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88" r:id="rId3"/>
    <p:sldId id="273" r:id="rId4"/>
    <p:sldId id="256" r:id="rId5"/>
    <p:sldId id="280" r:id="rId6"/>
    <p:sldId id="259" r:id="rId7"/>
    <p:sldId id="274" r:id="rId8"/>
    <p:sldId id="264" r:id="rId9"/>
    <p:sldId id="260" r:id="rId10"/>
    <p:sldId id="261" r:id="rId11"/>
    <p:sldId id="281" r:id="rId12"/>
    <p:sldId id="268" r:id="rId13"/>
    <p:sldId id="275" r:id="rId14"/>
    <p:sldId id="265" r:id="rId15"/>
    <p:sldId id="266" r:id="rId16"/>
    <p:sldId id="282" r:id="rId17"/>
    <p:sldId id="283" r:id="rId18"/>
    <p:sldId id="277" r:id="rId19"/>
    <p:sldId id="276" r:id="rId20"/>
    <p:sldId id="278" r:id="rId21"/>
    <p:sldId id="284" r:id="rId22"/>
    <p:sldId id="285" r:id="rId23"/>
    <p:sldId id="286" r:id="rId24"/>
    <p:sldId id="287" r:id="rId25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tags" Target="tags/tag1.xml" /><Relationship Id="rId27" Type="http://schemas.openxmlformats.org/officeDocument/2006/relationships/presProps" Target="presProps.xml" /><Relationship Id="rId28" Type="http://schemas.openxmlformats.org/officeDocument/2006/relationships/viewProps" Target="viewProps.xml" /><Relationship Id="rId29" Type="http://schemas.openxmlformats.org/officeDocument/2006/relationships/theme" Target="theme/theme1.xml" /><Relationship Id="rId3" Type="http://schemas.openxmlformats.org/officeDocument/2006/relationships/slide" Target="slides/slide1.xml" /><Relationship Id="rId30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8991B5-DE4E-4D7B-B1B6-54EF06B9383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D1A5CD-CCB1-4F82-9F82-FD5CED1B4F3F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D1A5CD-CCB1-4F82-9F82-FD5CED1B4F3F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CBAC-0013-44DD-AD03-1B4602F8AA1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BC31F-6841-4BC2-AC9C-2F2A5942AB0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CBAC-0013-44DD-AD03-1B4602F8AA1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BC31F-6841-4BC2-AC9C-2F2A5942AB0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CBAC-0013-44DD-AD03-1B4602F8AA1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BC31F-6841-4BC2-AC9C-2F2A5942AB0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CBAC-0013-44DD-AD03-1B4602F8AA1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BC31F-6841-4BC2-AC9C-2F2A5942AB0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CBAC-0013-44DD-AD03-1B4602F8AA1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BC31F-6841-4BC2-AC9C-2F2A5942AB0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CBAC-0013-44DD-AD03-1B4602F8AA1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BC31F-6841-4BC2-AC9C-2F2A5942AB0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CBAC-0013-44DD-AD03-1B4602F8AA1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BC31F-6841-4BC2-AC9C-2F2A5942AB0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CBAC-0013-44DD-AD03-1B4602F8AA1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BC31F-6841-4BC2-AC9C-2F2A5942AB0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CBAC-0013-44DD-AD03-1B4602F8AA1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BC31F-6841-4BC2-AC9C-2F2A5942AB0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CBAC-0013-44DD-AD03-1B4602F8AA1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BC31F-6841-4BC2-AC9C-2F2A5942AB0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CBAC-0013-44DD-AD03-1B4602F8AA1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BC31F-6841-4BC2-AC9C-2F2A5942AB0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48455FAC-5F44-4BEF-A0C5-151668180249}" type="datetime1">
              <a:rPr lang="zh-CN" altLang="en-US"/>
              <a:t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32F4B12A-09A9-4A38-9B1C-7E318B016CB1}" type="slidenum">
              <a:rPr lang="zh-CN" altLang="en-US"/>
              <a:t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5CBAC-0013-44DD-AD03-1B4602F8AA1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BC31F-6841-4BC2-AC9C-2F2A5942AB04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.png" /><Relationship Id="rId4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4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5.png" /><Relationship Id="rId4" Type="http://schemas.openxmlformats.org/officeDocument/2006/relationships/image" Target="../media/image6.jpeg" /><Relationship Id="rId5" Type="http://schemas.openxmlformats.org/officeDocument/2006/relationships/image" Target="../media/image7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8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678383" cy="686492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570183" y="1556917"/>
            <a:ext cx="101877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    第 </a:t>
            </a:r>
            <a:r>
              <a:rPr lang="en-US" altLang="zh-CN" sz="5400" b="1" smtClean="0">
                <a:latin typeface="华文新魏" panose="02010800040101010101" pitchFamily="2" charset="-122"/>
                <a:ea typeface="华文新魏" panose="02010800040101010101" pitchFamily="2" charset="-122"/>
              </a:rPr>
              <a:t>13 </a:t>
            </a:r>
            <a:r>
              <a:rPr lang="zh-CN" altLang="en-US" sz="5400" b="1" smtClean="0">
                <a:latin typeface="华文新魏" panose="02010800040101010101" pitchFamily="2" charset="-122"/>
                <a:ea typeface="华文新魏" panose="02010800040101010101" pitchFamily="2" charset="-122"/>
              </a:rPr>
              <a:t>课  </a:t>
            </a:r>
            <a:endParaRPr lang="en-US" altLang="zh-CN" sz="5400" b="1" smtClean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5400" b="1" smtClean="0">
                <a:latin typeface="华文新魏" panose="02010800040101010101" pitchFamily="2" charset="-122"/>
                <a:ea typeface="华文新魏" panose="02010800040101010101" pitchFamily="2" charset="-122"/>
              </a:rPr>
              <a:t>中国古代的户籍制度和社会治理</a:t>
            </a:r>
            <a:endParaRPr lang="zh-CN" altLang="en-US" sz="5400" b="1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6492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294" y="690041"/>
            <a:ext cx="10603026" cy="510353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6276407" y="5793571"/>
            <a:ext cx="50577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smtClean="0">
                <a:solidFill>
                  <a:srgbClr val="191919"/>
                </a:solidFill>
                <a:latin typeface="PingFang SC"/>
              </a:rPr>
              <a:t>—《</a:t>
            </a:r>
            <a:r>
              <a:rPr lang="zh-CN" altLang="en-US" sz="2000">
                <a:solidFill>
                  <a:srgbClr val="191919"/>
                </a:solidFill>
                <a:latin typeface="PingFang SC"/>
              </a:rPr>
              <a:t>嘉禾征献录</a:t>
            </a:r>
            <a:r>
              <a:rPr lang="en-US" altLang="zh-CN" sz="2000" smtClean="0">
                <a:solidFill>
                  <a:srgbClr val="191919"/>
                </a:solidFill>
                <a:latin typeface="PingFang SC"/>
              </a:rPr>
              <a:t>》</a:t>
            </a:r>
            <a:r>
              <a:rPr lang="zh-CN" altLang="en-US" sz="2000">
                <a:solidFill>
                  <a:srgbClr val="191919"/>
                </a:solidFill>
                <a:latin typeface="PingFang SC"/>
              </a:rPr>
              <a:t>洪武四年月日杭字八百号</a:t>
            </a:r>
            <a:endParaRPr lang="zh-CN" altLang="en-US" sz="2000"/>
          </a:p>
        </p:txBody>
      </p:sp>
      <p:sp>
        <p:nvSpPr>
          <p:cNvPr id="5" name="椭圆 4"/>
          <p:cNvSpPr/>
          <p:nvPr/>
        </p:nvSpPr>
        <p:spPr>
          <a:xfrm>
            <a:off x="1764145" y="581760"/>
            <a:ext cx="833140" cy="811479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5000213" y="1236974"/>
            <a:ext cx="833140" cy="811479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9323253" y="585221"/>
            <a:ext cx="833140" cy="811479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185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819563" y="1782618"/>
            <a:ext cx="94857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smtClean="0"/>
              <a:t>                第 </a:t>
            </a:r>
            <a:r>
              <a:rPr lang="en-US" altLang="zh-CN" sz="4800" smtClean="0"/>
              <a:t>13 </a:t>
            </a:r>
            <a:r>
              <a:rPr lang="zh-CN" altLang="en-US" sz="4800" smtClean="0"/>
              <a:t>课</a:t>
            </a:r>
            <a:endParaRPr lang="en-US" altLang="zh-CN" sz="4800" smtClean="0"/>
          </a:p>
          <a:p>
            <a:endParaRPr lang="en-US" altLang="zh-CN" sz="4800" smtClean="0"/>
          </a:p>
          <a:p>
            <a:r>
              <a:rPr lang="zh-CN" altLang="en-US" sz="4800" smtClean="0"/>
              <a:t>中国古代的户籍制度与社会治理</a:t>
            </a:r>
            <a:endParaRPr lang="zh-CN" altLang="en-US" sz="4800"/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170" name="组合 3"/>
          <p:cNvGrpSpPr/>
          <p:nvPr/>
        </p:nvGrpSpPr>
        <p:grpSpPr>
          <a:xfrm>
            <a:off x="314325" y="2582399"/>
            <a:ext cx="11744325" cy="1679575"/>
            <a:chExt cx="6508750" cy="1311275"/>
          </a:xfrm>
        </p:grpSpPr>
        <p:sp>
          <p:nvSpPr>
            <p:cNvPr id="7171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gdLst>
                <a:gd name="T0" fmla="*/ 4100 w 4100"/>
                <a:gd name="T1" fmla="*/ 826 h 826"/>
                <a:gd name="T2" fmla="*/ 3875 w 4100"/>
                <a:gd name="T3" fmla="*/ 413 h 826"/>
                <a:gd name="T4" fmla="*/ 4100 w 4100"/>
                <a:gd name="T5" fmla="*/ 0 h 826"/>
                <a:gd name="T6" fmla="*/ 0 w 4100"/>
                <a:gd name="T7" fmla="*/ 0 h 826"/>
                <a:gd name="T8" fmla="*/ 0 w 4100"/>
                <a:gd name="T9" fmla="*/ 826 h 826"/>
                <a:gd name="T10" fmla="*/ 4100 w 4100"/>
                <a:gd name="T11" fmla="*/ 826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5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sp>
          <p:nvSpPr>
            <p:cNvPr id="7172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gdLst>
                <a:gd name="T0" fmla="*/ 4075 w 4075"/>
                <a:gd name="T1" fmla="*/ 806 h 806"/>
                <a:gd name="T2" fmla="*/ 3855 w 4075"/>
                <a:gd name="T3" fmla="*/ 403 h 806"/>
                <a:gd name="T4" fmla="*/ 4075 w 4075"/>
                <a:gd name="T5" fmla="*/ 0 h 806"/>
                <a:gd name="T6" fmla="*/ 0 w 4075"/>
                <a:gd name="T7" fmla="*/ 0 h 806"/>
                <a:gd name="T8" fmla="*/ 0 w 4075"/>
                <a:gd name="T9" fmla="*/ 806 h 806"/>
                <a:gd name="T10" fmla="*/ 4075 w 4075"/>
                <a:gd name="T11" fmla="*/ 806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5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7173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gdLst>
                <a:gd name="T0" fmla="*/ 4048 w 4048"/>
                <a:gd name="T1" fmla="*/ 787 h 787"/>
                <a:gd name="T2" fmla="*/ 3835 w 4048"/>
                <a:gd name="T3" fmla="*/ 394 h 787"/>
                <a:gd name="T4" fmla="*/ 4048 w 4048"/>
                <a:gd name="T5" fmla="*/ 0 h 787"/>
                <a:gd name="T6" fmla="*/ 0 w 4048"/>
                <a:gd name="T7" fmla="*/ 0 h 787"/>
                <a:gd name="T8" fmla="*/ 0 w 4048"/>
                <a:gd name="T9" fmla="*/ 787 h 787"/>
                <a:gd name="T10" fmla="*/ 4048 w 4048"/>
                <a:gd name="T11" fmla="*/ 787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7174" name="矩形 7"/>
          <p:cNvSpPr>
            <a:spLocks noChangeArrowheads="1"/>
          </p:cNvSpPr>
          <p:nvPr/>
        </p:nvSpPr>
        <p:spPr bwMode="auto">
          <a:xfrm>
            <a:off x="4898419" y="2959506"/>
            <a:ext cx="641714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5400" b="1" smtClean="0">
                <a:solidFill>
                  <a:srgbClr val="FFFF00"/>
                </a:solidFill>
                <a:latin typeface="华文隶书" panose="02010800040101010101" pitchFamily="2" charset="-122"/>
                <a:ea typeface="华文隶书" panose="02010800040101010101" pitchFamily="2" charset="-122"/>
                <a:sym typeface="微软雅黑" panose="020b0503020204020204" charset="-122"/>
              </a:rPr>
              <a:t>历代户籍制度的演变</a:t>
            </a:r>
            <a:endParaRPr lang="zh-CN" altLang="en-US" sz="5400" b="1">
              <a:solidFill>
                <a:srgbClr val="FFFF00"/>
              </a:solidFill>
              <a:latin typeface="华文隶书" pitchFamily="2" charset="-122"/>
              <a:ea typeface="华文隶书" pitchFamily="2" charset="-122"/>
              <a:sym typeface="微软雅黑"/>
            </a:endParaRPr>
          </a:p>
        </p:txBody>
      </p:sp>
      <p:grpSp>
        <p:nvGrpSpPr>
          <p:cNvPr id="7175" name="组合 17"/>
          <p:cNvGrpSpPr/>
          <p:nvPr/>
        </p:nvGrpSpPr>
        <p:grpSpPr>
          <a:xfrm>
            <a:off x="741363" y="1320800"/>
            <a:ext cx="4192587" cy="4213225"/>
            <a:chExt cx="1122362" cy="1127957"/>
          </a:xfrm>
        </p:grpSpPr>
        <p:grpSp>
          <p:nvGrpSpPr>
            <p:cNvPr id="7176" name="组合 8"/>
            <p:cNvGrpSpPr/>
            <p:nvPr/>
          </p:nvGrpSpPr>
          <p:grpSpPr>
            <a:xfrm>
              <a:off x="0" y="0"/>
              <a:ext cx="1122362" cy="1127957"/>
              <a:chExt cx="3184525" cy="3200400"/>
            </a:xfrm>
          </p:grpSpPr>
          <p:sp>
            <p:nvSpPr>
              <p:cNvPr id="7177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84525" cy="3200400"/>
              </a:xfrm>
              <a:custGeom>
                <a:gdLst>
                  <a:gd name="T0" fmla="*/ 233 w 466"/>
                  <a:gd name="T1" fmla="*/ 466 h 466"/>
                  <a:gd name="T2" fmla="*/ 68 w 466"/>
                  <a:gd name="T3" fmla="*/ 397 h 466"/>
                  <a:gd name="T4" fmla="*/ 0 w 466"/>
                  <a:gd name="T5" fmla="*/ 233 h 466"/>
                  <a:gd name="T6" fmla="*/ 68 w 466"/>
                  <a:gd name="T7" fmla="*/ 68 h 466"/>
                  <a:gd name="T8" fmla="*/ 233 w 466"/>
                  <a:gd name="T9" fmla="*/ 0 h 466"/>
                  <a:gd name="T10" fmla="*/ 398 w 466"/>
                  <a:gd name="T11" fmla="*/ 68 h 466"/>
                  <a:gd name="T12" fmla="*/ 466 w 466"/>
                  <a:gd name="T13" fmla="*/ 233 h 466"/>
                  <a:gd name="T14" fmla="*/ 398 w 466"/>
                  <a:gd name="T15" fmla="*/ 397 h 466"/>
                  <a:gd name="T16" fmla="*/ 233 w 466"/>
                  <a:gd name="T17" fmla="*/ 466 h 46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66"/>
                  <a:gd name="T28" fmla="*/ 0 h 466"/>
                  <a:gd name="T29" fmla="*/ 466 w 466"/>
                  <a:gd name="T30" fmla="*/ 466 h 466"/>
                </a:gdLst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66" h="466">
                    <a:moveTo>
                      <a:pt x="233" y="466"/>
                    </a:moveTo>
                    <a:cubicBezTo>
                      <a:pt x="171" y="466"/>
                      <a:pt x="112" y="441"/>
                      <a:pt x="68" y="397"/>
                    </a:cubicBezTo>
                    <a:cubicBezTo>
                      <a:pt x="24" y="353"/>
                      <a:pt x="0" y="295"/>
                      <a:pt x="0" y="233"/>
                    </a:cubicBezTo>
                    <a:cubicBezTo>
                      <a:pt x="0" y="170"/>
                      <a:pt x="24" y="112"/>
                      <a:pt x="68" y="68"/>
                    </a:cubicBezTo>
                    <a:cubicBezTo>
                      <a:pt x="112" y="24"/>
                      <a:pt x="171" y="0"/>
                      <a:pt x="233" y="0"/>
                    </a:cubicBezTo>
                    <a:cubicBezTo>
                      <a:pt x="295" y="0"/>
                      <a:pt x="354" y="24"/>
                      <a:pt x="398" y="68"/>
                    </a:cubicBezTo>
                    <a:cubicBezTo>
                      <a:pt x="442" y="112"/>
                      <a:pt x="466" y="170"/>
                      <a:pt x="466" y="233"/>
                    </a:cubicBezTo>
                    <a:cubicBezTo>
                      <a:pt x="466" y="295"/>
                      <a:pt x="442" y="353"/>
                      <a:pt x="398" y="397"/>
                    </a:cubicBezTo>
                    <a:cubicBezTo>
                      <a:pt x="354" y="441"/>
                      <a:pt x="295" y="466"/>
                      <a:pt x="233" y="466"/>
                    </a:cubicBezTo>
                    <a:close/>
                  </a:path>
                </a:pathLst>
              </a:custGeom>
              <a:solidFill>
                <a:srgbClr val="DA59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zh-CN" sz="160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7178" name="Oval 16"/>
              <p:cNvSpPr>
                <a:spLocks noChangeArrowheads="1"/>
              </p:cNvSpPr>
              <p:nvPr/>
            </p:nvSpPr>
            <p:spPr bwMode="auto">
              <a:xfrm>
                <a:off x="26988" y="26988"/>
                <a:ext cx="3130550" cy="3138488"/>
              </a:xfrm>
              <a:prstGeom prst="ellipse">
                <a:avLst/>
              </a:pr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zh-CN" sz="1600">
                  <a:solidFill>
                    <a:srgbClr val="000000"/>
                  </a:solidFill>
                  <a:latin typeface="Calibri" panose="020f0502020204030204" pitchFamily="34" charset="0"/>
                  <a:sym typeface="宋体" panose="02010600030101010101" pitchFamily="2" charset="-122"/>
                </a:endParaRPr>
              </a:p>
            </p:txBody>
          </p:sp>
          <p:sp>
            <p:nvSpPr>
              <p:cNvPr id="7179" name="Oval 17"/>
              <p:cNvSpPr>
                <a:spLocks noChangeArrowheads="1"/>
              </p:cNvSpPr>
              <p:nvPr/>
            </p:nvSpPr>
            <p:spPr bwMode="auto">
              <a:xfrm>
                <a:off x="53975" y="53975"/>
                <a:ext cx="3076575" cy="3084513"/>
              </a:xfrm>
              <a:prstGeom prst="ellipse">
                <a:avLst/>
              </a:prstGeom>
              <a:solidFill>
                <a:srgbClr val="DA59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zh-CN" sz="1600">
                  <a:solidFill>
                    <a:srgbClr val="000000"/>
                  </a:solidFill>
                  <a:latin typeface="Calibri" panose="020f0502020204030204" pitchFamily="34" charset="0"/>
                  <a:sym typeface="宋体" panose="02010600030101010101" pitchFamily="2" charset="-122"/>
                </a:endParaRPr>
              </a:p>
            </p:txBody>
          </p:sp>
          <p:sp>
            <p:nvSpPr>
              <p:cNvPr id="7180" name="Freeform 18"/>
              <p:cNvSpPr>
                <a:spLocks noEditPoints="1" noChangeArrowheads="1"/>
              </p:cNvSpPr>
              <p:nvPr/>
            </p:nvSpPr>
            <p:spPr bwMode="auto">
              <a:xfrm>
                <a:off x="258763" y="254000"/>
                <a:ext cx="2665413" cy="2686050"/>
              </a:xfrm>
              <a:custGeom>
                <a:gdLst>
                  <a:gd name="T0" fmla="*/ 188 w 390"/>
                  <a:gd name="T1" fmla="*/ 391 h 391"/>
                  <a:gd name="T2" fmla="*/ 217 w 390"/>
                  <a:gd name="T3" fmla="*/ 389 h 391"/>
                  <a:gd name="T4" fmla="*/ 167 w 390"/>
                  <a:gd name="T5" fmla="*/ 384 h 391"/>
                  <a:gd name="T6" fmla="*/ 237 w 390"/>
                  <a:gd name="T7" fmla="*/ 382 h 391"/>
                  <a:gd name="T8" fmla="*/ 245 w 390"/>
                  <a:gd name="T9" fmla="*/ 384 h 391"/>
                  <a:gd name="T10" fmla="*/ 140 w 390"/>
                  <a:gd name="T11" fmla="*/ 381 h 391"/>
                  <a:gd name="T12" fmla="*/ 267 w 390"/>
                  <a:gd name="T13" fmla="*/ 375 h 391"/>
                  <a:gd name="T14" fmla="*/ 116 w 390"/>
                  <a:gd name="T15" fmla="*/ 372 h 391"/>
                  <a:gd name="T16" fmla="*/ 283 w 390"/>
                  <a:gd name="T17" fmla="*/ 367 h 391"/>
                  <a:gd name="T18" fmla="*/ 292 w 390"/>
                  <a:gd name="T19" fmla="*/ 365 h 391"/>
                  <a:gd name="T20" fmla="*/ 93 w 390"/>
                  <a:gd name="T21" fmla="*/ 357 h 391"/>
                  <a:gd name="T22" fmla="*/ 308 w 390"/>
                  <a:gd name="T23" fmla="*/ 349 h 391"/>
                  <a:gd name="T24" fmla="*/ 315 w 390"/>
                  <a:gd name="T25" fmla="*/ 349 h 391"/>
                  <a:gd name="T26" fmla="*/ 71 w 390"/>
                  <a:gd name="T27" fmla="*/ 343 h 391"/>
                  <a:gd name="T28" fmla="*/ 330 w 390"/>
                  <a:gd name="T29" fmla="*/ 334 h 391"/>
                  <a:gd name="T30" fmla="*/ 336 w 390"/>
                  <a:gd name="T31" fmla="*/ 329 h 391"/>
                  <a:gd name="T32" fmla="*/ 47 w 390"/>
                  <a:gd name="T33" fmla="*/ 323 h 391"/>
                  <a:gd name="T34" fmla="*/ 42 w 390"/>
                  <a:gd name="T35" fmla="*/ 317 h 391"/>
                  <a:gd name="T36" fmla="*/ 356 w 390"/>
                  <a:gd name="T37" fmla="*/ 306 h 391"/>
                  <a:gd name="T38" fmla="*/ 30 w 390"/>
                  <a:gd name="T39" fmla="*/ 296 h 391"/>
                  <a:gd name="T40" fmla="*/ 28 w 390"/>
                  <a:gd name="T41" fmla="*/ 294 h 391"/>
                  <a:gd name="T42" fmla="*/ 369 w 390"/>
                  <a:gd name="T43" fmla="*/ 282 h 391"/>
                  <a:gd name="T44" fmla="*/ 19 w 390"/>
                  <a:gd name="T45" fmla="*/ 275 h 391"/>
                  <a:gd name="T46" fmla="*/ 378 w 390"/>
                  <a:gd name="T47" fmla="*/ 258 h 391"/>
                  <a:gd name="T48" fmla="*/ 9 w 390"/>
                  <a:gd name="T49" fmla="*/ 253 h 391"/>
                  <a:gd name="T50" fmla="*/ 7 w 390"/>
                  <a:gd name="T51" fmla="*/ 246 h 391"/>
                  <a:gd name="T52" fmla="*/ 387 w 390"/>
                  <a:gd name="T53" fmla="*/ 232 h 391"/>
                  <a:gd name="T54" fmla="*/ 6 w 390"/>
                  <a:gd name="T55" fmla="*/ 224 h 391"/>
                  <a:gd name="T56" fmla="*/ 385 w 390"/>
                  <a:gd name="T57" fmla="*/ 210 h 391"/>
                  <a:gd name="T58" fmla="*/ 388 w 390"/>
                  <a:gd name="T59" fmla="*/ 205 h 391"/>
                  <a:gd name="T60" fmla="*/ 4 w 390"/>
                  <a:gd name="T61" fmla="*/ 195 h 391"/>
                  <a:gd name="T62" fmla="*/ 385 w 390"/>
                  <a:gd name="T63" fmla="*/ 181 h 391"/>
                  <a:gd name="T64" fmla="*/ 387 w 390"/>
                  <a:gd name="T65" fmla="*/ 176 h 391"/>
                  <a:gd name="T66" fmla="*/ 5 w 390"/>
                  <a:gd name="T67" fmla="*/ 165 h 391"/>
                  <a:gd name="T68" fmla="*/ 381 w 390"/>
                  <a:gd name="T69" fmla="*/ 153 h 391"/>
                  <a:gd name="T70" fmla="*/ 382 w 390"/>
                  <a:gd name="T71" fmla="*/ 148 h 391"/>
                  <a:gd name="T72" fmla="*/ 11 w 390"/>
                  <a:gd name="T73" fmla="*/ 136 h 391"/>
                  <a:gd name="T74" fmla="*/ 377 w 390"/>
                  <a:gd name="T75" fmla="*/ 124 h 391"/>
                  <a:gd name="T76" fmla="*/ 16 w 390"/>
                  <a:gd name="T77" fmla="*/ 117 h 391"/>
                  <a:gd name="T78" fmla="*/ 365 w 390"/>
                  <a:gd name="T79" fmla="*/ 104 h 391"/>
                  <a:gd name="T80" fmla="*/ 362 w 390"/>
                  <a:gd name="T81" fmla="*/ 101 h 391"/>
                  <a:gd name="T82" fmla="*/ 33 w 390"/>
                  <a:gd name="T83" fmla="*/ 91 h 391"/>
                  <a:gd name="T84" fmla="*/ 36 w 390"/>
                  <a:gd name="T85" fmla="*/ 89 h 391"/>
                  <a:gd name="T86" fmla="*/ 347 w 390"/>
                  <a:gd name="T87" fmla="*/ 77 h 391"/>
                  <a:gd name="T88" fmla="*/ 50 w 390"/>
                  <a:gd name="T89" fmla="*/ 68 h 391"/>
                  <a:gd name="T90" fmla="*/ 330 w 390"/>
                  <a:gd name="T91" fmla="*/ 58 h 391"/>
                  <a:gd name="T92" fmla="*/ 327 w 390"/>
                  <a:gd name="T93" fmla="*/ 56 h 391"/>
                  <a:gd name="T94" fmla="*/ 71 w 390"/>
                  <a:gd name="T95" fmla="*/ 48 h 391"/>
                  <a:gd name="T96" fmla="*/ 309 w 390"/>
                  <a:gd name="T97" fmla="*/ 42 h 391"/>
                  <a:gd name="T98" fmla="*/ 303 w 390"/>
                  <a:gd name="T99" fmla="*/ 38 h 391"/>
                  <a:gd name="T100" fmla="*/ 94 w 390"/>
                  <a:gd name="T101" fmla="*/ 34 h 391"/>
                  <a:gd name="T102" fmla="*/ 286 w 390"/>
                  <a:gd name="T103" fmla="*/ 23 h 391"/>
                  <a:gd name="T104" fmla="*/ 113 w 390"/>
                  <a:gd name="T105" fmla="*/ 21 h 391"/>
                  <a:gd name="T106" fmla="*/ 265 w 390"/>
                  <a:gd name="T107" fmla="*/ 18 h 391"/>
                  <a:gd name="T108" fmla="*/ 261 w 390"/>
                  <a:gd name="T109" fmla="*/ 14 h 391"/>
                  <a:gd name="T110" fmla="*/ 140 w 390"/>
                  <a:gd name="T111" fmla="*/ 10 h 391"/>
                  <a:gd name="T112" fmla="*/ 238 w 390"/>
                  <a:gd name="T113" fmla="*/ 9 h 391"/>
                  <a:gd name="T114" fmla="*/ 231 w 390"/>
                  <a:gd name="T115" fmla="*/ 8 h 391"/>
                  <a:gd name="T116" fmla="*/ 169 w 390"/>
                  <a:gd name="T117" fmla="*/ 4 h 391"/>
                  <a:gd name="T118" fmla="*/ 210 w 390"/>
                  <a:gd name="T119" fmla="*/ 1 h 391"/>
                  <a:gd name="T120" fmla="*/ 202 w 390"/>
                  <a:gd name="T121" fmla="*/ 5 h 391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390"/>
                  <a:gd name="T184" fmla="*/ 0 h 391"/>
                  <a:gd name="T185" fmla="*/ 390 w 390"/>
                  <a:gd name="T186" fmla="*/ 391 h 391"/>
                </a:gdLst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390" h="391">
                    <a:moveTo>
                      <a:pt x="193" y="389"/>
                    </a:moveTo>
                    <a:cubicBezTo>
                      <a:pt x="193" y="387"/>
                      <a:pt x="194" y="386"/>
                      <a:pt x="195" y="386"/>
                    </a:cubicBezTo>
                    <a:cubicBezTo>
                      <a:pt x="195" y="386"/>
                      <a:pt x="195" y="386"/>
                      <a:pt x="195" y="386"/>
                    </a:cubicBezTo>
                    <a:cubicBezTo>
                      <a:pt x="196" y="386"/>
                      <a:pt x="197" y="387"/>
                      <a:pt x="197" y="389"/>
                    </a:cubicBezTo>
                    <a:cubicBezTo>
                      <a:pt x="197" y="389"/>
                      <a:pt x="197" y="389"/>
                      <a:pt x="197" y="389"/>
                    </a:cubicBezTo>
                    <a:cubicBezTo>
                      <a:pt x="197" y="390"/>
                      <a:pt x="196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4" y="391"/>
                      <a:pt x="193" y="390"/>
                      <a:pt x="193" y="389"/>
                    </a:cubicBezTo>
                    <a:close/>
                    <a:moveTo>
                      <a:pt x="200" y="388"/>
                    </a:moveTo>
                    <a:cubicBezTo>
                      <a:pt x="200" y="387"/>
                      <a:pt x="201" y="386"/>
                      <a:pt x="202" y="386"/>
                    </a:cubicBezTo>
                    <a:cubicBezTo>
                      <a:pt x="202" y="386"/>
                      <a:pt x="202" y="386"/>
                      <a:pt x="202" y="386"/>
                    </a:cubicBezTo>
                    <a:cubicBezTo>
                      <a:pt x="203" y="386"/>
                      <a:pt x="204" y="387"/>
                      <a:pt x="204" y="388"/>
                    </a:cubicBezTo>
                    <a:cubicBezTo>
                      <a:pt x="204" y="388"/>
                      <a:pt x="204" y="388"/>
                      <a:pt x="204" y="388"/>
                    </a:cubicBezTo>
                    <a:cubicBezTo>
                      <a:pt x="204" y="390"/>
                      <a:pt x="203" y="390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1" y="391"/>
                      <a:pt x="200" y="390"/>
                      <a:pt x="200" y="388"/>
                    </a:cubicBezTo>
                    <a:close/>
                    <a:moveTo>
                      <a:pt x="188" y="391"/>
                    </a:moveTo>
                    <a:cubicBezTo>
                      <a:pt x="187" y="390"/>
                      <a:pt x="186" y="389"/>
                      <a:pt x="186" y="388"/>
                    </a:cubicBezTo>
                    <a:cubicBezTo>
                      <a:pt x="186" y="388"/>
                      <a:pt x="186" y="388"/>
                      <a:pt x="186" y="388"/>
                    </a:cubicBezTo>
                    <a:cubicBezTo>
                      <a:pt x="186" y="387"/>
                      <a:pt x="187" y="386"/>
                      <a:pt x="188" y="386"/>
                    </a:cubicBezTo>
                    <a:cubicBezTo>
                      <a:pt x="188" y="386"/>
                      <a:pt x="188" y="386"/>
                      <a:pt x="188" y="386"/>
                    </a:cubicBezTo>
                    <a:cubicBezTo>
                      <a:pt x="189" y="386"/>
                      <a:pt x="190" y="387"/>
                      <a:pt x="190" y="388"/>
                    </a:cubicBezTo>
                    <a:cubicBezTo>
                      <a:pt x="190" y="388"/>
                      <a:pt x="190" y="388"/>
                      <a:pt x="190" y="388"/>
                    </a:cubicBezTo>
                    <a:cubicBezTo>
                      <a:pt x="190" y="390"/>
                      <a:pt x="189" y="391"/>
                      <a:pt x="188" y="391"/>
                    </a:cubicBezTo>
                    <a:cubicBezTo>
                      <a:pt x="188" y="391"/>
                      <a:pt x="188" y="391"/>
                      <a:pt x="188" y="391"/>
                    </a:cubicBezTo>
                    <a:cubicBezTo>
                      <a:pt x="188" y="391"/>
                      <a:pt x="188" y="391"/>
                      <a:pt x="188" y="391"/>
                    </a:cubicBezTo>
                    <a:close/>
                    <a:moveTo>
                      <a:pt x="207" y="388"/>
                    </a:moveTo>
                    <a:cubicBezTo>
                      <a:pt x="207" y="387"/>
                      <a:pt x="208" y="386"/>
                      <a:pt x="209" y="386"/>
                    </a:cubicBezTo>
                    <a:cubicBezTo>
                      <a:pt x="209" y="386"/>
                      <a:pt x="209" y="386"/>
                      <a:pt x="209" y="386"/>
                    </a:cubicBezTo>
                    <a:cubicBezTo>
                      <a:pt x="210" y="386"/>
                      <a:pt x="211" y="387"/>
                      <a:pt x="211" y="388"/>
                    </a:cubicBezTo>
                    <a:cubicBezTo>
                      <a:pt x="211" y="388"/>
                      <a:pt x="211" y="388"/>
                      <a:pt x="211" y="388"/>
                    </a:cubicBezTo>
                    <a:cubicBezTo>
                      <a:pt x="211" y="389"/>
                      <a:pt x="210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8" y="390"/>
                      <a:pt x="207" y="389"/>
                      <a:pt x="207" y="388"/>
                    </a:cubicBezTo>
                    <a:close/>
                    <a:moveTo>
                      <a:pt x="181" y="390"/>
                    </a:moveTo>
                    <a:cubicBezTo>
                      <a:pt x="179" y="390"/>
                      <a:pt x="178" y="389"/>
                      <a:pt x="179" y="388"/>
                    </a:cubicBezTo>
                    <a:cubicBezTo>
                      <a:pt x="179" y="388"/>
                      <a:pt x="179" y="388"/>
                      <a:pt x="179" y="388"/>
                    </a:cubicBezTo>
                    <a:cubicBezTo>
                      <a:pt x="179" y="387"/>
                      <a:pt x="180" y="386"/>
                      <a:pt x="181" y="386"/>
                    </a:cubicBezTo>
                    <a:cubicBezTo>
                      <a:pt x="181" y="386"/>
                      <a:pt x="181" y="386"/>
                      <a:pt x="181" y="386"/>
                    </a:cubicBezTo>
                    <a:cubicBezTo>
                      <a:pt x="182" y="386"/>
                      <a:pt x="183" y="387"/>
                      <a:pt x="183" y="388"/>
                    </a:cubicBezTo>
                    <a:cubicBezTo>
                      <a:pt x="183" y="388"/>
                      <a:pt x="183" y="388"/>
                      <a:pt x="183" y="388"/>
                    </a:cubicBezTo>
                    <a:cubicBezTo>
                      <a:pt x="183" y="389"/>
                      <a:pt x="182" y="390"/>
                      <a:pt x="181" y="390"/>
                    </a:cubicBezTo>
                    <a:cubicBezTo>
                      <a:pt x="181" y="390"/>
                      <a:pt x="181" y="390"/>
                      <a:pt x="181" y="390"/>
                    </a:cubicBezTo>
                    <a:cubicBezTo>
                      <a:pt x="181" y="390"/>
                      <a:pt x="181" y="390"/>
                      <a:pt x="181" y="390"/>
                    </a:cubicBezTo>
                    <a:close/>
                    <a:moveTo>
                      <a:pt x="214" y="388"/>
                    </a:moveTo>
                    <a:cubicBezTo>
                      <a:pt x="214" y="386"/>
                      <a:pt x="215" y="385"/>
                      <a:pt x="216" y="385"/>
                    </a:cubicBezTo>
                    <a:cubicBezTo>
                      <a:pt x="216" y="385"/>
                      <a:pt x="216" y="385"/>
                      <a:pt x="216" y="385"/>
                    </a:cubicBezTo>
                    <a:cubicBezTo>
                      <a:pt x="217" y="385"/>
                      <a:pt x="218" y="386"/>
                      <a:pt x="218" y="387"/>
                    </a:cubicBezTo>
                    <a:cubicBezTo>
                      <a:pt x="218" y="387"/>
                      <a:pt x="218" y="387"/>
                      <a:pt x="218" y="387"/>
                    </a:cubicBezTo>
                    <a:cubicBezTo>
                      <a:pt x="219" y="388"/>
                      <a:pt x="218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6" y="389"/>
                      <a:pt x="216" y="389"/>
                      <a:pt x="216" y="389"/>
                    </a:cubicBezTo>
                    <a:cubicBezTo>
                      <a:pt x="216" y="389"/>
                      <a:pt x="216" y="389"/>
                      <a:pt x="216" y="389"/>
                    </a:cubicBezTo>
                    <a:cubicBezTo>
                      <a:pt x="215" y="389"/>
                      <a:pt x="214" y="389"/>
                      <a:pt x="214" y="388"/>
                    </a:cubicBezTo>
                    <a:close/>
                    <a:moveTo>
                      <a:pt x="173" y="389"/>
                    </a:moveTo>
                    <a:cubicBezTo>
                      <a:pt x="172" y="389"/>
                      <a:pt x="171" y="388"/>
                      <a:pt x="171" y="387"/>
                    </a:cubicBezTo>
                    <a:cubicBezTo>
                      <a:pt x="171" y="387"/>
                      <a:pt x="171" y="387"/>
                      <a:pt x="171" y="387"/>
                    </a:cubicBezTo>
                    <a:cubicBezTo>
                      <a:pt x="171" y="386"/>
                      <a:pt x="173" y="385"/>
                      <a:pt x="174" y="385"/>
                    </a:cubicBezTo>
                    <a:cubicBezTo>
                      <a:pt x="174" y="385"/>
                      <a:pt x="174" y="385"/>
                      <a:pt x="174" y="385"/>
                    </a:cubicBezTo>
                    <a:cubicBezTo>
                      <a:pt x="175" y="385"/>
                      <a:pt x="176" y="386"/>
                      <a:pt x="176" y="388"/>
                    </a:cubicBezTo>
                    <a:cubicBezTo>
                      <a:pt x="176" y="388"/>
                      <a:pt x="176" y="388"/>
                      <a:pt x="176" y="388"/>
                    </a:cubicBezTo>
                    <a:cubicBezTo>
                      <a:pt x="175" y="389"/>
                      <a:pt x="175" y="389"/>
                      <a:pt x="173" y="389"/>
                    </a:cubicBezTo>
                    <a:cubicBezTo>
                      <a:pt x="173" y="389"/>
                      <a:pt x="173" y="389"/>
                      <a:pt x="173" y="389"/>
                    </a:cubicBezTo>
                    <a:cubicBezTo>
                      <a:pt x="173" y="389"/>
                      <a:pt x="173" y="389"/>
                      <a:pt x="173" y="389"/>
                    </a:cubicBezTo>
                    <a:close/>
                    <a:moveTo>
                      <a:pt x="221" y="387"/>
                    </a:moveTo>
                    <a:cubicBezTo>
                      <a:pt x="221" y="386"/>
                      <a:pt x="222" y="385"/>
                      <a:pt x="223" y="384"/>
                    </a:cubicBezTo>
                    <a:cubicBezTo>
                      <a:pt x="223" y="384"/>
                      <a:pt x="223" y="384"/>
                      <a:pt x="223" y="384"/>
                    </a:cubicBezTo>
                    <a:cubicBezTo>
                      <a:pt x="224" y="384"/>
                      <a:pt x="225" y="385"/>
                      <a:pt x="226" y="386"/>
                    </a:cubicBezTo>
                    <a:cubicBezTo>
                      <a:pt x="226" y="386"/>
                      <a:pt x="226" y="386"/>
                      <a:pt x="226" y="386"/>
                    </a:cubicBezTo>
                    <a:cubicBezTo>
                      <a:pt x="226" y="387"/>
                      <a:pt x="225" y="388"/>
                      <a:pt x="224" y="389"/>
                    </a:cubicBezTo>
                    <a:cubicBezTo>
                      <a:pt x="224" y="389"/>
                      <a:pt x="224" y="389"/>
                      <a:pt x="224" y="389"/>
                    </a:cubicBezTo>
                    <a:cubicBezTo>
                      <a:pt x="224" y="389"/>
                      <a:pt x="224" y="389"/>
                      <a:pt x="223" y="389"/>
                    </a:cubicBezTo>
                    <a:cubicBezTo>
                      <a:pt x="223" y="389"/>
                      <a:pt x="223" y="389"/>
                      <a:pt x="223" y="389"/>
                    </a:cubicBezTo>
                    <a:cubicBezTo>
                      <a:pt x="222" y="389"/>
                      <a:pt x="222" y="388"/>
                      <a:pt x="221" y="387"/>
                    </a:cubicBezTo>
                    <a:close/>
                    <a:moveTo>
                      <a:pt x="166" y="388"/>
                    </a:moveTo>
                    <a:cubicBezTo>
                      <a:pt x="165" y="388"/>
                      <a:pt x="164" y="387"/>
                      <a:pt x="164" y="386"/>
                    </a:cubicBezTo>
                    <a:cubicBezTo>
                      <a:pt x="164" y="386"/>
                      <a:pt x="164" y="386"/>
                      <a:pt x="164" y="386"/>
                    </a:cubicBezTo>
                    <a:cubicBezTo>
                      <a:pt x="164" y="385"/>
                      <a:pt x="165" y="384"/>
                      <a:pt x="167" y="384"/>
                    </a:cubicBezTo>
                    <a:cubicBezTo>
                      <a:pt x="167" y="384"/>
                      <a:pt x="167" y="384"/>
                      <a:pt x="167" y="384"/>
                    </a:cubicBezTo>
                    <a:cubicBezTo>
                      <a:pt x="168" y="384"/>
                      <a:pt x="169" y="386"/>
                      <a:pt x="168" y="387"/>
                    </a:cubicBezTo>
                    <a:cubicBezTo>
                      <a:pt x="168" y="387"/>
                      <a:pt x="168" y="387"/>
                      <a:pt x="168" y="387"/>
                    </a:cubicBezTo>
                    <a:cubicBezTo>
                      <a:pt x="168" y="388"/>
                      <a:pt x="167" y="389"/>
                      <a:pt x="166" y="389"/>
                    </a:cubicBezTo>
                    <a:cubicBezTo>
                      <a:pt x="166" y="389"/>
                      <a:pt x="166" y="389"/>
                      <a:pt x="166" y="389"/>
                    </a:cubicBezTo>
                    <a:cubicBezTo>
                      <a:pt x="166" y="389"/>
                      <a:pt x="166" y="389"/>
                      <a:pt x="166" y="388"/>
                    </a:cubicBezTo>
                    <a:close/>
                    <a:moveTo>
                      <a:pt x="229" y="386"/>
                    </a:moveTo>
                    <a:cubicBezTo>
                      <a:pt x="228" y="384"/>
                      <a:pt x="229" y="383"/>
                      <a:pt x="230" y="383"/>
                    </a:cubicBezTo>
                    <a:cubicBezTo>
                      <a:pt x="230" y="383"/>
                      <a:pt x="230" y="383"/>
                      <a:pt x="230" y="383"/>
                    </a:cubicBezTo>
                    <a:cubicBezTo>
                      <a:pt x="231" y="383"/>
                      <a:pt x="232" y="384"/>
                      <a:pt x="233" y="385"/>
                    </a:cubicBezTo>
                    <a:cubicBezTo>
                      <a:pt x="233" y="385"/>
                      <a:pt x="233" y="385"/>
                      <a:pt x="233" y="385"/>
                    </a:cubicBezTo>
                    <a:cubicBezTo>
                      <a:pt x="233" y="386"/>
                      <a:pt x="232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0" y="387"/>
                      <a:pt x="229" y="387"/>
                      <a:pt x="229" y="386"/>
                    </a:cubicBezTo>
                    <a:close/>
                    <a:moveTo>
                      <a:pt x="159" y="387"/>
                    </a:move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8" y="387"/>
                      <a:pt x="157" y="386"/>
                      <a:pt x="157" y="385"/>
                    </a:cubicBezTo>
                    <a:cubicBezTo>
                      <a:pt x="157" y="385"/>
                      <a:pt x="157" y="385"/>
                      <a:pt x="157" y="385"/>
                    </a:cubicBezTo>
                    <a:cubicBezTo>
                      <a:pt x="157" y="384"/>
                      <a:pt x="158" y="383"/>
                      <a:pt x="160" y="383"/>
                    </a:cubicBezTo>
                    <a:cubicBezTo>
                      <a:pt x="160" y="383"/>
                      <a:pt x="160" y="383"/>
                      <a:pt x="160" y="383"/>
                    </a:cubicBezTo>
                    <a:cubicBezTo>
                      <a:pt x="161" y="383"/>
                      <a:pt x="161" y="384"/>
                      <a:pt x="161" y="386"/>
                    </a:cubicBezTo>
                    <a:cubicBezTo>
                      <a:pt x="161" y="386"/>
                      <a:pt x="161" y="386"/>
                      <a:pt x="161" y="386"/>
                    </a:cubicBezTo>
                    <a:cubicBezTo>
                      <a:pt x="161" y="387"/>
                      <a:pt x="160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lose/>
                    <a:moveTo>
                      <a:pt x="236" y="384"/>
                    </a:moveTo>
                    <a:cubicBezTo>
                      <a:pt x="235" y="383"/>
                      <a:pt x="236" y="382"/>
                      <a:pt x="237" y="382"/>
                    </a:cubicBezTo>
                    <a:cubicBezTo>
                      <a:pt x="237" y="382"/>
                      <a:pt x="237" y="382"/>
                      <a:pt x="237" y="382"/>
                    </a:cubicBezTo>
                    <a:cubicBezTo>
                      <a:pt x="238" y="381"/>
                      <a:pt x="239" y="382"/>
                      <a:pt x="240" y="383"/>
                    </a:cubicBezTo>
                    <a:cubicBezTo>
                      <a:pt x="240" y="383"/>
                      <a:pt x="240" y="383"/>
                      <a:pt x="240" y="383"/>
                    </a:cubicBezTo>
                    <a:cubicBezTo>
                      <a:pt x="240" y="384"/>
                      <a:pt x="239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7" y="386"/>
                      <a:pt x="236" y="385"/>
                      <a:pt x="236" y="384"/>
                    </a:cubicBezTo>
                    <a:close/>
                    <a:moveTo>
                      <a:pt x="152" y="386"/>
                    </a:moveTo>
                    <a:cubicBezTo>
                      <a:pt x="151" y="386"/>
                      <a:pt x="150" y="384"/>
                      <a:pt x="150" y="383"/>
                    </a:cubicBezTo>
                    <a:cubicBezTo>
                      <a:pt x="150" y="383"/>
                      <a:pt x="150" y="383"/>
                      <a:pt x="150" y="383"/>
                    </a:cubicBezTo>
                    <a:cubicBezTo>
                      <a:pt x="150" y="382"/>
                      <a:pt x="151" y="381"/>
                      <a:pt x="153" y="382"/>
                    </a:cubicBezTo>
                    <a:cubicBezTo>
                      <a:pt x="153" y="382"/>
                      <a:pt x="153" y="382"/>
                      <a:pt x="153" y="382"/>
                    </a:cubicBezTo>
                    <a:cubicBezTo>
                      <a:pt x="154" y="382"/>
                      <a:pt x="154" y="383"/>
                      <a:pt x="154" y="384"/>
                    </a:cubicBezTo>
                    <a:cubicBezTo>
                      <a:pt x="154" y="384"/>
                      <a:pt x="154" y="384"/>
                      <a:pt x="154" y="384"/>
                    </a:cubicBezTo>
                    <a:cubicBezTo>
                      <a:pt x="154" y="385"/>
                      <a:pt x="153" y="386"/>
                      <a:pt x="152" y="386"/>
                    </a:cubicBezTo>
                    <a:cubicBezTo>
                      <a:pt x="152" y="386"/>
                      <a:pt x="152" y="386"/>
                      <a:pt x="152" y="386"/>
                    </a:cubicBezTo>
                    <a:cubicBezTo>
                      <a:pt x="152" y="386"/>
                      <a:pt x="152" y="386"/>
                      <a:pt x="152" y="386"/>
                    </a:cubicBezTo>
                    <a:close/>
                    <a:moveTo>
                      <a:pt x="243" y="383"/>
                    </a:moveTo>
                    <a:cubicBezTo>
                      <a:pt x="242" y="381"/>
                      <a:pt x="243" y="380"/>
                      <a:pt x="244" y="380"/>
                    </a:cubicBezTo>
                    <a:cubicBezTo>
                      <a:pt x="244" y="380"/>
                      <a:pt x="244" y="380"/>
                      <a:pt x="244" y="380"/>
                    </a:cubicBezTo>
                    <a:cubicBezTo>
                      <a:pt x="245" y="380"/>
                      <a:pt x="246" y="380"/>
                      <a:pt x="247" y="382"/>
                    </a:cubicBezTo>
                    <a:cubicBezTo>
                      <a:pt x="247" y="382"/>
                      <a:pt x="247" y="382"/>
                      <a:pt x="247" y="382"/>
                    </a:cubicBezTo>
                    <a:cubicBezTo>
                      <a:pt x="247" y="383"/>
                      <a:pt x="246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4" y="384"/>
                      <a:pt x="243" y="384"/>
                      <a:pt x="243" y="383"/>
                    </a:cubicBezTo>
                    <a:close/>
                    <a:moveTo>
                      <a:pt x="145" y="384"/>
                    </a:move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3" y="384"/>
                      <a:pt x="143" y="383"/>
                      <a:pt x="143" y="381"/>
                    </a:cubicBezTo>
                    <a:cubicBezTo>
                      <a:pt x="143" y="381"/>
                      <a:pt x="143" y="381"/>
                      <a:pt x="143" y="381"/>
                    </a:cubicBezTo>
                    <a:cubicBezTo>
                      <a:pt x="143" y="380"/>
                      <a:pt x="145" y="380"/>
                      <a:pt x="146" y="380"/>
                    </a:cubicBezTo>
                    <a:cubicBezTo>
                      <a:pt x="146" y="380"/>
                      <a:pt x="146" y="380"/>
                      <a:pt x="146" y="380"/>
                    </a:cubicBezTo>
                    <a:cubicBezTo>
                      <a:pt x="147" y="380"/>
                      <a:pt x="147" y="381"/>
                      <a:pt x="147" y="383"/>
                    </a:cubicBezTo>
                    <a:cubicBezTo>
                      <a:pt x="147" y="383"/>
                      <a:pt x="147" y="383"/>
                      <a:pt x="147" y="383"/>
                    </a:cubicBezTo>
                    <a:cubicBezTo>
                      <a:pt x="147" y="383"/>
                      <a:pt x="146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lose/>
                    <a:moveTo>
                      <a:pt x="250" y="381"/>
                    </a:moveTo>
                    <a:cubicBezTo>
                      <a:pt x="249" y="380"/>
                      <a:pt x="250" y="378"/>
                      <a:pt x="251" y="378"/>
                    </a:cubicBezTo>
                    <a:cubicBezTo>
                      <a:pt x="251" y="378"/>
                      <a:pt x="251" y="378"/>
                      <a:pt x="251" y="378"/>
                    </a:cubicBezTo>
                    <a:cubicBezTo>
                      <a:pt x="252" y="378"/>
                      <a:pt x="253" y="378"/>
                      <a:pt x="254" y="379"/>
                    </a:cubicBezTo>
                    <a:cubicBezTo>
                      <a:pt x="254" y="379"/>
                      <a:pt x="254" y="379"/>
                      <a:pt x="254" y="379"/>
                    </a:cubicBezTo>
                    <a:cubicBezTo>
                      <a:pt x="254" y="381"/>
                      <a:pt x="253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1" y="382"/>
                      <a:pt x="250" y="382"/>
                      <a:pt x="250" y="381"/>
                    </a:cubicBezTo>
                    <a:close/>
                    <a:moveTo>
                      <a:pt x="138" y="382"/>
                    </a:moveTo>
                    <a:cubicBezTo>
                      <a:pt x="136" y="382"/>
                      <a:pt x="136" y="380"/>
                      <a:pt x="136" y="379"/>
                    </a:cubicBezTo>
                    <a:cubicBezTo>
                      <a:pt x="136" y="379"/>
                      <a:pt x="136" y="379"/>
                      <a:pt x="136" y="379"/>
                    </a:cubicBezTo>
                    <a:cubicBezTo>
                      <a:pt x="136" y="378"/>
                      <a:pt x="138" y="378"/>
                      <a:pt x="139" y="378"/>
                    </a:cubicBezTo>
                    <a:cubicBezTo>
                      <a:pt x="139" y="378"/>
                      <a:pt x="139" y="378"/>
                      <a:pt x="139" y="378"/>
                    </a:cubicBezTo>
                    <a:cubicBezTo>
                      <a:pt x="140" y="378"/>
                      <a:pt x="141" y="379"/>
                      <a:pt x="140" y="381"/>
                    </a:cubicBezTo>
                    <a:cubicBezTo>
                      <a:pt x="140" y="381"/>
                      <a:pt x="140" y="381"/>
                      <a:pt x="140" y="381"/>
                    </a:cubicBezTo>
                    <a:cubicBezTo>
                      <a:pt x="140" y="382"/>
                      <a:pt x="139" y="382"/>
                      <a:pt x="138" y="382"/>
                    </a:cubicBezTo>
                    <a:cubicBezTo>
                      <a:pt x="138" y="382"/>
                      <a:pt x="138" y="382"/>
                      <a:pt x="138" y="382"/>
                    </a:cubicBezTo>
                    <a:cubicBezTo>
                      <a:pt x="138" y="382"/>
                      <a:pt x="138" y="382"/>
                      <a:pt x="138" y="382"/>
                    </a:cubicBezTo>
                    <a:close/>
                    <a:moveTo>
                      <a:pt x="256" y="379"/>
                    </a:moveTo>
                    <a:cubicBezTo>
                      <a:pt x="256" y="377"/>
                      <a:pt x="257" y="376"/>
                      <a:pt x="258" y="376"/>
                    </a:cubicBezTo>
                    <a:cubicBezTo>
                      <a:pt x="258" y="376"/>
                      <a:pt x="258" y="376"/>
                      <a:pt x="258" y="376"/>
                    </a:cubicBezTo>
                    <a:cubicBezTo>
                      <a:pt x="259" y="375"/>
                      <a:pt x="260" y="376"/>
                      <a:pt x="260" y="377"/>
                    </a:cubicBezTo>
                    <a:cubicBezTo>
                      <a:pt x="260" y="377"/>
                      <a:pt x="260" y="377"/>
                      <a:pt x="260" y="377"/>
                    </a:cubicBezTo>
                    <a:cubicBezTo>
                      <a:pt x="261" y="378"/>
                      <a:pt x="260" y="379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8" y="380"/>
                      <a:pt x="257" y="379"/>
                      <a:pt x="256" y="379"/>
                    </a:cubicBezTo>
                    <a:close/>
                    <a:moveTo>
                      <a:pt x="131" y="380"/>
                    </a:moveTo>
                    <a:cubicBezTo>
                      <a:pt x="129" y="379"/>
                      <a:pt x="129" y="378"/>
                      <a:pt x="129" y="377"/>
                    </a:cubicBezTo>
                    <a:cubicBezTo>
                      <a:pt x="129" y="377"/>
                      <a:pt x="129" y="377"/>
                      <a:pt x="129" y="377"/>
                    </a:cubicBezTo>
                    <a:cubicBezTo>
                      <a:pt x="130" y="376"/>
                      <a:pt x="131" y="375"/>
                      <a:pt x="132" y="376"/>
                    </a:cubicBezTo>
                    <a:cubicBezTo>
                      <a:pt x="132" y="376"/>
                      <a:pt x="132" y="376"/>
                      <a:pt x="132" y="376"/>
                    </a:cubicBezTo>
                    <a:cubicBezTo>
                      <a:pt x="133" y="376"/>
                      <a:pt x="134" y="377"/>
                      <a:pt x="133" y="378"/>
                    </a:cubicBezTo>
                    <a:cubicBezTo>
                      <a:pt x="133" y="378"/>
                      <a:pt x="133" y="378"/>
                      <a:pt x="133" y="378"/>
                    </a:cubicBezTo>
                    <a:cubicBezTo>
                      <a:pt x="133" y="379"/>
                      <a:pt x="132" y="380"/>
                      <a:pt x="131" y="380"/>
                    </a:cubicBezTo>
                    <a:cubicBezTo>
                      <a:pt x="131" y="380"/>
                      <a:pt x="131" y="380"/>
                      <a:pt x="131" y="380"/>
                    </a:cubicBezTo>
                    <a:cubicBezTo>
                      <a:pt x="131" y="380"/>
                      <a:pt x="131" y="380"/>
                      <a:pt x="131" y="380"/>
                    </a:cubicBezTo>
                    <a:close/>
                    <a:moveTo>
                      <a:pt x="263" y="376"/>
                    </a:moveTo>
                    <a:cubicBezTo>
                      <a:pt x="263" y="375"/>
                      <a:pt x="263" y="374"/>
                      <a:pt x="264" y="373"/>
                    </a:cubicBezTo>
                    <a:cubicBezTo>
                      <a:pt x="264" y="373"/>
                      <a:pt x="264" y="373"/>
                      <a:pt x="264" y="373"/>
                    </a:cubicBezTo>
                    <a:cubicBezTo>
                      <a:pt x="266" y="373"/>
                      <a:pt x="267" y="373"/>
                      <a:pt x="267" y="375"/>
                    </a:cubicBezTo>
                    <a:cubicBezTo>
                      <a:pt x="267" y="375"/>
                      <a:pt x="267" y="375"/>
                      <a:pt x="267" y="375"/>
                    </a:cubicBezTo>
                    <a:cubicBezTo>
                      <a:pt x="268" y="376"/>
                      <a:pt x="267" y="377"/>
                      <a:pt x="266" y="377"/>
                    </a:cubicBezTo>
                    <a:cubicBezTo>
                      <a:pt x="266" y="377"/>
                      <a:pt x="266" y="377"/>
                      <a:pt x="266" y="377"/>
                    </a:cubicBezTo>
                    <a:cubicBezTo>
                      <a:pt x="266" y="377"/>
                      <a:pt x="266" y="377"/>
                      <a:pt x="265" y="377"/>
                    </a:cubicBezTo>
                    <a:cubicBezTo>
                      <a:pt x="265" y="377"/>
                      <a:pt x="265" y="377"/>
                      <a:pt x="265" y="377"/>
                    </a:cubicBezTo>
                    <a:cubicBezTo>
                      <a:pt x="264" y="377"/>
                      <a:pt x="264" y="377"/>
                      <a:pt x="263" y="376"/>
                    </a:cubicBezTo>
                    <a:close/>
                    <a:moveTo>
                      <a:pt x="124" y="377"/>
                    </a:moveTo>
                    <a:cubicBezTo>
                      <a:pt x="123" y="377"/>
                      <a:pt x="122" y="375"/>
                      <a:pt x="123" y="374"/>
                    </a:cubicBezTo>
                    <a:cubicBezTo>
                      <a:pt x="123" y="374"/>
                      <a:pt x="123" y="374"/>
                      <a:pt x="123" y="374"/>
                    </a:cubicBezTo>
                    <a:cubicBezTo>
                      <a:pt x="123" y="373"/>
                      <a:pt x="124" y="373"/>
                      <a:pt x="125" y="373"/>
                    </a:cubicBezTo>
                    <a:cubicBezTo>
                      <a:pt x="125" y="373"/>
                      <a:pt x="125" y="373"/>
                      <a:pt x="125" y="373"/>
                    </a:cubicBezTo>
                    <a:cubicBezTo>
                      <a:pt x="126" y="374"/>
                      <a:pt x="127" y="375"/>
                      <a:pt x="126" y="376"/>
                    </a:cubicBezTo>
                    <a:cubicBezTo>
                      <a:pt x="126" y="376"/>
                      <a:pt x="126" y="376"/>
                      <a:pt x="126" y="376"/>
                    </a:cubicBezTo>
                    <a:cubicBezTo>
                      <a:pt x="126" y="377"/>
                      <a:pt x="125" y="377"/>
                      <a:pt x="125" y="377"/>
                    </a:cubicBezTo>
                    <a:cubicBezTo>
                      <a:pt x="125" y="377"/>
                      <a:pt x="125" y="377"/>
                      <a:pt x="125" y="377"/>
                    </a:cubicBezTo>
                    <a:cubicBezTo>
                      <a:pt x="124" y="377"/>
                      <a:pt x="124" y="377"/>
                      <a:pt x="124" y="377"/>
                    </a:cubicBezTo>
                    <a:close/>
                    <a:moveTo>
                      <a:pt x="270" y="373"/>
                    </a:moveTo>
                    <a:cubicBezTo>
                      <a:pt x="270" y="372"/>
                      <a:pt x="270" y="371"/>
                      <a:pt x="271" y="371"/>
                    </a:cubicBezTo>
                    <a:cubicBezTo>
                      <a:pt x="271" y="371"/>
                      <a:pt x="271" y="371"/>
                      <a:pt x="271" y="371"/>
                    </a:cubicBezTo>
                    <a:cubicBezTo>
                      <a:pt x="272" y="370"/>
                      <a:pt x="273" y="371"/>
                      <a:pt x="274" y="372"/>
                    </a:cubicBezTo>
                    <a:cubicBezTo>
                      <a:pt x="274" y="372"/>
                      <a:pt x="274" y="372"/>
                      <a:pt x="274" y="372"/>
                    </a:cubicBezTo>
                    <a:cubicBezTo>
                      <a:pt x="274" y="373"/>
                      <a:pt x="274" y="374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2" y="375"/>
                      <a:pt x="272" y="375"/>
                      <a:pt x="272" y="375"/>
                    </a:cubicBezTo>
                    <a:cubicBezTo>
                      <a:pt x="272" y="375"/>
                      <a:pt x="272" y="375"/>
                      <a:pt x="272" y="375"/>
                    </a:cubicBezTo>
                    <a:cubicBezTo>
                      <a:pt x="271" y="375"/>
                      <a:pt x="270" y="374"/>
                      <a:pt x="270" y="373"/>
                    </a:cubicBezTo>
                    <a:close/>
                    <a:moveTo>
                      <a:pt x="117" y="374"/>
                    </a:moveTo>
                    <a:cubicBezTo>
                      <a:pt x="116" y="374"/>
                      <a:pt x="115" y="373"/>
                      <a:pt x="116" y="372"/>
                    </a:cubicBezTo>
                    <a:cubicBezTo>
                      <a:pt x="116" y="372"/>
                      <a:pt x="116" y="372"/>
                      <a:pt x="116" y="372"/>
                    </a:cubicBezTo>
                    <a:cubicBezTo>
                      <a:pt x="116" y="370"/>
                      <a:pt x="118" y="370"/>
                      <a:pt x="119" y="370"/>
                    </a:cubicBezTo>
                    <a:cubicBezTo>
                      <a:pt x="119" y="370"/>
                      <a:pt x="119" y="370"/>
                      <a:pt x="119" y="370"/>
                    </a:cubicBezTo>
                    <a:cubicBezTo>
                      <a:pt x="120" y="371"/>
                      <a:pt x="120" y="372"/>
                      <a:pt x="120" y="373"/>
                    </a:cubicBezTo>
                    <a:cubicBezTo>
                      <a:pt x="120" y="373"/>
                      <a:pt x="120" y="373"/>
                      <a:pt x="120" y="373"/>
                    </a:cubicBezTo>
                    <a:cubicBezTo>
                      <a:pt x="119" y="374"/>
                      <a:pt x="119" y="375"/>
                      <a:pt x="118" y="375"/>
                    </a:cubicBezTo>
                    <a:cubicBezTo>
                      <a:pt x="118" y="375"/>
                      <a:pt x="118" y="375"/>
                      <a:pt x="118" y="375"/>
                    </a:cubicBezTo>
                    <a:cubicBezTo>
                      <a:pt x="118" y="375"/>
                      <a:pt x="117" y="374"/>
                      <a:pt x="117" y="374"/>
                    </a:cubicBezTo>
                    <a:close/>
                    <a:moveTo>
                      <a:pt x="277" y="370"/>
                    </a:moveTo>
                    <a:cubicBezTo>
                      <a:pt x="276" y="369"/>
                      <a:pt x="276" y="368"/>
                      <a:pt x="278" y="368"/>
                    </a:cubicBezTo>
                    <a:cubicBezTo>
                      <a:pt x="278" y="368"/>
                      <a:pt x="278" y="368"/>
                      <a:pt x="278" y="368"/>
                    </a:cubicBezTo>
                    <a:cubicBezTo>
                      <a:pt x="279" y="367"/>
                      <a:pt x="280" y="368"/>
                      <a:pt x="280" y="369"/>
                    </a:cubicBezTo>
                    <a:cubicBezTo>
                      <a:pt x="280" y="369"/>
                      <a:pt x="280" y="369"/>
                      <a:pt x="280" y="369"/>
                    </a:cubicBezTo>
                    <a:cubicBezTo>
                      <a:pt x="281" y="370"/>
                      <a:pt x="280" y="371"/>
                      <a:pt x="279" y="371"/>
                    </a:cubicBezTo>
                    <a:cubicBezTo>
                      <a:pt x="279" y="371"/>
                      <a:pt x="279" y="371"/>
                      <a:pt x="279" y="371"/>
                    </a:cubicBezTo>
                    <a:cubicBezTo>
                      <a:pt x="279" y="372"/>
                      <a:pt x="279" y="372"/>
                      <a:pt x="278" y="372"/>
                    </a:cubicBezTo>
                    <a:cubicBezTo>
                      <a:pt x="278" y="372"/>
                      <a:pt x="278" y="372"/>
                      <a:pt x="278" y="372"/>
                    </a:cubicBezTo>
                    <a:cubicBezTo>
                      <a:pt x="278" y="372"/>
                      <a:pt x="277" y="371"/>
                      <a:pt x="277" y="370"/>
                    </a:cubicBezTo>
                    <a:close/>
                    <a:moveTo>
                      <a:pt x="110" y="371"/>
                    </a:moveTo>
                    <a:cubicBezTo>
                      <a:pt x="109" y="371"/>
                      <a:pt x="109" y="370"/>
                      <a:pt x="109" y="368"/>
                    </a:cubicBezTo>
                    <a:cubicBezTo>
                      <a:pt x="109" y="368"/>
                      <a:pt x="109" y="368"/>
                      <a:pt x="109" y="368"/>
                    </a:cubicBezTo>
                    <a:cubicBezTo>
                      <a:pt x="110" y="367"/>
                      <a:pt x="111" y="367"/>
                      <a:pt x="112" y="367"/>
                    </a:cubicBezTo>
                    <a:cubicBezTo>
                      <a:pt x="112" y="367"/>
                      <a:pt x="112" y="367"/>
                      <a:pt x="112" y="367"/>
                    </a:cubicBezTo>
                    <a:cubicBezTo>
                      <a:pt x="113" y="368"/>
                      <a:pt x="114" y="369"/>
                      <a:pt x="113" y="370"/>
                    </a:cubicBezTo>
                    <a:cubicBezTo>
                      <a:pt x="113" y="370"/>
                      <a:pt x="113" y="370"/>
                      <a:pt x="113" y="370"/>
                    </a:cubicBezTo>
                    <a:cubicBezTo>
                      <a:pt x="113" y="371"/>
                      <a:pt x="112" y="371"/>
                      <a:pt x="111" y="371"/>
                    </a:cubicBezTo>
                    <a:cubicBezTo>
                      <a:pt x="111" y="371"/>
                      <a:pt x="111" y="371"/>
                      <a:pt x="111" y="371"/>
                    </a:cubicBezTo>
                    <a:cubicBezTo>
                      <a:pt x="111" y="371"/>
                      <a:pt x="111" y="371"/>
                      <a:pt x="110" y="371"/>
                    </a:cubicBezTo>
                    <a:close/>
                    <a:moveTo>
                      <a:pt x="283" y="367"/>
                    </a:moveTo>
                    <a:cubicBezTo>
                      <a:pt x="282" y="366"/>
                      <a:pt x="283" y="365"/>
                      <a:pt x="284" y="364"/>
                    </a:cubicBezTo>
                    <a:cubicBezTo>
                      <a:pt x="284" y="364"/>
                      <a:pt x="284" y="364"/>
                      <a:pt x="284" y="364"/>
                    </a:cubicBezTo>
                    <a:cubicBezTo>
                      <a:pt x="285" y="364"/>
                      <a:pt x="286" y="364"/>
                      <a:pt x="287" y="365"/>
                    </a:cubicBezTo>
                    <a:cubicBezTo>
                      <a:pt x="287" y="365"/>
                      <a:pt x="287" y="365"/>
                      <a:pt x="287" y="365"/>
                    </a:cubicBezTo>
                    <a:cubicBezTo>
                      <a:pt x="287" y="366"/>
                      <a:pt x="287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5" y="368"/>
                      <a:pt x="285" y="368"/>
                    </a:cubicBezTo>
                    <a:cubicBezTo>
                      <a:pt x="285" y="368"/>
                      <a:pt x="285" y="368"/>
                      <a:pt x="285" y="368"/>
                    </a:cubicBezTo>
                    <a:cubicBezTo>
                      <a:pt x="284" y="368"/>
                      <a:pt x="283" y="368"/>
                      <a:pt x="283" y="367"/>
                    </a:cubicBezTo>
                    <a:close/>
                    <a:moveTo>
                      <a:pt x="104" y="368"/>
                    </a:moveTo>
                    <a:cubicBezTo>
                      <a:pt x="103" y="367"/>
                      <a:pt x="102" y="366"/>
                      <a:pt x="103" y="365"/>
                    </a:cubicBezTo>
                    <a:cubicBezTo>
                      <a:pt x="103" y="365"/>
                      <a:pt x="103" y="365"/>
                      <a:pt x="103" y="365"/>
                    </a:cubicBezTo>
                    <a:cubicBezTo>
                      <a:pt x="103" y="364"/>
                      <a:pt x="105" y="364"/>
                      <a:pt x="106" y="364"/>
                    </a:cubicBezTo>
                    <a:cubicBezTo>
                      <a:pt x="106" y="364"/>
                      <a:pt x="106" y="364"/>
                      <a:pt x="106" y="364"/>
                    </a:cubicBezTo>
                    <a:cubicBezTo>
                      <a:pt x="107" y="365"/>
                      <a:pt x="107" y="366"/>
                      <a:pt x="107" y="367"/>
                    </a:cubicBezTo>
                    <a:cubicBezTo>
                      <a:pt x="107" y="367"/>
                      <a:pt x="107" y="367"/>
                      <a:pt x="107" y="367"/>
                    </a:cubicBezTo>
                    <a:cubicBezTo>
                      <a:pt x="106" y="368"/>
                      <a:pt x="106" y="368"/>
                      <a:pt x="105" y="368"/>
                    </a:cubicBezTo>
                    <a:cubicBezTo>
                      <a:pt x="105" y="368"/>
                      <a:pt x="105" y="368"/>
                      <a:pt x="105" y="368"/>
                    </a:cubicBezTo>
                    <a:cubicBezTo>
                      <a:pt x="104" y="368"/>
                      <a:pt x="104" y="368"/>
                      <a:pt x="104" y="368"/>
                    </a:cubicBezTo>
                    <a:close/>
                    <a:moveTo>
                      <a:pt x="289" y="364"/>
                    </a:moveTo>
                    <a:cubicBezTo>
                      <a:pt x="289" y="363"/>
                      <a:pt x="289" y="362"/>
                      <a:pt x="290" y="361"/>
                    </a:cubicBezTo>
                    <a:cubicBezTo>
                      <a:pt x="290" y="361"/>
                      <a:pt x="290" y="361"/>
                      <a:pt x="290" y="361"/>
                    </a:cubicBezTo>
                    <a:cubicBezTo>
                      <a:pt x="291" y="360"/>
                      <a:pt x="292" y="361"/>
                      <a:pt x="293" y="362"/>
                    </a:cubicBezTo>
                    <a:cubicBezTo>
                      <a:pt x="293" y="362"/>
                      <a:pt x="293" y="362"/>
                      <a:pt x="293" y="362"/>
                    </a:cubicBezTo>
                    <a:cubicBezTo>
                      <a:pt x="294" y="363"/>
                      <a:pt x="293" y="364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1" y="365"/>
                    </a:cubicBezTo>
                    <a:cubicBezTo>
                      <a:pt x="291" y="365"/>
                      <a:pt x="291" y="365"/>
                      <a:pt x="291" y="365"/>
                    </a:cubicBezTo>
                    <a:cubicBezTo>
                      <a:pt x="290" y="365"/>
                      <a:pt x="290" y="365"/>
                      <a:pt x="289" y="364"/>
                    </a:cubicBezTo>
                    <a:close/>
                    <a:moveTo>
                      <a:pt x="97" y="364"/>
                    </a:moveTo>
                    <a:cubicBezTo>
                      <a:pt x="96" y="364"/>
                      <a:pt x="96" y="363"/>
                      <a:pt x="97" y="362"/>
                    </a:cubicBezTo>
                    <a:cubicBezTo>
                      <a:pt x="97" y="362"/>
                      <a:pt x="97" y="362"/>
                      <a:pt x="97" y="362"/>
                    </a:cubicBezTo>
                    <a:cubicBezTo>
                      <a:pt x="97" y="361"/>
                      <a:pt x="99" y="360"/>
                      <a:pt x="100" y="361"/>
                    </a:cubicBezTo>
                    <a:cubicBezTo>
                      <a:pt x="100" y="361"/>
                      <a:pt x="100" y="361"/>
                      <a:pt x="100" y="361"/>
                    </a:cubicBezTo>
                    <a:cubicBezTo>
                      <a:pt x="101" y="361"/>
                      <a:pt x="101" y="363"/>
                      <a:pt x="100" y="364"/>
                    </a:cubicBezTo>
                    <a:cubicBezTo>
                      <a:pt x="100" y="364"/>
                      <a:pt x="100" y="364"/>
                      <a:pt x="100" y="364"/>
                    </a:cubicBezTo>
                    <a:cubicBezTo>
                      <a:pt x="100" y="364"/>
                      <a:pt x="99" y="365"/>
                      <a:pt x="98" y="365"/>
                    </a:cubicBezTo>
                    <a:cubicBezTo>
                      <a:pt x="98" y="365"/>
                      <a:pt x="98" y="365"/>
                      <a:pt x="98" y="365"/>
                    </a:cubicBezTo>
                    <a:cubicBezTo>
                      <a:pt x="98" y="365"/>
                      <a:pt x="98" y="365"/>
                      <a:pt x="97" y="364"/>
                    </a:cubicBezTo>
                    <a:close/>
                    <a:moveTo>
                      <a:pt x="296" y="360"/>
                    </a:moveTo>
                    <a:cubicBezTo>
                      <a:pt x="295" y="359"/>
                      <a:pt x="295" y="358"/>
                      <a:pt x="296" y="357"/>
                    </a:cubicBezTo>
                    <a:cubicBezTo>
                      <a:pt x="296" y="357"/>
                      <a:pt x="296" y="357"/>
                      <a:pt x="296" y="357"/>
                    </a:cubicBezTo>
                    <a:cubicBezTo>
                      <a:pt x="297" y="357"/>
                      <a:pt x="299" y="357"/>
                      <a:pt x="299" y="358"/>
                    </a:cubicBezTo>
                    <a:cubicBezTo>
                      <a:pt x="299" y="358"/>
                      <a:pt x="299" y="358"/>
                      <a:pt x="299" y="358"/>
                    </a:cubicBezTo>
                    <a:cubicBezTo>
                      <a:pt x="300" y="359"/>
                      <a:pt x="299" y="360"/>
                      <a:pt x="299" y="361"/>
                    </a:cubicBezTo>
                    <a:cubicBezTo>
                      <a:pt x="299" y="361"/>
                      <a:pt x="299" y="361"/>
                      <a:pt x="299" y="361"/>
                    </a:cubicBezTo>
                    <a:cubicBezTo>
                      <a:pt x="298" y="361"/>
                      <a:pt x="298" y="361"/>
                      <a:pt x="297" y="361"/>
                    </a:cubicBezTo>
                    <a:cubicBezTo>
                      <a:pt x="297" y="361"/>
                      <a:pt x="297" y="361"/>
                      <a:pt x="297" y="361"/>
                    </a:cubicBezTo>
                    <a:cubicBezTo>
                      <a:pt x="297" y="361"/>
                      <a:pt x="296" y="361"/>
                      <a:pt x="296" y="360"/>
                    </a:cubicBezTo>
                    <a:close/>
                    <a:moveTo>
                      <a:pt x="91" y="361"/>
                    </a:moveTo>
                    <a:cubicBezTo>
                      <a:pt x="90" y="360"/>
                      <a:pt x="90" y="359"/>
                      <a:pt x="91" y="358"/>
                    </a:cubicBezTo>
                    <a:cubicBezTo>
                      <a:pt x="91" y="358"/>
                      <a:pt x="91" y="358"/>
                      <a:pt x="91" y="358"/>
                    </a:cubicBezTo>
                    <a:cubicBezTo>
                      <a:pt x="91" y="357"/>
                      <a:pt x="92" y="356"/>
                      <a:pt x="93" y="357"/>
                    </a:cubicBezTo>
                    <a:cubicBezTo>
                      <a:pt x="93" y="357"/>
                      <a:pt x="93" y="357"/>
                      <a:pt x="93" y="357"/>
                    </a:cubicBezTo>
                    <a:cubicBezTo>
                      <a:pt x="94" y="358"/>
                      <a:pt x="95" y="359"/>
                      <a:pt x="94" y="360"/>
                    </a:cubicBezTo>
                    <a:cubicBezTo>
                      <a:pt x="94" y="360"/>
                      <a:pt x="94" y="360"/>
                      <a:pt x="94" y="360"/>
                    </a:cubicBezTo>
                    <a:cubicBezTo>
                      <a:pt x="94" y="361"/>
                      <a:pt x="93" y="361"/>
                      <a:pt x="92" y="361"/>
                    </a:cubicBezTo>
                    <a:cubicBezTo>
                      <a:pt x="92" y="361"/>
                      <a:pt x="92" y="361"/>
                      <a:pt x="92" y="361"/>
                    </a:cubicBezTo>
                    <a:cubicBezTo>
                      <a:pt x="92" y="361"/>
                      <a:pt x="92" y="361"/>
                      <a:pt x="91" y="361"/>
                    </a:cubicBezTo>
                    <a:close/>
                    <a:moveTo>
                      <a:pt x="302" y="356"/>
                    </a:moveTo>
                    <a:cubicBezTo>
                      <a:pt x="301" y="355"/>
                      <a:pt x="301" y="354"/>
                      <a:pt x="302" y="353"/>
                    </a:cubicBezTo>
                    <a:cubicBezTo>
                      <a:pt x="302" y="353"/>
                      <a:pt x="302" y="353"/>
                      <a:pt x="302" y="353"/>
                    </a:cubicBezTo>
                    <a:cubicBezTo>
                      <a:pt x="303" y="353"/>
                      <a:pt x="305" y="353"/>
                      <a:pt x="305" y="354"/>
                    </a:cubicBezTo>
                    <a:cubicBezTo>
                      <a:pt x="305" y="354"/>
                      <a:pt x="305" y="354"/>
                      <a:pt x="305" y="354"/>
                    </a:cubicBezTo>
                    <a:cubicBezTo>
                      <a:pt x="306" y="355"/>
                      <a:pt x="306" y="356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4" y="357"/>
                      <a:pt x="304" y="357"/>
                      <a:pt x="303" y="357"/>
                    </a:cubicBezTo>
                    <a:cubicBezTo>
                      <a:pt x="303" y="357"/>
                      <a:pt x="303" y="357"/>
                      <a:pt x="303" y="357"/>
                    </a:cubicBezTo>
                    <a:cubicBezTo>
                      <a:pt x="303" y="357"/>
                      <a:pt x="302" y="357"/>
                      <a:pt x="302" y="356"/>
                    </a:cubicBezTo>
                    <a:close/>
                    <a:moveTo>
                      <a:pt x="85" y="357"/>
                    </a:moveTo>
                    <a:cubicBezTo>
                      <a:pt x="84" y="356"/>
                      <a:pt x="84" y="355"/>
                      <a:pt x="85" y="354"/>
                    </a:cubicBezTo>
                    <a:cubicBezTo>
                      <a:pt x="85" y="354"/>
                      <a:pt x="85" y="354"/>
                      <a:pt x="85" y="354"/>
                    </a:cubicBezTo>
                    <a:cubicBezTo>
                      <a:pt x="85" y="353"/>
                      <a:pt x="86" y="352"/>
                      <a:pt x="87" y="353"/>
                    </a:cubicBezTo>
                    <a:cubicBezTo>
                      <a:pt x="87" y="353"/>
                      <a:pt x="87" y="353"/>
                      <a:pt x="87" y="353"/>
                    </a:cubicBezTo>
                    <a:cubicBezTo>
                      <a:pt x="88" y="354"/>
                      <a:pt x="89" y="355"/>
                      <a:pt x="88" y="356"/>
                    </a:cubicBezTo>
                    <a:cubicBezTo>
                      <a:pt x="88" y="356"/>
                      <a:pt x="88" y="356"/>
                      <a:pt x="88" y="356"/>
                    </a:cubicBezTo>
                    <a:cubicBezTo>
                      <a:pt x="88" y="357"/>
                      <a:pt x="87" y="357"/>
                      <a:pt x="86" y="357"/>
                    </a:cubicBezTo>
                    <a:cubicBezTo>
                      <a:pt x="86" y="357"/>
                      <a:pt x="86" y="357"/>
                      <a:pt x="86" y="357"/>
                    </a:cubicBezTo>
                    <a:cubicBezTo>
                      <a:pt x="86" y="357"/>
                      <a:pt x="85" y="357"/>
                      <a:pt x="85" y="357"/>
                    </a:cubicBezTo>
                    <a:close/>
                    <a:moveTo>
                      <a:pt x="308" y="352"/>
                    </a:moveTo>
                    <a:cubicBezTo>
                      <a:pt x="307" y="351"/>
                      <a:pt x="307" y="350"/>
                      <a:pt x="308" y="349"/>
                    </a:cubicBezTo>
                    <a:cubicBezTo>
                      <a:pt x="308" y="349"/>
                      <a:pt x="308" y="349"/>
                      <a:pt x="308" y="349"/>
                    </a:cubicBezTo>
                    <a:cubicBezTo>
                      <a:pt x="309" y="349"/>
                      <a:pt x="310" y="349"/>
                      <a:pt x="311" y="350"/>
                    </a:cubicBezTo>
                    <a:cubicBezTo>
                      <a:pt x="311" y="350"/>
                      <a:pt x="311" y="350"/>
                      <a:pt x="311" y="350"/>
                    </a:cubicBezTo>
                    <a:cubicBezTo>
                      <a:pt x="312" y="351"/>
                      <a:pt x="312" y="352"/>
                      <a:pt x="311" y="353"/>
                    </a:cubicBezTo>
                    <a:cubicBezTo>
                      <a:pt x="311" y="353"/>
                      <a:pt x="311" y="353"/>
                      <a:pt x="311" y="353"/>
                    </a:cubicBezTo>
                    <a:cubicBezTo>
                      <a:pt x="310" y="353"/>
                      <a:pt x="310" y="353"/>
                      <a:pt x="309" y="353"/>
                    </a:cubicBezTo>
                    <a:cubicBezTo>
                      <a:pt x="309" y="353"/>
                      <a:pt x="309" y="353"/>
                      <a:pt x="309" y="353"/>
                    </a:cubicBezTo>
                    <a:cubicBezTo>
                      <a:pt x="309" y="353"/>
                      <a:pt x="308" y="353"/>
                      <a:pt x="308" y="352"/>
                    </a:cubicBezTo>
                    <a:close/>
                    <a:moveTo>
                      <a:pt x="79" y="352"/>
                    </a:moveTo>
                    <a:cubicBezTo>
                      <a:pt x="78" y="352"/>
                      <a:pt x="78" y="350"/>
                      <a:pt x="79" y="349"/>
                    </a:cubicBezTo>
                    <a:cubicBezTo>
                      <a:pt x="79" y="349"/>
                      <a:pt x="79" y="349"/>
                      <a:pt x="79" y="349"/>
                    </a:cubicBezTo>
                    <a:cubicBezTo>
                      <a:pt x="79" y="348"/>
                      <a:pt x="81" y="348"/>
                      <a:pt x="82" y="349"/>
                    </a:cubicBezTo>
                    <a:cubicBezTo>
                      <a:pt x="82" y="349"/>
                      <a:pt x="82" y="349"/>
                      <a:pt x="82" y="349"/>
                    </a:cubicBezTo>
                    <a:cubicBezTo>
                      <a:pt x="83" y="350"/>
                      <a:pt x="83" y="351"/>
                      <a:pt x="82" y="352"/>
                    </a:cubicBezTo>
                    <a:cubicBezTo>
                      <a:pt x="82" y="352"/>
                      <a:pt x="82" y="352"/>
                      <a:pt x="82" y="352"/>
                    </a:cubicBezTo>
                    <a:cubicBezTo>
                      <a:pt x="82" y="353"/>
                      <a:pt x="81" y="353"/>
                      <a:pt x="80" y="353"/>
                    </a:cubicBezTo>
                    <a:cubicBezTo>
                      <a:pt x="80" y="353"/>
                      <a:pt x="80" y="353"/>
                      <a:pt x="80" y="353"/>
                    </a:cubicBezTo>
                    <a:cubicBezTo>
                      <a:pt x="80" y="353"/>
                      <a:pt x="80" y="353"/>
                      <a:pt x="79" y="352"/>
                    </a:cubicBezTo>
                    <a:close/>
                    <a:moveTo>
                      <a:pt x="313" y="348"/>
                    </a:moveTo>
                    <a:cubicBezTo>
                      <a:pt x="313" y="347"/>
                      <a:pt x="313" y="346"/>
                      <a:pt x="314" y="345"/>
                    </a:cubicBezTo>
                    <a:cubicBezTo>
                      <a:pt x="314" y="345"/>
                      <a:pt x="314" y="345"/>
                      <a:pt x="314" y="345"/>
                    </a:cubicBezTo>
                    <a:cubicBezTo>
                      <a:pt x="315" y="344"/>
                      <a:pt x="316" y="344"/>
                      <a:pt x="317" y="345"/>
                    </a:cubicBezTo>
                    <a:cubicBezTo>
                      <a:pt x="317" y="345"/>
                      <a:pt x="317" y="345"/>
                      <a:pt x="317" y="345"/>
                    </a:cubicBezTo>
                    <a:cubicBezTo>
                      <a:pt x="317" y="346"/>
                      <a:pt x="317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9"/>
                      <a:pt x="315" y="349"/>
                      <a:pt x="315" y="349"/>
                    </a:cubicBezTo>
                    <a:cubicBezTo>
                      <a:pt x="315" y="349"/>
                      <a:pt x="315" y="349"/>
                      <a:pt x="315" y="349"/>
                    </a:cubicBezTo>
                    <a:cubicBezTo>
                      <a:pt x="314" y="349"/>
                      <a:pt x="314" y="348"/>
                      <a:pt x="313" y="348"/>
                    </a:cubicBezTo>
                    <a:close/>
                    <a:moveTo>
                      <a:pt x="73" y="348"/>
                    </a:moveTo>
                    <a:cubicBezTo>
                      <a:pt x="72" y="347"/>
                      <a:pt x="72" y="346"/>
                      <a:pt x="73" y="345"/>
                    </a:cubicBezTo>
                    <a:cubicBezTo>
                      <a:pt x="73" y="345"/>
                      <a:pt x="73" y="345"/>
                      <a:pt x="73" y="345"/>
                    </a:cubicBezTo>
                    <a:cubicBezTo>
                      <a:pt x="74" y="344"/>
                      <a:pt x="75" y="344"/>
                      <a:pt x="76" y="345"/>
                    </a:cubicBezTo>
                    <a:cubicBezTo>
                      <a:pt x="76" y="345"/>
                      <a:pt x="76" y="345"/>
                      <a:pt x="76" y="345"/>
                    </a:cubicBezTo>
                    <a:cubicBezTo>
                      <a:pt x="77" y="345"/>
                      <a:pt x="77" y="347"/>
                      <a:pt x="76" y="348"/>
                    </a:cubicBezTo>
                    <a:cubicBezTo>
                      <a:pt x="76" y="348"/>
                      <a:pt x="76" y="348"/>
                      <a:pt x="76" y="348"/>
                    </a:cubicBezTo>
                    <a:cubicBezTo>
                      <a:pt x="76" y="348"/>
                      <a:pt x="75" y="348"/>
                      <a:pt x="75" y="348"/>
                    </a:cubicBezTo>
                    <a:cubicBezTo>
                      <a:pt x="75" y="348"/>
                      <a:pt x="75" y="348"/>
                      <a:pt x="75" y="348"/>
                    </a:cubicBezTo>
                    <a:cubicBezTo>
                      <a:pt x="74" y="348"/>
                      <a:pt x="74" y="348"/>
                      <a:pt x="73" y="348"/>
                    </a:cubicBezTo>
                    <a:close/>
                    <a:moveTo>
                      <a:pt x="319" y="343"/>
                    </a:moveTo>
                    <a:cubicBezTo>
                      <a:pt x="318" y="343"/>
                      <a:pt x="318" y="341"/>
                      <a:pt x="319" y="340"/>
                    </a:cubicBezTo>
                    <a:cubicBezTo>
                      <a:pt x="319" y="340"/>
                      <a:pt x="319" y="340"/>
                      <a:pt x="319" y="340"/>
                    </a:cubicBezTo>
                    <a:cubicBezTo>
                      <a:pt x="320" y="340"/>
                      <a:pt x="321" y="340"/>
                      <a:pt x="322" y="341"/>
                    </a:cubicBezTo>
                    <a:cubicBezTo>
                      <a:pt x="322" y="341"/>
                      <a:pt x="322" y="341"/>
                      <a:pt x="322" y="341"/>
                    </a:cubicBezTo>
                    <a:cubicBezTo>
                      <a:pt x="323" y="342"/>
                      <a:pt x="323" y="343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1" y="344"/>
                      <a:pt x="321" y="344"/>
                    </a:cubicBezTo>
                    <a:cubicBezTo>
                      <a:pt x="321" y="344"/>
                      <a:pt x="321" y="344"/>
                      <a:pt x="321" y="344"/>
                    </a:cubicBezTo>
                    <a:cubicBezTo>
                      <a:pt x="320" y="344"/>
                      <a:pt x="319" y="344"/>
                      <a:pt x="319" y="343"/>
                    </a:cubicBezTo>
                    <a:close/>
                    <a:moveTo>
                      <a:pt x="68" y="343"/>
                    </a:moveTo>
                    <a:cubicBezTo>
                      <a:pt x="67" y="342"/>
                      <a:pt x="67" y="341"/>
                      <a:pt x="68" y="340"/>
                    </a:cubicBezTo>
                    <a:cubicBezTo>
                      <a:pt x="68" y="340"/>
                      <a:pt x="68" y="340"/>
                      <a:pt x="68" y="340"/>
                    </a:cubicBezTo>
                    <a:cubicBezTo>
                      <a:pt x="68" y="339"/>
                      <a:pt x="70" y="339"/>
                      <a:pt x="70" y="340"/>
                    </a:cubicBezTo>
                    <a:cubicBezTo>
                      <a:pt x="70" y="340"/>
                      <a:pt x="70" y="340"/>
                      <a:pt x="70" y="340"/>
                    </a:cubicBezTo>
                    <a:cubicBezTo>
                      <a:pt x="71" y="341"/>
                      <a:pt x="71" y="342"/>
                      <a:pt x="71" y="343"/>
                    </a:cubicBezTo>
                    <a:cubicBezTo>
                      <a:pt x="71" y="343"/>
                      <a:pt x="71" y="343"/>
                      <a:pt x="71" y="343"/>
                    </a:cubicBezTo>
                    <a:cubicBezTo>
                      <a:pt x="70" y="344"/>
                      <a:pt x="70" y="344"/>
                      <a:pt x="69" y="344"/>
                    </a:cubicBezTo>
                    <a:cubicBezTo>
                      <a:pt x="69" y="344"/>
                      <a:pt x="69" y="344"/>
                      <a:pt x="69" y="344"/>
                    </a:cubicBezTo>
                    <a:cubicBezTo>
                      <a:pt x="69" y="344"/>
                      <a:pt x="68" y="344"/>
                      <a:pt x="68" y="343"/>
                    </a:cubicBezTo>
                    <a:close/>
                    <a:moveTo>
                      <a:pt x="324" y="339"/>
                    </a:moveTo>
                    <a:cubicBezTo>
                      <a:pt x="324" y="338"/>
                      <a:pt x="324" y="336"/>
                      <a:pt x="325" y="336"/>
                    </a:cubicBezTo>
                    <a:cubicBezTo>
                      <a:pt x="325" y="336"/>
                      <a:pt x="325" y="336"/>
                      <a:pt x="325" y="336"/>
                    </a:cubicBezTo>
                    <a:cubicBezTo>
                      <a:pt x="325" y="335"/>
                      <a:pt x="327" y="335"/>
                      <a:pt x="328" y="336"/>
                    </a:cubicBezTo>
                    <a:cubicBezTo>
                      <a:pt x="328" y="336"/>
                      <a:pt x="328" y="336"/>
                      <a:pt x="328" y="336"/>
                    </a:cubicBezTo>
                    <a:cubicBezTo>
                      <a:pt x="328" y="337"/>
                      <a:pt x="328" y="338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6" y="339"/>
                    </a:cubicBezTo>
                    <a:cubicBezTo>
                      <a:pt x="326" y="339"/>
                      <a:pt x="326" y="339"/>
                      <a:pt x="326" y="339"/>
                    </a:cubicBezTo>
                    <a:cubicBezTo>
                      <a:pt x="325" y="339"/>
                      <a:pt x="325" y="339"/>
                      <a:pt x="324" y="339"/>
                    </a:cubicBezTo>
                    <a:close/>
                    <a:moveTo>
                      <a:pt x="62" y="338"/>
                    </a:moveTo>
                    <a:cubicBezTo>
                      <a:pt x="62" y="338"/>
                      <a:pt x="62" y="338"/>
                      <a:pt x="62" y="338"/>
                    </a:cubicBezTo>
                    <a:cubicBezTo>
                      <a:pt x="62" y="338"/>
                      <a:pt x="62" y="338"/>
                      <a:pt x="62" y="338"/>
                    </a:cubicBezTo>
                    <a:cubicBezTo>
                      <a:pt x="61" y="338"/>
                      <a:pt x="61" y="336"/>
                      <a:pt x="62" y="335"/>
                    </a:cubicBezTo>
                    <a:cubicBezTo>
                      <a:pt x="62" y="335"/>
                      <a:pt x="62" y="335"/>
                      <a:pt x="62" y="335"/>
                    </a:cubicBezTo>
                    <a:cubicBezTo>
                      <a:pt x="63" y="335"/>
                      <a:pt x="64" y="334"/>
                      <a:pt x="65" y="335"/>
                    </a:cubicBezTo>
                    <a:cubicBezTo>
                      <a:pt x="65" y="335"/>
                      <a:pt x="65" y="335"/>
                      <a:pt x="65" y="335"/>
                    </a:cubicBezTo>
                    <a:cubicBezTo>
                      <a:pt x="66" y="336"/>
                      <a:pt x="66" y="337"/>
                      <a:pt x="65" y="338"/>
                    </a:cubicBezTo>
                    <a:cubicBezTo>
                      <a:pt x="65" y="338"/>
                      <a:pt x="65" y="338"/>
                      <a:pt x="65" y="338"/>
                    </a:cubicBezTo>
                    <a:cubicBezTo>
                      <a:pt x="65" y="339"/>
                      <a:pt x="64" y="339"/>
                      <a:pt x="64" y="339"/>
                    </a:cubicBezTo>
                    <a:cubicBezTo>
                      <a:pt x="64" y="339"/>
                      <a:pt x="64" y="339"/>
                      <a:pt x="64" y="339"/>
                    </a:cubicBezTo>
                    <a:cubicBezTo>
                      <a:pt x="63" y="339"/>
                      <a:pt x="63" y="339"/>
                      <a:pt x="62" y="338"/>
                    </a:cubicBezTo>
                    <a:close/>
                    <a:moveTo>
                      <a:pt x="330" y="334"/>
                    </a:moveTo>
                    <a:cubicBezTo>
                      <a:pt x="329" y="333"/>
                      <a:pt x="329" y="332"/>
                      <a:pt x="330" y="331"/>
                    </a:cubicBezTo>
                    <a:cubicBezTo>
                      <a:pt x="330" y="331"/>
                      <a:pt x="330" y="331"/>
                      <a:pt x="330" y="331"/>
                    </a:cubicBezTo>
                    <a:cubicBezTo>
                      <a:pt x="331" y="330"/>
                      <a:pt x="332" y="330"/>
                      <a:pt x="333" y="331"/>
                    </a:cubicBezTo>
                    <a:cubicBezTo>
                      <a:pt x="333" y="331"/>
                      <a:pt x="333" y="331"/>
                      <a:pt x="333" y="331"/>
                    </a:cubicBezTo>
                    <a:cubicBezTo>
                      <a:pt x="334" y="332"/>
                      <a:pt x="334" y="333"/>
                      <a:pt x="333" y="334"/>
                    </a:cubicBezTo>
                    <a:cubicBezTo>
                      <a:pt x="333" y="334"/>
                      <a:pt x="333" y="334"/>
                      <a:pt x="333" y="334"/>
                    </a:cubicBezTo>
                    <a:cubicBezTo>
                      <a:pt x="332" y="334"/>
                      <a:pt x="332" y="334"/>
                      <a:pt x="331" y="334"/>
                    </a:cubicBezTo>
                    <a:cubicBezTo>
                      <a:pt x="331" y="334"/>
                      <a:pt x="331" y="334"/>
                      <a:pt x="331" y="334"/>
                    </a:cubicBezTo>
                    <a:cubicBezTo>
                      <a:pt x="331" y="334"/>
                      <a:pt x="330" y="334"/>
                      <a:pt x="330" y="334"/>
                    </a:cubicBezTo>
                    <a:close/>
                    <a:moveTo>
                      <a:pt x="57" y="333"/>
                    </a:moveTo>
                    <a:cubicBezTo>
                      <a:pt x="56" y="332"/>
                      <a:pt x="56" y="331"/>
                      <a:pt x="57" y="330"/>
                    </a:cubicBezTo>
                    <a:cubicBezTo>
                      <a:pt x="57" y="330"/>
                      <a:pt x="57" y="330"/>
                      <a:pt x="57" y="330"/>
                    </a:cubicBezTo>
                    <a:cubicBezTo>
                      <a:pt x="58" y="329"/>
                      <a:pt x="59" y="329"/>
                      <a:pt x="60" y="330"/>
                    </a:cubicBezTo>
                    <a:cubicBezTo>
                      <a:pt x="60" y="330"/>
                      <a:pt x="60" y="330"/>
                      <a:pt x="60" y="330"/>
                    </a:cubicBezTo>
                    <a:cubicBezTo>
                      <a:pt x="61" y="331"/>
                      <a:pt x="61" y="332"/>
                      <a:pt x="60" y="333"/>
                    </a:cubicBezTo>
                    <a:cubicBezTo>
                      <a:pt x="60" y="333"/>
                      <a:pt x="60" y="333"/>
                      <a:pt x="60" y="333"/>
                    </a:cubicBezTo>
                    <a:cubicBezTo>
                      <a:pt x="60" y="334"/>
                      <a:pt x="59" y="334"/>
                      <a:pt x="59" y="334"/>
                    </a:cubicBezTo>
                    <a:cubicBezTo>
                      <a:pt x="59" y="334"/>
                      <a:pt x="59" y="334"/>
                      <a:pt x="59" y="334"/>
                    </a:cubicBezTo>
                    <a:cubicBezTo>
                      <a:pt x="58" y="334"/>
                      <a:pt x="57" y="334"/>
                      <a:pt x="57" y="333"/>
                    </a:cubicBezTo>
                    <a:close/>
                    <a:moveTo>
                      <a:pt x="335" y="329"/>
                    </a:moveTo>
                    <a:cubicBezTo>
                      <a:pt x="334" y="328"/>
                      <a:pt x="334" y="326"/>
                      <a:pt x="335" y="326"/>
                    </a:cubicBezTo>
                    <a:cubicBezTo>
                      <a:pt x="335" y="326"/>
                      <a:pt x="335" y="326"/>
                      <a:pt x="335" y="326"/>
                    </a:cubicBezTo>
                    <a:cubicBezTo>
                      <a:pt x="335" y="325"/>
                      <a:pt x="337" y="325"/>
                      <a:pt x="338" y="325"/>
                    </a:cubicBezTo>
                    <a:cubicBezTo>
                      <a:pt x="338" y="325"/>
                      <a:pt x="338" y="325"/>
                      <a:pt x="338" y="325"/>
                    </a:cubicBezTo>
                    <a:cubicBezTo>
                      <a:pt x="339" y="326"/>
                      <a:pt x="339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7" y="329"/>
                      <a:pt x="337" y="329"/>
                      <a:pt x="336" y="329"/>
                    </a:cubicBezTo>
                    <a:cubicBezTo>
                      <a:pt x="336" y="329"/>
                      <a:pt x="336" y="329"/>
                      <a:pt x="336" y="329"/>
                    </a:cubicBezTo>
                    <a:cubicBezTo>
                      <a:pt x="336" y="329"/>
                      <a:pt x="335" y="329"/>
                      <a:pt x="335" y="329"/>
                    </a:cubicBezTo>
                    <a:close/>
                    <a:moveTo>
                      <a:pt x="52" y="328"/>
                    </a:moveTo>
                    <a:cubicBezTo>
                      <a:pt x="52" y="328"/>
                      <a:pt x="52" y="328"/>
                      <a:pt x="52" y="328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1" y="327"/>
                      <a:pt x="51" y="326"/>
                      <a:pt x="52" y="325"/>
                    </a:cubicBezTo>
                    <a:cubicBezTo>
                      <a:pt x="52" y="325"/>
                      <a:pt x="52" y="325"/>
                      <a:pt x="52" y="325"/>
                    </a:cubicBezTo>
                    <a:cubicBezTo>
                      <a:pt x="53" y="324"/>
                      <a:pt x="54" y="324"/>
                      <a:pt x="55" y="325"/>
                    </a:cubicBezTo>
                    <a:cubicBezTo>
                      <a:pt x="55" y="325"/>
                      <a:pt x="55" y="325"/>
                      <a:pt x="55" y="325"/>
                    </a:cubicBezTo>
                    <a:cubicBezTo>
                      <a:pt x="56" y="326"/>
                      <a:pt x="56" y="327"/>
                      <a:pt x="55" y="328"/>
                    </a:cubicBezTo>
                    <a:cubicBezTo>
                      <a:pt x="55" y="328"/>
                      <a:pt x="55" y="328"/>
                      <a:pt x="55" y="328"/>
                    </a:cubicBezTo>
                    <a:cubicBezTo>
                      <a:pt x="55" y="329"/>
                      <a:pt x="54" y="329"/>
                      <a:pt x="54" y="329"/>
                    </a:cubicBezTo>
                    <a:cubicBezTo>
                      <a:pt x="54" y="329"/>
                      <a:pt x="54" y="329"/>
                      <a:pt x="54" y="329"/>
                    </a:cubicBezTo>
                    <a:cubicBezTo>
                      <a:pt x="53" y="329"/>
                      <a:pt x="52" y="329"/>
                      <a:pt x="52" y="328"/>
                    </a:cubicBezTo>
                    <a:close/>
                    <a:moveTo>
                      <a:pt x="340" y="323"/>
                    </a:moveTo>
                    <a:cubicBezTo>
                      <a:pt x="339" y="323"/>
                      <a:pt x="339" y="321"/>
                      <a:pt x="339" y="320"/>
                    </a:cubicBezTo>
                    <a:cubicBezTo>
                      <a:pt x="339" y="320"/>
                      <a:pt x="339" y="320"/>
                      <a:pt x="339" y="320"/>
                    </a:cubicBezTo>
                    <a:cubicBezTo>
                      <a:pt x="340" y="319"/>
                      <a:pt x="342" y="319"/>
                      <a:pt x="342" y="320"/>
                    </a:cubicBezTo>
                    <a:cubicBezTo>
                      <a:pt x="342" y="320"/>
                      <a:pt x="342" y="320"/>
                      <a:pt x="342" y="320"/>
                    </a:cubicBezTo>
                    <a:cubicBezTo>
                      <a:pt x="343" y="321"/>
                      <a:pt x="343" y="322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2" y="324"/>
                      <a:pt x="342" y="324"/>
                      <a:pt x="341" y="324"/>
                    </a:cubicBezTo>
                    <a:cubicBezTo>
                      <a:pt x="341" y="324"/>
                      <a:pt x="341" y="324"/>
                      <a:pt x="341" y="324"/>
                    </a:cubicBezTo>
                    <a:cubicBezTo>
                      <a:pt x="341" y="324"/>
                      <a:pt x="340" y="324"/>
                      <a:pt x="340" y="323"/>
                    </a:cubicBezTo>
                    <a:close/>
                    <a:moveTo>
                      <a:pt x="47" y="323"/>
                    </a:moveTo>
                    <a:cubicBezTo>
                      <a:pt x="47" y="323"/>
                      <a:pt x="47" y="323"/>
                      <a:pt x="47" y="323"/>
                    </a:cubicBezTo>
                    <a:cubicBezTo>
                      <a:pt x="47" y="323"/>
                      <a:pt x="47" y="323"/>
                      <a:pt x="47" y="323"/>
                    </a:cubicBezTo>
                    <a:cubicBezTo>
                      <a:pt x="46" y="322"/>
                      <a:pt x="46" y="320"/>
                      <a:pt x="47" y="320"/>
                    </a:cubicBezTo>
                    <a:cubicBezTo>
                      <a:pt x="47" y="320"/>
                      <a:pt x="47" y="320"/>
                      <a:pt x="47" y="320"/>
                    </a:cubicBezTo>
                    <a:cubicBezTo>
                      <a:pt x="48" y="319"/>
                      <a:pt x="50" y="319"/>
                      <a:pt x="50" y="320"/>
                    </a:cubicBezTo>
                    <a:cubicBezTo>
                      <a:pt x="50" y="320"/>
                      <a:pt x="50" y="320"/>
                      <a:pt x="50" y="320"/>
                    </a:cubicBezTo>
                    <a:cubicBezTo>
                      <a:pt x="51" y="321"/>
                      <a:pt x="51" y="322"/>
                      <a:pt x="50" y="323"/>
                    </a:cubicBezTo>
                    <a:cubicBezTo>
                      <a:pt x="50" y="323"/>
                      <a:pt x="50" y="323"/>
                      <a:pt x="50" y="323"/>
                    </a:cubicBezTo>
                    <a:cubicBezTo>
                      <a:pt x="50" y="323"/>
                      <a:pt x="49" y="323"/>
                      <a:pt x="49" y="323"/>
                    </a:cubicBezTo>
                    <a:cubicBezTo>
                      <a:pt x="49" y="323"/>
                      <a:pt x="49" y="323"/>
                      <a:pt x="49" y="323"/>
                    </a:cubicBezTo>
                    <a:cubicBezTo>
                      <a:pt x="48" y="323"/>
                      <a:pt x="48" y="323"/>
                      <a:pt x="47" y="323"/>
                    </a:cubicBezTo>
                    <a:close/>
                    <a:moveTo>
                      <a:pt x="344" y="318"/>
                    </a:moveTo>
                    <a:cubicBezTo>
                      <a:pt x="343" y="317"/>
                      <a:pt x="343" y="316"/>
                      <a:pt x="344" y="315"/>
                    </a:cubicBezTo>
                    <a:cubicBezTo>
                      <a:pt x="344" y="315"/>
                      <a:pt x="344" y="315"/>
                      <a:pt x="344" y="315"/>
                    </a:cubicBezTo>
                    <a:cubicBezTo>
                      <a:pt x="345" y="314"/>
                      <a:pt x="346" y="314"/>
                      <a:pt x="347" y="314"/>
                    </a:cubicBezTo>
                    <a:cubicBezTo>
                      <a:pt x="347" y="314"/>
                      <a:pt x="347" y="314"/>
                      <a:pt x="347" y="314"/>
                    </a:cubicBezTo>
                    <a:cubicBezTo>
                      <a:pt x="348" y="315"/>
                      <a:pt x="348" y="317"/>
                      <a:pt x="347" y="317"/>
                    </a:cubicBezTo>
                    <a:cubicBezTo>
                      <a:pt x="347" y="317"/>
                      <a:pt x="347" y="317"/>
                      <a:pt x="347" y="317"/>
                    </a:cubicBezTo>
                    <a:cubicBezTo>
                      <a:pt x="347" y="318"/>
                      <a:pt x="346" y="318"/>
                      <a:pt x="346" y="318"/>
                    </a:cubicBezTo>
                    <a:cubicBezTo>
                      <a:pt x="346" y="318"/>
                      <a:pt x="346" y="318"/>
                      <a:pt x="346" y="318"/>
                    </a:cubicBezTo>
                    <a:cubicBezTo>
                      <a:pt x="345" y="318"/>
                      <a:pt x="345" y="318"/>
                      <a:pt x="344" y="318"/>
                    </a:cubicBezTo>
                    <a:close/>
                    <a:moveTo>
                      <a:pt x="42" y="317"/>
                    </a:moveTo>
                    <a:cubicBezTo>
                      <a:pt x="42" y="316"/>
                      <a:pt x="42" y="315"/>
                      <a:pt x="43" y="314"/>
                    </a:cubicBezTo>
                    <a:cubicBezTo>
                      <a:pt x="43" y="314"/>
                      <a:pt x="43" y="314"/>
                      <a:pt x="43" y="314"/>
                    </a:cubicBezTo>
                    <a:cubicBezTo>
                      <a:pt x="44" y="313"/>
                      <a:pt x="45" y="313"/>
                      <a:pt x="46" y="314"/>
                    </a:cubicBezTo>
                    <a:cubicBezTo>
                      <a:pt x="46" y="314"/>
                      <a:pt x="46" y="314"/>
                      <a:pt x="46" y="314"/>
                    </a:cubicBezTo>
                    <a:cubicBezTo>
                      <a:pt x="47" y="315"/>
                      <a:pt x="46" y="317"/>
                      <a:pt x="45" y="317"/>
                    </a:cubicBezTo>
                    <a:cubicBezTo>
                      <a:pt x="45" y="317"/>
                      <a:pt x="45" y="317"/>
                      <a:pt x="45" y="317"/>
                    </a:cubicBezTo>
                    <a:cubicBezTo>
                      <a:pt x="45" y="318"/>
                      <a:pt x="45" y="318"/>
                      <a:pt x="44" y="318"/>
                    </a:cubicBezTo>
                    <a:cubicBezTo>
                      <a:pt x="44" y="318"/>
                      <a:pt x="44" y="318"/>
                      <a:pt x="44" y="318"/>
                    </a:cubicBezTo>
                    <a:cubicBezTo>
                      <a:pt x="44" y="318"/>
                      <a:pt x="43" y="318"/>
                      <a:pt x="42" y="317"/>
                    </a:cubicBezTo>
                    <a:close/>
                    <a:moveTo>
                      <a:pt x="349" y="312"/>
                    </a:moveTo>
                    <a:cubicBezTo>
                      <a:pt x="348" y="311"/>
                      <a:pt x="348" y="310"/>
                      <a:pt x="348" y="309"/>
                    </a:cubicBezTo>
                    <a:cubicBezTo>
                      <a:pt x="348" y="309"/>
                      <a:pt x="348" y="309"/>
                      <a:pt x="348" y="309"/>
                    </a:cubicBezTo>
                    <a:cubicBezTo>
                      <a:pt x="349" y="308"/>
                      <a:pt x="350" y="308"/>
                      <a:pt x="351" y="309"/>
                    </a:cubicBezTo>
                    <a:cubicBezTo>
                      <a:pt x="351" y="309"/>
                      <a:pt x="351" y="309"/>
                      <a:pt x="351" y="309"/>
                    </a:cubicBezTo>
                    <a:cubicBezTo>
                      <a:pt x="352" y="309"/>
                      <a:pt x="352" y="311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1" y="312"/>
                      <a:pt x="351" y="313"/>
                      <a:pt x="350" y="313"/>
                    </a:cubicBezTo>
                    <a:cubicBezTo>
                      <a:pt x="350" y="313"/>
                      <a:pt x="350" y="313"/>
                      <a:pt x="350" y="313"/>
                    </a:cubicBezTo>
                    <a:cubicBezTo>
                      <a:pt x="350" y="313"/>
                      <a:pt x="349" y="312"/>
                      <a:pt x="349" y="312"/>
                    </a:cubicBezTo>
                    <a:close/>
                    <a:moveTo>
                      <a:pt x="38" y="311"/>
                    </a:moveTo>
                    <a:cubicBezTo>
                      <a:pt x="37" y="310"/>
                      <a:pt x="38" y="309"/>
                      <a:pt x="38" y="308"/>
                    </a:cubicBezTo>
                    <a:cubicBezTo>
                      <a:pt x="38" y="308"/>
                      <a:pt x="38" y="308"/>
                      <a:pt x="38" y="308"/>
                    </a:cubicBezTo>
                    <a:cubicBezTo>
                      <a:pt x="39" y="308"/>
                      <a:pt x="41" y="308"/>
                      <a:pt x="41" y="309"/>
                    </a:cubicBezTo>
                    <a:cubicBezTo>
                      <a:pt x="41" y="309"/>
                      <a:pt x="41" y="309"/>
                      <a:pt x="41" y="309"/>
                    </a:cubicBezTo>
                    <a:cubicBezTo>
                      <a:pt x="42" y="310"/>
                      <a:pt x="42" y="311"/>
                      <a:pt x="41" y="312"/>
                    </a:cubicBezTo>
                    <a:cubicBezTo>
                      <a:pt x="41" y="312"/>
                      <a:pt x="41" y="312"/>
                      <a:pt x="41" y="312"/>
                    </a:cubicBezTo>
                    <a:cubicBezTo>
                      <a:pt x="41" y="312"/>
                      <a:pt x="40" y="312"/>
                      <a:pt x="40" y="312"/>
                    </a:cubicBezTo>
                    <a:cubicBezTo>
                      <a:pt x="40" y="312"/>
                      <a:pt x="40" y="312"/>
                      <a:pt x="40" y="312"/>
                    </a:cubicBezTo>
                    <a:cubicBezTo>
                      <a:pt x="39" y="312"/>
                      <a:pt x="38" y="312"/>
                      <a:pt x="38" y="311"/>
                    </a:cubicBezTo>
                    <a:close/>
                    <a:moveTo>
                      <a:pt x="353" y="306"/>
                    </a:moveTo>
                    <a:cubicBezTo>
                      <a:pt x="352" y="306"/>
                      <a:pt x="352" y="304"/>
                      <a:pt x="353" y="303"/>
                    </a:cubicBezTo>
                    <a:cubicBezTo>
                      <a:pt x="353" y="303"/>
                      <a:pt x="353" y="303"/>
                      <a:pt x="353" y="303"/>
                    </a:cubicBezTo>
                    <a:cubicBezTo>
                      <a:pt x="353" y="302"/>
                      <a:pt x="355" y="302"/>
                      <a:pt x="355" y="303"/>
                    </a:cubicBezTo>
                    <a:cubicBezTo>
                      <a:pt x="355" y="303"/>
                      <a:pt x="355" y="303"/>
                      <a:pt x="355" y="303"/>
                    </a:cubicBezTo>
                    <a:cubicBezTo>
                      <a:pt x="356" y="303"/>
                      <a:pt x="357" y="305"/>
                      <a:pt x="356" y="306"/>
                    </a:cubicBezTo>
                    <a:cubicBezTo>
                      <a:pt x="356" y="306"/>
                      <a:pt x="356" y="306"/>
                      <a:pt x="356" y="306"/>
                    </a:cubicBezTo>
                    <a:cubicBezTo>
                      <a:pt x="356" y="306"/>
                      <a:pt x="355" y="307"/>
                      <a:pt x="354" y="307"/>
                    </a:cubicBezTo>
                    <a:cubicBezTo>
                      <a:pt x="354" y="307"/>
                      <a:pt x="354" y="307"/>
                      <a:pt x="354" y="307"/>
                    </a:cubicBezTo>
                    <a:cubicBezTo>
                      <a:pt x="354" y="307"/>
                      <a:pt x="353" y="307"/>
                      <a:pt x="353" y="306"/>
                    </a:cubicBezTo>
                    <a:close/>
                    <a:moveTo>
                      <a:pt x="34" y="305"/>
                    </a:moveTo>
                    <a:cubicBezTo>
                      <a:pt x="33" y="304"/>
                      <a:pt x="33" y="303"/>
                      <a:pt x="34" y="302"/>
                    </a:cubicBezTo>
                    <a:cubicBezTo>
                      <a:pt x="34" y="302"/>
                      <a:pt x="34" y="302"/>
                      <a:pt x="34" y="302"/>
                    </a:cubicBezTo>
                    <a:cubicBezTo>
                      <a:pt x="35" y="302"/>
                      <a:pt x="37" y="302"/>
                      <a:pt x="37" y="303"/>
                    </a:cubicBezTo>
                    <a:cubicBezTo>
                      <a:pt x="37" y="303"/>
                      <a:pt x="37" y="303"/>
                      <a:pt x="37" y="303"/>
                    </a:cubicBezTo>
                    <a:cubicBezTo>
                      <a:pt x="38" y="304"/>
                      <a:pt x="38" y="305"/>
                      <a:pt x="37" y="306"/>
                    </a:cubicBezTo>
                    <a:cubicBezTo>
                      <a:pt x="37" y="306"/>
                      <a:pt x="37" y="306"/>
                      <a:pt x="37" y="306"/>
                    </a:cubicBezTo>
                    <a:cubicBezTo>
                      <a:pt x="36" y="306"/>
                      <a:pt x="36" y="306"/>
                      <a:pt x="36" y="306"/>
                    </a:cubicBezTo>
                    <a:cubicBezTo>
                      <a:pt x="36" y="306"/>
                      <a:pt x="36" y="306"/>
                      <a:pt x="36" y="306"/>
                    </a:cubicBezTo>
                    <a:cubicBezTo>
                      <a:pt x="35" y="306"/>
                      <a:pt x="34" y="306"/>
                      <a:pt x="34" y="305"/>
                    </a:cubicBezTo>
                    <a:close/>
                    <a:moveTo>
                      <a:pt x="357" y="300"/>
                    </a:moveTo>
                    <a:cubicBezTo>
                      <a:pt x="356" y="300"/>
                      <a:pt x="356" y="298"/>
                      <a:pt x="356" y="297"/>
                    </a:cubicBezTo>
                    <a:cubicBezTo>
                      <a:pt x="356" y="297"/>
                      <a:pt x="356" y="297"/>
                      <a:pt x="356" y="297"/>
                    </a:cubicBezTo>
                    <a:cubicBezTo>
                      <a:pt x="357" y="296"/>
                      <a:pt x="358" y="296"/>
                      <a:pt x="359" y="297"/>
                    </a:cubicBezTo>
                    <a:cubicBezTo>
                      <a:pt x="359" y="297"/>
                      <a:pt x="359" y="297"/>
                      <a:pt x="359" y="297"/>
                    </a:cubicBezTo>
                    <a:cubicBezTo>
                      <a:pt x="360" y="297"/>
                      <a:pt x="361" y="299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59" y="301"/>
                      <a:pt x="358" y="301"/>
                    </a:cubicBezTo>
                    <a:cubicBezTo>
                      <a:pt x="358" y="301"/>
                      <a:pt x="358" y="301"/>
                      <a:pt x="358" y="301"/>
                    </a:cubicBezTo>
                    <a:cubicBezTo>
                      <a:pt x="358" y="301"/>
                      <a:pt x="357" y="300"/>
                      <a:pt x="357" y="300"/>
                    </a:cubicBezTo>
                    <a:close/>
                    <a:moveTo>
                      <a:pt x="30" y="299"/>
                    </a:moveTo>
                    <a:cubicBezTo>
                      <a:pt x="30" y="299"/>
                      <a:pt x="30" y="299"/>
                      <a:pt x="30" y="299"/>
                    </a:cubicBezTo>
                    <a:cubicBezTo>
                      <a:pt x="30" y="299"/>
                      <a:pt x="30" y="299"/>
                      <a:pt x="30" y="299"/>
                    </a:cubicBezTo>
                    <a:cubicBezTo>
                      <a:pt x="29" y="298"/>
                      <a:pt x="29" y="297"/>
                      <a:pt x="30" y="296"/>
                    </a:cubicBezTo>
                    <a:cubicBezTo>
                      <a:pt x="30" y="296"/>
                      <a:pt x="30" y="296"/>
                      <a:pt x="30" y="296"/>
                    </a:cubicBezTo>
                    <a:cubicBezTo>
                      <a:pt x="31" y="296"/>
                      <a:pt x="33" y="296"/>
                      <a:pt x="33" y="297"/>
                    </a:cubicBezTo>
                    <a:cubicBezTo>
                      <a:pt x="33" y="297"/>
                      <a:pt x="33" y="297"/>
                      <a:pt x="33" y="297"/>
                    </a:cubicBezTo>
                    <a:cubicBezTo>
                      <a:pt x="34" y="298"/>
                      <a:pt x="34" y="299"/>
                      <a:pt x="33" y="300"/>
                    </a:cubicBezTo>
                    <a:cubicBezTo>
                      <a:pt x="33" y="300"/>
                      <a:pt x="33" y="300"/>
                      <a:pt x="33" y="300"/>
                    </a:cubicBezTo>
                    <a:cubicBezTo>
                      <a:pt x="32" y="300"/>
                      <a:pt x="32" y="300"/>
                      <a:pt x="32" y="300"/>
                    </a:cubicBezTo>
                    <a:cubicBezTo>
                      <a:pt x="32" y="300"/>
                      <a:pt x="32" y="300"/>
                      <a:pt x="32" y="300"/>
                    </a:cubicBezTo>
                    <a:cubicBezTo>
                      <a:pt x="31" y="300"/>
                      <a:pt x="30" y="300"/>
                      <a:pt x="30" y="299"/>
                    </a:cubicBezTo>
                    <a:close/>
                    <a:moveTo>
                      <a:pt x="361" y="294"/>
                    </a:moveTo>
                    <a:cubicBezTo>
                      <a:pt x="360" y="294"/>
                      <a:pt x="360" y="292"/>
                      <a:pt x="360" y="291"/>
                    </a:cubicBezTo>
                    <a:cubicBezTo>
                      <a:pt x="360" y="291"/>
                      <a:pt x="360" y="291"/>
                      <a:pt x="360" y="291"/>
                    </a:cubicBezTo>
                    <a:cubicBezTo>
                      <a:pt x="361" y="290"/>
                      <a:pt x="362" y="290"/>
                      <a:pt x="363" y="290"/>
                    </a:cubicBezTo>
                    <a:cubicBezTo>
                      <a:pt x="363" y="290"/>
                      <a:pt x="363" y="290"/>
                      <a:pt x="363" y="290"/>
                    </a:cubicBezTo>
                    <a:cubicBezTo>
                      <a:pt x="364" y="291"/>
                      <a:pt x="364" y="292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3" y="294"/>
                      <a:pt x="363" y="294"/>
                      <a:pt x="362" y="294"/>
                    </a:cubicBezTo>
                    <a:cubicBezTo>
                      <a:pt x="362" y="294"/>
                      <a:pt x="362" y="294"/>
                      <a:pt x="362" y="294"/>
                    </a:cubicBezTo>
                    <a:cubicBezTo>
                      <a:pt x="362" y="294"/>
                      <a:pt x="361" y="294"/>
                      <a:pt x="361" y="294"/>
                    </a:cubicBezTo>
                    <a:close/>
                    <a:moveTo>
                      <a:pt x="26" y="293"/>
                    </a:moveTo>
                    <a:cubicBezTo>
                      <a:pt x="25" y="292"/>
                      <a:pt x="26" y="291"/>
                      <a:pt x="27" y="290"/>
                    </a:cubicBezTo>
                    <a:cubicBezTo>
                      <a:pt x="27" y="290"/>
                      <a:pt x="27" y="290"/>
                      <a:pt x="27" y="290"/>
                    </a:cubicBezTo>
                    <a:cubicBezTo>
                      <a:pt x="28" y="289"/>
                      <a:pt x="29" y="290"/>
                      <a:pt x="30" y="291"/>
                    </a:cubicBezTo>
                    <a:cubicBezTo>
                      <a:pt x="30" y="291"/>
                      <a:pt x="30" y="291"/>
                      <a:pt x="30" y="291"/>
                    </a:cubicBezTo>
                    <a:cubicBezTo>
                      <a:pt x="30" y="292"/>
                      <a:pt x="30" y="293"/>
                      <a:pt x="29" y="294"/>
                    </a:cubicBezTo>
                    <a:cubicBezTo>
                      <a:pt x="29" y="294"/>
                      <a:pt x="29" y="294"/>
                      <a:pt x="29" y="294"/>
                    </a:cubicBezTo>
                    <a:cubicBezTo>
                      <a:pt x="29" y="294"/>
                      <a:pt x="28" y="294"/>
                      <a:pt x="28" y="294"/>
                    </a:cubicBezTo>
                    <a:cubicBezTo>
                      <a:pt x="28" y="294"/>
                      <a:pt x="28" y="294"/>
                      <a:pt x="28" y="294"/>
                    </a:cubicBezTo>
                    <a:cubicBezTo>
                      <a:pt x="27" y="294"/>
                      <a:pt x="26" y="294"/>
                      <a:pt x="26" y="293"/>
                    </a:cubicBezTo>
                    <a:close/>
                    <a:moveTo>
                      <a:pt x="365" y="288"/>
                    </a:moveTo>
                    <a:cubicBezTo>
                      <a:pt x="364" y="287"/>
                      <a:pt x="363" y="286"/>
                      <a:pt x="364" y="285"/>
                    </a:cubicBezTo>
                    <a:cubicBezTo>
                      <a:pt x="364" y="285"/>
                      <a:pt x="364" y="285"/>
                      <a:pt x="364" y="285"/>
                    </a:cubicBezTo>
                    <a:cubicBezTo>
                      <a:pt x="364" y="284"/>
                      <a:pt x="366" y="284"/>
                      <a:pt x="367" y="284"/>
                    </a:cubicBezTo>
                    <a:cubicBezTo>
                      <a:pt x="367" y="284"/>
                      <a:pt x="367" y="284"/>
                      <a:pt x="367" y="284"/>
                    </a:cubicBezTo>
                    <a:cubicBezTo>
                      <a:pt x="368" y="285"/>
                      <a:pt x="368" y="286"/>
                      <a:pt x="367" y="287"/>
                    </a:cubicBezTo>
                    <a:cubicBezTo>
                      <a:pt x="367" y="287"/>
                      <a:pt x="367" y="287"/>
                      <a:pt x="367" y="287"/>
                    </a:cubicBezTo>
                    <a:cubicBezTo>
                      <a:pt x="367" y="288"/>
                      <a:pt x="366" y="288"/>
                      <a:pt x="366" y="288"/>
                    </a:cubicBezTo>
                    <a:cubicBezTo>
                      <a:pt x="366" y="288"/>
                      <a:pt x="366" y="288"/>
                      <a:pt x="366" y="288"/>
                    </a:cubicBezTo>
                    <a:cubicBezTo>
                      <a:pt x="365" y="288"/>
                      <a:pt x="365" y="288"/>
                      <a:pt x="365" y="288"/>
                    </a:cubicBezTo>
                    <a:close/>
                    <a:moveTo>
                      <a:pt x="23" y="287"/>
                    </a:moveTo>
                    <a:cubicBezTo>
                      <a:pt x="22" y="286"/>
                      <a:pt x="22" y="284"/>
                      <a:pt x="23" y="284"/>
                    </a:cubicBezTo>
                    <a:cubicBezTo>
                      <a:pt x="23" y="284"/>
                      <a:pt x="23" y="284"/>
                      <a:pt x="23" y="284"/>
                    </a:cubicBezTo>
                    <a:cubicBezTo>
                      <a:pt x="24" y="283"/>
                      <a:pt x="26" y="284"/>
                      <a:pt x="26" y="285"/>
                    </a:cubicBezTo>
                    <a:cubicBezTo>
                      <a:pt x="26" y="285"/>
                      <a:pt x="26" y="285"/>
                      <a:pt x="26" y="285"/>
                    </a:cubicBezTo>
                    <a:cubicBezTo>
                      <a:pt x="27" y="286"/>
                      <a:pt x="26" y="287"/>
                      <a:pt x="25" y="287"/>
                    </a:cubicBezTo>
                    <a:cubicBezTo>
                      <a:pt x="25" y="287"/>
                      <a:pt x="25" y="287"/>
                      <a:pt x="25" y="287"/>
                    </a:cubicBezTo>
                    <a:cubicBezTo>
                      <a:pt x="25" y="288"/>
                      <a:pt x="25" y="288"/>
                      <a:pt x="24" y="288"/>
                    </a:cubicBezTo>
                    <a:cubicBezTo>
                      <a:pt x="24" y="288"/>
                      <a:pt x="24" y="288"/>
                      <a:pt x="24" y="288"/>
                    </a:cubicBezTo>
                    <a:cubicBezTo>
                      <a:pt x="24" y="288"/>
                      <a:pt x="23" y="287"/>
                      <a:pt x="23" y="287"/>
                    </a:cubicBezTo>
                    <a:close/>
                    <a:moveTo>
                      <a:pt x="368" y="281"/>
                    </a:moveTo>
                    <a:cubicBezTo>
                      <a:pt x="367" y="281"/>
                      <a:pt x="366" y="280"/>
                      <a:pt x="367" y="279"/>
                    </a:cubicBezTo>
                    <a:cubicBezTo>
                      <a:pt x="367" y="279"/>
                      <a:pt x="367" y="279"/>
                      <a:pt x="367" y="279"/>
                    </a:cubicBezTo>
                    <a:cubicBezTo>
                      <a:pt x="367" y="278"/>
                      <a:pt x="369" y="277"/>
                      <a:pt x="370" y="278"/>
                    </a:cubicBezTo>
                    <a:cubicBezTo>
                      <a:pt x="370" y="278"/>
                      <a:pt x="370" y="278"/>
                      <a:pt x="370" y="278"/>
                    </a:cubicBezTo>
                    <a:cubicBezTo>
                      <a:pt x="371" y="278"/>
                      <a:pt x="371" y="279"/>
                      <a:pt x="371" y="280"/>
                    </a:cubicBezTo>
                    <a:cubicBezTo>
                      <a:pt x="371" y="280"/>
                      <a:pt x="371" y="280"/>
                      <a:pt x="371" y="280"/>
                    </a:cubicBezTo>
                    <a:cubicBezTo>
                      <a:pt x="370" y="281"/>
                      <a:pt x="370" y="282"/>
                      <a:pt x="369" y="282"/>
                    </a:cubicBezTo>
                    <a:cubicBezTo>
                      <a:pt x="369" y="282"/>
                      <a:pt x="369" y="282"/>
                      <a:pt x="369" y="282"/>
                    </a:cubicBezTo>
                    <a:cubicBezTo>
                      <a:pt x="369" y="282"/>
                      <a:pt x="368" y="282"/>
                      <a:pt x="368" y="281"/>
                    </a:cubicBezTo>
                    <a:close/>
                    <a:moveTo>
                      <a:pt x="19" y="280"/>
                    </a:moveTo>
                    <a:cubicBezTo>
                      <a:pt x="19" y="279"/>
                      <a:pt x="19" y="278"/>
                      <a:pt x="20" y="277"/>
                    </a:cubicBezTo>
                    <a:cubicBezTo>
                      <a:pt x="20" y="277"/>
                      <a:pt x="20" y="277"/>
                      <a:pt x="20" y="277"/>
                    </a:cubicBezTo>
                    <a:cubicBezTo>
                      <a:pt x="21" y="277"/>
                      <a:pt x="23" y="277"/>
                      <a:pt x="23" y="278"/>
                    </a:cubicBezTo>
                    <a:cubicBezTo>
                      <a:pt x="23" y="278"/>
                      <a:pt x="23" y="278"/>
                      <a:pt x="23" y="278"/>
                    </a:cubicBezTo>
                    <a:cubicBezTo>
                      <a:pt x="24" y="279"/>
                      <a:pt x="23" y="281"/>
                      <a:pt x="22" y="281"/>
                    </a:cubicBezTo>
                    <a:cubicBezTo>
                      <a:pt x="22" y="281"/>
                      <a:pt x="22" y="281"/>
                      <a:pt x="22" y="281"/>
                    </a:cubicBezTo>
                    <a:cubicBezTo>
                      <a:pt x="22" y="281"/>
                      <a:pt x="21" y="281"/>
                      <a:pt x="21" y="281"/>
                    </a:cubicBezTo>
                    <a:cubicBezTo>
                      <a:pt x="21" y="281"/>
                      <a:pt x="21" y="281"/>
                      <a:pt x="21" y="281"/>
                    </a:cubicBezTo>
                    <a:cubicBezTo>
                      <a:pt x="20" y="281"/>
                      <a:pt x="20" y="281"/>
                      <a:pt x="19" y="280"/>
                    </a:cubicBezTo>
                    <a:close/>
                    <a:moveTo>
                      <a:pt x="371" y="275"/>
                    </a:moveTo>
                    <a:cubicBezTo>
                      <a:pt x="370" y="274"/>
                      <a:pt x="369" y="273"/>
                      <a:pt x="370" y="272"/>
                    </a:cubicBezTo>
                    <a:cubicBezTo>
                      <a:pt x="370" y="272"/>
                      <a:pt x="370" y="272"/>
                      <a:pt x="370" y="272"/>
                    </a:cubicBezTo>
                    <a:cubicBezTo>
                      <a:pt x="370" y="271"/>
                      <a:pt x="372" y="271"/>
                      <a:pt x="373" y="271"/>
                    </a:cubicBezTo>
                    <a:cubicBezTo>
                      <a:pt x="373" y="271"/>
                      <a:pt x="373" y="271"/>
                      <a:pt x="373" y="271"/>
                    </a:cubicBezTo>
                    <a:cubicBezTo>
                      <a:pt x="374" y="272"/>
                      <a:pt x="374" y="273"/>
                      <a:pt x="374" y="274"/>
                    </a:cubicBezTo>
                    <a:cubicBezTo>
                      <a:pt x="374" y="274"/>
                      <a:pt x="374" y="274"/>
                      <a:pt x="374" y="274"/>
                    </a:cubicBezTo>
                    <a:cubicBezTo>
                      <a:pt x="373" y="275"/>
                      <a:pt x="373" y="275"/>
                      <a:pt x="372" y="275"/>
                    </a:cubicBezTo>
                    <a:cubicBezTo>
                      <a:pt x="372" y="275"/>
                      <a:pt x="372" y="275"/>
                      <a:pt x="372" y="275"/>
                    </a:cubicBezTo>
                    <a:cubicBezTo>
                      <a:pt x="372" y="275"/>
                      <a:pt x="371" y="275"/>
                      <a:pt x="371" y="275"/>
                    </a:cubicBezTo>
                    <a:close/>
                    <a:moveTo>
                      <a:pt x="16" y="273"/>
                    </a:moveTo>
                    <a:cubicBezTo>
                      <a:pt x="16" y="272"/>
                      <a:pt x="16" y="271"/>
                      <a:pt x="17" y="271"/>
                    </a:cubicBezTo>
                    <a:cubicBezTo>
                      <a:pt x="17" y="271"/>
                      <a:pt x="17" y="271"/>
                      <a:pt x="17" y="271"/>
                    </a:cubicBezTo>
                    <a:cubicBezTo>
                      <a:pt x="18" y="270"/>
                      <a:pt x="20" y="271"/>
                      <a:pt x="20" y="272"/>
                    </a:cubicBezTo>
                    <a:cubicBezTo>
                      <a:pt x="20" y="272"/>
                      <a:pt x="20" y="272"/>
                      <a:pt x="20" y="272"/>
                    </a:cubicBezTo>
                    <a:cubicBezTo>
                      <a:pt x="21" y="273"/>
                      <a:pt x="20" y="274"/>
                      <a:pt x="19" y="275"/>
                    </a:cubicBezTo>
                    <a:cubicBezTo>
                      <a:pt x="19" y="275"/>
                      <a:pt x="19" y="275"/>
                      <a:pt x="19" y="275"/>
                    </a:cubicBezTo>
                    <a:cubicBezTo>
                      <a:pt x="19" y="275"/>
                      <a:pt x="18" y="275"/>
                      <a:pt x="18" y="275"/>
                    </a:cubicBezTo>
                    <a:cubicBezTo>
                      <a:pt x="18" y="275"/>
                      <a:pt x="18" y="275"/>
                      <a:pt x="18" y="275"/>
                    </a:cubicBezTo>
                    <a:cubicBezTo>
                      <a:pt x="17" y="275"/>
                      <a:pt x="17" y="274"/>
                      <a:pt x="16" y="273"/>
                    </a:cubicBezTo>
                    <a:close/>
                    <a:moveTo>
                      <a:pt x="374" y="268"/>
                    </a:moveTo>
                    <a:cubicBezTo>
                      <a:pt x="373" y="268"/>
                      <a:pt x="372" y="267"/>
                      <a:pt x="373" y="266"/>
                    </a:cubicBezTo>
                    <a:cubicBezTo>
                      <a:pt x="373" y="266"/>
                      <a:pt x="373" y="266"/>
                      <a:pt x="373" y="266"/>
                    </a:cubicBezTo>
                    <a:cubicBezTo>
                      <a:pt x="373" y="264"/>
                      <a:pt x="374" y="264"/>
                      <a:pt x="375" y="264"/>
                    </a:cubicBezTo>
                    <a:cubicBezTo>
                      <a:pt x="375" y="264"/>
                      <a:pt x="375" y="264"/>
                      <a:pt x="375" y="264"/>
                    </a:cubicBezTo>
                    <a:cubicBezTo>
                      <a:pt x="377" y="265"/>
                      <a:pt x="377" y="266"/>
                      <a:pt x="377" y="267"/>
                    </a:cubicBezTo>
                    <a:cubicBezTo>
                      <a:pt x="377" y="267"/>
                      <a:pt x="377" y="267"/>
                      <a:pt x="377" y="267"/>
                    </a:cubicBezTo>
                    <a:cubicBezTo>
                      <a:pt x="376" y="268"/>
                      <a:pt x="375" y="268"/>
                      <a:pt x="375" y="268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4" y="268"/>
                      <a:pt x="374" y="268"/>
                      <a:pt x="374" y="268"/>
                    </a:cubicBezTo>
                    <a:close/>
                    <a:moveTo>
                      <a:pt x="13" y="267"/>
                    </a:moveTo>
                    <a:cubicBezTo>
                      <a:pt x="13" y="267"/>
                      <a:pt x="13" y="267"/>
                      <a:pt x="13" y="267"/>
                    </a:cubicBezTo>
                    <a:cubicBezTo>
                      <a:pt x="13" y="267"/>
                      <a:pt x="13" y="267"/>
                      <a:pt x="13" y="267"/>
                    </a:cubicBezTo>
                    <a:cubicBezTo>
                      <a:pt x="13" y="266"/>
                      <a:pt x="13" y="264"/>
                      <a:pt x="15" y="264"/>
                    </a:cubicBezTo>
                    <a:cubicBezTo>
                      <a:pt x="15" y="264"/>
                      <a:pt x="15" y="264"/>
                      <a:pt x="15" y="264"/>
                    </a:cubicBezTo>
                    <a:cubicBezTo>
                      <a:pt x="16" y="264"/>
                      <a:pt x="17" y="264"/>
                      <a:pt x="17" y="265"/>
                    </a:cubicBezTo>
                    <a:cubicBezTo>
                      <a:pt x="17" y="265"/>
                      <a:pt x="17" y="265"/>
                      <a:pt x="17" y="265"/>
                    </a:cubicBezTo>
                    <a:cubicBezTo>
                      <a:pt x="18" y="266"/>
                      <a:pt x="17" y="267"/>
                      <a:pt x="16" y="268"/>
                    </a:cubicBezTo>
                    <a:cubicBezTo>
                      <a:pt x="16" y="268"/>
                      <a:pt x="16" y="268"/>
                      <a:pt x="16" y="268"/>
                    </a:cubicBezTo>
                    <a:cubicBezTo>
                      <a:pt x="16" y="268"/>
                      <a:pt x="16" y="268"/>
                      <a:pt x="15" y="268"/>
                    </a:cubicBezTo>
                    <a:cubicBezTo>
                      <a:pt x="15" y="268"/>
                      <a:pt x="15" y="268"/>
                      <a:pt x="15" y="268"/>
                    </a:cubicBezTo>
                    <a:cubicBezTo>
                      <a:pt x="15" y="268"/>
                      <a:pt x="14" y="268"/>
                      <a:pt x="13" y="267"/>
                    </a:cubicBezTo>
                    <a:close/>
                    <a:moveTo>
                      <a:pt x="376" y="262"/>
                    </a:moveTo>
                    <a:cubicBezTo>
                      <a:pt x="375" y="261"/>
                      <a:pt x="375" y="260"/>
                      <a:pt x="375" y="259"/>
                    </a:cubicBezTo>
                    <a:cubicBezTo>
                      <a:pt x="375" y="259"/>
                      <a:pt x="375" y="259"/>
                      <a:pt x="375" y="259"/>
                    </a:cubicBezTo>
                    <a:cubicBezTo>
                      <a:pt x="376" y="258"/>
                      <a:pt x="377" y="257"/>
                      <a:pt x="378" y="258"/>
                    </a:cubicBezTo>
                    <a:cubicBezTo>
                      <a:pt x="378" y="258"/>
                      <a:pt x="378" y="258"/>
                      <a:pt x="378" y="258"/>
                    </a:cubicBezTo>
                    <a:cubicBezTo>
                      <a:pt x="379" y="258"/>
                      <a:pt x="380" y="259"/>
                      <a:pt x="379" y="260"/>
                    </a:cubicBezTo>
                    <a:cubicBezTo>
                      <a:pt x="379" y="260"/>
                      <a:pt x="379" y="260"/>
                      <a:pt x="379" y="260"/>
                    </a:cubicBezTo>
                    <a:cubicBezTo>
                      <a:pt x="379" y="261"/>
                      <a:pt x="378" y="262"/>
                      <a:pt x="377" y="262"/>
                    </a:cubicBezTo>
                    <a:cubicBezTo>
                      <a:pt x="377" y="262"/>
                      <a:pt x="377" y="262"/>
                      <a:pt x="377" y="262"/>
                    </a:cubicBezTo>
                    <a:cubicBezTo>
                      <a:pt x="377" y="262"/>
                      <a:pt x="377" y="262"/>
                      <a:pt x="376" y="262"/>
                    </a:cubicBezTo>
                    <a:close/>
                    <a:moveTo>
                      <a:pt x="11" y="260"/>
                    </a:moveTo>
                    <a:cubicBezTo>
                      <a:pt x="10" y="259"/>
                      <a:pt x="11" y="258"/>
                      <a:pt x="12" y="257"/>
                    </a:cubicBezTo>
                    <a:cubicBezTo>
                      <a:pt x="12" y="257"/>
                      <a:pt x="12" y="257"/>
                      <a:pt x="12" y="257"/>
                    </a:cubicBezTo>
                    <a:cubicBezTo>
                      <a:pt x="13" y="257"/>
                      <a:pt x="14" y="257"/>
                      <a:pt x="15" y="258"/>
                    </a:cubicBezTo>
                    <a:cubicBezTo>
                      <a:pt x="15" y="258"/>
                      <a:pt x="15" y="258"/>
                      <a:pt x="15" y="258"/>
                    </a:cubicBezTo>
                    <a:cubicBezTo>
                      <a:pt x="15" y="260"/>
                      <a:pt x="15" y="261"/>
                      <a:pt x="14" y="261"/>
                    </a:cubicBezTo>
                    <a:cubicBezTo>
                      <a:pt x="14" y="261"/>
                      <a:pt x="14" y="261"/>
                      <a:pt x="14" y="261"/>
                    </a:cubicBezTo>
                    <a:cubicBezTo>
                      <a:pt x="13" y="261"/>
                      <a:pt x="13" y="261"/>
                      <a:pt x="13" y="261"/>
                    </a:cubicBezTo>
                    <a:cubicBezTo>
                      <a:pt x="13" y="261"/>
                      <a:pt x="13" y="261"/>
                      <a:pt x="13" y="261"/>
                    </a:cubicBezTo>
                    <a:cubicBezTo>
                      <a:pt x="12" y="261"/>
                      <a:pt x="11" y="261"/>
                      <a:pt x="11" y="260"/>
                    </a:cubicBezTo>
                    <a:close/>
                    <a:moveTo>
                      <a:pt x="379" y="255"/>
                    </a:moveTo>
                    <a:cubicBezTo>
                      <a:pt x="378" y="254"/>
                      <a:pt x="377" y="253"/>
                      <a:pt x="377" y="252"/>
                    </a:cubicBezTo>
                    <a:cubicBezTo>
                      <a:pt x="377" y="252"/>
                      <a:pt x="377" y="252"/>
                      <a:pt x="377" y="252"/>
                    </a:cubicBezTo>
                    <a:cubicBezTo>
                      <a:pt x="378" y="251"/>
                      <a:pt x="379" y="250"/>
                      <a:pt x="380" y="251"/>
                    </a:cubicBezTo>
                    <a:cubicBezTo>
                      <a:pt x="380" y="251"/>
                      <a:pt x="380" y="251"/>
                      <a:pt x="380" y="251"/>
                    </a:cubicBezTo>
                    <a:cubicBezTo>
                      <a:pt x="381" y="251"/>
                      <a:pt x="382" y="252"/>
                      <a:pt x="381" y="253"/>
                    </a:cubicBezTo>
                    <a:cubicBezTo>
                      <a:pt x="381" y="253"/>
                      <a:pt x="381" y="253"/>
                      <a:pt x="381" y="253"/>
                    </a:cubicBezTo>
                    <a:cubicBezTo>
                      <a:pt x="381" y="254"/>
                      <a:pt x="380" y="255"/>
                      <a:pt x="379" y="255"/>
                    </a:cubicBezTo>
                    <a:cubicBezTo>
                      <a:pt x="379" y="255"/>
                      <a:pt x="379" y="255"/>
                      <a:pt x="379" y="255"/>
                    </a:cubicBezTo>
                    <a:cubicBezTo>
                      <a:pt x="379" y="255"/>
                      <a:pt x="379" y="255"/>
                      <a:pt x="379" y="255"/>
                    </a:cubicBezTo>
                    <a:close/>
                    <a:moveTo>
                      <a:pt x="9" y="253"/>
                    </a:moveTo>
                    <a:cubicBezTo>
                      <a:pt x="9" y="253"/>
                      <a:pt x="9" y="253"/>
                      <a:pt x="9" y="253"/>
                    </a:cubicBezTo>
                    <a:cubicBezTo>
                      <a:pt x="9" y="253"/>
                      <a:pt x="9" y="253"/>
                      <a:pt x="9" y="253"/>
                    </a:cubicBezTo>
                    <a:cubicBezTo>
                      <a:pt x="8" y="252"/>
                      <a:pt x="9" y="251"/>
                      <a:pt x="10" y="250"/>
                    </a:cubicBezTo>
                    <a:cubicBezTo>
                      <a:pt x="10" y="250"/>
                      <a:pt x="10" y="250"/>
                      <a:pt x="10" y="250"/>
                    </a:cubicBezTo>
                    <a:cubicBezTo>
                      <a:pt x="11" y="250"/>
                      <a:pt x="12" y="251"/>
                      <a:pt x="13" y="252"/>
                    </a:cubicBezTo>
                    <a:cubicBezTo>
                      <a:pt x="13" y="252"/>
                      <a:pt x="13" y="252"/>
                      <a:pt x="13" y="252"/>
                    </a:cubicBezTo>
                    <a:cubicBezTo>
                      <a:pt x="13" y="253"/>
                      <a:pt x="12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0" y="254"/>
                      <a:pt x="9" y="254"/>
                      <a:pt x="9" y="253"/>
                    </a:cubicBezTo>
                    <a:close/>
                    <a:moveTo>
                      <a:pt x="381" y="248"/>
                    </a:moveTo>
                    <a:cubicBezTo>
                      <a:pt x="380" y="247"/>
                      <a:pt x="379" y="246"/>
                      <a:pt x="379" y="245"/>
                    </a:cubicBezTo>
                    <a:cubicBezTo>
                      <a:pt x="379" y="245"/>
                      <a:pt x="379" y="245"/>
                      <a:pt x="379" y="245"/>
                    </a:cubicBezTo>
                    <a:cubicBezTo>
                      <a:pt x="380" y="244"/>
                      <a:pt x="381" y="243"/>
                      <a:pt x="382" y="244"/>
                    </a:cubicBezTo>
                    <a:cubicBezTo>
                      <a:pt x="382" y="244"/>
                      <a:pt x="382" y="244"/>
                      <a:pt x="382" y="244"/>
                    </a:cubicBezTo>
                    <a:cubicBezTo>
                      <a:pt x="383" y="244"/>
                      <a:pt x="384" y="245"/>
                      <a:pt x="384" y="246"/>
                    </a:cubicBezTo>
                    <a:cubicBezTo>
                      <a:pt x="384" y="246"/>
                      <a:pt x="384" y="246"/>
                      <a:pt x="384" y="246"/>
                    </a:cubicBezTo>
                    <a:cubicBezTo>
                      <a:pt x="383" y="247"/>
                      <a:pt x="382" y="248"/>
                      <a:pt x="381" y="248"/>
                    </a:cubicBezTo>
                    <a:cubicBezTo>
                      <a:pt x="381" y="248"/>
                      <a:pt x="381" y="248"/>
                      <a:pt x="381" y="248"/>
                    </a:cubicBezTo>
                    <a:cubicBezTo>
                      <a:pt x="381" y="248"/>
                      <a:pt x="381" y="248"/>
                      <a:pt x="381" y="248"/>
                    </a:cubicBezTo>
                    <a:close/>
                    <a:moveTo>
                      <a:pt x="7" y="246"/>
                    </a:moveTo>
                    <a:cubicBezTo>
                      <a:pt x="6" y="245"/>
                      <a:pt x="7" y="244"/>
                      <a:pt x="8" y="243"/>
                    </a:cubicBezTo>
                    <a:cubicBezTo>
                      <a:pt x="8" y="243"/>
                      <a:pt x="8" y="243"/>
                      <a:pt x="8" y="243"/>
                    </a:cubicBezTo>
                    <a:cubicBezTo>
                      <a:pt x="9" y="243"/>
                      <a:pt x="10" y="244"/>
                      <a:pt x="11" y="245"/>
                    </a:cubicBezTo>
                    <a:cubicBezTo>
                      <a:pt x="11" y="245"/>
                      <a:pt x="11" y="245"/>
                      <a:pt x="11" y="245"/>
                    </a:cubicBezTo>
                    <a:cubicBezTo>
                      <a:pt x="11" y="246"/>
                      <a:pt x="10" y="247"/>
                      <a:pt x="9" y="247"/>
                    </a:cubicBezTo>
                    <a:cubicBezTo>
                      <a:pt x="9" y="247"/>
                      <a:pt x="9" y="247"/>
                      <a:pt x="9" y="247"/>
                    </a:cubicBezTo>
                    <a:cubicBezTo>
                      <a:pt x="9" y="247"/>
                      <a:pt x="9" y="248"/>
                      <a:pt x="9" y="248"/>
                    </a:cubicBezTo>
                    <a:cubicBezTo>
                      <a:pt x="9" y="248"/>
                      <a:pt x="9" y="248"/>
                      <a:pt x="9" y="248"/>
                    </a:cubicBezTo>
                    <a:cubicBezTo>
                      <a:pt x="8" y="248"/>
                      <a:pt x="7" y="247"/>
                      <a:pt x="7" y="246"/>
                    </a:cubicBezTo>
                    <a:close/>
                    <a:moveTo>
                      <a:pt x="383" y="241"/>
                    </a:moveTo>
                    <a:cubicBezTo>
                      <a:pt x="382" y="241"/>
                      <a:pt x="381" y="239"/>
                      <a:pt x="381" y="238"/>
                    </a:cubicBezTo>
                    <a:cubicBezTo>
                      <a:pt x="381" y="238"/>
                      <a:pt x="381" y="238"/>
                      <a:pt x="381" y="238"/>
                    </a:cubicBezTo>
                    <a:cubicBezTo>
                      <a:pt x="381" y="237"/>
                      <a:pt x="383" y="236"/>
                      <a:pt x="384" y="237"/>
                    </a:cubicBezTo>
                    <a:cubicBezTo>
                      <a:pt x="384" y="237"/>
                      <a:pt x="384" y="237"/>
                      <a:pt x="384" y="237"/>
                    </a:cubicBezTo>
                    <a:cubicBezTo>
                      <a:pt x="385" y="237"/>
                      <a:pt x="386" y="238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40"/>
                      <a:pt x="384" y="241"/>
                      <a:pt x="383" y="241"/>
                    </a:cubicBezTo>
                    <a:cubicBezTo>
                      <a:pt x="383" y="241"/>
                      <a:pt x="383" y="241"/>
                      <a:pt x="383" y="241"/>
                    </a:cubicBezTo>
                    <a:cubicBezTo>
                      <a:pt x="383" y="241"/>
                      <a:pt x="383" y="241"/>
                      <a:pt x="383" y="241"/>
                    </a:cubicBezTo>
                    <a:close/>
                    <a:moveTo>
                      <a:pt x="5" y="239"/>
                    </a:moveTo>
                    <a:cubicBezTo>
                      <a:pt x="5" y="238"/>
                      <a:pt x="5" y="237"/>
                      <a:pt x="6" y="236"/>
                    </a:cubicBezTo>
                    <a:cubicBezTo>
                      <a:pt x="6" y="236"/>
                      <a:pt x="6" y="236"/>
                      <a:pt x="6" y="236"/>
                    </a:cubicBezTo>
                    <a:cubicBezTo>
                      <a:pt x="8" y="236"/>
                      <a:pt x="9" y="237"/>
                      <a:pt x="9" y="238"/>
                    </a:cubicBezTo>
                    <a:cubicBezTo>
                      <a:pt x="9" y="238"/>
                      <a:pt x="9" y="238"/>
                      <a:pt x="9" y="238"/>
                    </a:cubicBezTo>
                    <a:cubicBezTo>
                      <a:pt x="9" y="239"/>
                      <a:pt x="8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6" y="240"/>
                      <a:pt x="5" y="240"/>
                      <a:pt x="5" y="239"/>
                    </a:cubicBezTo>
                    <a:close/>
                    <a:moveTo>
                      <a:pt x="384" y="234"/>
                    </a:moveTo>
                    <a:cubicBezTo>
                      <a:pt x="383" y="234"/>
                      <a:pt x="382" y="232"/>
                      <a:pt x="383" y="231"/>
                    </a:cubicBezTo>
                    <a:cubicBezTo>
                      <a:pt x="383" y="231"/>
                      <a:pt x="383" y="231"/>
                      <a:pt x="383" y="231"/>
                    </a:cubicBezTo>
                    <a:cubicBezTo>
                      <a:pt x="383" y="230"/>
                      <a:pt x="384" y="229"/>
                      <a:pt x="385" y="230"/>
                    </a:cubicBezTo>
                    <a:cubicBezTo>
                      <a:pt x="385" y="230"/>
                      <a:pt x="385" y="230"/>
                      <a:pt x="385" y="230"/>
                    </a:cubicBezTo>
                    <a:cubicBezTo>
                      <a:pt x="386" y="230"/>
                      <a:pt x="387" y="231"/>
                      <a:pt x="387" y="232"/>
                    </a:cubicBezTo>
                    <a:cubicBezTo>
                      <a:pt x="387" y="232"/>
                      <a:pt x="387" y="232"/>
                      <a:pt x="387" y="232"/>
                    </a:cubicBezTo>
                    <a:cubicBezTo>
                      <a:pt x="387" y="233"/>
                      <a:pt x="386" y="234"/>
                      <a:pt x="385" y="234"/>
                    </a:cubicBezTo>
                    <a:cubicBezTo>
                      <a:pt x="385" y="234"/>
                      <a:pt x="385" y="234"/>
                      <a:pt x="385" y="234"/>
                    </a:cubicBezTo>
                    <a:cubicBezTo>
                      <a:pt x="385" y="234"/>
                      <a:pt x="384" y="234"/>
                      <a:pt x="384" y="234"/>
                    </a:cubicBezTo>
                    <a:close/>
                    <a:moveTo>
                      <a:pt x="3" y="232"/>
                    </a:moveTo>
                    <a:cubicBezTo>
                      <a:pt x="3" y="231"/>
                      <a:pt x="4" y="229"/>
                      <a:pt x="5" y="229"/>
                    </a:cubicBezTo>
                    <a:cubicBezTo>
                      <a:pt x="5" y="229"/>
                      <a:pt x="5" y="229"/>
                      <a:pt x="5" y="229"/>
                    </a:cubicBezTo>
                    <a:cubicBezTo>
                      <a:pt x="6" y="229"/>
                      <a:pt x="7" y="230"/>
                      <a:pt x="7" y="231"/>
                    </a:cubicBezTo>
                    <a:cubicBezTo>
                      <a:pt x="7" y="231"/>
                      <a:pt x="7" y="231"/>
                      <a:pt x="7" y="231"/>
                    </a:cubicBezTo>
                    <a:cubicBezTo>
                      <a:pt x="8" y="232"/>
                      <a:pt x="7" y="233"/>
                      <a:pt x="6" y="233"/>
                    </a:cubicBezTo>
                    <a:cubicBezTo>
                      <a:pt x="6" y="233"/>
                      <a:pt x="6" y="233"/>
                      <a:pt x="6" y="233"/>
                    </a:cubicBezTo>
                    <a:cubicBezTo>
                      <a:pt x="6" y="233"/>
                      <a:pt x="6" y="233"/>
                      <a:pt x="5" y="233"/>
                    </a:cubicBezTo>
                    <a:cubicBezTo>
                      <a:pt x="5" y="233"/>
                      <a:pt x="5" y="233"/>
                      <a:pt x="5" y="233"/>
                    </a:cubicBezTo>
                    <a:cubicBezTo>
                      <a:pt x="4" y="233"/>
                      <a:pt x="3" y="233"/>
                      <a:pt x="3" y="232"/>
                    </a:cubicBezTo>
                    <a:close/>
                    <a:moveTo>
                      <a:pt x="386" y="227"/>
                    </a:moveTo>
                    <a:cubicBezTo>
                      <a:pt x="384" y="226"/>
                      <a:pt x="384" y="225"/>
                      <a:pt x="384" y="224"/>
                    </a:cubicBezTo>
                    <a:cubicBezTo>
                      <a:pt x="384" y="224"/>
                      <a:pt x="384" y="224"/>
                      <a:pt x="384" y="224"/>
                    </a:cubicBezTo>
                    <a:cubicBezTo>
                      <a:pt x="384" y="223"/>
                      <a:pt x="385" y="222"/>
                      <a:pt x="386" y="222"/>
                    </a:cubicBezTo>
                    <a:cubicBezTo>
                      <a:pt x="386" y="222"/>
                      <a:pt x="386" y="222"/>
                      <a:pt x="386" y="222"/>
                    </a:cubicBezTo>
                    <a:cubicBezTo>
                      <a:pt x="387" y="223"/>
                      <a:pt x="388" y="224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6"/>
                      <a:pt x="387" y="227"/>
                      <a:pt x="386" y="227"/>
                    </a:cubicBezTo>
                    <a:cubicBezTo>
                      <a:pt x="386" y="227"/>
                      <a:pt x="386" y="227"/>
                      <a:pt x="386" y="227"/>
                    </a:cubicBezTo>
                    <a:cubicBezTo>
                      <a:pt x="386" y="227"/>
                      <a:pt x="386" y="227"/>
                      <a:pt x="386" y="227"/>
                    </a:cubicBezTo>
                    <a:close/>
                    <a:moveTo>
                      <a:pt x="2" y="225"/>
                    </a:moveTo>
                    <a:cubicBezTo>
                      <a:pt x="2" y="223"/>
                      <a:pt x="3" y="222"/>
                      <a:pt x="4" y="222"/>
                    </a:cubicBezTo>
                    <a:cubicBezTo>
                      <a:pt x="4" y="222"/>
                      <a:pt x="4" y="222"/>
                      <a:pt x="4" y="222"/>
                    </a:cubicBezTo>
                    <a:cubicBezTo>
                      <a:pt x="5" y="222"/>
                      <a:pt x="6" y="223"/>
                      <a:pt x="6" y="224"/>
                    </a:cubicBezTo>
                    <a:cubicBezTo>
                      <a:pt x="6" y="224"/>
                      <a:pt x="6" y="224"/>
                      <a:pt x="6" y="224"/>
                    </a:cubicBezTo>
                    <a:cubicBezTo>
                      <a:pt x="6" y="225"/>
                      <a:pt x="6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3" y="226"/>
                      <a:pt x="2" y="226"/>
                      <a:pt x="2" y="225"/>
                    </a:cubicBezTo>
                    <a:close/>
                    <a:moveTo>
                      <a:pt x="387" y="219"/>
                    </a:moveTo>
                    <a:cubicBezTo>
                      <a:pt x="385" y="219"/>
                      <a:pt x="385" y="218"/>
                      <a:pt x="385" y="217"/>
                    </a:cubicBezTo>
                    <a:cubicBezTo>
                      <a:pt x="385" y="217"/>
                      <a:pt x="385" y="217"/>
                      <a:pt x="385" y="217"/>
                    </a:cubicBezTo>
                    <a:cubicBezTo>
                      <a:pt x="385" y="216"/>
                      <a:pt x="386" y="215"/>
                      <a:pt x="387" y="215"/>
                    </a:cubicBezTo>
                    <a:cubicBezTo>
                      <a:pt x="387" y="215"/>
                      <a:pt x="387" y="215"/>
                      <a:pt x="387" y="215"/>
                    </a:cubicBezTo>
                    <a:cubicBezTo>
                      <a:pt x="388" y="215"/>
                      <a:pt x="389" y="216"/>
                      <a:pt x="389" y="218"/>
                    </a:cubicBezTo>
                    <a:cubicBezTo>
                      <a:pt x="389" y="218"/>
                      <a:pt x="389" y="218"/>
                      <a:pt x="389" y="218"/>
                    </a:cubicBezTo>
                    <a:cubicBezTo>
                      <a:pt x="389" y="219"/>
                      <a:pt x="388" y="220"/>
                      <a:pt x="387" y="220"/>
                    </a:cubicBezTo>
                    <a:cubicBezTo>
                      <a:pt x="387" y="220"/>
                      <a:pt x="387" y="220"/>
                      <a:pt x="387" y="220"/>
                    </a:cubicBezTo>
                    <a:cubicBezTo>
                      <a:pt x="387" y="220"/>
                      <a:pt x="387" y="220"/>
                      <a:pt x="387" y="219"/>
                    </a:cubicBezTo>
                    <a:close/>
                    <a:moveTo>
                      <a:pt x="1" y="217"/>
                    </a:moveTo>
                    <a:cubicBezTo>
                      <a:pt x="1" y="216"/>
                      <a:pt x="2" y="215"/>
                      <a:pt x="3" y="215"/>
                    </a:cubicBezTo>
                    <a:cubicBezTo>
                      <a:pt x="3" y="215"/>
                      <a:pt x="3" y="215"/>
                      <a:pt x="3" y="215"/>
                    </a:cubicBezTo>
                    <a:cubicBezTo>
                      <a:pt x="4" y="215"/>
                      <a:pt x="5" y="216"/>
                      <a:pt x="5" y="217"/>
                    </a:cubicBezTo>
                    <a:cubicBezTo>
                      <a:pt x="5" y="217"/>
                      <a:pt x="5" y="217"/>
                      <a:pt x="5" y="217"/>
                    </a:cubicBezTo>
                    <a:cubicBezTo>
                      <a:pt x="5" y="218"/>
                      <a:pt x="5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2" y="219"/>
                      <a:pt x="1" y="218"/>
                      <a:pt x="1" y="217"/>
                    </a:cubicBezTo>
                    <a:close/>
                    <a:moveTo>
                      <a:pt x="387" y="212"/>
                    </a:moveTo>
                    <a:cubicBezTo>
                      <a:pt x="386" y="212"/>
                      <a:pt x="385" y="211"/>
                      <a:pt x="385" y="210"/>
                    </a:cubicBezTo>
                    <a:cubicBezTo>
                      <a:pt x="385" y="210"/>
                      <a:pt x="385" y="210"/>
                      <a:pt x="385" y="210"/>
                    </a:cubicBezTo>
                    <a:cubicBezTo>
                      <a:pt x="386" y="209"/>
                      <a:pt x="387" y="208"/>
                      <a:pt x="388" y="208"/>
                    </a:cubicBezTo>
                    <a:cubicBezTo>
                      <a:pt x="388" y="208"/>
                      <a:pt x="388" y="208"/>
                      <a:pt x="388" y="208"/>
                    </a:cubicBezTo>
                    <a:cubicBezTo>
                      <a:pt x="389" y="208"/>
                      <a:pt x="390" y="209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1"/>
                      <a:pt x="389" y="212"/>
                      <a:pt x="388" y="212"/>
                    </a:cubicBezTo>
                    <a:cubicBezTo>
                      <a:pt x="388" y="212"/>
                      <a:pt x="388" y="212"/>
                      <a:pt x="388" y="212"/>
                    </a:cubicBezTo>
                    <a:cubicBezTo>
                      <a:pt x="387" y="212"/>
                      <a:pt x="387" y="212"/>
                      <a:pt x="387" y="212"/>
                    </a:cubicBezTo>
                    <a:close/>
                    <a:moveTo>
                      <a:pt x="0" y="210"/>
                    </a:moveTo>
                    <a:cubicBezTo>
                      <a:pt x="0" y="209"/>
                      <a:pt x="1" y="208"/>
                      <a:pt x="2" y="208"/>
                    </a:cubicBezTo>
                    <a:cubicBezTo>
                      <a:pt x="2" y="208"/>
                      <a:pt x="2" y="208"/>
                      <a:pt x="2" y="208"/>
                    </a:cubicBezTo>
                    <a:cubicBezTo>
                      <a:pt x="4" y="208"/>
                      <a:pt x="5" y="209"/>
                      <a:pt x="5" y="210"/>
                    </a:cubicBezTo>
                    <a:cubicBezTo>
                      <a:pt x="5" y="210"/>
                      <a:pt x="5" y="210"/>
                      <a:pt x="5" y="210"/>
                    </a:cubicBezTo>
                    <a:cubicBezTo>
                      <a:pt x="5" y="211"/>
                      <a:pt x="4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1" y="212"/>
                      <a:pt x="1" y="211"/>
                      <a:pt x="0" y="210"/>
                    </a:cubicBezTo>
                    <a:close/>
                    <a:moveTo>
                      <a:pt x="388" y="205"/>
                    </a:moveTo>
                    <a:cubicBezTo>
                      <a:pt x="387" y="205"/>
                      <a:pt x="386" y="204"/>
                      <a:pt x="386" y="203"/>
                    </a:cubicBezTo>
                    <a:cubicBezTo>
                      <a:pt x="386" y="203"/>
                      <a:pt x="386" y="203"/>
                      <a:pt x="386" y="203"/>
                    </a:cubicBezTo>
                    <a:cubicBezTo>
                      <a:pt x="386" y="202"/>
                      <a:pt x="387" y="201"/>
                      <a:pt x="388" y="201"/>
                    </a:cubicBezTo>
                    <a:cubicBezTo>
                      <a:pt x="388" y="201"/>
                      <a:pt x="388" y="201"/>
                      <a:pt x="388" y="201"/>
                    </a:cubicBezTo>
                    <a:cubicBezTo>
                      <a:pt x="389" y="201"/>
                      <a:pt x="390" y="202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4"/>
                      <a:pt x="389" y="205"/>
                      <a:pt x="388" y="205"/>
                    </a:cubicBezTo>
                    <a:cubicBezTo>
                      <a:pt x="388" y="205"/>
                      <a:pt x="388" y="205"/>
                      <a:pt x="388" y="205"/>
                    </a:cubicBezTo>
                    <a:cubicBezTo>
                      <a:pt x="388" y="205"/>
                      <a:pt x="388" y="205"/>
                      <a:pt x="388" y="205"/>
                    </a:cubicBezTo>
                    <a:close/>
                    <a:moveTo>
                      <a:pt x="0" y="203"/>
                    </a:moveTo>
                    <a:cubicBezTo>
                      <a:pt x="0" y="202"/>
                      <a:pt x="1" y="201"/>
                      <a:pt x="2" y="201"/>
                    </a:cubicBezTo>
                    <a:cubicBezTo>
                      <a:pt x="2" y="201"/>
                      <a:pt x="2" y="201"/>
                      <a:pt x="2" y="201"/>
                    </a:cubicBezTo>
                    <a:cubicBezTo>
                      <a:pt x="3" y="200"/>
                      <a:pt x="4" y="201"/>
                      <a:pt x="4" y="203"/>
                    </a:cubicBezTo>
                    <a:cubicBezTo>
                      <a:pt x="4" y="203"/>
                      <a:pt x="4" y="203"/>
                      <a:pt x="4" y="203"/>
                    </a:cubicBezTo>
                    <a:cubicBezTo>
                      <a:pt x="4" y="204"/>
                      <a:pt x="3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1" y="205"/>
                      <a:pt x="0" y="204"/>
                      <a:pt x="0" y="203"/>
                    </a:cubicBezTo>
                    <a:close/>
                    <a:moveTo>
                      <a:pt x="388" y="198"/>
                    </a:moveTo>
                    <a:cubicBezTo>
                      <a:pt x="387" y="198"/>
                      <a:pt x="386" y="197"/>
                      <a:pt x="386" y="196"/>
                    </a:cubicBezTo>
                    <a:cubicBezTo>
                      <a:pt x="386" y="196"/>
                      <a:pt x="386" y="196"/>
                      <a:pt x="386" y="196"/>
                    </a:cubicBezTo>
                    <a:cubicBezTo>
                      <a:pt x="386" y="195"/>
                      <a:pt x="387" y="194"/>
                      <a:pt x="388" y="194"/>
                    </a:cubicBezTo>
                    <a:cubicBezTo>
                      <a:pt x="388" y="194"/>
                      <a:pt x="388" y="194"/>
                      <a:pt x="388" y="194"/>
                    </a:cubicBezTo>
                    <a:cubicBezTo>
                      <a:pt x="389" y="194"/>
                      <a:pt x="390" y="195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7"/>
                      <a:pt x="389" y="198"/>
                      <a:pt x="388" y="198"/>
                    </a:cubicBezTo>
                    <a:cubicBezTo>
                      <a:pt x="388" y="198"/>
                      <a:pt x="388" y="198"/>
                      <a:pt x="388" y="198"/>
                    </a:cubicBezTo>
                    <a:cubicBezTo>
                      <a:pt x="388" y="198"/>
                      <a:pt x="388" y="198"/>
                      <a:pt x="388" y="198"/>
                    </a:cubicBezTo>
                    <a:close/>
                    <a:moveTo>
                      <a:pt x="2" y="198"/>
                    </a:moveTo>
                    <a:cubicBezTo>
                      <a:pt x="1" y="198"/>
                      <a:pt x="0" y="197"/>
                      <a:pt x="0" y="195"/>
                    </a:cubicBezTo>
                    <a:cubicBezTo>
                      <a:pt x="0" y="195"/>
                      <a:pt x="0" y="195"/>
                      <a:pt x="0" y="195"/>
                    </a:cubicBezTo>
                    <a:cubicBezTo>
                      <a:pt x="0" y="194"/>
                      <a:pt x="1" y="193"/>
                      <a:pt x="2" y="193"/>
                    </a:cubicBezTo>
                    <a:cubicBezTo>
                      <a:pt x="2" y="193"/>
                      <a:pt x="2" y="193"/>
                      <a:pt x="2" y="193"/>
                    </a:cubicBezTo>
                    <a:cubicBezTo>
                      <a:pt x="3" y="193"/>
                      <a:pt x="4" y="194"/>
                      <a:pt x="4" y="195"/>
                    </a:cubicBezTo>
                    <a:cubicBezTo>
                      <a:pt x="4" y="195"/>
                      <a:pt x="4" y="195"/>
                      <a:pt x="4" y="195"/>
                    </a:cubicBezTo>
                    <a:cubicBezTo>
                      <a:pt x="4" y="197"/>
                      <a:pt x="3" y="198"/>
                      <a:pt x="2" y="198"/>
                    </a:cubicBezTo>
                    <a:cubicBezTo>
                      <a:pt x="2" y="198"/>
                      <a:pt x="2" y="198"/>
                      <a:pt x="2" y="198"/>
                    </a:cubicBezTo>
                    <a:cubicBezTo>
                      <a:pt x="2" y="198"/>
                      <a:pt x="2" y="198"/>
                      <a:pt x="2" y="198"/>
                    </a:cubicBezTo>
                    <a:close/>
                    <a:moveTo>
                      <a:pt x="390" y="196"/>
                    </a:move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lose/>
                    <a:moveTo>
                      <a:pt x="386" y="189"/>
                    </a:moveTo>
                    <a:cubicBezTo>
                      <a:pt x="386" y="187"/>
                      <a:pt x="387" y="186"/>
                      <a:pt x="388" y="186"/>
                    </a:cubicBezTo>
                    <a:cubicBezTo>
                      <a:pt x="388" y="186"/>
                      <a:pt x="388" y="186"/>
                      <a:pt x="388" y="186"/>
                    </a:cubicBezTo>
                    <a:cubicBezTo>
                      <a:pt x="389" y="186"/>
                      <a:pt x="390" y="187"/>
                      <a:pt x="390" y="188"/>
                    </a:cubicBezTo>
                    <a:cubicBezTo>
                      <a:pt x="390" y="188"/>
                      <a:pt x="390" y="188"/>
                      <a:pt x="390" y="188"/>
                    </a:cubicBezTo>
                    <a:cubicBezTo>
                      <a:pt x="390" y="190"/>
                      <a:pt x="389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7" y="191"/>
                      <a:pt x="386" y="190"/>
                      <a:pt x="386" y="189"/>
                    </a:cubicBezTo>
                    <a:close/>
                    <a:moveTo>
                      <a:pt x="2" y="190"/>
                    </a:moveTo>
                    <a:cubicBezTo>
                      <a:pt x="1" y="190"/>
                      <a:pt x="0" y="189"/>
                      <a:pt x="0" y="188"/>
                    </a:cubicBezTo>
                    <a:cubicBezTo>
                      <a:pt x="0" y="188"/>
                      <a:pt x="0" y="188"/>
                      <a:pt x="0" y="188"/>
                    </a:cubicBezTo>
                    <a:cubicBezTo>
                      <a:pt x="0" y="187"/>
                      <a:pt x="1" y="186"/>
                      <a:pt x="2" y="186"/>
                    </a:cubicBezTo>
                    <a:cubicBezTo>
                      <a:pt x="2" y="186"/>
                      <a:pt x="2" y="186"/>
                      <a:pt x="2" y="186"/>
                    </a:cubicBezTo>
                    <a:cubicBezTo>
                      <a:pt x="3" y="186"/>
                      <a:pt x="4" y="187"/>
                      <a:pt x="4" y="188"/>
                    </a:cubicBezTo>
                    <a:cubicBezTo>
                      <a:pt x="4" y="188"/>
                      <a:pt x="4" y="188"/>
                      <a:pt x="4" y="188"/>
                    </a:cubicBezTo>
                    <a:cubicBezTo>
                      <a:pt x="4" y="189"/>
                      <a:pt x="3" y="190"/>
                      <a:pt x="2" y="190"/>
                    </a:cubicBezTo>
                    <a:cubicBezTo>
                      <a:pt x="2" y="190"/>
                      <a:pt x="2" y="190"/>
                      <a:pt x="2" y="190"/>
                    </a:cubicBezTo>
                    <a:cubicBezTo>
                      <a:pt x="2" y="190"/>
                      <a:pt x="2" y="190"/>
                      <a:pt x="2" y="190"/>
                    </a:cubicBezTo>
                    <a:close/>
                    <a:moveTo>
                      <a:pt x="385" y="181"/>
                    </a:moveTo>
                    <a:cubicBezTo>
                      <a:pt x="385" y="180"/>
                      <a:pt x="386" y="179"/>
                      <a:pt x="387" y="179"/>
                    </a:cubicBezTo>
                    <a:cubicBezTo>
                      <a:pt x="387" y="179"/>
                      <a:pt x="387" y="179"/>
                      <a:pt x="387" y="179"/>
                    </a:cubicBezTo>
                    <a:cubicBezTo>
                      <a:pt x="389" y="179"/>
                      <a:pt x="390" y="180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2"/>
                      <a:pt x="389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6" y="183"/>
                      <a:pt x="386" y="183"/>
                      <a:pt x="385" y="181"/>
                    </a:cubicBezTo>
                    <a:close/>
                    <a:moveTo>
                      <a:pt x="2" y="183"/>
                    </a:moveTo>
                    <a:cubicBezTo>
                      <a:pt x="1" y="183"/>
                      <a:pt x="0" y="182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1" y="180"/>
                      <a:pt x="2" y="179"/>
                      <a:pt x="3" y="179"/>
                    </a:cubicBezTo>
                    <a:cubicBezTo>
                      <a:pt x="3" y="179"/>
                      <a:pt x="3" y="179"/>
                      <a:pt x="3" y="179"/>
                    </a:cubicBezTo>
                    <a:cubicBezTo>
                      <a:pt x="4" y="179"/>
                      <a:pt x="5" y="180"/>
                      <a:pt x="5" y="181"/>
                    </a:cubicBezTo>
                    <a:cubicBezTo>
                      <a:pt x="5" y="181"/>
                      <a:pt x="5" y="181"/>
                      <a:pt x="5" y="181"/>
                    </a:cubicBezTo>
                    <a:cubicBezTo>
                      <a:pt x="5" y="182"/>
                      <a:pt x="4" y="183"/>
                      <a:pt x="3" y="183"/>
                    </a:cubicBezTo>
                    <a:cubicBezTo>
                      <a:pt x="3" y="183"/>
                      <a:pt x="3" y="183"/>
                      <a:pt x="3" y="183"/>
                    </a:cubicBezTo>
                    <a:cubicBezTo>
                      <a:pt x="3" y="183"/>
                      <a:pt x="2" y="183"/>
                      <a:pt x="2" y="183"/>
                    </a:cubicBezTo>
                    <a:close/>
                    <a:moveTo>
                      <a:pt x="385" y="174"/>
                    </a:moveTo>
                    <a:cubicBezTo>
                      <a:pt x="385" y="173"/>
                      <a:pt x="386" y="172"/>
                      <a:pt x="387" y="172"/>
                    </a:cubicBezTo>
                    <a:cubicBezTo>
                      <a:pt x="387" y="172"/>
                      <a:pt x="387" y="172"/>
                      <a:pt x="387" y="172"/>
                    </a:cubicBezTo>
                    <a:cubicBezTo>
                      <a:pt x="388" y="172"/>
                      <a:pt x="389" y="173"/>
                      <a:pt x="389" y="174"/>
                    </a:cubicBezTo>
                    <a:cubicBezTo>
                      <a:pt x="389" y="174"/>
                      <a:pt x="389" y="174"/>
                      <a:pt x="389" y="174"/>
                    </a:cubicBezTo>
                    <a:cubicBezTo>
                      <a:pt x="389" y="175"/>
                      <a:pt x="388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6" y="176"/>
                      <a:pt x="385" y="175"/>
                      <a:pt x="385" y="174"/>
                    </a:cubicBezTo>
                    <a:close/>
                    <a:moveTo>
                      <a:pt x="3" y="176"/>
                    </a:moveTo>
                    <a:cubicBezTo>
                      <a:pt x="2" y="176"/>
                      <a:pt x="1" y="175"/>
                      <a:pt x="1" y="174"/>
                    </a:cubicBezTo>
                    <a:cubicBezTo>
                      <a:pt x="1" y="174"/>
                      <a:pt x="1" y="174"/>
                      <a:pt x="1" y="174"/>
                    </a:cubicBezTo>
                    <a:cubicBezTo>
                      <a:pt x="1" y="172"/>
                      <a:pt x="2" y="172"/>
                      <a:pt x="3" y="172"/>
                    </a:cubicBezTo>
                    <a:cubicBezTo>
                      <a:pt x="3" y="172"/>
                      <a:pt x="3" y="172"/>
                      <a:pt x="3" y="172"/>
                    </a:cubicBezTo>
                    <a:cubicBezTo>
                      <a:pt x="5" y="172"/>
                      <a:pt x="5" y="173"/>
                      <a:pt x="5" y="174"/>
                    </a:cubicBezTo>
                    <a:cubicBezTo>
                      <a:pt x="5" y="174"/>
                      <a:pt x="5" y="174"/>
                      <a:pt x="5" y="174"/>
                    </a:cubicBezTo>
                    <a:cubicBezTo>
                      <a:pt x="5" y="175"/>
                      <a:pt x="4" y="176"/>
                      <a:pt x="3" y="176"/>
                    </a:cubicBezTo>
                    <a:cubicBezTo>
                      <a:pt x="3" y="176"/>
                      <a:pt x="3" y="176"/>
                      <a:pt x="3" y="176"/>
                    </a:cubicBezTo>
                    <a:cubicBezTo>
                      <a:pt x="3" y="176"/>
                      <a:pt x="3" y="176"/>
                      <a:pt x="3" y="176"/>
                    </a:cubicBezTo>
                    <a:close/>
                    <a:moveTo>
                      <a:pt x="384" y="167"/>
                    </a:moveTo>
                    <a:cubicBezTo>
                      <a:pt x="384" y="166"/>
                      <a:pt x="385" y="165"/>
                      <a:pt x="386" y="165"/>
                    </a:cubicBezTo>
                    <a:cubicBezTo>
                      <a:pt x="386" y="165"/>
                      <a:pt x="386" y="165"/>
                      <a:pt x="386" y="165"/>
                    </a:cubicBezTo>
                    <a:cubicBezTo>
                      <a:pt x="387" y="165"/>
                      <a:pt x="388" y="166"/>
                      <a:pt x="388" y="167"/>
                    </a:cubicBezTo>
                    <a:cubicBezTo>
                      <a:pt x="388" y="167"/>
                      <a:pt x="388" y="167"/>
                      <a:pt x="388" y="167"/>
                    </a:cubicBezTo>
                    <a:cubicBezTo>
                      <a:pt x="388" y="168"/>
                      <a:pt x="387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5" y="169"/>
                      <a:pt x="384" y="168"/>
                      <a:pt x="384" y="167"/>
                    </a:cubicBezTo>
                    <a:close/>
                    <a:moveTo>
                      <a:pt x="4" y="169"/>
                    </a:moveTo>
                    <a:cubicBezTo>
                      <a:pt x="3" y="169"/>
                      <a:pt x="2" y="167"/>
                      <a:pt x="2" y="166"/>
                    </a:cubicBezTo>
                    <a:cubicBezTo>
                      <a:pt x="2" y="166"/>
                      <a:pt x="2" y="166"/>
                      <a:pt x="2" y="166"/>
                    </a:cubicBezTo>
                    <a:cubicBezTo>
                      <a:pt x="2" y="165"/>
                      <a:pt x="3" y="164"/>
                      <a:pt x="5" y="165"/>
                    </a:cubicBezTo>
                    <a:cubicBezTo>
                      <a:pt x="5" y="165"/>
                      <a:pt x="5" y="165"/>
                      <a:pt x="5" y="165"/>
                    </a:cubicBezTo>
                    <a:cubicBezTo>
                      <a:pt x="6" y="165"/>
                      <a:pt x="6" y="166"/>
                      <a:pt x="6" y="167"/>
                    </a:cubicBezTo>
                    <a:cubicBezTo>
                      <a:pt x="6" y="167"/>
                      <a:pt x="6" y="167"/>
                      <a:pt x="6" y="167"/>
                    </a:cubicBezTo>
                    <a:cubicBezTo>
                      <a:pt x="6" y="168"/>
                      <a:pt x="5" y="169"/>
                      <a:pt x="4" y="169"/>
                    </a:cubicBezTo>
                    <a:cubicBezTo>
                      <a:pt x="4" y="169"/>
                      <a:pt x="4" y="169"/>
                      <a:pt x="4" y="169"/>
                    </a:cubicBezTo>
                    <a:cubicBezTo>
                      <a:pt x="4" y="169"/>
                      <a:pt x="4" y="169"/>
                      <a:pt x="4" y="169"/>
                    </a:cubicBezTo>
                    <a:close/>
                    <a:moveTo>
                      <a:pt x="383" y="160"/>
                    </a:moveTo>
                    <a:cubicBezTo>
                      <a:pt x="383" y="160"/>
                      <a:pt x="383" y="160"/>
                      <a:pt x="383" y="160"/>
                    </a:cubicBezTo>
                    <a:cubicBezTo>
                      <a:pt x="383" y="159"/>
                      <a:pt x="383" y="158"/>
                      <a:pt x="384" y="158"/>
                    </a:cubicBezTo>
                    <a:cubicBezTo>
                      <a:pt x="384" y="158"/>
                      <a:pt x="384" y="158"/>
                      <a:pt x="384" y="158"/>
                    </a:cubicBezTo>
                    <a:cubicBezTo>
                      <a:pt x="386" y="158"/>
                      <a:pt x="387" y="158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61"/>
                      <a:pt x="386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4" y="162"/>
                      <a:pt x="383" y="161"/>
                      <a:pt x="383" y="160"/>
                    </a:cubicBezTo>
                    <a:close/>
                    <a:moveTo>
                      <a:pt x="5" y="162"/>
                    </a:moveTo>
                    <a:cubicBezTo>
                      <a:pt x="4" y="161"/>
                      <a:pt x="3" y="160"/>
                      <a:pt x="3" y="159"/>
                    </a:cubicBezTo>
                    <a:cubicBezTo>
                      <a:pt x="3" y="159"/>
                      <a:pt x="3" y="159"/>
                      <a:pt x="3" y="159"/>
                    </a:cubicBezTo>
                    <a:cubicBezTo>
                      <a:pt x="4" y="158"/>
                      <a:pt x="5" y="157"/>
                      <a:pt x="6" y="157"/>
                    </a:cubicBezTo>
                    <a:cubicBezTo>
                      <a:pt x="6" y="157"/>
                      <a:pt x="6" y="157"/>
                      <a:pt x="6" y="157"/>
                    </a:cubicBezTo>
                    <a:cubicBezTo>
                      <a:pt x="7" y="158"/>
                      <a:pt x="8" y="159"/>
                      <a:pt x="7" y="160"/>
                    </a:cubicBezTo>
                    <a:cubicBezTo>
                      <a:pt x="7" y="160"/>
                      <a:pt x="7" y="160"/>
                      <a:pt x="7" y="160"/>
                    </a:cubicBezTo>
                    <a:cubicBezTo>
                      <a:pt x="7" y="161"/>
                      <a:pt x="6" y="162"/>
                      <a:pt x="5" y="162"/>
                    </a:cubicBezTo>
                    <a:cubicBezTo>
                      <a:pt x="5" y="162"/>
                      <a:pt x="5" y="162"/>
                      <a:pt x="5" y="162"/>
                    </a:cubicBezTo>
                    <a:cubicBezTo>
                      <a:pt x="5" y="162"/>
                      <a:pt x="5" y="162"/>
                      <a:pt x="5" y="162"/>
                    </a:cubicBezTo>
                    <a:close/>
                    <a:moveTo>
                      <a:pt x="381" y="153"/>
                    </a:moveTo>
                    <a:cubicBezTo>
                      <a:pt x="381" y="152"/>
                      <a:pt x="382" y="151"/>
                      <a:pt x="383" y="151"/>
                    </a:cubicBezTo>
                    <a:cubicBezTo>
                      <a:pt x="383" y="151"/>
                      <a:pt x="383" y="151"/>
                      <a:pt x="383" y="151"/>
                    </a:cubicBezTo>
                    <a:cubicBezTo>
                      <a:pt x="384" y="150"/>
                      <a:pt x="385" y="151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6" y="153"/>
                      <a:pt x="385" y="155"/>
                      <a:pt x="384" y="155"/>
                    </a:cubicBezTo>
                    <a:cubicBezTo>
                      <a:pt x="384" y="155"/>
                      <a:pt x="384" y="155"/>
                      <a:pt x="384" y="155"/>
                    </a:cubicBezTo>
                    <a:cubicBezTo>
                      <a:pt x="384" y="155"/>
                      <a:pt x="383" y="155"/>
                      <a:pt x="383" y="155"/>
                    </a:cubicBezTo>
                    <a:cubicBezTo>
                      <a:pt x="383" y="155"/>
                      <a:pt x="383" y="155"/>
                      <a:pt x="383" y="155"/>
                    </a:cubicBezTo>
                    <a:cubicBezTo>
                      <a:pt x="382" y="155"/>
                      <a:pt x="381" y="154"/>
                      <a:pt x="381" y="153"/>
                    </a:cubicBezTo>
                    <a:close/>
                    <a:moveTo>
                      <a:pt x="6" y="155"/>
                    </a:moveTo>
                    <a:cubicBezTo>
                      <a:pt x="5" y="154"/>
                      <a:pt x="5" y="153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1"/>
                      <a:pt x="6" y="150"/>
                      <a:pt x="7" y="150"/>
                    </a:cubicBezTo>
                    <a:cubicBezTo>
                      <a:pt x="7" y="150"/>
                      <a:pt x="7" y="150"/>
                      <a:pt x="7" y="150"/>
                    </a:cubicBezTo>
                    <a:cubicBezTo>
                      <a:pt x="8" y="151"/>
                      <a:pt x="9" y="152"/>
                      <a:pt x="9" y="153"/>
                    </a:cubicBezTo>
                    <a:cubicBezTo>
                      <a:pt x="9" y="153"/>
                      <a:pt x="9" y="153"/>
                      <a:pt x="9" y="153"/>
                    </a:cubicBezTo>
                    <a:cubicBezTo>
                      <a:pt x="9" y="154"/>
                      <a:pt x="8" y="155"/>
                      <a:pt x="7" y="155"/>
                    </a:cubicBezTo>
                    <a:cubicBezTo>
                      <a:pt x="7" y="155"/>
                      <a:pt x="7" y="155"/>
                      <a:pt x="7" y="155"/>
                    </a:cubicBezTo>
                    <a:cubicBezTo>
                      <a:pt x="7" y="155"/>
                      <a:pt x="7" y="155"/>
                      <a:pt x="6" y="155"/>
                    </a:cubicBezTo>
                    <a:close/>
                    <a:moveTo>
                      <a:pt x="380" y="146"/>
                    </a:moveTo>
                    <a:cubicBezTo>
                      <a:pt x="379" y="145"/>
                      <a:pt x="380" y="144"/>
                      <a:pt x="381" y="144"/>
                    </a:cubicBezTo>
                    <a:cubicBezTo>
                      <a:pt x="381" y="144"/>
                      <a:pt x="381" y="144"/>
                      <a:pt x="381" y="144"/>
                    </a:cubicBezTo>
                    <a:cubicBezTo>
                      <a:pt x="382" y="143"/>
                      <a:pt x="383" y="144"/>
                      <a:pt x="384" y="145"/>
                    </a:cubicBezTo>
                    <a:cubicBezTo>
                      <a:pt x="384" y="145"/>
                      <a:pt x="384" y="145"/>
                      <a:pt x="384" y="145"/>
                    </a:cubicBezTo>
                    <a:cubicBezTo>
                      <a:pt x="384" y="146"/>
                      <a:pt x="383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1" y="148"/>
                      <a:pt x="380" y="147"/>
                      <a:pt x="380" y="146"/>
                    </a:cubicBezTo>
                    <a:close/>
                    <a:moveTo>
                      <a:pt x="8" y="147"/>
                    </a:moveTo>
                    <a:cubicBezTo>
                      <a:pt x="7" y="147"/>
                      <a:pt x="6" y="146"/>
                      <a:pt x="7" y="145"/>
                    </a:cubicBezTo>
                    <a:cubicBezTo>
                      <a:pt x="7" y="145"/>
                      <a:pt x="7" y="145"/>
                      <a:pt x="7" y="145"/>
                    </a:cubicBezTo>
                    <a:cubicBezTo>
                      <a:pt x="7" y="144"/>
                      <a:pt x="8" y="143"/>
                      <a:pt x="9" y="143"/>
                    </a:cubicBezTo>
                    <a:cubicBezTo>
                      <a:pt x="9" y="143"/>
                      <a:pt x="9" y="143"/>
                      <a:pt x="9" y="143"/>
                    </a:cubicBezTo>
                    <a:cubicBezTo>
                      <a:pt x="10" y="144"/>
                      <a:pt x="11" y="145"/>
                      <a:pt x="11" y="146"/>
                    </a:cubicBezTo>
                    <a:cubicBezTo>
                      <a:pt x="11" y="146"/>
                      <a:pt x="11" y="146"/>
                      <a:pt x="11" y="146"/>
                    </a:cubicBezTo>
                    <a:cubicBezTo>
                      <a:pt x="10" y="147"/>
                      <a:pt x="10" y="148"/>
                      <a:pt x="9" y="148"/>
                    </a:cubicBezTo>
                    <a:cubicBezTo>
                      <a:pt x="9" y="148"/>
                      <a:pt x="9" y="148"/>
                      <a:pt x="9" y="148"/>
                    </a:cubicBezTo>
                    <a:cubicBezTo>
                      <a:pt x="8" y="148"/>
                      <a:pt x="8" y="148"/>
                      <a:pt x="8" y="147"/>
                    </a:cubicBezTo>
                    <a:close/>
                    <a:moveTo>
                      <a:pt x="378" y="139"/>
                    </a:moveTo>
                    <a:cubicBezTo>
                      <a:pt x="377" y="138"/>
                      <a:pt x="378" y="137"/>
                      <a:pt x="379" y="137"/>
                    </a:cubicBezTo>
                    <a:cubicBezTo>
                      <a:pt x="379" y="137"/>
                      <a:pt x="379" y="137"/>
                      <a:pt x="379" y="137"/>
                    </a:cubicBezTo>
                    <a:cubicBezTo>
                      <a:pt x="380" y="136"/>
                      <a:pt x="381" y="137"/>
                      <a:pt x="382" y="138"/>
                    </a:cubicBezTo>
                    <a:cubicBezTo>
                      <a:pt x="382" y="138"/>
                      <a:pt x="382" y="138"/>
                      <a:pt x="382" y="138"/>
                    </a:cubicBezTo>
                    <a:cubicBezTo>
                      <a:pt x="382" y="139"/>
                      <a:pt x="381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79" y="141"/>
                      <a:pt x="378" y="140"/>
                      <a:pt x="378" y="139"/>
                    </a:cubicBezTo>
                    <a:close/>
                    <a:moveTo>
                      <a:pt x="10" y="141"/>
                    </a:moveTo>
                    <a:cubicBezTo>
                      <a:pt x="9" y="140"/>
                      <a:pt x="8" y="139"/>
                      <a:pt x="9" y="138"/>
                    </a:cubicBezTo>
                    <a:cubicBezTo>
                      <a:pt x="9" y="138"/>
                      <a:pt x="9" y="138"/>
                      <a:pt x="9" y="138"/>
                    </a:cubicBezTo>
                    <a:cubicBezTo>
                      <a:pt x="9" y="137"/>
                      <a:pt x="10" y="136"/>
                      <a:pt x="11" y="136"/>
                    </a:cubicBezTo>
                    <a:cubicBezTo>
                      <a:pt x="11" y="136"/>
                      <a:pt x="11" y="136"/>
                      <a:pt x="11" y="136"/>
                    </a:cubicBezTo>
                    <a:cubicBezTo>
                      <a:pt x="12" y="137"/>
                      <a:pt x="13" y="138"/>
                      <a:pt x="13" y="139"/>
                    </a:cubicBezTo>
                    <a:cubicBezTo>
                      <a:pt x="13" y="139"/>
                      <a:pt x="13" y="139"/>
                      <a:pt x="13" y="139"/>
                    </a:cubicBezTo>
                    <a:cubicBezTo>
                      <a:pt x="12" y="140"/>
                      <a:pt x="12" y="141"/>
                      <a:pt x="11" y="141"/>
                    </a:cubicBezTo>
                    <a:cubicBezTo>
                      <a:pt x="11" y="141"/>
                      <a:pt x="11" y="141"/>
                      <a:pt x="11" y="141"/>
                    </a:cubicBezTo>
                    <a:cubicBezTo>
                      <a:pt x="10" y="141"/>
                      <a:pt x="10" y="141"/>
                      <a:pt x="10" y="141"/>
                    </a:cubicBezTo>
                    <a:close/>
                    <a:moveTo>
                      <a:pt x="375" y="133"/>
                    </a:moveTo>
                    <a:cubicBezTo>
                      <a:pt x="375" y="132"/>
                      <a:pt x="376" y="130"/>
                      <a:pt x="377" y="130"/>
                    </a:cubicBezTo>
                    <a:cubicBezTo>
                      <a:pt x="377" y="130"/>
                      <a:pt x="377" y="130"/>
                      <a:pt x="377" y="130"/>
                    </a:cubicBezTo>
                    <a:cubicBezTo>
                      <a:pt x="378" y="130"/>
                      <a:pt x="379" y="130"/>
                      <a:pt x="379" y="131"/>
                    </a:cubicBezTo>
                    <a:cubicBezTo>
                      <a:pt x="379" y="131"/>
                      <a:pt x="379" y="131"/>
                      <a:pt x="379" y="131"/>
                    </a:cubicBezTo>
                    <a:cubicBezTo>
                      <a:pt x="380" y="132"/>
                      <a:pt x="379" y="134"/>
                      <a:pt x="378" y="134"/>
                    </a:cubicBezTo>
                    <a:cubicBezTo>
                      <a:pt x="378" y="134"/>
                      <a:pt x="378" y="134"/>
                      <a:pt x="378" y="134"/>
                    </a:cubicBezTo>
                    <a:cubicBezTo>
                      <a:pt x="378" y="134"/>
                      <a:pt x="378" y="134"/>
                      <a:pt x="377" y="134"/>
                    </a:cubicBezTo>
                    <a:cubicBezTo>
                      <a:pt x="377" y="134"/>
                      <a:pt x="377" y="134"/>
                      <a:pt x="377" y="134"/>
                    </a:cubicBezTo>
                    <a:cubicBezTo>
                      <a:pt x="376" y="134"/>
                      <a:pt x="376" y="134"/>
                      <a:pt x="375" y="133"/>
                    </a:cubicBezTo>
                    <a:close/>
                    <a:moveTo>
                      <a:pt x="12" y="134"/>
                    </a:moveTo>
                    <a:cubicBezTo>
                      <a:pt x="11" y="133"/>
                      <a:pt x="11" y="132"/>
                      <a:pt x="11" y="131"/>
                    </a:cubicBezTo>
                    <a:cubicBezTo>
                      <a:pt x="11" y="131"/>
                      <a:pt x="11" y="131"/>
                      <a:pt x="11" y="131"/>
                    </a:cubicBezTo>
                    <a:cubicBezTo>
                      <a:pt x="11" y="130"/>
                      <a:pt x="12" y="129"/>
                      <a:pt x="14" y="130"/>
                    </a:cubicBezTo>
                    <a:cubicBezTo>
                      <a:pt x="14" y="130"/>
                      <a:pt x="14" y="130"/>
                      <a:pt x="14" y="130"/>
                    </a:cubicBezTo>
                    <a:cubicBezTo>
                      <a:pt x="15" y="130"/>
                      <a:pt x="15" y="131"/>
                      <a:pt x="15" y="132"/>
                    </a:cubicBezTo>
                    <a:cubicBezTo>
                      <a:pt x="15" y="132"/>
                      <a:pt x="15" y="132"/>
                      <a:pt x="15" y="132"/>
                    </a:cubicBezTo>
                    <a:cubicBezTo>
                      <a:pt x="15" y="133"/>
                      <a:pt x="14" y="134"/>
                      <a:pt x="13" y="134"/>
                    </a:cubicBezTo>
                    <a:cubicBezTo>
                      <a:pt x="13" y="134"/>
                      <a:pt x="13" y="134"/>
                      <a:pt x="13" y="134"/>
                    </a:cubicBezTo>
                    <a:cubicBezTo>
                      <a:pt x="13" y="134"/>
                      <a:pt x="12" y="134"/>
                      <a:pt x="12" y="134"/>
                    </a:cubicBezTo>
                    <a:close/>
                    <a:moveTo>
                      <a:pt x="373" y="126"/>
                    </a:moveTo>
                    <a:cubicBezTo>
                      <a:pt x="372" y="125"/>
                      <a:pt x="373" y="124"/>
                      <a:pt x="374" y="123"/>
                    </a:cubicBezTo>
                    <a:cubicBezTo>
                      <a:pt x="374" y="123"/>
                      <a:pt x="374" y="123"/>
                      <a:pt x="374" y="123"/>
                    </a:cubicBezTo>
                    <a:cubicBezTo>
                      <a:pt x="375" y="123"/>
                      <a:pt x="376" y="123"/>
                      <a:pt x="377" y="124"/>
                    </a:cubicBezTo>
                    <a:cubicBezTo>
                      <a:pt x="377" y="124"/>
                      <a:pt x="377" y="124"/>
                      <a:pt x="377" y="124"/>
                    </a:cubicBezTo>
                    <a:cubicBezTo>
                      <a:pt x="377" y="126"/>
                      <a:pt x="377" y="127"/>
                      <a:pt x="376" y="127"/>
                    </a:cubicBezTo>
                    <a:cubicBezTo>
                      <a:pt x="376" y="127"/>
                      <a:pt x="376" y="127"/>
                      <a:pt x="376" y="127"/>
                    </a:cubicBezTo>
                    <a:cubicBezTo>
                      <a:pt x="375" y="127"/>
                      <a:pt x="375" y="127"/>
                      <a:pt x="375" y="127"/>
                    </a:cubicBezTo>
                    <a:cubicBezTo>
                      <a:pt x="375" y="127"/>
                      <a:pt x="375" y="127"/>
                      <a:pt x="375" y="127"/>
                    </a:cubicBezTo>
                    <a:cubicBezTo>
                      <a:pt x="374" y="127"/>
                      <a:pt x="373" y="127"/>
                      <a:pt x="373" y="126"/>
                    </a:cubicBezTo>
                    <a:close/>
                    <a:moveTo>
                      <a:pt x="15" y="127"/>
                    </a:moveTo>
                    <a:cubicBezTo>
                      <a:pt x="14" y="126"/>
                      <a:pt x="13" y="125"/>
                      <a:pt x="13" y="124"/>
                    </a:cubicBezTo>
                    <a:cubicBezTo>
                      <a:pt x="13" y="124"/>
                      <a:pt x="13" y="124"/>
                      <a:pt x="13" y="124"/>
                    </a:cubicBezTo>
                    <a:cubicBezTo>
                      <a:pt x="14" y="123"/>
                      <a:pt x="15" y="122"/>
                      <a:pt x="16" y="123"/>
                    </a:cubicBezTo>
                    <a:cubicBezTo>
                      <a:pt x="16" y="123"/>
                      <a:pt x="16" y="123"/>
                      <a:pt x="16" y="123"/>
                    </a:cubicBezTo>
                    <a:cubicBezTo>
                      <a:pt x="17" y="123"/>
                      <a:pt x="18" y="125"/>
                      <a:pt x="17" y="126"/>
                    </a:cubicBezTo>
                    <a:cubicBezTo>
                      <a:pt x="17" y="126"/>
                      <a:pt x="17" y="126"/>
                      <a:pt x="17" y="126"/>
                    </a:cubicBezTo>
                    <a:cubicBezTo>
                      <a:pt x="17" y="126"/>
                      <a:pt x="16" y="127"/>
                      <a:pt x="15" y="127"/>
                    </a:cubicBezTo>
                    <a:cubicBezTo>
                      <a:pt x="15" y="127"/>
                      <a:pt x="15" y="127"/>
                      <a:pt x="15" y="127"/>
                    </a:cubicBezTo>
                    <a:cubicBezTo>
                      <a:pt x="15" y="127"/>
                      <a:pt x="15" y="127"/>
                      <a:pt x="15" y="127"/>
                    </a:cubicBezTo>
                    <a:close/>
                    <a:moveTo>
                      <a:pt x="370" y="119"/>
                    </a:moveTo>
                    <a:cubicBezTo>
                      <a:pt x="370" y="118"/>
                      <a:pt x="370" y="117"/>
                      <a:pt x="371" y="117"/>
                    </a:cubicBezTo>
                    <a:cubicBezTo>
                      <a:pt x="371" y="117"/>
                      <a:pt x="371" y="117"/>
                      <a:pt x="371" y="117"/>
                    </a:cubicBezTo>
                    <a:cubicBezTo>
                      <a:pt x="372" y="116"/>
                      <a:pt x="374" y="117"/>
                      <a:pt x="374" y="118"/>
                    </a:cubicBezTo>
                    <a:cubicBezTo>
                      <a:pt x="374" y="118"/>
                      <a:pt x="374" y="118"/>
                      <a:pt x="374" y="118"/>
                    </a:cubicBezTo>
                    <a:cubicBezTo>
                      <a:pt x="375" y="119"/>
                      <a:pt x="374" y="120"/>
                      <a:pt x="373" y="121"/>
                    </a:cubicBezTo>
                    <a:cubicBezTo>
                      <a:pt x="373" y="121"/>
                      <a:pt x="373" y="121"/>
                      <a:pt x="373" y="121"/>
                    </a:cubicBezTo>
                    <a:cubicBezTo>
                      <a:pt x="373" y="121"/>
                      <a:pt x="372" y="121"/>
                      <a:pt x="372" y="121"/>
                    </a:cubicBezTo>
                    <a:cubicBezTo>
                      <a:pt x="372" y="121"/>
                      <a:pt x="372" y="121"/>
                      <a:pt x="372" y="121"/>
                    </a:cubicBezTo>
                    <a:cubicBezTo>
                      <a:pt x="371" y="121"/>
                      <a:pt x="371" y="120"/>
                      <a:pt x="370" y="119"/>
                    </a:cubicBezTo>
                    <a:close/>
                    <a:moveTo>
                      <a:pt x="17" y="120"/>
                    </a:moveTo>
                    <a:cubicBezTo>
                      <a:pt x="16" y="120"/>
                      <a:pt x="16" y="118"/>
                      <a:pt x="16" y="117"/>
                    </a:cubicBezTo>
                    <a:cubicBezTo>
                      <a:pt x="16" y="117"/>
                      <a:pt x="16" y="117"/>
                      <a:pt x="16" y="117"/>
                    </a:cubicBezTo>
                    <a:cubicBezTo>
                      <a:pt x="17" y="116"/>
                      <a:pt x="18" y="116"/>
                      <a:pt x="19" y="116"/>
                    </a:cubicBezTo>
                    <a:cubicBezTo>
                      <a:pt x="19" y="116"/>
                      <a:pt x="19" y="116"/>
                      <a:pt x="19" y="116"/>
                    </a:cubicBezTo>
                    <a:cubicBezTo>
                      <a:pt x="20" y="117"/>
                      <a:pt x="21" y="118"/>
                      <a:pt x="20" y="119"/>
                    </a:cubicBezTo>
                    <a:cubicBezTo>
                      <a:pt x="20" y="119"/>
                      <a:pt x="20" y="119"/>
                      <a:pt x="20" y="119"/>
                    </a:cubicBezTo>
                    <a:cubicBezTo>
                      <a:pt x="20" y="120"/>
                      <a:pt x="19" y="120"/>
                      <a:pt x="18" y="120"/>
                    </a:cubicBezTo>
                    <a:cubicBezTo>
                      <a:pt x="18" y="120"/>
                      <a:pt x="18" y="120"/>
                      <a:pt x="18" y="120"/>
                    </a:cubicBezTo>
                    <a:cubicBezTo>
                      <a:pt x="18" y="120"/>
                      <a:pt x="18" y="120"/>
                      <a:pt x="17" y="120"/>
                    </a:cubicBezTo>
                    <a:close/>
                    <a:moveTo>
                      <a:pt x="367" y="113"/>
                    </a:moveTo>
                    <a:cubicBezTo>
                      <a:pt x="367" y="112"/>
                      <a:pt x="367" y="111"/>
                      <a:pt x="368" y="110"/>
                    </a:cubicBezTo>
                    <a:cubicBezTo>
                      <a:pt x="368" y="110"/>
                      <a:pt x="368" y="110"/>
                      <a:pt x="368" y="110"/>
                    </a:cubicBezTo>
                    <a:cubicBezTo>
                      <a:pt x="369" y="110"/>
                      <a:pt x="370" y="110"/>
                      <a:pt x="371" y="111"/>
                    </a:cubicBezTo>
                    <a:cubicBezTo>
                      <a:pt x="371" y="111"/>
                      <a:pt x="371" y="111"/>
                      <a:pt x="371" y="111"/>
                    </a:cubicBezTo>
                    <a:cubicBezTo>
                      <a:pt x="372" y="112"/>
                      <a:pt x="371" y="113"/>
                      <a:pt x="370" y="114"/>
                    </a:cubicBezTo>
                    <a:cubicBezTo>
                      <a:pt x="370" y="114"/>
                      <a:pt x="370" y="114"/>
                      <a:pt x="370" y="114"/>
                    </a:cubicBezTo>
                    <a:cubicBezTo>
                      <a:pt x="370" y="114"/>
                      <a:pt x="369" y="114"/>
                      <a:pt x="369" y="114"/>
                    </a:cubicBezTo>
                    <a:cubicBezTo>
                      <a:pt x="369" y="114"/>
                      <a:pt x="369" y="114"/>
                      <a:pt x="369" y="114"/>
                    </a:cubicBezTo>
                    <a:cubicBezTo>
                      <a:pt x="368" y="114"/>
                      <a:pt x="368" y="114"/>
                      <a:pt x="367" y="113"/>
                    </a:cubicBezTo>
                    <a:close/>
                    <a:moveTo>
                      <a:pt x="20" y="114"/>
                    </a:moveTo>
                    <a:cubicBezTo>
                      <a:pt x="19" y="113"/>
                      <a:pt x="19" y="112"/>
                      <a:pt x="19" y="111"/>
                    </a:cubicBezTo>
                    <a:cubicBezTo>
                      <a:pt x="19" y="111"/>
                      <a:pt x="19" y="111"/>
                      <a:pt x="19" y="111"/>
                    </a:cubicBezTo>
                    <a:cubicBezTo>
                      <a:pt x="20" y="110"/>
                      <a:pt x="21" y="109"/>
                      <a:pt x="22" y="110"/>
                    </a:cubicBezTo>
                    <a:cubicBezTo>
                      <a:pt x="22" y="110"/>
                      <a:pt x="22" y="110"/>
                      <a:pt x="22" y="110"/>
                    </a:cubicBezTo>
                    <a:cubicBezTo>
                      <a:pt x="23" y="110"/>
                      <a:pt x="24" y="111"/>
                      <a:pt x="23" y="113"/>
                    </a:cubicBezTo>
                    <a:cubicBezTo>
                      <a:pt x="23" y="113"/>
                      <a:pt x="23" y="113"/>
                      <a:pt x="23" y="113"/>
                    </a:cubicBezTo>
                    <a:cubicBezTo>
                      <a:pt x="23" y="113"/>
                      <a:pt x="22" y="114"/>
                      <a:pt x="21" y="114"/>
                    </a:cubicBezTo>
                    <a:cubicBezTo>
                      <a:pt x="21" y="114"/>
                      <a:pt x="21" y="114"/>
                      <a:pt x="21" y="114"/>
                    </a:cubicBezTo>
                    <a:cubicBezTo>
                      <a:pt x="21" y="114"/>
                      <a:pt x="21" y="114"/>
                      <a:pt x="20" y="114"/>
                    </a:cubicBezTo>
                    <a:close/>
                    <a:moveTo>
                      <a:pt x="364" y="107"/>
                    </a:moveTo>
                    <a:cubicBezTo>
                      <a:pt x="363" y="106"/>
                      <a:pt x="364" y="104"/>
                      <a:pt x="365" y="104"/>
                    </a:cubicBezTo>
                    <a:cubicBezTo>
                      <a:pt x="365" y="104"/>
                      <a:pt x="365" y="104"/>
                      <a:pt x="365" y="104"/>
                    </a:cubicBezTo>
                    <a:cubicBezTo>
                      <a:pt x="366" y="103"/>
                      <a:pt x="367" y="104"/>
                      <a:pt x="368" y="105"/>
                    </a:cubicBezTo>
                    <a:cubicBezTo>
                      <a:pt x="368" y="105"/>
                      <a:pt x="368" y="105"/>
                      <a:pt x="368" y="105"/>
                    </a:cubicBezTo>
                    <a:cubicBezTo>
                      <a:pt x="368" y="106"/>
                      <a:pt x="368" y="107"/>
                      <a:pt x="367" y="107"/>
                    </a:cubicBezTo>
                    <a:cubicBezTo>
                      <a:pt x="367" y="107"/>
                      <a:pt x="367" y="107"/>
                      <a:pt x="367" y="107"/>
                    </a:cubicBezTo>
                    <a:cubicBezTo>
                      <a:pt x="367" y="108"/>
                      <a:pt x="366" y="108"/>
                      <a:pt x="366" y="108"/>
                    </a:cubicBezTo>
                    <a:cubicBezTo>
                      <a:pt x="366" y="108"/>
                      <a:pt x="366" y="108"/>
                      <a:pt x="366" y="108"/>
                    </a:cubicBezTo>
                    <a:cubicBezTo>
                      <a:pt x="365" y="108"/>
                      <a:pt x="364" y="107"/>
                      <a:pt x="364" y="107"/>
                    </a:cubicBezTo>
                    <a:close/>
                    <a:moveTo>
                      <a:pt x="24" y="107"/>
                    </a:moveTo>
                    <a:cubicBezTo>
                      <a:pt x="22" y="106"/>
                      <a:pt x="22" y="105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3"/>
                      <a:pt x="24" y="103"/>
                      <a:pt x="26" y="103"/>
                    </a:cubicBezTo>
                    <a:cubicBezTo>
                      <a:pt x="26" y="103"/>
                      <a:pt x="26" y="103"/>
                      <a:pt x="26" y="103"/>
                    </a:cubicBezTo>
                    <a:cubicBezTo>
                      <a:pt x="27" y="104"/>
                      <a:pt x="27" y="105"/>
                      <a:pt x="26" y="106"/>
                    </a:cubicBezTo>
                    <a:cubicBezTo>
                      <a:pt x="26" y="106"/>
                      <a:pt x="26" y="106"/>
                      <a:pt x="26" y="106"/>
                    </a:cubicBezTo>
                    <a:cubicBezTo>
                      <a:pt x="26" y="107"/>
                      <a:pt x="25" y="107"/>
                      <a:pt x="25" y="107"/>
                    </a:cubicBezTo>
                    <a:cubicBezTo>
                      <a:pt x="25" y="107"/>
                      <a:pt x="25" y="107"/>
                      <a:pt x="25" y="107"/>
                    </a:cubicBezTo>
                    <a:cubicBezTo>
                      <a:pt x="24" y="107"/>
                      <a:pt x="24" y="107"/>
                      <a:pt x="24" y="107"/>
                    </a:cubicBezTo>
                    <a:close/>
                    <a:moveTo>
                      <a:pt x="361" y="100"/>
                    </a:moveTo>
                    <a:cubicBezTo>
                      <a:pt x="360" y="99"/>
                      <a:pt x="360" y="98"/>
                      <a:pt x="361" y="97"/>
                    </a:cubicBezTo>
                    <a:cubicBezTo>
                      <a:pt x="361" y="97"/>
                      <a:pt x="361" y="97"/>
                      <a:pt x="361" y="97"/>
                    </a:cubicBezTo>
                    <a:cubicBezTo>
                      <a:pt x="362" y="97"/>
                      <a:pt x="364" y="97"/>
                      <a:pt x="364" y="98"/>
                    </a:cubicBezTo>
                    <a:cubicBezTo>
                      <a:pt x="364" y="98"/>
                      <a:pt x="364" y="98"/>
                      <a:pt x="364" y="98"/>
                    </a:cubicBezTo>
                    <a:cubicBezTo>
                      <a:pt x="365" y="99"/>
                      <a:pt x="364" y="101"/>
                      <a:pt x="363" y="101"/>
                    </a:cubicBezTo>
                    <a:cubicBezTo>
                      <a:pt x="363" y="101"/>
                      <a:pt x="363" y="101"/>
                      <a:pt x="363" y="101"/>
                    </a:cubicBezTo>
                    <a:cubicBezTo>
                      <a:pt x="363" y="101"/>
                      <a:pt x="363" y="101"/>
                      <a:pt x="362" y="101"/>
                    </a:cubicBezTo>
                    <a:cubicBezTo>
                      <a:pt x="362" y="101"/>
                      <a:pt x="362" y="101"/>
                      <a:pt x="362" y="101"/>
                    </a:cubicBezTo>
                    <a:cubicBezTo>
                      <a:pt x="362" y="101"/>
                      <a:pt x="361" y="101"/>
                      <a:pt x="361" y="100"/>
                    </a:cubicBezTo>
                    <a:close/>
                    <a:moveTo>
                      <a:pt x="27" y="101"/>
                    </a:moveTo>
                    <a:cubicBezTo>
                      <a:pt x="26" y="100"/>
                      <a:pt x="26" y="99"/>
                      <a:pt x="26" y="98"/>
                    </a:cubicBezTo>
                    <a:cubicBezTo>
                      <a:pt x="26" y="98"/>
                      <a:pt x="26" y="98"/>
                      <a:pt x="26" y="98"/>
                    </a:cubicBezTo>
                    <a:cubicBezTo>
                      <a:pt x="27" y="97"/>
                      <a:pt x="28" y="96"/>
                      <a:pt x="29" y="97"/>
                    </a:cubicBezTo>
                    <a:cubicBezTo>
                      <a:pt x="29" y="97"/>
                      <a:pt x="29" y="97"/>
                      <a:pt x="29" y="97"/>
                    </a:cubicBezTo>
                    <a:cubicBezTo>
                      <a:pt x="30" y="98"/>
                      <a:pt x="30" y="99"/>
                      <a:pt x="30" y="100"/>
                    </a:cubicBezTo>
                    <a:cubicBezTo>
                      <a:pt x="30" y="100"/>
                      <a:pt x="30" y="100"/>
                      <a:pt x="30" y="100"/>
                    </a:cubicBezTo>
                    <a:cubicBezTo>
                      <a:pt x="29" y="101"/>
                      <a:pt x="29" y="101"/>
                      <a:pt x="28" y="101"/>
                    </a:cubicBezTo>
                    <a:cubicBezTo>
                      <a:pt x="28" y="101"/>
                      <a:pt x="28" y="101"/>
                      <a:pt x="28" y="101"/>
                    </a:cubicBezTo>
                    <a:cubicBezTo>
                      <a:pt x="28" y="101"/>
                      <a:pt x="27" y="101"/>
                      <a:pt x="27" y="101"/>
                    </a:cubicBezTo>
                    <a:close/>
                    <a:moveTo>
                      <a:pt x="357" y="94"/>
                    </a:moveTo>
                    <a:cubicBezTo>
                      <a:pt x="357" y="94"/>
                      <a:pt x="357" y="94"/>
                      <a:pt x="357" y="94"/>
                    </a:cubicBezTo>
                    <a:cubicBezTo>
                      <a:pt x="356" y="93"/>
                      <a:pt x="357" y="92"/>
                      <a:pt x="358" y="91"/>
                    </a:cubicBezTo>
                    <a:cubicBezTo>
                      <a:pt x="358" y="91"/>
                      <a:pt x="358" y="91"/>
                      <a:pt x="358" y="91"/>
                    </a:cubicBezTo>
                    <a:cubicBezTo>
                      <a:pt x="359" y="91"/>
                      <a:pt x="360" y="91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1" y="93"/>
                      <a:pt x="361" y="94"/>
                      <a:pt x="360" y="95"/>
                    </a:cubicBezTo>
                    <a:cubicBezTo>
                      <a:pt x="360" y="95"/>
                      <a:pt x="360" y="95"/>
                      <a:pt x="360" y="95"/>
                    </a:cubicBezTo>
                    <a:cubicBezTo>
                      <a:pt x="359" y="95"/>
                      <a:pt x="359" y="95"/>
                      <a:pt x="359" y="95"/>
                    </a:cubicBezTo>
                    <a:cubicBezTo>
                      <a:pt x="359" y="95"/>
                      <a:pt x="359" y="95"/>
                      <a:pt x="359" y="95"/>
                    </a:cubicBezTo>
                    <a:cubicBezTo>
                      <a:pt x="358" y="95"/>
                      <a:pt x="357" y="95"/>
                      <a:pt x="357" y="94"/>
                    </a:cubicBezTo>
                    <a:close/>
                    <a:moveTo>
                      <a:pt x="31" y="94"/>
                    </a:moveTo>
                    <a:cubicBezTo>
                      <a:pt x="30" y="94"/>
                      <a:pt x="29" y="93"/>
                      <a:pt x="30" y="92"/>
                    </a:cubicBezTo>
                    <a:cubicBezTo>
                      <a:pt x="30" y="92"/>
                      <a:pt x="30" y="92"/>
                      <a:pt x="30" y="92"/>
                    </a:cubicBezTo>
                    <a:cubicBezTo>
                      <a:pt x="31" y="91"/>
                      <a:pt x="32" y="90"/>
                      <a:pt x="33" y="91"/>
                    </a:cubicBezTo>
                    <a:cubicBezTo>
                      <a:pt x="33" y="91"/>
                      <a:pt x="33" y="91"/>
                      <a:pt x="33" y="91"/>
                    </a:cubicBezTo>
                    <a:cubicBezTo>
                      <a:pt x="34" y="91"/>
                      <a:pt x="34" y="93"/>
                      <a:pt x="34" y="94"/>
                    </a:cubicBezTo>
                    <a:cubicBezTo>
                      <a:pt x="34" y="94"/>
                      <a:pt x="34" y="94"/>
                      <a:pt x="34" y="94"/>
                    </a:cubicBezTo>
                    <a:cubicBezTo>
                      <a:pt x="33" y="94"/>
                      <a:pt x="32" y="95"/>
                      <a:pt x="32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1" y="95"/>
                      <a:pt x="31" y="95"/>
                      <a:pt x="31" y="94"/>
                    </a:cubicBezTo>
                    <a:close/>
                    <a:moveTo>
                      <a:pt x="353" y="88"/>
                    </a:moveTo>
                    <a:cubicBezTo>
                      <a:pt x="353" y="88"/>
                      <a:pt x="353" y="88"/>
                      <a:pt x="353" y="88"/>
                    </a:cubicBezTo>
                    <a:cubicBezTo>
                      <a:pt x="352" y="87"/>
                      <a:pt x="353" y="86"/>
                      <a:pt x="353" y="85"/>
                    </a:cubicBezTo>
                    <a:cubicBezTo>
                      <a:pt x="353" y="85"/>
                      <a:pt x="353" y="85"/>
                      <a:pt x="353" y="85"/>
                    </a:cubicBezTo>
                    <a:cubicBezTo>
                      <a:pt x="354" y="85"/>
                      <a:pt x="356" y="85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7" y="87"/>
                      <a:pt x="357" y="88"/>
                      <a:pt x="356" y="89"/>
                    </a:cubicBezTo>
                    <a:cubicBezTo>
                      <a:pt x="356" y="89"/>
                      <a:pt x="356" y="89"/>
                      <a:pt x="356" y="89"/>
                    </a:cubicBezTo>
                    <a:cubicBezTo>
                      <a:pt x="356" y="89"/>
                      <a:pt x="355" y="89"/>
                      <a:pt x="355" y="89"/>
                    </a:cubicBezTo>
                    <a:cubicBezTo>
                      <a:pt x="355" y="89"/>
                      <a:pt x="355" y="89"/>
                      <a:pt x="355" y="89"/>
                    </a:cubicBezTo>
                    <a:cubicBezTo>
                      <a:pt x="354" y="89"/>
                      <a:pt x="353" y="89"/>
                      <a:pt x="353" y="88"/>
                    </a:cubicBezTo>
                    <a:close/>
                    <a:moveTo>
                      <a:pt x="35" y="88"/>
                    </a:moveTo>
                    <a:cubicBezTo>
                      <a:pt x="34" y="88"/>
                      <a:pt x="33" y="86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5" y="84"/>
                      <a:pt x="36" y="84"/>
                      <a:pt x="37" y="85"/>
                    </a:cubicBezTo>
                    <a:cubicBezTo>
                      <a:pt x="37" y="85"/>
                      <a:pt x="37" y="85"/>
                      <a:pt x="37" y="85"/>
                    </a:cubicBezTo>
                    <a:cubicBezTo>
                      <a:pt x="38" y="86"/>
                      <a:pt x="38" y="87"/>
                      <a:pt x="38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7" y="88"/>
                      <a:pt x="36" y="89"/>
                      <a:pt x="36" y="89"/>
                    </a:cubicBezTo>
                    <a:cubicBezTo>
                      <a:pt x="36" y="89"/>
                      <a:pt x="36" y="89"/>
                      <a:pt x="36" y="89"/>
                    </a:cubicBezTo>
                    <a:cubicBezTo>
                      <a:pt x="35" y="89"/>
                      <a:pt x="35" y="89"/>
                      <a:pt x="35" y="88"/>
                    </a:cubicBezTo>
                    <a:close/>
                    <a:moveTo>
                      <a:pt x="349" y="82"/>
                    </a:moveTo>
                    <a:cubicBezTo>
                      <a:pt x="348" y="82"/>
                      <a:pt x="348" y="80"/>
                      <a:pt x="349" y="79"/>
                    </a:cubicBezTo>
                    <a:cubicBezTo>
                      <a:pt x="349" y="79"/>
                      <a:pt x="349" y="79"/>
                      <a:pt x="349" y="79"/>
                    </a:cubicBezTo>
                    <a:cubicBezTo>
                      <a:pt x="350" y="79"/>
                      <a:pt x="352" y="79"/>
                      <a:pt x="352" y="80"/>
                    </a:cubicBezTo>
                    <a:cubicBezTo>
                      <a:pt x="352" y="80"/>
                      <a:pt x="352" y="80"/>
                      <a:pt x="352" y="80"/>
                    </a:cubicBezTo>
                    <a:cubicBezTo>
                      <a:pt x="353" y="81"/>
                      <a:pt x="353" y="82"/>
                      <a:pt x="352" y="83"/>
                    </a:cubicBezTo>
                    <a:cubicBezTo>
                      <a:pt x="352" y="83"/>
                      <a:pt x="352" y="83"/>
                      <a:pt x="352" y="83"/>
                    </a:cubicBezTo>
                    <a:cubicBezTo>
                      <a:pt x="351" y="83"/>
                      <a:pt x="351" y="83"/>
                      <a:pt x="351" y="83"/>
                    </a:cubicBezTo>
                    <a:cubicBezTo>
                      <a:pt x="351" y="83"/>
                      <a:pt x="351" y="83"/>
                      <a:pt x="351" y="83"/>
                    </a:cubicBezTo>
                    <a:cubicBezTo>
                      <a:pt x="350" y="83"/>
                      <a:pt x="349" y="83"/>
                      <a:pt x="349" y="82"/>
                    </a:cubicBezTo>
                    <a:close/>
                    <a:moveTo>
                      <a:pt x="39" y="82"/>
                    </a:moveTo>
                    <a:cubicBezTo>
                      <a:pt x="38" y="82"/>
                      <a:pt x="38" y="80"/>
                      <a:pt x="38" y="79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39" y="79"/>
                      <a:pt x="40" y="78"/>
                      <a:pt x="41" y="79"/>
                    </a:cubicBezTo>
                    <a:cubicBezTo>
                      <a:pt x="41" y="79"/>
                      <a:pt x="41" y="79"/>
                      <a:pt x="41" y="79"/>
                    </a:cubicBezTo>
                    <a:cubicBezTo>
                      <a:pt x="42" y="80"/>
                      <a:pt x="42" y="81"/>
                      <a:pt x="42" y="82"/>
                    </a:cubicBezTo>
                    <a:cubicBezTo>
                      <a:pt x="42" y="82"/>
                      <a:pt x="42" y="82"/>
                      <a:pt x="42" y="82"/>
                    </a:cubicBezTo>
                    <a:cubicBezTo>
                      <a:pt x="41" y="83"/>
                      <a:pt x="41" y="83"/>
                      <a:pt x="40" y="83"/>
                    </a:cubicBezTo>
                    <a:cubicBezTo>
                      <a:pt x="40" y="83"/>
                      <a:pt x="40" y="83"/>
                      <a:pt x="40" y="83"/>
                    </a:cubicBezTo>
                    <a:cubicBezTo>
                      <a:pt x="40" y="83"/>
                      <a:pt x="39" y="83"/>
                      <a:pt x="39" y="82"/>
                    </a:cubicBezTo>
                    <a:close/>
                    <a:moveTo>
                      <a:pt x="344" y="77"/>
                    </a:moveTo>
                    <a:cubicBezTo>
                      <a:pt x="344" y="76"/>
                      <a:pt x="344" y="75"/>
                      <a:pt x="345" y="74"/>
                    </a:cubicBezTo>
                    <a:cubicBezTo>
                      <a:pt x="345" y="74"/>
                      <a:pt x="345" y="74"/>
                      <a:pt x="345" y="74"/>
                    </a:cubicBezTo>
                    <a:cubicBezTo>
                      <a:pt x="346" y="73"/>
                      <a:pt x="347" y="73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9" y="75"/>
                      <a:pt x="348" y="76"/>
                      <a:pt x="347" y="77"/>
                    </a:cubicBezTo>
                    <a:cubicBezTo>
                      <a:pt x="347" y="77"/>
                      <a:pt x="347" y="77"/>
                      <a:pt x="347" y="77"/>
                    </a:cubicBezTo>
                    <a:cubicBezTo>
                      <a:pt x="347" y="77"/>
                      <a:pt x="347" y="78"/>
                      <a:pt x="346" y="78"/>
                    </a:cubicBezTo>
                    <a:cubicBezTo>
                      <a:pt x="346" y="78"/>
                      <a:pt x="346" y="78"/>
                      <a:pt x="346" y="78"/>
                    </a:cubicBezTo>
                    <a:cubicBezTo>
                      <a:pt x="346" y="78"/>
                      <a:pt x="345" y="77"/>
                      <a:pt x="344" y="77"/>
                    </a:cubicBezTo>
                    <a:close/>
                    <a:moveTo>
                      <a:pt x="43" y="77"/>
                    </a:moveTo>
                    <a:cubicBezTo>
                      <a:pt x="42" y="76"/>
                      <a:pt x="42" y="75"/>
                      <a:pt x="43" y="74"/>
                    </a:cubicBezTo>
                    <a:cubicBezTo>
                      <a:pt x="43" y="74"/>
                      <a:pt x="43" y="74"/>
                      <a:pt x="43" y="74"/>
                    </a:cubicBezTo>
                    <a:cubicBezTo>
                      <a:pt x="43" y="73"/>
                      <a:pt x="45" y="73"/>
                      <a:pt x="46" y="73"/>
                    </a:cubicBezTo>
                    <a:cubicBezTo>
                      <a:pt x="46" y="73"/>
                      <a:pt x="46" y="73"/>
                      <a:pt x="46" y="73"/>
                    </a:cubicBezTo>
                    <a:cubicBezTo>
                      <a:pt x="47" y="74"/>
                      <a:pt x="47" y="75"/>
                      <a:pt x="46" y="76"/>
                    </a:cubicBezTo>
                    <a:cubicBezTo>
                      <a:pt x="46" y="76"/>
                      <a:pt x="46" y="76"/>
                      <a:pt x="46" y="76"/>
                    </a:cubicBezTo>
                    <a:cubicBezTo>
                      <a:pt x="46" y="77"/>
                      <a:pt x="45" y="77"/>
                      <a:pt x="44" y="77"/>
                    </a:cubicBezTo>
                    <a:cubicBezTo>
                      <a:pt x="44" y="77"/>
                      <a:pt x="44" y="77"/>
                      <a:pt x="44" y="77"/>
                    </a:cubicBezTo>
                    <a:cubicBezTo>
                      <a:pt x="44" y="77"/>
                      <a:pt x="43" y="77"/>
                      <a:pt x="43" y="77"/>
                    </a:cubicBezTo>
                    <a:close/>
                    <a:moveTo>
                      <a:pt x="340" y="71"/>
                    </a:moveTo>
                    <a:cubicBezTo>
                      <a:pt x="339" y="70"/>
                      <a:pt x="339" y="69"/>
                      <a:pt x="340" y="68"/>
                    </a:cubicBezTo>
                    <a:cubicBezTo>
                      <a:pt x="340" y="68"/>
                      <a:pt x="340" y="68"/>
                      <a:pt x="340" y="68"/>
                    </a:cubicBezTo>
                    <a:cubicBezTo>
                      <a:pt x="341" y="68"/>
                      <a:pt x="342" y="68"/>
                      <a:pt x="343" y="69"/>
                    </a:cubicBezTo>
                    <a:cubicBezTo>
                      <a:pt x="343" y="69"/>
                      <a:pt x="343" y="69"/>
                      <a:pt x="343" y="69"/>
                    </a:cubicBezTo>
                    <a:cubicBezTo>
                      <a:pt x="344" y="69"/>
                      <a:pt x="344" y="71"/>
                      <a:pt x="343" y="72"/>
                    </a:cubicBezTo>
                    <a:cubicBezTo>
                      <a:pt x="343" y="72"/>
                      <a:pt x="343" y="72"/>
                      <a:pt x="343" y="72"/>
                    </a:cubicBezTo>
                    <a:cubicBezTo>
                      <a:pt x="343" y="72"/>
                      <a:pt x="342" y="72"/>
                      <a:pt x="342" y="72"/>
                    </a:cubicBezTo>
                    <a:cubicBezTo>
                      <a:pt x="342" y="72"/>
                      <a:pt x="342" y="72"/>
                      <a:pt x="342" y="72"/>
                    </a:cubicBezTo>
                    <a:cubicBezTo>
                      <a:pt x="341" y="72"/>
                      <a:pt x="340" y="72"/>
                      <a:pt x="340" y="71"/>
                    </a:cubicBezTo>
                    <a:close/>
                    <a:moveTo>
                      <a:pt x="48" y="71"/>
                    </a:moveTo>
                    <a:cubicBezTo>
                      <a:pt x="47" y="70"/>
                      <a:pt x="47" y="69"/>
                      <a:pt x="47" y="68"/>
                    </a:cubicBezTo>
                    <a:cubicBezTo>
                      <a:pt x="47" y="68"/>
                      <a:pt x="47" y="68"/>
                      <a:pt x="47" y="68"/>
                    </a:cubicBezTo>
                    <a:cubicBezTo>
                      <a:pt x="48" y="67"/>
                      <a:pt x="49" y="67"/>
                      <a:pt x="50" y="68"/>
                    </a:cubicBezTo>
                    <a:cubicBezTo>
                      <a:pt x="50" y="68"/>
                      <a:pt x="50" y="68"/>
                      <a:pt x="50" y="68"/>
                    </a:cubicBezTo>
                    <a:cubicBezTo>
                      <a:pt x="51" y="69"/>
                      <a:pt x="51" y="70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0" y="71"/>
                      <a:pt x="50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8" y="72"/>
                      <a:pt x="48" y="71"/>
                      <a:pt x="48" y="71"/>
                    </a:cubicBezTo>
                    <a:close/>
                    <a:moveTo>
                      <a:pt x="335" y="66"/>
                    </a:moveTo>
                    <a:cubicBezTo>
                      <a:pt x="334" y="65"/>
                      <a:pt x="334" y="64"/>
                      <a:pt x="335" y="63"/>
                    </a:cubicBezTo>
                    <a:cubicBezTo>
                      <a:pt x="335" y="63"/>
                      <a:pt x="335" y="63"/>
                      <a:pt x="335" y="63"/>
                    </a:cubicBezTo>
                    <a:cubicBezTo>
                      <a:pt x="336" y="62"/>
                      <a:pt x="338" y="62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9" y="64"/>
                      <a:pt x="339" y="65"/>
                      <a:pt x="338" y="66"/>
                    </a:cubicBezTo>
                    <a:cubicBezTo>
                      <a:pt x="338" y="66"/>
                      <a:pt x="338" y="66"/>
                      <a:pt x="338" y="66"/>
                    </a:cubicBezTo>
                    <a:cubicBezTo>
                      <a:pt x="338" y="66"/>
                      <a:pt x="337" y="67"/>
                      <a:pt x="337" y="67"/>
                    </a:cubicBezTo>
                    <a:cubicBezTo>
                      <a:pt x="337" y="67"/>
                      <a:pt x="337" y="67"/>
                      <a:pt x="337" y="67"/>
                    </a:cubicBezTo>
                    <a:cubicBezTo>
                      <a:pt x="336" y="67"/>
                      <a:pt x="336" y="66"/>
                      <a:pt x="335" y="66"/>
                    </a:cubicBezTo>
                    <a:close/>
                    <a:moveTo>
                      <a:pt x="52" y="66"/>
                    </a:moveTo>
                    <a:cubicBezTo>
                      <a:pt x="51" y="65"/>
                      <a:pt x="51" y="64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3" y="62"/>
                      <a:pt x="54" y="62"/>
                      <a:pt x="55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6" y="63"/>
                      <a:pt x="56" y="65"/>
                      <a:pt x="55" y="66"/>
                    </a:cubicBezTo>
                    <a:cubicBezTo>
                      <a:pt x="55" y="66"/>
                      <a:pt x="55" y="66"/>
                      <a:pt x="55" y="66"/>
                    </a:cubicBezTo>
                    <a:cubicBezTo>
                      <a:pt x="55" y="66"/>
                      <a:pt x="54" y="66"/>
                      <a:pt x="54" y="66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53" y="66"/>
                      <a:pt x="53" y="66"/>
                      <a:pt x="52" y="66"/>
                    </a:cubicBezTo>
                    <a:close/>
                    <a:moveTo>
                      <a:pt x="330" y="61"/>
                    </a:moveTo>
                    <a:cubicBezTo>
                      <a:pt x="329" y="60"/>
                      <a:pt x="329" y="59"/>
                      <a:pt x="330" y="58"/>
                    </a:cubicBezTo>
                    <a:cubicBezTo>
                      <a:pt x="330" y="58"/>
                      <a:pt x="330" y="58"/>
                      <a:pt x="330" y="58"/>
                    </a:cubicBezTo>
                    <a:cubicBezTo>
                      <a:pt x="331" y="57"/>
                      <a:pt x="332" y="57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4" y="59"/>
                      <a:pt x="334" y="60"/>
                      <a:pt x="333" y="61"/>
                    </a:cubicBezTo>
                    <a:cubicBezTo>
                      <a:pt x="333" y="61"/>
                      <a:pt x="333" y="61"/>
                      <a:pt x="333" y="61"/>
                    </a:cubicBezTo>
                    <a:cubicBezTo>
                      <a:pt x="333" y="61"/>
                      <a:pt x="332" y="61"/>
                      <a:pt x="332" y="61"/>
                    </a:cubicBezTo>
                    <a:cubicBezTo>
                      <a:pt x="332" y="61"/>
                      <a:pt x="332" y="61"/>
                      <a:pt x="332" y="61"/>
                    </a:cubicBezTo>
                    <a:cubicBezTo>
                      <a:pt x="331" y="61"/>
                      <a:pt x="331" y="61"/>
                      <a:pt x="330" y="61"/>
                    </a:cubicBezTo>
                    <a:close/>
                    <a:moveTo>
                      <a:pt x="57" y="60"/>
                    </a:moveTo>
                    <a:cubicBezTo>
                      <a:pt x="56" y="60"/>
                      <a:pt x="56" y="58"/>
                      <a:pt x="57" y="57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8" y="57"/>
                      <a:pt x="59" y="57"/>
                      <a:pt x="60" y="57"/>
                    </a:cubicBezTo>
                    <a:cubicBezTo>
                      <a:pt x="60" y="57"/>
                      <a:pt x="60" y="57"/>
                      <a:pt x="60" y="57"/>
                    </a:cubicBezTo>
                    <a:cubicBezTo>
                      <a:pt x="61" y="58"/>
                      <a:pt x="61" y="60"/>
                      <a:pt x="60" y="60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60" y="61"/>
                      <a:pt x="59" y="61"/>
                      <a:pt x="59" y="61"/>
                    </a:cubicBezTo>
                    <a:cubicBezTo>
                      <a:pt x="59" y="61"/>
                      <a:pt x="59" y="61"/>
                      <a:pt x="59" y="61"/>
                    </a:cubicBezTo>
                    <a:cubicBezTo>
                      <a:pt x="58" y="61"/>
                      <a:pt x="58" y="61"/>
                      <a:pt x="57" y="60"/>
                    </a:cubicBezTo>
                    <a:close/>
                    <a:moveTo>
                      <a:pt x="325" y="56"/>
                    </a:moveTo>
                    <a:cubicBezTo>
                      <a:pt x="325" y="56"/>
                      <a:pt x="325" y="56"/>
                      <a:pt x="325" y="56"/>
                    </a:cubicBezTo>
                    <a:cubicBezTo>
                      <a:pt x="324" y="55"/>
                      <a:pt x="324" y="54"/>
                      <a:pt x="325" y="53"/>
                    </a:cubicBezTo>
                    <a:cubicBezTo>
                      <a:pt x="325" y="53"/>
                      <a:pt x="325" y="53"/>
                      <a:pt x="325" y="53"/>
                    </a:cubicBezTo>
                    <a:cubicBezTo>
                      <a:pt x="326" y="52"/>
                      <a:pt x="327" y="52"/>
                      <a:pt x="328" y="53"/>
                    </a:cubicBezTo>
                    <a:cubicBezTo>
                      <a:pt x="328" y="53"/>
                      <a:pt x="328" y="53"/>
                      <a:pt x="328" y="53"/>
                    </a:cubicBezTo>
                    <a:cubicBezTo>
                      <a:pt x="329" y="54"/>
                      <a:pt x="329" y="55"/>
                      <a:pt x="328" y="56"/>
                    </a:cubicBezTo>
                    <a:cubicBezTo>
                      <a:pt x="328" y="56"/>
                      <a:pt x="328" y="56"/>
                      <a:pt x="328" y="56"/>
                    </a:cubicBezTo>
                    <a:cubicBezTo>
                      <a:pt x="328" y="56"/>
                      <a:pt x="327" y="56"/>
                      <a:pt x="327" y="56"/>
                    </a:cubicBezTo>
                    <a:cubicBezTo>
                      <a:pt x="327" y="56"/>
                      <a:pt x="327" y="56"/>
                      <a:pt x="327" y="56"/>
                    </a:cubicBezTo>
                    <a:cubicBezTo>
                      <a:pt x="326" y="56"/>
                      <a:pt x="326" y="56"/>
                      <a:pt x="325" y="56"/>
                    </a:cubicBezTo>
                    <a:close/>
                    <a:moveTo>
                      <a:pt x="62" y="55"/>
                    </a:moveTo>
                    <a:cubicBezTo>
                      <a:pt x="62" y="54"/>
                      <a:pt x="62" y="53"/>
                      <a:pt x="63" y="52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63" y="52"/>
                      <a:pt x="65" y="52"/>
                      <a:pt x="66" y="52"/>
                    </a:cubicBezTo>
                    <a:cubicBezTo>
                      <a:pt x="66" y="52"/>
                      <a:pt x="66" y="52"/>
                      <a:pt x="66" y="52"/>
                    </a:cubicBezTo>
                    <a:cubicBezTo>
                      <a:pt x="66" y="53"/>
                      <a:pt x="66" y="55"/>
                      <a:pt x="65" y="55"/>
                    </a:cubicBezTo>
                    <a:cubicBezTo>
                      <a:pt x="65" y="55"/>
                      <a:pt x="65" y="55"/>
                      <a:pt x="65" y="55"/>
                    </a:cubicBezTo>
                    <a:cubicBezTo>
                      <a:pt x="65" y="56"/>
                      <a:pt x="65" y="56"/>
                      <a:pt x="64" y="56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3" y="56"/>
                      <a:pt x="63" y="56"/>
                      <a:pt x="62" y="55"/>
                    </a:cubicBezTo>
                    <a:close/>
                    <a:moveTo>
                      <a:pt x="320" y="51"/>
                    </a:moveTo>
                    <a:cubicBezTo>
                      <a:pt x="319" y="50"/>
                      <a:pt x="319" y="49"/>
                      <a:pt x="320" y="48"/>
                    </a:cubicBezTo>
                    <a:cubicBezTo>
                      <a:pt x="320" y="48"/>
                      <a:pt x="320" y="48"/>
                      <a:pt x="320" y="48"/>
                    </a:cubicBezTo>
                    <a:cubicBezTo>
                      <a:pt x="320" y="47"/>
                      <a:pt x="322" y="47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9"/>
                      <a:pt x="324" y="50"/>
                      <a:pt x="323" y="51"/>
                    </a:cubicBezTo>
                    <a:cubicBezTo>
                      <a:pt x="323" y="51"/>
                      <a:pt x="323" y="51"/>
                      <a:pt x="323" y="51"/>
                    </a:cubicBezTo>
                    <a:cubicBezTo>
                      <a:pt x="322" y="51"/>
                      <a:pt x="322" y="52"/>
                      <a:pt x="321" y="52"/>
                    </a:cubicBezTo>
                    <a:cubicBezTo>
                      <a:pt x="321" y="52"/>
                      <a:pt x="321" y="52"/>
                      <a:pt x="321" y="52"/>
                    </a:cubicBezTo>
                    <a:cubicBezTo>
                      <a:pt x="321" y="52"/>
                      <a:pt x="320" y="51"/>
                      <a:pt x="320" y="51"/>
                    </a:cubicBezTo>
                    <a:close/>
                    <a:moveTo>
                      <a:pt x="68" y="50"/>
                    </a:moveTo>
                    <a:cubicBezTo>
                      <a:pt x="67" y="50"/>
                      <a:pt x="67" y="48"/>
                      <a:pt x="68" y="47"/>
                    </a:cubicBezTo>
                    <a:cubicBezTo>
                      <a:pt x="68" y="47"/>
                      <a:pt x="68" y="47"/>
                      <a:pt x="68" y="47"/>
                    </a:cubicBezTo>
                    <a:cubicBezTo>
                      <a:pt x="69" y="47"/>
                      <a:pt x="70" y="47"/>
                      <a:pt x="71" y="48"/>
                    </a:cubicBezTo>
                    <a:cubicBezTo>
                      <a:pt x="71" y="48"/>
                      <a:pt x="71" y="48"/>
                      <a:pt x="71" y="48"/>
                    </a:cubicBezTo>
                    <a:cubicBezTo>
                      <a:pt x="72" y="49"/>
                      <a:pt x="72" y="50"/>
                      <a:pt x="71" y="51"/>
                    </a:cubicBezTo>
                    <a:cubicBezTo>
                      <a:pt x="71" y="51"/>
                      <a:pt x="71" y="51"/>
                      <a:pt x="71" y="51"/>
                    </a:cubicBezTo>
                    <a:cubicBezTo>
                      <a:pt x="70" y="51"/>
                      <a:pt x="70" y="51"/>
                      <a:pt x="69" y="51"/>
                    </a:cubicBezTo>
                    <a:cubicBezTo>
                      <a:pt x="69" y="51"/>
                      <a:pt x="69" y="51"/>
                      <a:pt x="69" y="51"/>
                    </a:cubicBezTo>
                    <a:cubicBezTo>
                      <a:pt x="69" y="51"/>
                      <a:pt x="68" y="51"/>
                      <a:pt x="68" y="50"/>
                    </a:cubicBezTo>
                    <a:close/>
                    <a:moveTo>
                      <a:pt x="314" y="46"/>
                    </a:moveTo>
                    <a:cubicBezTo>
                      <a:pt x="313" y="46"/>
                      <a:pt x="313" y="44"/>
                      <a:pt x="314" y="44"/>
                    </a:cubicBezTo>
                    <a:cubicBezTo>
                      <a:pt x="314" y="44"/>
                      <a:pt x="314" y="44"/>
                      <a:pt x="314" y="44"/>
                    </a:cubicBezTo>
                    <a:cubicBezTo>
                      <a:pt x="315" y="43"/>
                      <a:pt x="316" y="42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8" y="44"/>
                      <a:pt x="318" y="45"/>
                      <a:pt x="317" y="46"/>
                    </a:cubicBezTo>
                    <a:cubicBezTo>
                      <a:pt x="317" y="46"/>
                      <a:pt x="317" y="46"/>
                      <a:pt x="317" y="46"/>
                    </a:cubicBezTo>
                    <a:cubicBezTo>
                      <a:pt x="317" y="47"/>
                      <a:pt x="316" y="47"/>
                      <a:pt x="316" y="47"/>
                    </a:cubicBezTo>
                    <a:cubicBezTo>
                      <a:pt x="316" y="47"/>
                      <a:pt x="316" y="47"/>
                      <a:pt x="316" y="47"/>
                    </a:cubicBezTo>
                    <a:cubicBezTo>
                      <a:pt x="315" y="47"/>
                      <a:pt x="315" y="47"/>
                      <a:pt x="314" y="46"/>
                    </a:cubicBezTo>
                    <a:close/>
                    <a:moveTo>
                      <a:pt x="73" y="46"/>
                    </a:moveTo>
                    <a:cubicBezTo>
                      <a:pt x="73" y="45"/>
                      <a:pt x="73" y="44"/>
                      <a:pt x="74" y="4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5" y="42"/>
                      <a:pt x="76" y="42"/>
                      <a:pt x="77" y="43"/>
                    </a:cubicBezTo>
                    <a:cubicBezTo>
                      <a:pt x="77" y="43"/>
                      <a:pt x="77" y="43"/>
                      <a:pt x="77" y="43"/>
                    </a:cubicBezTo>
                    <a:cubicBezTo>
                      <a:pt x="77" y="44"/>
                      <a:pt x="77" y="45"/>
                      <a:pt x="76" y="46"/>
                    </a:cubicBezTo>
                    <a:cubicBezTo>
                      <a:pt x="76" y="46"/>
                      <a:pt x="76" y="46"/>
                      <a:pt x="76" y="46"/>
                    </a:cubicBezTo>
                    <a:cubicBezTo>
                      <a:pt x="76" y="46"/>
                      <a:pt x="75" y="47"/>
                      <a:pt x="75" y="47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4" y="47"/>
                      <a:pt x="74" y="46"/>
                      <a:pt x="73" y="46"/>
                    </a:cubicBezTo>
                    <a:close/>
                    <a:moveTo>
                      <a:pt x="309" y="42"/>
                    </a:moveTo>
                    <a:cubicBezTo>
                      <a:pt x="309" y="42"/>
                      <a:pt x="309" y="42"/>
                      <a:pt x="309" y="42"/>
                    </a:cubicBezTo>
                    <a:cubicBezTo>
                      <a:pt x="308" y="41"/>
                      <a:pt x="307" y="40"/>
                      <a:pt x="308" y="39"/>
                    </a:cubicBezTo>
                    <a:cubicBezTo>
                      <a:pt x="308" y="39"/>
                      <a:pt x="308" y="39"/>
                      <a:pt x="308" y="39"/>
                    </a:cubicBezTo>
                    <a:cubicBezTo>
                      <a:pt x="309" y="38"/>
                      <a:pt x="310" y="38"/>
                      <a:pt x="311" y="39"/>
                    </a:cubicBezTo>
                    <a:cubicBezTo>
                      <a:pt x="311" y="39"/>
                      <a:pt x="311" y="39"/>
                      <a:pt x="311" y="39"/>
                    </a:cubicBezTo>
                    <a:cubicBezTo>
                      <a:pt x="312" y="39"/>
                      <a:pt x="312" y="41"/>
                      <a:pt x="312" y="42"/>
                    </a:cubicBezTo>
                    <a:cubicBezTo>
                      <a:pt x="312" y="42"/>
                      <a:pt x="312" y="42"/>
                      <a:pt x="312" y="42"/>
                    </a:cubicBezTo>
                    <a:cubicBezTo>
                      <a:pt x="311" y="42"/>
                      <a:pt x="311" y="43"/>
                      <a:pt x="310" y="43"/>
                    </a:cubicBezTo>
                    <a:cubicBezTo>
                      <a:pt x="310" y="43"/>
                      <a:pt x="310" y="43"/>
                      <a:pt x="310" y="43"/>
                    </a:cubicBezTo>
                    <a:cubicBezTo>
                      <a:pt x="309" y="43"/>
                      <a:pt x="309" y="42"/>
                      <a:pt x="309" y="42"/>
                    </a:cubicBezTo>
                    <a:close/>
                    <a:moveTo>
                      <a:pt x="79" y="41"/>
                    </a:moveTo>
                    <a:cubicBezTo>
                      <a:pt x="78" y="40"/>
                      <a:pt x="78" y="39"/>
                      <a:pt x="79" y="38"/>
                    </a:cubicBezTo>
                    <a:cubicBezTo>
                      <a:pt x="79" y="38"/>
                      <a:pt x="79" y="38"/>
                      <a:pt x="79" y="38"/>
                    </a:cubicBezTo>
                    <a:cubicBezTo>
                      <a:pt x="80" y="38"/>
                      <a:pt x="82" y="38"/>
                      <a:pt x="82" y="39"/>
                    </a:cubicBezTo>
                    <a:cubicBezTo>
                      <a:pt x="82" y="39"/>
                      <a:pt x="82" y="39"/>
                      <a:pt x="82" y="39"/>
                    </a:cubicBezTo>
                    <a:cubicBezTo>
                      <a:pt x="83" y="40"/>
                      <a:pt x="83" y="41"/>
                      <a:pt x="82" y="42"/>
                    </a:cubicBezTo>
                    <a:cubicBezTo>
                      <a:pt x="82" y="42"/>
                      <a:pt x="82" y="42"/>
                      <a:pt x="82" y="42"/>
                    </a:cubicBezTo>
                    <a:cubicBezTo>
                      <a:pt x="82" y="42"/>
                      <a:pt x="81" y="42"/>
                      <a:pt x="81" y="42"/>
                    </a:cubicBezTo>
                    <a:cubicBezTo>
                      <a:pt x="81" y="42"/>
                      <a:pt x="81" y="42"/>
                      <a:pt x="81" y="42"/>
                    </a:cubicBezTo>
                    <a:cubicBezTo>
                      <a:pt x="80" y="42"/>
                      <a:pt x="79" y="42"/>
                      <a:pt x="79" y="41"/>
                    </a:cubicBezTo>
                    <a:close/>
                    <a:moveTo>
                      <a:pt x="303" y="38"/>
                    </a:moveTo>
                    <a:cubicBezTo>
                      <a:pt x="302" y="37"/>
                      <a:pt x="302" y="36"/>
                      <a:pt x="302" y="35"/>
                    </a:cubicBezTo>
                    <a:cubicBezTo>
                      <a:pt x="302" y="35"/>
                      <a:pt x="302" y="35"/>
                      <a:pt x="302" y="35"/>
                    </a:cubicBezTo>
                    <a:cubicBezTo>
                      <a:pt x="303" y="34"/>
                      <a:pt x="304" y="34"/>
                      <a:pt x="305" y="34"/>
                    </a:cubicBezTo>
                    <a:cubicBezTo>
                      <a:pt x="305" y="34"/>
                      <a:pt x="305" y="34"/>
                      <a:pt x="305" y="34"/>
                    </a:cubicBezTo>
                    <a:cubicBezTo>
                      <a:pt x="306" y="35"/>
                      <a:pt x="306" y="36"/>
                      <a:pt x="306" y="37"/>
                    </a:cubicBezTo>
                    <a:cubicBezTo>
                      <a:pt x="306" y="37"/>
                      <a:pt x="306" y="37"/>
                      <a:pt x="306" y="37"/>
                    </a:cubicBezTo>
                    <a:cubicBezTo>
                      <a:pt x="305" y="38"/>
                      <a:pt x="305" y="38"/>
                      <a:pt x="304" y="38"/>
                    </a:cubicBezTo>
                    <a:cubicBezTo>
                      <a:pt x="304" y="38"/>
                      <a:pt x="304" y="38"/>
                      <a:pt x="304" y="38"/>
                    </a:cubicBezTo>
                    <a:cubicBezTo>
                      <a:pt x="304" y="38"/>
                      <a:pt x="303" y="38"/>
                      <a:pt x="303" y="38"/>
                    </a:cubicBezTo>
                    <a:close/>
                    <a:moveTo>
                      <a:pt x="85" y="37"/>
                    </a:moveTo>
                    <a:cubicBezTo>
                      <a:pt x="84" y="36"/>
                      <a:pt x="84" y="35"/>
                      <a:pt x="85" y="34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86" y="34"/>
                      <a:pt x="88" y="34"/>
                      <a:pt x="88" y="35"/>
                    </a:cubicBezTo>
                    <a:cubicBezTo>
                      <a:pt x="88" y="35"/>
                      <a:pt x="88" y="35"/>
                      <a:pt x="88" y="35"/>
                    </a:cubicBezTo>
                    <a:cubicBezTo>
                      <a:pt x="89" y="36"/>
                      <a:pt x="89" y="37"/>
                      <a:pt x="88" y="38"/>
                    </a:cubicBezTo>
                    <a:cubicBezTo>
                      <a:pt x="88" y="38"/>
                      <a:pt x="88" y="38"/>
                      <a:pt x="88" y="38"/>
                    </a:cubicBezTo>
                    <a:cubicBezTo>
                      <a:pt x="87" y="38"/>
                      <a:pt x="87" y="38"/>
                      <a:pt x="87" y="38"/>
                    </a:cubicBezTo>
                    <a:cubicBezTo>
                      <a:pt x="87" y="38"/>
                      <a:pt x="87" y="38"/>
                      <a:pt x="87" y="38"/>
                    </a:cubicBezTo>
                    <a:cubicBezTo>
                      <a:pt x="86" y="38"/>
                      <a:pt x="85" y="38"/>
                      <a:pt x="85" y="37"/>
                    </a:cubicBezTo>
                    <a:close/>
                    <a:moveTo>
                      <a:pt x="297" y="34"/>
                    </a:moveTo>
                    <a:cubicBezTo>
                      <a:pt x="296" y="33"/>
                      <a:pt x="296" y="32"/>
                      <a:pt x="296" y="31"/>
                    </a:cubicBezTo>
                    <a:cubicBezTo>
                      <a:pt x="296" y="31"/>
                      <a:pt x="296" y="31"/>
                      <a:pt x="296" y="31"/>
                    </a:cubicBezTo>
                    <a:cubicBezTo>
                      <a:pt x="297" y="30"/>
                      <a:pt x="298" y="30"/>
                      <a:pt x="299" y="30"/>
                    </a:cubicBezTo>
                    <a:cubicBezTo>
                      <a:pt x="299" y="30"/>
                      <a:pt x="299" y="30"/>
                      <a:pt x="299" y="30"/>
                    </a:cubicBezTo>
                    <a:cubicBezTo>
                      <a:pt x="300" y="31"/>
                      <a:pt x="300" y="32"/>
                      <a:pt x="300" y="33"/>
                    </a:cubicBezTo>
                    <a:cubicBezTo>
                      <a:pt x="300" y="33"/>
                      <a:pt x="300" y="33"/>
                      <a:pt x="300" y="33"/>
                    </a:cubicBezTo>
                    <a:cubicBezTo>
                      <a:pt x="299" y="34"/>
                      <a:pt x="299" y="34"/>
                      <a:pt x="298" y="34"/>
                    </a:cubicBezTo>
                    <a:cubicBezTo>
                      <a:pt x="298" y="34"/>
                      <a:pt x="298" y="34"/>
                      <a:pt x="298" y="34"/>
                    </a:cubicBezTo>
                    <a:cubicBezTo>
                      <a:pt x="298" y="34"/>
                      <a:pt x="297" y="34"/>
                      <a:pt x="297" y="34"/>
                    </a:cubicBezTo>
                    <a:close/>
                    <a:moveTo>
                      <a:pt x="91" y="33"/>
                    </a:moveTo>
                    <a:cubicBezTo>
                      <a:pt x="90" y="32"/>
                      <a:pt x="90" y="31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2" y="30"/>
                      <a:pt x="94" y="30"/>
                      <a:pt x="94" y="31"/>
                    </a:cubicBezTo>
                    <a:cubicBezTo>
                      <a:pt x="94" y="31"/>
                      <a:pt x="94" y="31"/>
                      <a:pt x="94" y="31"/>
                    </a:cubicBezTo>
                    <a:cubicBezTo>
                      <a:pt x="95" y="32"/>
                      <a:pt x="95" y="33"/>
                      <a:pt x="94" y="34"/>
                    </a:cubicBezTo>
                    <a:cubicBezTo>
                      <a:pt x="94" y="34"/>
                      <a:pt x="94" y="34"/>
                      <a:pt x="94" y="34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2" y="34"/>
                      <a:pt x="91" y="34"/>
                      <a:pt x="91" y="33"/>
                    </a:cubicBezTo>
                    <a:close/>
                    <a:moveTo>
                      <a:pt x="291" y="30"/>
                    </a:moveTo>
                    <a:cubicBezTo>
                      <a:pt x="291" y="30"/>
                      <a:pt x="291" y="30"/>
                      <a:pt x="291" y="30"/>
                    </a:cubicBezTo>
                    <a:cubicBezTo>
                      <a:pt x="290" y="30"/>
                      <a:pt x="289" y="28"/>
                      <a:pt x="290" y="27"/>
                    </a:cubicBezTo>
                    <a:cubicBezTo>
                      <a:pt x="290" y="27"/>
                      <a:pt x="290" y="27"/>
                      <a:pt x="290" y="27"/>
                    </a:cubicBezTo>
                    <a:cubicBezTo>
                      <a:pt x="291" y="26"/>
                      <a:pt x="292" y="26"/>
                      <a:pt x="293" y="27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4" y="27"/>
                      <a:pt x="294" y="29"/>
                      <a:pt x="294" y="30"/>
                    </a:cubicBezTo>
                    <a:cubicBezTo>
                      <a:pt x="294" y="30"/>
                      <a:pt x="294" y="30"/>
                      <a:pt x="294" y="30"/>
                    </a:cubicBezTo>
                    <a:cubicBezTo>
                      <a:pt x="293" y="30"/>
                      <a:pt x="293" y="31"/>
                      <a:pt x="292" y="31"/>
                    </a:cubicBezTo>
                    <a:cubicBezTo>
                      <a:pt x="292" y="31"/>
                      <a:pt x="292" y="31"/>
                      <a:pt x="292" y="31"/>
                    </a:cubicBezTo>
                    <a:cubicBezTo>
                      <a:pt x="291" y="31"/>
                      <a:pt x="291" y="31"/>
                      <a:pt x="291" y="30"/>
                    </a:cubicBezTo>
                    <a:close/>
                    <a:moveTo>
                      <a:pt x="97" y="29"/>
                    </a:moveTo>
                    <a:cubicBezTo>
                      <a:pt x="96" y="28"/>
                      <a:pt x="97" y="27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9" y="26"/>
                      <a:pt x="100" y="26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8"/>
                      <a:pt x="101" y="30"/>
                      <a:pt x="100" y="30"/>
                    </a:cubicBezTo>
                    <a:cubicBezTo>
                      <a:pt x="100" y="30"/>
                      <a:pt x="100" y="30"/>
                      <a:pt x="100" y="30"/>
                    </a:cubicBezTo>
                    <a:cubicBezTo>
                      <a:pt x="100" y="30"/>
                      <a:pt x="99" y="30"/>
                      <a:pt x="99" y="30"/>
                    </a:cubicBezTo>
                    <a:cubicBezTo>
                      <a:pt x="99" y="30"/>
                      <a:pt x="99" y="30"/>
                      <a:pt x="99" y="30"/>
                    </a:cubicBezTo>
                    <a:cubicBezTo>
                      <a:pt x="98" y="30"/>
                      <a:pt x="97" y="30"/>
                      <a:pt x="97" y="29"/>
                    </a:cubicBezTo>
                    <a:close/>
                    <a:moveTo>
                      <a:pt x="284" y="27"/>
                    </a:moveTo>
                    <a:cubicBezTo>
                      <a:pt x="283" y="26"/>
                      <a:pt x="283" y="25"/>
                      <a:pt x="284" y="24"/>
                    </a:cubicBezTo>
                    <a:cubicBezTo>
                      <a:pt x="284" y="24"/>
                      <a:pt x="284" y="24"/>
                      <a:pt x="284" y="24"/>
                    </a:cubicBezTo>
                    <a:cubicBezTo>
                      <a:pt x="284" y="23"/>
                      <a:pt x="285" y="23"/>
                      <a:pt x="286" y="23"/>
                    </a:cubicBezTo>
                    <a:cubicBezTo>
                      <a:pt x="286" y="23"/>
                      <a:pt x="286" y="23"/>
                      <a:pt x="286" y="23"/>
                    </a:cubicBezTo>
                    <a:cubicBezTo>
                      <a:pt x="288" y="24"/>
                      <a:pt x="288" y="25"/>
                      <a:pt x="287" y="26"/>
                    </a:cubicBezTo>
                    <a:cubicBezTo>
                      <a:pt x="287" y="26"/>
                      <a:pt x="287" y="26"/>
                      <a:pt x="287" y="26"/>
                    </a:cubicBezTo>
                    <a:cubicBezTo>
                      <a:pt x="287" y="27"/>
                      <a:pt x="286" y="27"/>
                      <a:pt x="285" y="27"/>
                    </a:cubicBezTo>
                    <a:cubicBezTo>
                      <a:pt x="285" y="27"/>
                      <a:pt x="285" y="27"/>
                      <a:pt x="285" y="27"/>
                    </a:cubicBezTo>
                    <a:cubicBezTo>
                      <a:pt x="285" y="27"/>
                      <a:pt x="285" y="27"/>
                      <a:pt x="284" y="27"/>
                    </a:cubicBezTo>
                    <a:close/>
                    <a:moveTo>
                      <a:pt x="103" y="26"/>
                    </a:moveTo>
                    <a:cubicBezTo>
                      <a:pt x="103" y="25"/>
                      <a:pt x="103" y="23"/>
                      <a:pt x="104" y="23"/>
                    </a:cubicBezTo>
                    <a:cubicBezTo>
                      <a:pt x="104" y="23"/>
                      <a:pt x="104" y="23"/>
                      <a:pt x="104" y="23"/>
                    </a:cubicBezTo>
                    <a:cubicBezTo>
                      <a:pt x="105" y="22"/>
                      <a:pt x="106" y="23"/>
                      <a:pt x="107" y="24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8" y="25"/>
                      <a:pt x="107" y="26"/>
                      <a:pt x="106" y="27"/>
                    </a:cubicBezTo>
                    <a:cubicBezTo>
                      <a:pt x="106" y="27"/>
                      <a:pt x="106" y="27"/>
                      <a:pt x="106" y="27"/>
                    </a:cubicBezTo>
                    <a:cubicBezTo>
                      <a:pt x="106" y="27"/>
                      <a:pt x="105" y="27"/>
                      <a:pt x="105" y="27"/>
                    </a:cubicBezTo>
                    <a:cubicBezTo>
                      <a:pt x="105" y="27"/>
                      <a:pt x="105" y="27"/>
                      <a:pt x="105" y="27"/>
                    </a:cubicBezTo>
                    <a:cubicBezTo>
                      <a:pt x="104" y="27"/>
                      <a:pt x="104" y="26"/>
                      <a:pt x="103" y="26"/>
                    </a:cubicBezTo>
                    <a:close/>
                    <a:moveTo>
                      <a:pt x="278" y="24"/>
                    </a:moveTo>
                    <a:cubicBezTo>
                      <a:pt x="277" y="23"/>
                      <a:pt x="277" y="22"/>
                      <a:pt x="277" y="21"/>
                    </a:cubicBezTo>
                    <a:cubicBezTo>
                      <a:pt x="277" y="21"/>
                      <a:pt x="277" y="21"/>
                      <a:pt x="277" y="21"/>
                    </a:cubicBezTo>
                    <a:cubicBezTo>
                      <a:pt x="278" y="20"/>
                      <a:pt x="279" y="19"/>
                      <a:pt x="280" y="20"/>
                    </a:cubicBezTo>
                    <a:cubicBezTo>
                      <a:pt x="280" y="20"/>
                      <a:pt x="280" y="20"/>
                      <a:pt x="280" y="20"/>
                    </a:cubicBezTo>
                    <a:cubicBezTo>
                      <a:pt x="281" y="20"/>
                      <a:pt x="281" y="22"/>
                      <a:pt x="281" y="23"/>
                    </a:cubicBezTo>
                    <a:cubicBezTo>
                      <a:pt x="281" y="23"/>
                      <a:pt x="281" y="23"/>
                      <a:pt x="281" y="23"/>
                    </a:cubicBezTo>
                    <a:cubicBezTo>
                      <a:pt x="281" y="23"/>
                      <a:pt x="280" y="24"/>
                      <a:pt x="279" y="24"/>
                    </a:cubicBezTo>
                    <a:cubicBezTo>
                      <a:pt x="279" y="24"/>
                      <a:pt x="279" y="24"/>
                      <a:pt x="279" y="24"/>
                    </a:cubicBezTo>
                    <a:cubicBezTo>
                      <a:pt x="279" y="24"/>
                      <a:pt x="278" y="24"/>
                      <a:pt x="278" y="24"/>
                    </a:cubicBezTo>
                    <a:close/>
                    <a:moveTo>
                      <a:pt x="110" y="22"/>
                    </a:moveTo>
                    <a:cubicBezTo>
                      <a:pt x="109" y="21"/>
                      <a:pt x="110" y="20"/>
                      <a:pt x="111" y="20"/>
                    </a:cubicBezTo>
                    <a:cubicBezTo>
                      <a:pt x="111" y="20"/>
                      <a:pt x="111" y="20"/>
                      <a:pt x="111" y="20"/>
                    </a:cubicBezTo>
                    <a:cubicBezTo>
                      <a:pt x="112" y="19"/>
                      <a:pt x="113" y="20"/>
                      <a:pt x="113" y="21"/>
                    </a:cubicBezTo>
                    <a:cubicBezTo>
                      <a:pt x="113" y="21"/>
                      <a:pt x="113" y="21"/>
                      <a:pt x="113" y="21"/>
                    </a:cubicBezTo>
                    <a:cubicBezTo>
                      <a:pt x="114" y="22"/>
                      <a:pt x="113" y="23"/>
                      <a:pt x="112" y="23"/>
                    </a:cubicBezTo>
                    <a:cubicBezTo>
                      <a:pt x="112" y="23"/>
                      <a:pt x="112" y="23"/>
                      <a:pt x="112" y="23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11" y="24"/>
                      <a:pt x="110" y="23"/>
                      <a:pt x="110" y="22"/>
                    </a:cubicBezTo>
                    <a:close/>
                    <a:moveTo>
                      <a:pt x="272" y="21"/>
                    </a:moveTo>
                    <a:cubicBezTo>
                      <a:pt x="271" y="20"/>
                      <a:pt x="270" y="19"/>
                      <a:pt x="271" y="18"/>
                    </a:cubicBezTo>
                    <a:cubicBezTo>
                      <a:pt x="271" y="18"/>
                      <a:pt x="271" y="18"/>
                      <a:pt x="271" y="18"/>
                    </a:cubicBezTo>
                    <a:cubicBezTo>
                      <a:pt x="271" y="17"/>
                      <a:pt x="272" y="16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4" y="17"/>
                      <a:pt x="275" y="18"/>
                      <a:pt x="274" y="20"/>
                    </a:cubicBezTo>
                    <a:cubicBezTo>
                      <a:pt x="274" y="20"/>
                      <a:pt x="274" y="20"/>
                      <a:pt x="274" y="20"/>
                    </a:cubicBezTo>
                    <a:cubicBezTo>
                      <a:pt x="274" y="20"/>
                      <a:pt x="273" y="21"/>
                      <a:pt x="272" y="21"/>
                    </a:cubicBezTo>
                    <a:cubicBezTo>
                      <a:pt x="272" y="21"/>
                      <a:pt x="272" y="21"/>
                      <a:pt x="272" y="21"/>
                    </a:cubicBezTo>
                    <a:cubicBezTo>
                      <a:pt x="272" y="21"/>
                      <a:pt x="272" y="21"/>
                      <a:pt x="272" y="21"/>
                    </a:cubicBezTo>
                    <a:close/>
                    <a:moveTo>
                      <a:pt x="116" y="19"/>
                    </a:moveTo>
                    <a:cubicBezTo>
                      <a:pt x="116" y="18"/>
                      <a:pt x="116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8" y="16"/>
                      <a:pt x="120" y="17"/>
                      <a:pt x="120" y="18"/>
                    </a:cubicBezTo>
                    <a:cubicBezTo>
                      <a:pt x="120" y="18"/>
                      <a:pt x="120" y="18"/>
                      <a:pt x="120" y="18"/>
                    </a:cubicBezTo>
                    <a:cubicBezTo>
                      <a:pt x="120" y="19"/>
                      <a:pt x="120" y="20"/>
                      <a:pt x="119" y="20"/>
                    </a:cubicBezTo>
                    <a:cubicBezTo>
                      <a:pt x="119" y="20"/>
                      <a:pt x="119" y="20"/>
                      <a:pt x="119" y="20"/>
                    </a:cubicBezTo>
                    <a:cubicBezTo>
                      <a:pt x="119" y="21"/>
                      <a:pt x="118" y="21"/>
                      <a:pt x="118" y="21"/>
                    </a:cubicBezTo>
                    <a:cubicBezTo>
                      <a:pt x="118" y="21"/>
                      <a:pt x="118" y="21"/>
                      <a:pt x="118" y="21"/>
                    </a:cubicBezTo>
                    <a:cubicBezTo>
                      <a:pt x="117" y="21"/>
                      <a:pt x="116" y="20"/>
                      <a:pt x="116" y="19"/>
                    </a:cubicBezTo>
                    <a:close/>
                    <a:moveTo>
                      <a:pt x="265" y="18"/>
                    </a:moveTo>
                    <a:cubicBezTo>
                      <a:pt x="264" y="17"/>
                      <a:pt x="263" y="16"/>
                      <a:pt x="264" y="15"/>
                    </a:cubicBezTo>
                    <a:cubicBezTo>
                      <a:pt x="264" y="15"/>
                      <a:pt x="264" y="15"/>
                      <a:pt x="264" y="15"/>
                    </a:cubicBezTo>
                    <a:cubicBezTo>
                      <a:pt x="264" y="14"/>
                      <a:pt x="265" y="13"/>
                      <a:pt x="267" y="14"/>
                    </a:cubicBezTo>
                    <a:cubicBezTo>
                      <a:pt x="267" y="14"/>
                      <a:pt x="267" y="14"/>
                      <a:pt x="267" y="14"/>
                    </a:cubicBezTo>
                    <a:cubicBezTo>
                      <a:pt x="268" y="14"/>
                      <a:pt x="268" y="16"/>
                      <a:pt x="268" y="17"/>
                    </a:cubicBezTo>
                    <a:cubicBezTo>
                      <a:pt x="268" y="17"/>
                      <a:pt x="268" y="17"/>
                      <a:pt x="268" y="17"/>
                    </a:cubicBezTo>
                    <a:cubicBezTo>
                      <a:pt x="267" y="18"/>
                      <a:pt x="267" y="18"/>
                      <a:pt x="266" y="18"/>
                    </a:cubicBezTo>
                    <a:cubicBezTo>
                      <a:pt x="266" y="18"/>
                      <a:pt x="266" y="18"/>
                      <a:pt x="266" y="18"/>
                    </a:cubicBezTo>
                    <a:cubicBezTo>
                      <a:pt x="266" y="18"/>
                      <a:pt x="265" y="18"/>
                      <a:pt x="265" y="18"/>
                    </a:cubicBezTo>
                    <a:close/>
                    <a:moveTo>
                      <a:pt x="123" y="17"/>
                    </a:moveTo>
                    <a:cubicBezTo>
                      <a:pt x="122" y="15"/>
                      <a:pt x="123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5" y="13"/>
                      <a:pt x="126" y="14"/>
                      <a:pt x="127" y="15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7" y="16"/>
                      <a:pt x="127" y="17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4" y="18"/>
                      <a:pt x="123" y="17"/>
                      <a:pt x="123" y="17"/>
                    </a:cubicBezTo>
                    <a:close/>
                    <a:moveTo>
                      <a:pt x="258" y="15"/>
                    </a:moveTo>
                    <a:cubicBezTo>
                      <a:pt x="258" y="15"/>
                      <a:pt x="258" y="15"/>
                      <a:pt x="258" y="15"/>
                    </a:cubicBezTo>
                    <a:cubicBezTo>
                      <a:pt x="257" y="15"/>
                      <a:pt x="257" y="14"/>
                      <a:pt x="257" y="13"/>
                    </a:cubicBezTo>
                    <a:cubicBezTo>
                      <a:pt x="257" y="13"/>
                      <a:pt x="257" y="13"/>
                      <a:pt x="257" y="13"/>
                    </a:cubicBezTo>
                    <a:cubicBezTo>
                      <a:pt x="257" y="12"/>
                      <a:pt x="259" y="11"/>
                      <a:pt x="260" y="11"/>
                    </a:cubicBezTo>
                    <a:cubicBezTo>
                      <a:pt x="260" y="11"/>
                      <a:pt x="260" y="11"/>
                      <a:pt x="260" y="11"/>
                    </a:cubicBezTo>
                    <a:cubicBezTo>
                      <a:pt x="261" y="12"/>
                      <a:pt x="261" y="13"/>
                      <a:pt x="261" y="14"/>
                    </a:cubicBezTo>
                    <a:cubicBezTo>
                      <a:pt x="261" y="14"/>
                      <a:pt x="261" y="14"/>
                      <a:pt x="261" y="14"/>
                    </a:cubicBezTo>
                    <a:cubicBezTo>
                      <a:pt x="261" y="15"/>
                      <a:pt x="260" y="15"/>
                      <a:pt x="259" y="15"/>
                    </a:cubicBezTo>
                    <a:cubicBezTo>
                      <a:pt x="259" y="15"/>
                      <a:pt x="259" y="15"/>
                      <a:pt x="259" y="15"/>
                    </a:cubicBezTo>
                    <a:cubicBezTo>
                      <a:pt x="259" y="15"/>
                      <a:pt x="259" y="15"/>
                      <a:pt x="258" y="15"/>
                    </a:cubicBezTo>
                    <a:close/>
                    <a:moveTo>
                      <a:pt x="129" y="14"/>
                    </a:moveTo>
                    <a:cubicBezTo>
                      <a:pt x="129" y="13"/>
                      <a:pt x="130" y="12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2" y="11"/>
                      <a:pt x="133" y="11"/>
                      <a:pt x="133" y="13"/>
                    </a:cubicBezTo>
                    <a:cubicBezTo>
                      <a:pt x="133" y="13"/>
                      <a:pt x="133" y="13"/>
                      <a:pt x="133" y="13"/>
                    </a:cubicBezTo>
                    <a:cubicBezTo>
                      <a:pt x="134" y="14"/>
                      <a:pt x="133" y="15"/>
                      <a:pt x="132" y="15"/>
                    </a:cubicBezTo>
                    <a:cubicBezTo>
                      <a:pt x="132" y="15"/>
                      <a:pt x="132" y="15"/>
                      <a:pt x="132" y="15"/>
                    </a:cubicBezTo>
                    <a:cubicBezTo>
                      <a:pt x="132" y="15"/>
                      <a:pt x="132" y="15"/>
                      <a:pt x="131" y="15"/>
                    </a:cubicBezTo>
                    <a:cubicBezTo>
                      <a:pt x="131" y="15"/>
                      <a:pt x="131" y="15"/>
                      <a:pt x="131" y="15"/>
                    </a:cubicBezTo>
                    <a:cubicBezTo>
                      <a:pt x="131" y="15"/>
                      <a:pt x="130" y="15"/>
                      <a:pt x="129" y="14"/>
                    </a:cubicBezTo>
                    <a:close/>
                    <a:moveTo>
                      <a:pt x="252" y="13"/>
                    </a:moveTo>
                    <a:cubicBezTo>
                      <a:pt x="250" y="13"/>
                      <a:pt x="250" y="12"/>
                      <a:pt x="250" y="10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9"/>
                      <a:pt x="252" y="9"/>
                      <a:pt x="253" y="9"/>
                    </a:cubicBezTo>
                    <a:cubicBezTo>
                      <a:pt x="253" y="9"/>
                      <a:pt x="253" y="9"/>
                      <a:pt x="253" y="9"/>
                    </a:cubicBezTo>
                    <a:cubicBezTo>
                      <a:pt x="254" y="9"/>
                      <a:pt x="255" y="11"/>
                      <a:pt x="254" y="12"/>
                    </a:cubicBezTo>
                    <a:cubicBezTo>
                      <a:pt x="254" y="12"/>
                      <a:pt x="254" y="12"/>
                      <a:pt x="254" y="12"/>
                    </a:cubicBezTo>
                    <a:cubicBezTo>
                      <a:pt x="254" y="13"/>
                      <a:pt x="253" y="13"/>
                      <a:pt x="252" y="13"/>
                    </a:cubicBezTo>
                    <a:cubicBezTo>
                      <a:pt x="252" y="13"/>
                      <a:pt x="252" y="13"/>
                      <a:pt x="252" y="13"/>
                    </a:cubicBezTo>
                    <a:cubicBezTo>
                      <a:pt x="252" y="13"/>
                      <a:pt x="252" y="13"/>
                      <a:pt x="252" y="13"/>
                    </a:cubicBezTo>
                    <a:close/>
                    <a:moveTo>
                      <a:pt x="136" y="12"/>
                    </a:moveTo>
                    <a:cubicBezTo>
                      <a:pt x="136" y="10"/>
                      <a:pt x="137" y="9"/>
                      <a:pt x="138" y="9"/>
                    </a:cubicBezTo>
                    <a:cubicBezTo>
                      <a:pt x="138" y="9"/>
                      <a:pt x="138" y="9"/>
                      <a:pt x="138" y="9"/>
                    </a:cubicBezTo>
                    <a:cubicBezTo>
                      <a:pt x="139" y="9"/>
                      <a:pt x="140" y="9"/>
                      <a:pt x="140" y="10"/>
                    </a:cubicBezTo>
                    <a:cubicBezTo>
                      <a:pt x="140" y="10"/>
                      <a:pt x="140" y="10"/>
                      <a:pt x="140" y="10"/>
                    </a:cubicBezTo>
                    <a:cubicBezTo>
                      <a:pt x="141" y="11"/>
                      <a:pt x="140" y="13"/>
                      <a:pt x="139" y="13"/>
                    </a:cubicBezTo>
                    <a:cubicBezTo>
                      <a:pt x="139" y="13"/>
                      <a:pt x="139" y="13"/>
                      <a:pt x="139" y="13"/>
                    </a:cubicBezTo>
                    <a:cubicBezTo>
                      <a:pt x="139" y="13"/>
                      <a:pt x="139" y="13"/>
                      <a:pt x="138" y="13"/>
                    </a:cubicBezTo>
                    <a:cubicBezTo>
                      <a:pt x="138" y="13"/>
                      <a:pt x="138" y="13"/>
                      <a:pt x="138" y="13"/>
                    </a:cubicBezTo>
                    <a:cubicBezTo>
                      <a:pt x="137" y="13"/>
                      <a:pt x="137" y="13"/>
                      <a:pt x="136" y="12"/>
                    </a:cubicBezTo>
                    <a:close/>
                    <a:moveTo>
                      <a:pt x="245" y="11"/>
                    </a:moveTo>
                    <a:cubicBezTo>
                      <a:pt x="244" y="11"/>
                      <a:pt x="243" y="10"/>
                      <a:pt x="243" y="9"/>
                    </a:cubicBezTo>
                    <a:cubicBezTo>
                      <a:pt x="243" y="9"/>
                      <a:pt x="243" y="9"/>
                      <a:pt x="243" y="9"/>
                    </a:cubicBezTo>
                    <a:cubicBezTo>
                      <a:pt x="243" y="7"/>
                      <a:pt x="245" y="7"/>
                      <a:pt x="246" y="7"/>
                    </a:cubicBezTo>
                    <a:cubicBezTo>
                      <a:pt x="246" y="7"/>
                      <a:pt x="246" y="7"/>
                      <a:pt x="246" y="7"/>
                    </a:cubicBezTo>
                    <a:cubicBezTo>
                      <a:pt x="247" y="7"/>
                      <a:pt x="248" y="9"/>
                      <a:pt x="247" y="10"/>
                    </a:cubicBezTo>
                    <a:cubicBezTo>
                      <a:pt x="247" y="10"/>
                      <a:pt x="247" y="10"/>
                      <a:pt x="247" y="10"/>
                    </a:cubicBezTo>
                    <a:cubicBezTo>
                      <a:pt x="247" y="11"/>
                      <a:pt x="246" y="11"/>
                      <a:pt x="245" y="11"/>
                    </a:cubicBezTo>
                    <a:cubicBezTo>
                      <a:pt x="245" y="11"/>
                      <a:pt x="245" y="11"/>
                      <a:pt x="245" y="11"/>
                    </a:cubicBezTo>
                    <a:cubicBezTo>
                      <a:pt x="245" y="11"/>
                      <a:pt x="245" y="11"/>
                      <a:pt x="245" y="11"/>
                    </a:cubicBezTo>
                    <a:close/>
                    <a:moveTo>
                      <a:pt x="143" y="10"/>
                    </a:moveTo>
                    <a:cubicBezTo>
                      <a:pt x="143" y="8"/>
                      <a:pt x="144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6" y="7"/>
                      <a:pt x="147" y="7"/>
                      <a:pt x="147" y="8"/>
                    </a:cubicBezTo>
                    <a:cubicBezTo>
                      <a:pt x="147" y="8"/>
                      <a:pt x="147" y="8"/>
                      <a:pt x="147" y="8"/>
                    </a:cubicBezTo>
                    <a:cubicBezTo>
                      <a:pt x="148" y="10"/>
                      <a:pt x="147" y="11"/>
                      <a:pt x="146" y="11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6" y="11"/>
                      <a:pt x="145" y="11"/>
                      <a:pt x="145" y="11"/>
                    </a:cubicBezTo>
                    <a:cubicBezTo>
                      <a:pt x="145" y="11"/>
                      <a:pt x="145" y="11"/>
                      <a:pt x="145" y="11"/>
                    </a:cubicBezTo>
                    <a:cubicBezTo>
                      <a:pt x="144" y="11"/>
                      <a:pt x="143" y="10"/>
                      <a:pt x="143" y="10"/>
                    </a:cubicBezTo>
                    <a:close/>
                    <a:moveTo>
                      <a:pt x="238" y="9"/>
                    </a:moveTo>
                    <a:cubicBezTo>
                      <a:pt x="237" y="9"/>
                      <a:pt x="236" y="8"/>
                      <a:pt x="236" y="7"/>
                    </a:cubicBezTo>
                    <a:cubicBezTo>
                      <a:pt x="236" y="7"/>
                      <a:pt x="236" y="7"/>
                      <a:pt x="236" y="7"/>
                    </a:cubicBezTo>
                    <a:cubicBezTo>
                      <a:pt x="236" y="6"/>
                      <a:pt x="238" y="5"/>
                      <a:pt x="239" y="5"/>
                    </a:cubicBezTo>
                    <a:cubicBezTo>
                      <a:pt x="239" y="5"/>
                      <a:pt x="239" y="5"/>
                      <a:pt x="239" y="5"/>
                    </a:cubicBezTo>
                    <a:cubicBezTo>
                      <a:pt x="240" y="6"/>
                      <a:pt x="241" y="7"/>
                      <a:pt x="240" y="8"/>
                    </a:cubicBezTo>
                    <a:cubicBezTo>
                      <a:pt x="240" y="8"/>
                      <a:pt x="240" y="8"/>
                      <a:pt x="240" y="8"/>
                    </a:cubicBezTo>
                    <a:cubicBezTo>
                      <a:pt x="240" y="9"/>
                      <a:pt x="239" y="9"/>
                      <a:pt x="238" y="9"/>
                    </a:cubicBezTo>
                    <a:cubicBezTo>
                      <a:pt x="238" y="9"/>
                      <a:pt x="238" y="9"/>
                      <a:pt x="238" y="9"/>
                    </a:cubicBezTo>
                    <a:cubicBezTo>
                      <a:pt x="238" y="9"/>
                      <a:pt x="238" y="9"/>
                      <a:pt x="238" y="9"/>
                    </a:cubicBezTo>
                    <a:close/>
                    <a:moveTo>
                      <a:pt x="150" y="8"/>
                    </a:moveTo>
                    <a:cubicBezTo>
                      <a:pt x="150" y="7"/>
                      <a:pt x="151" y="5"/>
                      <a:pt x="152" y="5"/>
                    </a:cubicBezTo>
                    <a:cubicBezTo>
                      <a:pt x="152" y="5"/>
                      <a:pt x="152" y="5"/>
                      <a:pt x="152" y="5"/>
                    </a:cubicBezTo>
                    <a:cubicBezTo>
                      <a:pt x="153" y="5"/>
                      <a:pt x="154" y="6"/>
                      <a:pt x="154" y="7"/>
                    </a:cubicBezTo>
                    <a:cubicBezTo>
                      <a:pt x="154" y="7"/>
                      <a:pt x="154" y="7"/>
                      <a:pt x="154" y="7"/>
                    </a:cubicBezTo>
                    <a:cubicBezTo>
                      <a:pt x="155" y="8"/>
                      <a:pt x="154" y="9"/>
                      <a:pt x="153" y="9"/>
                    </a:cubicBezTo>
                    <a:cubicBezTo>
                      <a:pt x="153" y="9"/>
                      <a:pt x="153" y="9"/>
                      <a:pt x="153" y="9"/>
                    </a:cubicBezTo>
                    <a:cubicBezTo>
                      <a:pt x="153" y="9"/>
                      <a:pt x="152" y="9"/>
                      <a:pt x="152" y="9"/>
                    </a:cubicBezTo>
                    <a:cubicBezTo>
                      <a:pt x="152" y="9"/>
                      <a:pt x="152" y="9"/>
                      <a:pt x="152" y="9"/>
                    </a:cubicBezTo>
                    <a:cubicBezTo>
                      <a:pt x="151" y="9"/>
                      <a:pt x="150" y="9"/>
                      <a:pt x="150" y="8"/>
                    </a:cubicBezTo>
                    <a:close/>
                    <a:moveTo>
                      <a:pt x="231" y="8"/>
                    </a:moveTo>
                    <a:cubicBezTo>
                      <a:pt x="231" y="8"/>
                      <a:pt x="231" y="8"/>
                      <a:pt x="231" y="8"/>
                    </a:cubicBezTo>
                    <a:cubicBezTo>
                      <a:pt x="230" y="8"/>
                      <a:pt x="229" y="7"/>
                      <a:pt x="229" y="5"/>
                    </a:cubicBezTo>
                    <a:cubicBezTo>
                      <a:pt x="229" y="5"/>
                      <a:pt x="229" y="5"/>
                      <a:pt x="229" y="5"/>
                    </a:cubicBezTo>
                    <a:cubicBezTo>
                      <a:pt x="229" y="4"/>
                      <a:pt x="230" y="4"/>
                      <a:pt x="232" y="4"/>
                    </a:cubicBezTo>
                    <a:cubicBezTo>
                      <a:pt x="232" y="4"/>
                      <a:pt x="232" y="4"/>
                      <a:pt x="232" y="4"/>
                    </a:cubicBezTo>
                    <a:cubicBezTo>
                      <a:pt x="233" y="4"/>
                      <a:pt x="233" y="5"/>
                      <a:pt x="233" y="6"/>
                    </a:cubicBezTo>
                    <a:cubicBezTo>
                      <a:pt x="233" y="6"/>
                      <a:pt x="233" y="6"/>
                      <a:pt x="233" y="6"/>
                    </a:cubicBezTo>
                    <a:cubicBezTo>
                      <a:pt x="233" y="7"/>
                      <a:pt x="232" y="8"/>
                      <a:pt x="231" y="8"/>
                    </a:cubicBezTo>
                    <a:cubicBezTo>
                      <a:pt x="231" y="8"/>
                      <a:pt x="231" y="8"/>
                      <a:pt x="231" y="8"/>
                    </a:cubicBezTo>
                    <a:cubicBezTo>
                      <a:pt x="231" y="8"/>
                      <a:pt x="231" y="8"/>
                      <a:pt x="231" y="8"/>
                    </a:cubicBezTo>
                    <a:close/>
                    <a:moveTo>
                      <a:pt x="157" y="6"/>
                    </a:moveTo>
                    <a:cubicBezTo>
                      <a:pt x="157" y="5"/>
                      <a:pt x="158" y="4"/>
                      <a:pt x="159" y="4"/>
                    </a:cubicBezTo>
                    <a:cubicBezTo>
                      <a:pt x="159" y="4"/>
                      <a:pt x="159" y="4"/>
                      <a:pt x="159" y="4"/>
                    </a:cubicBezTo>
                    <a:cubicBezTo>
                      <a:pt x="160" y="3"/>
                      <a:pt x="161" y="4"/>
                      <a:pt x="161" y="5"/>
                    </a:cubicBezTo>
                    <a:cubicBezTo>
                      <a:pt x="161" y="5"/>
                      <a:pt x="161" y="5"/>
                      <a:pt x="161" y="5"/>
                    </a:cubicBezTo>
                    <a:cubicBezTo>
                      <a:pt x="162" y="7"/>
                      <a:pt x="161" y="8"/>
                      <a:pt x="160" y="8"/>
                    </a:cubicBezTo>
                    <a:cubicBezTo>
                      <a:pt x="160" y="8"/>
                      <a:pt x="160" y="8"/>
                      <a:pt x="160" y="8"/>
                    </a:cubicBezTo>
                    <a:cubicBezTo>
                      <a:pt x="160" y="8"/>
                      <a:pt x="159" y="8"/>
                      <a:pt x="159" y="8"/>
                    </a:cubicBezTo>
                    <a:cubicBezTo>
                      <a:pt x="159" y="8"/>
                      <a:pt x="159" y="8"/>
                      <a:pt x="159" y="8"/>
                    </a:cubicBezTo>
                    <a:cubicBezTo>
                      <a:pt x="158" y="8"/>
                      <a:pt x="157" y="7"/>
                      <a:pt x="157" y="6"/>
                    </a:cubicBezTo>
                    <a:close/>
                    <a:moveTo>
                      <a:pt x="224" y="7"/>
                    </a:moveTo>
                    <a:cubicBezTo>
                      <a:pt x="224" y="7"/>
                      <a:pt x="224" y="7"/>
                      <a:pt x="224" y="7"/>
                    </a:cubicBezTo>
                    <a:cubicBezTo>
                      <a:pt x="223" y="7"/>
                      <a:pt x="222" y="5"/>
                      <a:pt x="222" y="4"/>
                    </a:cubicBezTo>
                    <a:cubicBezTo>
                      <a:pt x="222" y="4"/>
                      <a:pt x="222" y="4"/>
                      <a:pt x="222" y="4"/>
                    </a:cubicBezTo>
                    <a:cubicBezTo>
                      <a:pt x="222" y="3"/>
                      <a:pt x="223" y="2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5" y="3"/>
                      <a:pt x="226" y="4"/>
                      <a:pt x="226" y="5"/>
                    </a:cubicBezTo>
                    <a:cubicBezTo>
                      <a:pt x="226" y="5"/>
                      <a:pt x="226" y="5"/>
                      <a:pt x="226" y="5"/>
                    </a:cubicBezTo>
                    <a:cubicBezTo>
                      <a:pt x="226" y="6"/>
                      <a:pt x="225" y="7"/>
                      <a:pt x="224" y="7"/>
                    </a:cubicBezTo>
                    <a:cubicBezTo>
                      <a:pt x="224" y="7"/>
                      <a:pt x="224" y="7"/>
                      <a:pt x="224" y="7"/>
                    </a:cubicBezTo>
                    <a:cubicBezTo>
                      <a:pt x="224" y="7"/>
                      <a:pt x="224" y="7"/>
                      <a:pt x="224" y="7"/>
                    </a:cubicBezTo>
                    <a:close/>
                    <a:moveTo>
                      <a:pt x="164" y="5"/>
                    </a:moveTo>
                    <a:cubicBezTo>
                      <a:pt x="164" y="4"/>
                      <a:pt x="165" y="3"/>
                      <a:pt x="166" y="2"/>
                    </a:cubicBezTo>
                    <a:cubicBezTo>
                      <a:pt x="166" y="2"/>
                      <a:pt x="166" y="2"/>
                      <a:pt x="166" y="2"/>
                    </a:cubicBezTo>
                    <a:cubicBezTo>
                      <a:pt x="167" y="2"/>
                      <a:pt x="168" y="3"/>
                      <a:pt x="169" y="4"/>
                    </a:cubicBezTo>
                    <a:cubicBezTo>
                      <a:pt x="169" y="4"/>
                      <a:pt x="169" y="4"/>
                      <a:pt x="169" y="4"/>
                    </a:cubicBezTo>
                    <a:cubicBezTo>
                      <a:pt x="169" y="5"/>
                      <a:pt x="168" y="7"/>
                      <a:pt x="167" y="7"/>
                    </a:cubicBezTo>
                    <a:cubicBezTo>
                      <a:pt x="167" y="7"/>
                      <a:pt x="167" y="7"/>
                      <a:pt x="167" y="7"/>
                    </a:cubicBezTo>
                    <a:cubicBezTo>
                      <a:pt x="167" y="7"/>
                      <a:pt x="167" y="7"/>
                      <a:pt x="166" y="7"/>
                    </a:cubicBezTo>
                    <a:cubicBezTo>
                      <a:pt x="166" y="7"/>
                      <a:pt x="166" y="7"/>
                      <a:pt x="166" y="7"/>
                    </a:cubicBezTo>
                    <a:cubicBezTo>
                      <a:pt x="165" y="7"/>
                      <a:pt x="165" y="6"/>
                      <a:pt x="164" y="5"/>
                    </a:cubicBezTo>
                    <a:close/>
                    <a:moveTo>
                      <a:pt x="217" y="6"/>
                    </a:moveTo>
                    <a:cubicBezTo>
                      <a:pt x="215" y="6"/>
                      <a:pt x="215" y="5"/>
                      <a:pt x="215" y="3"/>
                    </a:cubicBezTo>
                    <a:cubicBezTo>
                      <a:pt x="215" y="3"/>
                      <a:pt x="215" y="3"/>
                      <a:pt x="215" y="3"/>
                    </a:cubicBezTo>
                    <a:cubicBezTo>
                      <a:pt x="215" y="2"/>
                      <a:pt x="216" y="1"/>
                      <a:pt x="217" y="2"/>
                    </a:cubicBezTo>
                    <a:cubicBezTo>
                      <a:pt x="217" y="2"/>
                      <a:pt x="217" y="2"/>
                      <a:pt x="217" y="2"/>
                    </a:cubicBezTo>
                    <a:cubicBezTo>
                      <a:pt x="218" y="2"/>
                      <a:pt x="219" y="3"/>
                      <a:pt x="219" y="4"/>
                    </a:cubicBezTo>
                    <a:cubicBezTo>
                      <a:pt x="219" y="4"/>
                      <a:pt x="219" y="4"/>
                      <a:pt x="219" y="4"/>
                    </a:cubicBezTo>
                    <a:cubicBezTo>
                      <a:pt x="219" y="5"/>
                      <a:pt x="218" y="6"/>
                      <a:pt x="217" y="6"/>
                    </a:cubicBezTo>
                    <a:cubicBezTo>
                      <a:pt x="217" y="6"/>
                      <a:pt x="217" y="6"/>
                      <a:pt x="217" y="6"/>
                    </a:cubicBezTo>
                    <a:cubicBezTo>
                      <a:pt x="217" y="6"/>
                      <a:pt x="217" y="6"/>
                      <a:pt x="217" y="6"/>
                    </a:cubicBezTo>
                    <a:close/>
                    <a:moveTo>
                      <a:pt x="172" y="4"/>
                    </a:moveTo>
                    <a:cubicBezTo>
                      <a:pt x="171" y="3"/>
                      <a:pt x="172" y="2"/>
                      <a:pt x="173" y="2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5" y="1"/>
                      <a:pt x="176" y="2"/>
                      <a:pt x="176" y="3"/>
                    </a:cubicBezTo>
                    <a:cubicBezTo>
                      <a:pt x="176" y="3"/>
                      <a:pt x="176" y="3"/>
                      <a:pt x="176" y="3"/>
                    </a:cubicBezTo>
                    <a:cubicBezTo>
                      <a:pt x="176" y="5"/>
                      <a:pt x="175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3" y="6"/>
                      <a:pt x="172" y="5"/>
                      <a:pt x="172" y="4"/>
                    </a:cubicBezTo>
                    <a:close/>
                    <a:moveTo>
                      <a:pt x="210" y="5"/>
                    </a:moveTo>
                    <a:cubicBezTo>
                      <a:pt x="208" y="5"/>
                      <a:pt x="207" y="4"/>
                      <a:pt x="208" y="3"/>
                    </a:cubicBezTo>
                    <a:cubicBezTo>
                      <a:pt x="208" y="3"/>
                      <a:pt x="208" y="3"/>
                      <a:pt x="208" y="3"/>
                    </a:cubicBezTo>
                    <a:cubicBezTo>
                      <a:pt x="208" y="2"/>
                      <a:pt x="209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1" y="1"/>
                      <a:pt x="212" y="2"/>
                      <a:pt x="212" y="3"/>
                    </a:cubicBezTo>
                    <a:cubicBezTo>
                      <a:pt x="212" y="3"/>
                      <a:pt x="212" y="3"/>
                      <a:pt x="212" y="3"/>
                    </a:cubicBezTo>
                    <a:cubicBezTo>
                      <a:pt x="212" y="4"/>
                      <a:pt x="211" y="5"/>
                      <a:pt x="210" y="5"/>
                    </a:cubicBezTo>
                    <a:cubicBezTo>
                      <a:pt x="210" y="5"/>
                      <a:pt x="210" y="5"/>
                      <a:pt x="210" y="5"/>
                    </a:cubicBezTo>
                    <a:cubicBezTo>
                      <a:pt x="210" y="5"/>
                      <a:pt x="210" y="5"/>
                      <a:pt x="210" y="5"/>
                    </a:cubicBezTo>
                    <a:close/>
                    <a:moveTo>
                      <a:pt x="179" y="3"/>
                    </a:moveTo>
                    <a:cubicBezTo>
                      <a:pt x="179" y="2"/>
                      <a:pt x="179" y="1"/>
                      <a:pt x="181" y="1"/>
                    </a:cubicBezTo>
                    <a:cubicBezTo>
                      <a:pt x="181" y="1"/>
                      <a:pt x="181" y="1"/>
                      <a:pt x="181" y="1"/>
                    </a:cubicBezTo>
                    <a:cubicBezTo>
                      <a:pt x="182" y="1"/>
                      <a:pt x="183" y="2"/>
                      <a:pt x="183" y="3"/>
                    </a:cubicBezTo>
                    <a:cubicBezTo>
                      <a:pt x="183" y="3"/>
                      <a:pt x="183" y="3"/>
                      <a:pt x="183" y="3"/>
                    </a:cubicBezTo>
                    <a:cubicBezTo>
                      <a:pt x="183" y="4"/>
                      <a:pt x="182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0" y="5"/>
                      <a:pt x="179" y="4"/>
                      <a:pt x="179" y="3"/>
                    </a:cubicBezTo>
                    <a:close/>
                    <a:moveTo>
                      <a:pt x="202" y="5"/>
                    </a:moveTo>
                    <a:cubicBezTo>
                      <a:pt x="201" y="5"/>
                      <a:pt x="200" y="4"/>
                      <a:pt x="200" y="3"/>
                    </a:cubicBezTo>
                    <a:cubicBezTo>
                      <a:pt x="200" y="3"/>
                      <a:pt x="200" y="3"/>
                      <a:pt x="200" y="3"/>
                    </a:cubicBezTo>
                    <a:cubicBezTo>
                      <a:pt x="200" y="1"/>
                      <a:pt x="201" y="0"/>
                      <a:pt x="203" y="0"/>
                    </a:cubicBezTo>
                    <a:cubicBezTo>
                      <a:pt x="203" y="0"/>
                      <a:pt x="203" y="0"/>
                      <a:pt x="203" y="0"/>
                    </a:cubicBezTo>
                    <a:cubicBezTo>
                      <a:pt x="203" y="0"/>
                      <a:pt x="203" y="0"/>
                      <a:pt x="203" y="1"/>
                    </a:cubicBezTo>
                    <a:cubicBezTo>
                      <a:pt x="203" y="1"/>
                      <a:pt x="203" y="1"/>
                      <a:pt x="203" y="1"/>
                    </a:cubicBezTo>
                    <a:cubicBezTo>
                      <a:pt x="204" y="1"/>
                      <a:pt x="205" y="2"/>
                      <a:pt x="205" y="3"/>
                    </a:cubicBezTo>
                    <a:cubicBezTo>
                      <a:pt x="205" y="3"/>
                      <a:pt x="205" y="3"/>
                      <a:pt x="205" y="3"/>
                    </a:cubicBezTo>
                    <a:cubicBezTo>
                      <a:pt x="205" y="4"/>
                      <a:pt x="204" y="5"/>
                      <a:pt x="202" y="5"/>
                    </a:cubicBezTo>
                    <a:cubicBezTo>
                      <a:pt x="202" y="5"/>
                      <a:pt x="202" y="5"/>
                      <a:pt x="202" y="5"/>
                    </a:cubicBezTo>
                    <a:cubicBezTo>
                      <a:pt x="202" y="5"/>
                      <a:pt x="202" y="5"/>
                      <a:pt x="202" y="5"/>
                    </a:cubicBezTo>
                    <a:close/>
                    <a:moveTo>
                      <a:pt x="186" y="3"/>
                    </a:moveTo>
                    <a:cubicBezTo>
                      <a:pt x="186" y="2"/>
                      <a:pt x="187" y="1"/>
                      <a:pt x="188" y="0"/>
                    </a:cubicBezTo>
                    <a:cubicBezTo>
                      <a:pt x="188" y="0"/>
                      <a:pt x="188" y="0"/>
                      <a:pt x="188" y="0"/>
                    </a:cubicBezTo>
                    <a:cubicBezTo>
                      <a:pt x="189" y="0"/>
                      <a:pt x="190" y="1"/>
                      <a:pt x="190" y="3"/>
                    </a:cubicBezTo>
                    <a:cubicBezTo>
                      <a:pt x="190" y="3"/>
                      <a:pt x="190" y="3"/>
                      <a:pt x="190" y="3"/>
                    </a:cubicBezTo>
                    <a:cubicBezTo>
                      <a:pt x="190" y="4"/>
                      <a:pt x="189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7" y="5"/>
                      <a:pt x="186" y="4"/>
                      <a:pt x="186" y="3"/>
                    </a:cubicBezTo>
                    <a:close/>
                    <a:moveTo>
                      <a:pt x="195" y="5"/>
                    </a:moveTo>
                    <a:cubicBezTo>
                      <a:pt x="195" y="5"/>
                      <a:pt x="195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lose/>
                    <a:moveTo>
                      <a:pt x="193" y="2"/>
                    </a:moveTo>
                    <a:cubicBezTo>
                      <a:pt x="193" y="1"/>
                      <a:pt x="194" y="0"/>
                      <a:pt x="195" y="0"/>
                    </a:cubicBezTo>
                    <a:cubicBezTo>
                      <a:pt x="195" y="0"/>
                      <a:pt x="195" y="0"/>
                      <a:pt x="195" y="0"/>
                    </a:cubicBezTo>
                    <a:cubicBezTo>
                      <a:pt x="196" y="0"/>
                      <a:pt x="197" y="1"/>
                      <a:pt x="197" y="2"/>
                    </a:cubicBezTo>
                    <a:cubicBezTo>
                      <a:pt x="197" y="2"/>
                      <a:pt x="197" y="2"/>
                      <a:pt x="197" y="2"/>
                    </a:cubicBezTo>
                    <a:cubicBezTo>
                      <a:pt x="197" y="4"/>
                      <a:pt x="196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ubicBezTo>
                      <a:pt x="194" y="5"/>
                      <a:pt x="193" y="4"/>
                      <a:pt x="193" y="2"/>
                    </a:cubicBezTo>
                    <a:close/>
                  </a:path>
                </a:pathLst>
              </a:custGeom>
              <a:solidFill>
                <a:srgbClr val="F4ED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zh-CN" sz="1600">
                  <a:solidFill>
                    <a:srgbClr val="000000"/>
                  </a:solidFill>
                  <a:latin typeface="Calibri" panose="020f0502020204030204" pitchFamily="34" charset="0"/>
                  <a:sym typeface="宋体" panose="02010600030101010101" pitchFamily="2" charset="-122"/>
                </a:endParaRPr>
              </a:p>
            </p:txBody>
          </p:sp>
          <p:grpSp>
            <p:nvGrpSpPr>
              <p:cNvPr id="7181" name="组合 13"/>
              <p:cNvGrpSpPr/>
              <p:nvPr/>
            </p:nvGrpSpPr>
            <p:grpSpPr>
              <a:xfrm>
                <a:off x="374268" y="428729"/>
                <a:ext cx="2467358" cy="2338363"/>
                <a:chExt cx="1427163" cy="1352550"/>
              </a:xfrm>
            </p:grpSpPr>
            <p:sp>
              <p:nvSpPr>
                <p:cNvPr id="7182" name="Freeform 58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427163" cy="1352550"/>
                </a:xfrm>
                <a:custGeom>
                  <a:gdLst>
                    <a:gd name="T0" fmla="*/ 102 w 209"/>
                    <a:gd name="T1" fmla="*/ 197 h 197"/>
                    <a:gd name="T2" fmla="*/ 84 w 209"/>
                    <a:gd name="T3" fmla="*/ 196 h 197"/>
                    <a:gd name="T4" fmla="*/ 21 w 209"/>
                    <a:gd name="T5" fmla="*/ 155 h 197"/>
                    <a:gd name="T6" fmla="*/ 5 w 209"/>
                    <a:gd name="T7" fmla="*/ 81 h 197"/>
                    <a:gd name="T8" fmla="*/ 102 w 209"/>
                    <a:gd name="T9" fmla="*/ 0 h 197"/>
                    <a:gd name="T10" fmla="*/ 120 w 209"/>
                    <a:gd name="T11" fmla="*/ 1 h 197"/>
                    <a:gd name="T12" fmla="*/ 199 w 209"/>
                    <a:gd name="T13" fmla="*/ 116 h 197"/>
                    <a:gd name="T14" fmla="*/ 102 w 209"/>
                    <a:gd name="T15" fmla="*/ 197 h 197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09"/>
                    <a:gd name="T25" fmla="*/ 0 h 197"/>
                    <a:gd name="T26" fmla="*/ 209 w 209"/>
                    <a:gd name="T27" fmla="*/ 197 h 197"/>
                  </a:gdLst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09" h="197">
                      <a:moveTo>
                        <a:pt x="102" y="197"/>
                      </a:moveTo>
                      <a:cubicBezTo>
                        <a:pt x="96" y="197"/>
                        <a:pt x="90" y="197"/>
                        <a:pt x="84" y="196"/>
                      </a:cubicBezTo>
                      <a:cubicBezTo>
                        <a:pt x="58" y="191"/>
                        <a:pt x="36" y="176"/>
                        <a:pt x="21" y="155"/>
                      </a:cubicBezTo>
                      <a:cubicBezTo>
                        <a:pt x="6" y="133"/>
                        <a:pt x="0" y="107"/>
                        <a:pt x="5" y="81"/>
                      </a:cubicBezTo>
                      <a:cubicBezTo>
                        <a:pt x="14" y="34"/>
                        <a:pt x="54" y="0"/>
                        <a:pt x="102" y="0"/>
                      </a:cubicBezTo>
                      <a:cubicBezTo>
                        <a:pt x="108" y="0"/>
                        <a:pt x="114" y="0"/>
                        <a:pt x="120" y="1"/>
                      </a:cubicBezTo>
                      <a:cubicBezTo>
                        <a:pt x="173" y="11"/>
                        <a:pt x="209" y="63"/>
                        <a:pt x="199" y="116"/>
                      </a:cubicBezTo>
                      <a:cubicBezTo>
                        <a:pt x="191" y="163"/>
                        <a:pt x="150" y="197"/>
                        <a:pt x="102" y="197"/>
                      </a:cubicBezTo>
                      <a:close/>
                    </a:path>
                  </a:pathLst>
                </a:custGeom>
                <a:solidFill>
                  <a:srgbClr val="F2EED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 sz="1600">
                    <a:solidFill>
                      <a:srgbClr val="000000"/>
                    </a:solidFill>
                    <a:latin typeface="Calibri" panose="020f0502020204030204" pitchFamily="34" charset="0"/>
                    <a:sym typeface="宋体" panose="02010600030101010101" pitchFamily="2" charset="-122"/>
                  </a:endParaRPr>
                </a:p>
              </p:txBody>
            </p:sp>
            <p:sp>
              <p:nvSpPr>
                <p:cNvPr id="7183" name="Freeform 61"/>
                <p:cNvSpPr>
                  <a:spLocks noEditPoints="1" noChangeArrowheads="1"/>
                </p:cNvSpPr>
                <p:nvPr/>
              </p:nvSpPr>
              <p:spPr bwMode="auto">
                <a:xfrm>
                  <a:off x="95250" y="88900"/>
                  <a:ext cx="1230313" cy="1174750"/>
                </a:xfrm>
                <a:custGeom>
                  <a:gdLst>
                    <a:gd name="T0" fmla="*/ 103 w 180"/>
                    <a:gd name="T1" fmla="*/ 2 h 171"/>
                    <a:gd name="T2" fmla="*/ 88 w 180"/>
                    <a:gd name="T3" fmla="*/ 0 h 171"/>
                    <a:gd name="T4" fmla="*/ 4 w 180"/>
                    <a:gd name="T5" fmla="*/ 70 h 171"/>
                    <a:gd name="T6" fmla="*/ 18 w 180"/>
                    <a:gd name="T7" fmla="*/ 134 h 171"/>
                    <a:gd name="T8" fmla="*/ 73 w 180"/>
                    <a:gd name="T9" fmla="*/ 169 h 171"/>
                    <a:gd name="T10" fmla="*/ 88 w 180"/>
                    <a:gd name="T11" fmla="*/ 171 h 171"/>
                    <a:gd name="T12" fmla="*/ 172 w 180"/>
                    <a:gd name="T13" fmla="*/ 101 h 171"/>
                    <a:gd name="T14" fmla="*/ 103 w 180"/>
                    <a:gd name="T15" fmla="*/ 2 h 171"/>
                    <a:gd name="T16" fmla="*/ 169 w 180"/>
                    <a:gd name="T17" fmla="*/ 100 h 171"/>
                    <a:gd name="T18" fmla="*/ 88 w 180"/>
                    <a:gd name="T19" fmla="*/ 167 h 171"/>
                    <a:gd name="T20" fmla="*/ 73 w 180"/>
                    <a:gd name="T21" fmla="*/ 166 h 171"/>
                    <a:gd name="T22" fmla="*/ 21 w 180"/>
                    <a:gd name="T23" fmla="*/ 132 h 171"/>
                    <a:gd name="T24" fmla="*/ 8 w 180"/>
                    <a:gd name="T25" fmla="*/ 71 h 171"/>
                    <a:gd name="T26" fmla="*/ 88 w 180"/>
                    <a:gd name="T27" fmla="*/ 4 h 171"/>
                    <a:gd name="T28" fmla="*/ 103 w 180"/>
                    <a:gd name="T29" fmla="*/ 5 h 171"/>
                    <a:gd name="T30" fmla="*/ 169 w 180"/>
                    <a:gd name="T31" fmla="*/ 100 h 171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180"/>
                    <a:gd name="T49" fmla="*/ 0 h 171"/>
                    <a:gd name="T50" fmla="*/ 180 w 180"/>
                    <a:gd name="T51" fmla="*/ 171 h 171"/>
                  </a:gdLst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180" h="171">
                      <a:moveTo>
                        <a:pt x="103" y="2"/>
                      </a:moveTo>
                      <a:cubicBezTo>
                        <a:pt x="98" y="1"/>
                        <a:pt x="93" y="0"/>
                        <a:pt x="88" y="0"/>
                      </a:cubicBezTo>
                      <a:cubicBezTo>
                        <a:pt x="47" y="0"/>
                        <a:pt x="12" y="30"/>
                        <a:pt x="4" y="70"/>
                      </a:cubicBezTo>
                      <a:cubicBezTo>
                        <a:pt x="0" y="92"/>
                        <a:pt x="5" y="115"/>
                        <a:pt x="18" y="134"/>
                      </a:cubicBezTo>
                      <a:cubicBezTo>
                        <a:pt x="31" y="152"/>
                        <a:pt x="50" y="165"/>
                        <a:pt x="73" y="169"/>
                      </a:cubicBezTo>
                      <a:cubicBezTo>
                        <a:pt x="78" y="170"/>
                        <a:pt x="83" y="171"/>
                        <a:pt x="88" y="171"/>
                      </a:cubicBezTo>
                      <a:cubicBezTo>
                        <a:pt x="129" y="171"/>
                        <a:pt x="164" y="141"/>
                        <a:pt x="172" y="101"/>
                      </a:cubicBezTo>
                      <a:cubicBezTo>
                        <a:pt x="180" y="55"/>
                        <a:pt x="150" y="10"/>
                        <a:pt x="103" y="2"/>
                      </a:cubicBezTo>
                      <a:close/>
                      <a:moveTo>
                        <a:pt x="169" y="100"/>
                      </a:moveTo>
                      <a:cubicBezTo>
                        <a:pt x="161" y="139"/>
                        <a:pt x="128" y="167"/>
                        <a:pt x="88" y="167"/>
                      </a:cubicBezTo>
                      <a:cubicBezTo>
                        <a:pt x="83" y="167"/>
                        <a:pt x="78" y="167"/>
                        <a:pt x="73" y="166"/>
                      </a:cubicBezTo>
                      <a:cubicBezTo>
                        <a:pt x="52" y="162"/>
                        <a:pt x="33" y="150"/>
                        <a:pt x="21" y="132"/>
                      </a:cubicBezTo>
                      <a:cubicBezTo>
                        <a:pt x="8" y="114"/>
                        <a:pt x="4" y="92"/>
                        <a:pt x="8" y="71"/>
                      </a:cubicBezTo>
                      <a:cubicBezTo>
                        <a:pt x="15" y="32"/>
                        <a:pt x="49" y="4"/>
                        <a:pt x="88" y="4"/>
                      </a:cubicBezTo>
                      <a:cubicBezTo>
                        <a:pt x="93" y="4"/>
                        <a:pt x="98" y="4"/>
                        <a:pt x="103" y="5"/>
                      </a:cubicBezTo>
                      <a:cubicBezTo>
                        <a:pt x="147" y="13"/>
                        <a:pt x="177" y="56"/>
                        <a:pt x="169" y="100"/>
                      </a:cubicBezTo>
                      <a:close/>
                    </a:path>
                  </a:pathLst>
                </a:custGeom>
                <a:solidFill>
                  <a:srgbClr val="F2EED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 sz="1600">
                    <a:solidFill>
                      <a:srgbClr val="000000"/>
                    </a:solidFill>
                    <a:latin typeface="Calibri" panose="020f0502020204030204" pitchFamily="34" charset="0"/>
                    <a:sym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7184" name="文本框 16"/>
            <p:cNvSpPr>
              <a:spLocks noChangeArrowheads="1"/>
            </p:cNvSpPr>
            <p:nvPr/>
          </p:nvSpPr>
          <p:spPr bwMode="auto">
            <a:xfrm>
              <a:off x="283054" y="71165"/>
              <a:ext cx="555339" cy="1009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3900" b="1">
                  <a:solidFill>
                    <a:srgbClr val="305862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1</a:t>
              </a:r>
              <a:endParaRPr lang="zh-CN" altLang="en-US" sz="23900" b="1">
                <a:solidFill>
                  <a:srgbClr val="305862"/>
                </a:solidFill>
                <a:latin typeface="微软雅黑"/>
                <a:ea typeface="微软雅黑" charset="-122"/>
                <a:sym typeface="微软雅黑"/>
              </a:endParaRPr>
            </a:p>
          </p:txBody>
        </p:sp>
      </p:grp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7782" y="5026"/>
            <a:ext cx="12192000" cy="6864928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173018" y="3123461"/>
            <a:ext cx="9688945" cy="156966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atin typeface="楷体" panose="02010609060101010101" pitchFamily="49" charset="-122"/>
                <a:ea typeface="楷体" panose="02010609060101010101" pitchFamily="49" charset="-122"/>
              </a:rPr>
              <a:t>材料二  秦献公十年（公元前</a:t>
            </a:r>
            <a:r>
              <a:rPr lang="en-US" altLang="zh-CN" sz="3200" smtClean="0">
                <a:latin typeface="楷体" panose="02010609060101010101" pitchFamily="49" charset="-122"/>
                <a:ea typeface="楷体" panose="02010609060101010101" pitchFamily="49" charset="-122"/>
              </a:rPr>
              <a:t>375</a:t>
            </a:r>
            <a:r>
              <a:rPr lang="zh-CN" altLang="en-US" sz="3200" smtClean="0">
                <a:latin typeface="楷体" panose="02010609060101010101" pitchFamily="49" charset="-122"/>
                <a:ea typeface="楷体" panose="02010609060101010101" pitchFamily="49" charset="-122"/>
              </a:rPr>
              <a:t>年），为户籍相伍。</a:t>
            </a:r>
            <a:endParaRPr lang="en-US" altLang="zh-CN" sz="320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令民为什伍，而相牧司</a:t>
            </a:r>
            <a:r>
              <a:rPr lang="zh-CN" altLang="en-US" sz="3200" smtClean="0">
                <a:latin typeface="楷体" panose="02010609060101010101" pitchFamily="49" charset="-122"/>
                <a:ea typeface="楷体" panose="02010609060101010101" pitchFamily="49" charset="-122"/>
              </a:rPr>
              <a:t>连坐。</a:t>
            </a:r>
            <a:endParaRPr lang="en-US" altLang="zh-CN" sz="320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20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——</a:t>
            </a:r>
            <a:r>
              <a:rPr lang="zh-CN" altLang="en-US" sz="3200" smtClean="0">
                <a:latin typeface="楷体" panose="02010609060101010101" pitchFamily="49" charset="-122"/>
                <a:ea typeface="楷体" panose="02010609060101010101" pitchFamily="49" charset="-122"/>
              </a:rPr>
              <a:t>摘编自</a:t>
            </a:r>
            <a:r>
              <a:rPr lang="en-US" altLang="zh-CN" sz="320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smtClean="0">
                <a:latin typeface="楷体" panose="02010609060101010101" pitchFamily="49" charset="-122"/>
                <a:ea typeface="楷体" panose="02010609060101010101" pitchFamily="49" charset="-122"/>
              </a:rPr>
              <a:t>史记</a:t>
            </a:r>
            <a:r>
              <a:rPr lang="en-US" altLang="zh-CN" sz="320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320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173018" y="4971995"/>
            <a:ext cx="9688945" cy="107721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材料</a:t>
            </a:r>
            <a:r>
              <a:rPr lang="zh-CN" altLang="en-US" sz="3200" smtClean="0">
                <a:latin typeface="楷体" panose="02010609060101010101" pitchFamily="49" charset="-122"/>
                <a:ea typeface="楷体" panose="02010609060101010101" pitchFamily="49" charset="-122"/>
              </a:rPr>
              <a:t>三  苍（张苍）迁于计相。</a:t>
            </a:r>
            <a:endParaRPr lang="en-US" altLang="zh-CN" sz="320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20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——《</a:t>
            </a:r>
            <a:r>
              <a:rPr lang="zh-CN" altLang="en-US" sz="3200" smtClean="0">
                <a:latin typeface="楷体" panose="02010609060101010101" pitchFamily="49" charset="-122"/>
                <a:ea typeface="楷体" panose="02010609060101010101" pitchFamily="49" charset="-122"/>
              </a:rPr>
              <a:t>汉书</a:t>
            </a:r>
            <a:r>
              <a:rPr lang="en-US" altLang="zh-CN" sz="3200" smtClean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3200" smtClean="0">
                <a:latin typeface="楷体" panose="02010609060101010101" pitchFamily="49" charset="-122"/>
                <a:ea typeface="楷体" panose="02010609060101010101" pitchFamily="49" charset="-122"/>
              </a:rPr>
              <a:t>张苍传</a:t>
            </a:r>
            <a:r>
              <a:rPr lang="en-US" altLang="zh-CN" sz="320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59346" y="753828"/>
            <a:ext cx="83182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</a:rPr>
              <a:t>战国</a:t>
            </a:r>
            <a:r>
              <a:rPr lang="en-US" altLang="zh-CN" sz="3600" b="1" smtClean="0">
                <a:solidFill>
                  <a:srgbClr val="FF0000"/>
                </a:solidFill>
              </a:rPr>
              <a:t>—</a:t>
            </a:r>
            <a:r>
              <a:rPr lang="zh-CN" altLang="en-US" sz="3600" b="1" smtClean="0">
                <a:solidFill>
                  <a:srgbClr val="FF0000"/>
                </a:solidFill>
              </a:rPr>
              <a:t>秦汉：户籍制度确立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73019" y="1610352"/>
            <a:ext cx="9688945" cy="1569660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 smtClean="0">
                <a:latin typeface="楷体" panose="02010609060101010101" pitchFamily="49" charset="-122"/>
                <a:ea typeface="楷体" panose="02010609060101010101" pitchFamily="49" charset="-122"/>
              </a:rPr>
              <a:t>材料一  四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境之内，丈夫女子皆有名于上，生者著</a:t>
            </a:r>
            <a:r>
              <a:rPr lang="zh-CN" altLang="en-US" sz="3200" smtClean="0">
                <a:latin typeface="楷体" panose="02010609060101010101" pitchFamily="49" charset="-122"/>
                <a:ea typeface="楷体" panose="02010609060101010101" pitchFamily="49" charset="-122"/>
              </a:rPr>
              <a:t>，死者削。</a:t>
            </a:r>
            <a:endParaRPr lang="en-US" altLang="zh-CN" sz="320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20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—《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商君书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境内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728" y="0"/>
            <a:ext cx="12192000" cy="686492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646080" y="1349368"/>
            <a:ext cx="3521274" cy="3354765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solidFill>
                  <a:srgbClr val="423B3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沛公至咸阳，诸将皆争走金帛财物之府分之，何独先入收秦丞相御史律令图书藏之</a:t>
            </a:r>
            <a:r>
              <a:rPr lang="zh-CN" altLang="en-US" sz="3200" b="1" smtClean="0">
                <a:solidFill>
                  <a:srgbClr val="423B3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200" b="1" smtClean="0">
              <a:solidFill>
                <a:srgbClr val="423B3B"/>
              </a:solidFill>
              <a:latin typeface="楷体" pitchFamily="49" charset="-122"/>
              <a:ea typeface="楷体" pitchFamily="49" charset="-122"/>
            </a:endParaRPr>
          </a:p>
          <a:p>
            <a:endParaRPr lang="en-US" altLang="zh-CN" sz="3200" b="1" smtClean="0">
              <a:solidFill>
                <a:srgbClr val="423B3B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000" b="1" smtClean="0">
                <a:solidFill>
                  <a:srgbClr val="423B3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——《</a:t>
            </a:r>
            <a:r>
              <a:rPr lang="zh-CN" altLang="en-US" sz="2000" b="1" smtClean="0">
                <a:solidFill>
                  <a:srgbClr val="423B3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史记</a:t>
            </a:r>
            <a:r>
              <a:rPr lang="en-US" altLang="zh-CN" sz="2000" b="1" smtClean="0">
                <a:solidFill>
                  <a:srgbClr val="423B3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000" b="1" smtClean="0">
                <a:solidFill>
                  <a:srgbClr val="423B3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萧相国世家</a:t>
            </a:r>
            <a:r>
              <a:rPr lang="en-US" altLang="zh-CN" sz="2000" b="1" smtClean="0">
                <a:solidFill>
                  <a:srgbClr val="423B3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000" b="1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559" y="1208966"/>
            <a:ext cx="5948783" cy="3820234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054485" y="5252936"/>
            <a:ext cx="119650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萧 何</a:t>
            </a:r>
            <a:endParaRPr lang="zh-CN" altLang="en-US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492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136219" y="3199790"/>
            <a:ext cx="10223401" cy="1815882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材料三 </a:t>
            </a:r>
            <a:r>
              <a:rPr lang="ja-JP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户口</a:t>
            </a:r>
            <a:r>
              <a:rPr lang="ja-JP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漏于国版</a:t>
            </a:r>
            <a:r>
              <a:rPr lang="en-US" altLang="ja-JP" sz="280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ja-JP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夫家脱于联伍</a:t>
            </a:r>
            <a:r>
              <a:rPr lang="en-US" altLang="ja-JP" sz="280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ja-JP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避役者有之</a:t>
            </a:r>
            <a:r>
              <a:rPr lang="en-US" altLang="ja-JP" sz="280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ja-JP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弃捐者有之</a:t>
            </a:r>
            <a:r>
              <a:rPr lang="en-US" altLang="ja-JP" sz="280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ja-JP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浮食者有之</a:t>
            </a:r>
            <a:r>
              <a:rPr lang="en-US" altLang="ja-JP" sz="280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ja-JP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于是奸心竟生</a:t>
            </a:r>
            <a:r>
              <a:rPr lang="en-US" altLang="ja-JP" sz="280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ja-JP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伪端并作矣</a:t>
            </a:r>
            <a:r>
              <a:rPr lang="ja-JP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小则盗窃，大则攻劫，严刑峻法不能救也。</a:t>
            </a:r>
            <a:endParaRPr lang="en-US" altLang="zh-CN" sz="280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——</a:t>
            </a:r>
            <a:r>
              <a:rPr lang="ja-JP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汉代</a:t>
            </a:r>
            <a:r>
              <a:rPr lang="ja-JP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徐</a:t>
            </a:r>
            <a:r>
              <a:rPr lang="ja-JP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干</a:t>
            </a:r>
            <a:r>
              <a:rPr lang="en-US" altLang="ja-JP" sz="280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ja-JP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中论・民数篇</a:t>
            </a:r>
            <a:r>
              <a:rPr lang="en-US" altLang="ja-JP" sz="280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80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260946" y="4197893"/>
            <a:ext cx="3110688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</a:rPr>
              <a:t>征发赋役</a:t>
            </a:r>
            <a:endParaRPr lang="en-US" altLang="zh-CN" sz="3600" b="1" smtClean="0">
              <a:solidFill>
                <a:srgbClr val="FF0000"/>
              </a:solidFill>
            </a:endParaRPr>
          </a:p>
          <a:p>
            <a:r>
              <a:rPr lang="zh-CN" altLang="en-US" sz="3600" b="1" smtClean="0">
                <a:solidFill>
                  <a:srgbClr val="FF0000"/>
                </a:solidFill>
              </a:rPr>
              <a:t>进行社会管理</a:t>
            </a:r>
            <a:endParaRPr lang="en-US" altLang="zh-CN" sz="3600" b="1" smtClean="0">
              <a:solidFill>
                <a:srgbClr val="FF0000"/>
              </a:solidFill>
            </a:endParaRPr>
          </a:p>
          <a:p>
            <a:r>
              <a:rPr lang="zh-CN" altLang="en-US" sz="3600" b="1" smtClean="0">
                <a:solidFill>
                  <a:srgbClr val="FF0000"/>
                </a:solidFill>
              </a:rPr>
              <a:t>维护社会治安</a:t>
            </a:r>
            <a:endParaRPr lang="en-US" altLang="zh-CN" sz="3600" b="1" smtClean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36220" y="490271"/>
            <a:ext cx="10235414" cy="138499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材料一 商鞅还将百姓按照五家为伍、十家为什的单位进行编制</a:t>
            </a:r>
            <a:r>
              <a:rPr lang="en-US" altLang="zh-CN" sz="2800" smtClean="0">
                <a:latin typeface="楷体" panose="02010609060101010101" pitchFamily="49" charset="-122"/>
                <a:ea typeface="楷体" panose="02010609060101010101" pitchFamily="49" charset="-122"/>
              </a:rPr>
              <a:t>···</a:t>
            </a:r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凡是被编入什伍组织的在籍成年男子（自</a:t>
            </a:r>
            <a:r>
              <a:rPr lang="en-US" altLang="zh-CN" sz="2800" smtClean="0">
                <a:latin typeface="楷体" panose="02010609060101010101" pitchFamily="49" charset="-122"/>
                <a:ea typeface="楷体" panose="02010609060101010101" pitchFamily="49" charset="-122"/>
              </a:rPr>
              <a:t>15</a:t>
            </a:r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岁以上起）都是国家的后备兵源。</a:t>
            </a:r>
            <a:r>
              <a:rPr lang="en-US" altLang="zh-CN" sz="2800" smtClean="0">
                <a:latin typeface="楷体" panose="02010609060101010101" pitchFamily="49" charset="-122"/>
                <a:ea typeface="楷体" panose="02010609060101010101" pitchFamily="49" charset="-122"/>
              </a:rPr>
              <a:t>——《</a:t>
            </a:r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历史上重大改革回眸</a:t>
            </a:r>
            <a:r>
              <a:rPr lang="en-US" altLang="zh-CN" sz="280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148233" y="2061444"/>
            <a:ext cx="10211388" cy="954107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材料二 （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秦朝</a:t>
            </a:r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）田租、口赋（人头税）、盐铁之利，二十倍于古。                </a:t>
            </a:r>
            <a:r>
              <a:rPr lang="en-US" altLang="zh-CN" sz="2800" smtClean="0">
                <a:latin typeface="楷体" panose="02010609060101010101" pitchFamily="49" charset="-122"/>
                <a:ea typeface="楷体" panose="02010609060101010101" pitchFamily="49" charset="-122"/>
              </a:rPr>
              <a:t>——《</a:t>
            </a:r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汉书</a:t>
            </a:r>
            <a:r>
              <a:rPr lang="en-US" altLang="zh-CN" sz="2800" smtClean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食货志</a:t>
            </a:r>
            <a:r>
              <a:rPr lang="en-US" altLang="zh-CN" sz="280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en-US" altLang="zh-CN" sz="280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38610" y="5199911"/>
            <a:ext cx="7202193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依据材料和所学，分析古代户籍制度的作用。</a:t>
            </a:r>
            <a:endParaRPr lang="zh-CN" altLang="en-US" sz="2800" b="1"/>
          </a:p>
        </p:txBody>
      </p:sp>
      <p:cxnSp>
        <p:nvCxnSpPr>
          <p:cNvPr id="9" name="直接连接符 8"/>
          <p:cNvCxnSpPr/>
          <p:nvPr/>
        </p:nvCxnSpPr>
        <p:spPr>
          <a:xfrm flipV="1">
            <a:off x="6245157" y="1352145"/>
            <a:ext cx="1995646" cy="29183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V="1">
            <a:off x="2438399" y="1776920"/>
            <a:ext cx="1995646" cy="29183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4996774" y="2538497"/>
            <a:ext cx="2246206" cy="24817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V="1">
            <a:off x="5522067" y="3667328"/>
            <a:ext cx="1491576" cy="25941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V="1">
            <a:off x="7152039" y="3693269"/>
            <a:ext cx="1884957" cy="1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V="1">
            <a:off x="9175392" y="3680298"/>
            <a:ext cx="1855774" cy="24817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7642697" y="4134448"/>
            <a:ext cx="3223099" cy="1243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036"/>
            <a:ext cx="12192000" cy="686492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117600" y="563418"/>
            <a:ext cx="83182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</a:rPr>
              <a:t>隋唐：减少隐匿户口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17600" y="1280023"/>
            <a:ext cx="83182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</a:rPr>
              <a:t>宋</a:t>
            </a:r>
            <a:r>
              <a:rPr lang="en-US" altLang="zh-CN" sz="3600" b="1" smtClean="0">
                <a:solidFill>
                  <a:srgbClr val="FF0000"/>
                </a:solidFill>
              </a:rPr>
              <a:t>—</a:t>
            </a:r>
            <a:r>
              <a:rPr lang="zh-CN" altLang="en-US" sz="3600" b="1" smtClean="0">
                <a:solidFill>
                  <a:srgbClr val="FF0000"/>
                </a:solidFill>
              </a:rPr>
              <a:t>明：以职业定户籍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34545" y="2309079"/>
            <a:ext cx="5116946" cy="224676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元朝的户口分为军户、民户、匠户、僧道户、儒户、灶户、渔户等，统称为“诸色户计”，一旦定籍，就得“各安生理”，世代相袭，不得变动。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15649" y="2309079"/>
            <a:ext cx="3351915" cy="224676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秦朝的户籍除一般百姓的户籍外，还有宗亲贵族的宗室籍、官吏的宦籍，商贾的市籍等。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下箭头 2"/>
          <p:cNvSpPr/>
          <p:nvPr/>
        </p:nvSpPr>
        <p:spPr>
          <a:xfrm>
            <a:off x="2789382" y="4606064"/>
            <a:ext cx="254442" cy="332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下箭头 7"/>
          <p:cNvSpPr/>
          <p:nvPr/>
        </p:nvSpPr>
        <p:spPr>
          <a:xfrm>
            <a:off x="8714067" y="4606063"/>
            <a:ext cx="254442" cy="332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564582" y="5024588"/>
            <a:ext cx="28078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FF0000"/>
                </a:solidFill>
              </a:rPr>
              <a:t>按照职业划分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408546" y="4984760"/>
            <a:ext cx="4225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FF0000"/>
                </a:solidFill>
              </a:rPr>
              <a:t>按照身份划分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3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492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173019" y="993696"/>
            <a:ext cx="83182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</a:rPr>
              <a:t>清：</a:t>
            </a:r>
            <a:r>
              <a:rPr lang="zh-CN" altLang="zh-CN" sz="3600">
                <a:solidFill>
                  <a:srgbClr val="FF0000"/>
                </a:solidFill>
              </a:rPr>
              <a:t>户籍管理与征调赋税彻底分开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33012" y="2121207"/>
            <a:ext cx="7272162" cy="2831544"/>
          </a:xfrm>
          <a:prstGeom prst="rect">
            <a:avLst/>
          </a:prstGeom>
          <a:ln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r>
              <a:rPr lang="zh-CN" altLang="zh-CN" sz="320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摊</a:t>
            </a:r>
            <a:r>
              <a:rPr lang="zh-CN" altLang="zh-CN" sz="320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丁入</a:t>
            </a:r>
            <a:r>
              <a:rPr lang="zh-CN" altLang="zh-CN" sz="320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亩</a:t>
            </a:r>
            <a:r>
              <a:rPr lang="zh-CN" altLang="en-US" sz="320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en-US" sz="320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雍正帝即位后，进一步进行税制改革，</a:t>
            </a:r>
            <a:r>
              <a:rPr lang="zh-CN" altLang="zh-CN" sz="320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将</a:t>
            </a:r>
            <a:r>
              <a:rPr lang="zh-CN" altLang="zh-CN" sz="32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丁银摊入田赋征收，废除了以前的“人头税”</a:t>
            </a:r>
            <a:r>
              <a:rPr lang="zh-CN" altLang="zh-CN" sz="320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  <a:r>
              <a:rPr lang="zh-CN" altLang="zh-CN" sz="32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政府放松对户籍的控制，农民和手工业者从而可以自由迁徙，出卖劳动力；</a:t>
            </a: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921093" y="395214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2290" name="组合 3"/>
          <p:cNvGrpSpPr/>
          <p:nvPr/>
        </p:nvGrpSpPr>
        <p:grpSpPr>
          <a:xfrm>
            <a:off x="323561" y="2582399"/>
            <a:ext cx="11744325" cy="1679575"/>
            <a:chExt cx="6508750" cy="1311275"/>
          </a:xfrm>
        </p:grpSpPr>
        <p:sp>
          <p:nvSpPr>
            <p:cNvPr id="12291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gdLst>
                <a:gd name="T0" fmla="*/ 4100 w 4100"/>
                <a:gd name="T1" fmla="*/ 826 h 826"/>
                <a:gd name="T2" fmla="*/ 3875 w 4100"/>
                <a:gd name="T3" fmla="*/ 413 h 826"/>
                <a:gd name="T4" fmla="*/ 4100 w 4100"/>
                <a:gd name="T5" fmla="*/ 0 h 826"/>
                <a:gd name="T6" fmla="*/ 0 w 4100"/>
                <a:gd name="T7" fmla="*/ 0 h 826"/>
                <a:gd name="T8" fmla="*/ 0 w 4100"/>
                <a:gd name="T9" fmla="*/ 826 h 826"/>
                <a:gd name="T10" fmla="*/ 4100 w 4100"/>
                <a:gd name="T11" fmla="*/ 826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5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2292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gdLst>
                <a:gd name="T0" fmla="*/ 4075 w 4075"/>
                <a:gd name="T1" fmla="*/ 806 h 806"/>
                <a:gd name="T2" fmla="*/ 3855 w 4075"/>
                <a:gd name="T3" fmla="*/ 403 h 806"/>
                <a:gd name="T4" fmla="*/ 4075 w 4075"/>
                <a:gd name="T5" fmla="*/ 0 h 806"/>
                <a:gd name="T6" fmla="*/ 0 w 4075"/>
                <a:gd name="T7" fmla="*/ 0 h 806"/>
                <a:gd name="T8" fmla="*/ 0 w 4075"/>
                <a:gd name="T9" fmla="*/ 806 h 806"/>
                <a:gd name="T10" fmla="*/ 4075 w 4075"/>
                <a:gd name="T11" fmla="*/ 806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5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2293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gdLst>
                <a:gd name="T0" fmla="*/ 4048 w 4048"/>
                <a:gd name="T1" fmla="*/ 787 h 787"/>
                <a:gd name="T2" fmla="*/ 3835 w 4048"/>
                <a:gd name="T3" fmla="*/ 394 h 787"/>
                <a:gd name="T4" fmla="*/ 4048 w 4048"/>
                <a:gd name="T5" fmla="*/ 0 h 787"/>
                <a:gd name="T6" fmla="*/ 0 w 4048"/>
                <a:gd name="T7" fmla="*/ 0 h 787"/>
                <a:gd name="T8" fmla="*/ 0 w 4048"/>
                <a:gd name="T9" fmla="*/ 787 h 787"/>
                <a:gd name="T10" fmla="*/ 4048 w 4048"/>
                <a:gd name="T11" fmla="*/ 787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2294" name="矩形 7"/>
          <p:cNvSpPr>
            <a:spLocks noChangeArrowheads="1"/>
          </p:cNvSpPr>
          <p:nvPr/>
        </p:nvSpPr>
        <p:spPr bwMode="auto">
          <a:xfrm>
            <a:off x="5463026" y="2621034"/>
            <a:ext cx="5724644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smtClean="0">
                <a:solidFill>
                  <a:srgbClr val="FFFF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历代基层组织形态</a:t>
            </a:r>
            <a:endParaRPr lang="en-US" altLang="zh-CN" sz="5400" smtClean="0">
              <a:solidFill>
                <a:srgbClr val="FFFF00"/>
              </a:solidFill>
              <a:latin typeface="华文隶书" pitchFamily="2" charset="-122"/>
              <a:ea typeface="华文隶书" pitchFamily="2" charset="-122"/>
            </a:endParaRPr>
          </a:p>
          <a:p>
            <a:r>
              <a:rPr lang="zh-CN" altLang="en-US" sz="5400" smtClean="0">
                <a:solidFill>
                  <a:srgbClr val="FFFF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与基层社会治理</a:t>
            </a:r>
            <a:endParaRPr lang="zh-CN" altLang="en-US" sz="5400">
              <a:solidFill>
                <a:srgbClr val="FFFF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12295" name="组合 17"/>
          <p:cNvGrpSpPr/>
          <p:nvPr/>
        </p:nvGrpSpPr>
        <p:grpSpPr>
          <a:xfrm>
            <a:off x="741363" y="1320800"/>
            <a:ext cx="4192587" cy="4213225"/>
            <a:chExt cx="1122362" cy="1127957"/>
          </a:xfrm>
        </p:grpSpPr>
        <p:grpSp>
          <p:nvGrpSpPr>
            <p:cNvPr id="12296" name="组合 8"/>
            <p:cNvGrpSpPr/>
            <p:nvPr/>
          </p:nvGrpSpPr>
          <p:grpSpPr>
            <a:xfrm>
              <a:off x="0" y="0"/>
              <a:ext cx="1122362" cy="1127957"/>
              <a:chExt cx="3184525" cy="3200400"/>
            </a:xfrm>
          </p:grpSpPr>
          <p:sp>
            <p:nvSpPr>
              <p:cNvPr id="12297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84525" cy="3200400"/>
              </a:xfrm>
              <a:custGeom>
                <a:gdLst>
                  <a:gd name="T0" fmla="*/ 233 w 466"/>
                  <a:gd name="T1" fmla="*/ 466 h 466"/>
                  <a:gd name="T2" fmla="*/ 68 w 466"/>
                  <a:gd name="T3" fmla="*/ 397 h 466"/>
                  <a:gd name="T4" fmla="*/ 0 w 466"/>
                  <a:gd name="T5" fmla="*/ 233 h 466"/>
                  <a:gd name="T6" fmla="*/ 68 w 466"/>
                  <a:gd name="T7" fmla="*/ 68 h 466"/>
                  <a:gd name="T8" fmla="*/ 233 w 466"/>
                  <a:gd name="T9" fmla="*/ 0 h 466"/>
                  <a:gd name="T10" fmla="*/ 398 w 466"/>
                  <a:gd name="T11" fmla="*/ 68 h 466"/>
                  <a:gd name="T12" fmla="*/ 466 w 466"/>
                  <a:gd name="T13" fmla="*/ 233 h 466"/>
                  <a:gd name="T14" fmla="*/ 398 w 466"/>
                  <a:gd name="T15" fmla="*/ 397 h 466"/>
                  <a:gd name="T16" fmla="*/ 233 w 466"/>
                  <a:gd name="T17" fmla="*/ 466 h 46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66"/>
                  <a:gd name="T28" fmla="*/ 0 h 466"/>
                  <a:gd name="T29" fmla="*/ 466 w 466"/>
                  <a:gd name="T30" fmla="*/ 466 h 466"/>
                </a:gdLst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66" h="466">
                    <a:moveTo>
                      <a:pt x="233" y="466"/>
                    </a:moveTo>
                    <a:cubicBezTo>
                      <a:pt x="171" y="466"/>
                      <a:pt x="112" y="441"/>
                      <a:pt x="68" y="397"/>
                    </a:cubicBezTo>
                    <a:cubicBezTo>
                      <a:pt x="24" y="353"/>
                      <a:pt x="0" y="295"/>
                      <a:pt x="0" y="233"/>
                    </a:cubicBezTo>
                    <a:cubicBezTo>
                      <a:pt x="0" y="170"/>
                      <a:pt x="24" y="112"/>
                      <a:pt x="68" y="68"/>
                    </a:cubicBezTo>
                    <a:cubicBezTo>
                      <a:pt x="112" y="24"/>
                      <a:pt x="171" y="0"/>
                      <a:pt x="233" y="0"/>
                    </a:cubicBezTo>
                    <a:cubicBezTo>
                      <a:pt x="295" y="0"/>
                      <a:pt x="354" y="24"/>
                      <a:pt x="398" y="68"/>
                    </a:cubicBezTo>
                    <a:cubicBezTo>
                      <a:pt x="442" y="112"/>
                      <a:pt x="466" y="170"/>
                      <a:pt x="466" y="233"/>
                    </a:cubicBezTo>
                    <a:cubicBezTo>
                      <a:pt x="466" y="295"/>
                      <a:pt x="442" y="353"/>
                      <a:pt x="398" y="397"/>
                    </a:cubicBezTo>
                    <a:cubicBezTo>
                      <a:pt x="354" y="441"/>
                      <a:pt x="295" y="466"/>
                      <a:pt x="233" y="466"/>
                    </a:cubicBezTo>
                    <a:close/>
                  </a:path>
                </a:pathLst>
              </a:custGeom>
              <a:solidFill>
                <a:srgbClr val="DA59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zh-CN" sz="1600">
                  <a:solidFill>
                    <a:srgbClr val="000000"/>
                  </a:solidFill>
                  <a:latin typeface="Calibri" panose="020f0502020204030204" pitchFamily="34" charset="0"/>
                  <a:sym typeface="宋体" panose="02010600030101010101" pitchFamily="2" charset="-122"/>
                </a:endParaRPr>
              </a:p>
            </p:txBody>
          </p:sp>
          <p:sp>
            <p:nvSpPr>
              <p:cNvPr id="12298" name="Oval 16"/>
              <p:cNvSpPr>
                <a:spLocks noChangeArrowheads="1"/>
              </p:cNvSpPr>
              <p:nvPr/>
            </p:nvSpPr>
            <p:spPr bwMode="auto">
              <a:xfrm>
                <a:off x="26988" y="26988"/>
                <a:ext cx="3130550" cy="3138488"/>
              </a:xfrm>
              <a:prstGeom prst="ellipse">
                <a:avLst/>
              </a:pr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zh-CN" sz="1600">
                  <a:solidFill>
                    <a:srgbClr val="000000"/>
                  </a:solidFill>
                  <a:latin typeface="Calibri" panose="020f0502020204030204" pitchFamily="34" charset="0"/>
                  <a:sym typeface="宋体" panose="02010600030101010101" pitchFamily="2" charset="-122"/>
                </a:endParaRPr>
              </a:p>
            </p:txBody>
          </p:sp>
          <p:sp>
            <p:nvSpPr>
              <p:cNvPr id="12299" name="Oval 17"/>
              <p:cNvSpPr>
                <a:spLocks noChangeArrowheads="1"/>
              </p:cNvSpPr>
              <p:nvPr/>
            </p:nvSpPr>
            <p:spPr bwMode="auto">
              <a:xfrm>
                <a:off x="53975" y="53975"/>
                <a:ext cx="3076575" cy="3084513"/>
              </a:xfrm>
              <a:prstGeom prst="ellipse">
                <a:avLst/>
              </a:prstGeom>
              <a:solidFill>
                <a:srgbClr val="DA59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zh-CN" sz="1600">
                  <a:solidFill>
                    <a:srgbClr val="000000"/>
                  </a:solidFill>
                  <a:latin typeface="Calibri" panose="020f0502020204030204" pitchFamily="34" charset="0"/>
                  <a:sym typeface="宋体" panose="02010600030101010101" pitchFamily="2" charset="-122"/>
                </a:endParaRPr>
              </a:p>
            </p:txBody>
          </p:sp>
          <p:sp>
            <p:nvSpPr>
              <p:cNvPr id="12300" name="Freeform 18"/>
              <p:cNvSpPr>
                <a:spLocks noEditPoints="1" noChangeArrowheads="1"/>
              </p:cNvSpPr>
              <p:nvPr/>
            </p:nvSpPr>
            <p:spPr bwMode="auto">
              <a:xfrm>
                <a:off x="258763" y="254000"/>
                <a:ext cx="2665413" cy="2686050"/>
              </a:xfrm>
              <a:custGeom>
                <a:gdLst>
                  <a:gd name="T0" fmla="*/ 188 w 390"/>
                  <a:gd name="T1" fmla="*/ 391 h 391"/>
                  <a:gd name="T2" fmla="*/ 217 w 390"/>
                  <a:gd name="T3" fmla="*/ 389 h 391"/>
                  <a:gd name="T4" fmla="*/ 167 w 390"/>
                  <a:gd name="T5" fmla="*/ 384 h 391"/>
                  <a:gd name="T6" fmla="*/ 237 w 390"/>
                  <a:gd name="T7" fmla="*/ 382 h 391"/>
                  <a:gd name="T8" fmla="*/ 245 w 390"/>
                  <a:gd name="T9" fmla="*/ 384 h 391"/>
                  <a:gd name="T10" fmla="*/ 140 w 390"/>
                  <a:gd name="T11" fmla="*/ 381 h 391"/>
                  <a:gd name="T12" fmla="*/ 267 w 390"/>
                  <a:gd name="T13" fmla="*/ 375 h 391"/>
                  <a:gd name="T14" fmla="*/ 116 w 390"/>
                  <a:gd name="T15" fmla="*/ 372 h 391"/>
                  <a:gd name="T16" fmla="*/ 283 w 390"/>
                  <a:gd name="T17" fmla="*/ 367 h 391"/>
                  <a:gd name="T18" fmla="*/ 292 w 390"/>
                  <a:gd name="T19" fmla="*/ 365 h 391"/>
                  <a:gd name="T20" fmla="*/ 93 w 390"/>
                  <a:gd name="T21" fmla="*/ 357 h 391"/>
                  <a:gd name="T22" fmla="*/ 308 w 390"/>
                  <a:gd name="T23" fmla="*/ 349 h 391"/>
                  <a:gd name="T24" fmla="*/ 315 w 390"/>
                  <a:gd name="T25" fmla="*/ 349 h 391"/>
                  <a:gd name="T26" fmla="*/ 71 w 390"/>
                  <a:gd name="T27" fmla="*/ 343 h 391"/>
                  <a:gd name="T28" fmla="*/ 330 w 390"/>
                  <a:gd name="T29" fmla="*/ 334 h 391"/>
                  <a:gd name="T30" fmla="*/ 336 w 390"/>
                  <a:gd name="T31" fmla="*/ 329 h 391"/>
                  <a:gd name="T32" fmla="*/ 47 w 390"/>
                  <a:gd name="T33" fmla="*/ 323 h 391"/>
                  <a:gd name="T34" fmla="*/ 42 w 390"/>
                  <a:gd name="T35" fmla="*/ 317 h 391"/>
                  <a:gd name="T36" fmla="*/ 356 w 390"/>
                  <a:gd name="T37" fmla="*/ 306 h 391"/>
                  <a:gd name="T38" fmla="*/ 30 w 390"/>
                  <a:gd name="T39" fmla="*/ 296 h 391"/>
                  <a:gd name="T40" fmla="*/ 28 w 390"/>
                  <a:gd name="T41" fmla="*/ 294 h 391"/>
                  <a:gd name="T42" fmla="*/ 369 w 390"/>
                  <a:gd name="T43" fmla="*/ 282 h 391"/>
                  <a:gd name="T44" fmla="*/ 19 w 390"/>
                  <a:gd name="T45" fmla="*/ 275 h 391"/>
                  <a:gd name="T46" fmla="*/ 378 w 390"/>
                  <a:gd name="T47" fmla="*/ 258 h 391"/>
                  <a:gd name="T48" fmla="*/ 9 w 390"/>
                  <a:gd name="T49" fmla="*/ 253 h 391"/>
                  <a:gd name="T50" fmla="*/ 7 w 390"/>
                  <a:gd name="T51" fmla="*/ 246 h 391"/>
                  <a:gd name="T52" fmla="*/ 387 w 390"/>
                  <a:gd name="T53" fmla="*/ 232 h 391"/>
                  <a:gd name="T54" fmla="*/ 6 w 390"/>
                  <a:gd name="T55" fmla="*/ 224 h 391"/>
                  <a:gd name="T56" fmla="*/ 385 w 390"/>
                  <a:gd name="T57" fmla="*/ 210 h 391"/>
                  <a:gd name="T58" fmla="*/ 388 w 390"/>
                  <a:gd name="T59" fmla="*/ 205 h 391"/>
                  <a:gd name="T60" fmla="*/ 4 w 390"/>
                  <a:gd name="T61" fmla="*/ 195 h 391"/>
                  <a:gd name="T62" fmla="*/ 385 w 390"/>
                  <a:gd name="T63" fmla="*/ 181 h 391"/>
                  <a:gd name="T64" fmla="*/ 387 w 390"/>
                  <a:gd name="T65" fmla="*/ 176 h 391"/>
                  <a:gd name="T66" fmla="*/ 5 w 390"/>
                  <a:gd name="T67" fmla="*/ 165 h 391"/>
                  <a:gd name="T68" fmla="*/ 381 w 390"/>
                  <a:gd name="T69" fmla="*/ 153 h 391"/>
                  <a:gd name="T70" fmla="*/ 382 w 390"/>
                  <a:gd name="T71" fmla="*/ 148 h 391"/>
                  <a:gd name="T72" fmla="*/ 11 w 390"/>
                  <a:gd name="T73" fmla="*/ 136 h 391"/>
                  <a:gd name="T74" fmla="*/ 377 w 390"/>
                  <a:gd name="T75" fmla="*/ 124 h 391"/>
                  <a:gd name="T76" fmla="*/ 16 w 390"/>
                  <a:gd name="T77" fmla="*/ 117 h 391"/>
                  <a:gd name="T78" fmla="*/ 365 w 390"/>
                  <a:gd name="T79" fmla="*/ 104 h 391"/>
                  <a:gd name="T80" fmla="*/ 362 w 390"/>
                  <a:gd name="T81" fmla="*/ 101 h 391"/>
                  <a:gd name="T82" fmla="*/ 33 w 390"/>
                  <a:gd name="T83" fmla="*/ 91 h 391"/>
                  <a:gd name="T84" fmla="*/ 36 w 390"/>
                  <a:gd name="T85" fmla="*/ 89 h 391"/>
                  <a:gd name="T86" fmla="*/ 347 w 390"/>
                  <a:gd name="T87" fmla="*/ 77 h 391"/>
                  <a:gd name="T88" fmla="*/ 50 w 390"/>
                  <a:gd name="T89" fmla="*/ 68 h 391"/>
                  <a:gd name="T90" fmla="*/ 330 w 390"/>
                  <a:gd name="T91" fmla="*/ 58 h 391"/>
                  <a:gd name="T92" fmla="*/ 327 w 390"/>
                  <a:gd name="T93" fmla="*/ 56 h 391"/>
                  <a:gd name="T94" fmla="*/ 71 w 390"/>
                  <a:gd name="T95" fmla="*/ 48 h 391"/>
                  <a:gd name="T96" fmla="*/ 309 w 390"/>
                  <a:gd name="T97" fmla="*/ 42 h 391"/>
                  <a:gd name="T98" fmla="*/ 303 w 390"/>
                  <a:gd name="T99" fmla="*/ 38 h 391"/>
                  <a:gd name="T100" fmla="*/ 94 w 390"/>
                  <a:gd name="T101" fmla="*/ 34 h 391"/>
                  <a:gd name="T102" fmla="*/ 286 w 390"/>
                  <a:gd name="T103" fmla="*/ 23 h 391"/>
                  <a:gd name="T104" fmla="*/ 113 w 390"/>
                  <a:gd name="T105" fmla="*/ 21 h 391"/>
                  <a:gd name="T106" fmla="*/ 265 w 390"/>
                  <a:gd name="T107" fmla="*/ 18 h 391"/>
                  <a:gd name="T108" fmla="*/ 261 w 390"/>
                  <a:gd name="T109" fmla="*/ 14 h 391"/>
                  <a:gd name="T110" fmla="*/ 140 w 390"/>
                  <a:gd name="T111" fmla="*/ 10 h 391"/>
                  <a:gd name="T112" fmla="*/ 238 w 390"/>
                  <a:gd name="T113" fmla="*/ 9 h 391"/>
                  <a:gd name="T114" fmla="*/ 231 w 390"/>
                  <a:gd name="T115" fmla="*/ 8 h 391"/>
                  <a:gd name="T116" fmla="*/ 169 w 390"/>
                  <a:gd name="T117" fmla="*/ 4 h 391"/>
                  <a:gd name="T118" fmla="*/ 210 w 390"/>
                  <a:gd name="T119" fmla="*/ 1 h 391"/>
                  <a:gd name="T120" fmla="*/ 202 w 390"/>
                  <a:gd name="T121" fmla="*/ 5 h 391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390"/>
                  <a:gd name="T184" fmla="*/ 0 h 391"/>
                  <a:gd name="T185" fmla="*/ 390 w 390"/>
                  <a:gd name="T186" fmla="*/ 391 h 391"/>
                </a:gdLst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390" h="391">
                    <a:moveTo>
                      <a:pt x="193" y="389"/>
                    </a:moveTo>
                    <a:cubicBezTo>
                      <a:pt x="193" y="387"/>
                      <a:pt x="194" y="386"/>
                      <a:pt x="195" y="386"/>
                    </a:cubicBezTo>
                    <a:cubicBezTo>
                      <a:pt x="195" y="386"/>
                      <a:pt x="195" y="386"/>
                      <a:pt x="195" y="386"/>
                    </a:cubicBezTo>
                    <a:cubicBezTo>
                      <a:pt x="196" y="386"/>
                      <a:pt x="197" y="387"/>
                      <a:pt x="197" y="389"/>
                    </a:cubicBezTo>
                    <a:cubicBezTo>
                      <a:pt x="197" y="389"/>
                      <a:pt x="197" y="389"/>
                      <a:pt x="197" y="389"/>
                    </a:cubicBezTo>
                    <a:cubicBezTo>
                      <a:pt x="197" y="390"/>
                      <a:pt x="196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4" y="391"/>
                      <a:pt x="193" y="390"/>
                      <a:pt x="193" y="389"/>
                    </a:cubicBezTo>
                    <a:close/>
                    <a:moveTo>
                      <a:pt x="200" y="388"/>
                    </a:moveTo>
                    <a:cubicBezTo>
                      <a:pt x="200" y="387"/>
                      <a:pt x="201" y="386"/>
                      <a:pt x="202" y="386"/>
                    </a:cubicBezTo>
                    <a:cubicBezTo>
                      <a:pt x="202" y="386"/>
                      <a:pt x="202" y="386"/>
                      <a:pt x="202" y="386"/>
                    </a:cubicBezTo>
                    <a:cubicBezTo>
                      <a:pt x="203" y="386"/>
                      <a:pt x="204" y="387"/>
                      <a:pt x="204" y="388"/>
                    </a:cubicBezTo>
                    <a:cubicBezTo>
                      <a:pt x="204" y="388"/>
                      <a:pt x="204" y="388"/>
                      <a:pt x="204" y="388"/>
                    </a:cubicBezTo>
                    <a:cubicBezTo>
                      <a:pt x="204" y="390"/>
                      <a:pt x="203" y="390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1" y="391"/>
                      <a:pt x="200" y="390"/>
                      <a:pt x="200" y="388"/>
                    </a:cubicBezTo>
                    <a:close/>
                    <a:moveTo>
                      <a:pt x="188" y="391"/>
                    </a:moveTo>
                    <a:cubicBezTo>
                      <a:pt x="187" y="390"/>
                      <a:pt x="186" y="389"/>
                      <a:pt x="186" y="388"/>
                    </a:cubicBezTo>
                    <a:cubicBezTo>
                      <a:pt x="186" y="388"/>
                      <a:pt x="186" y="388"/>
                      <a:pt x="186" y="388"/>
                    </a:cubicBezTo>
                    <a:cubicBezTo>
                      <a:pt x="186" y="387"/>
                      <a:pt x="187" y="386"/>
                      <a:pt x="188" y="386"/>
                    </a:cubicBezTo>
                    <a:cubicBezTo>
                      <a:pt x="188" y="386"/>
                      <a:pt x="188" y="386"/>
                      <a:pt x="188" y="386"/>
                    </a:cubicBezTo>
                    <a:cubicBezTo>
                      <a:pt x="189" y="386"/>
                      <a:pt x="190" y="387"/>
                      <a:pt x="190" y="388"/>
                    </a:cubicBezTo>
                    <a:cubicBezTo>
                      <a:pt x="190" y="388"/>
                      <a:pt x="190" y="388"/>
                      <a:pt x="190" y="388"/>
                    </a:cubicBezTo>
                    <a:cubicBezTo>
                      <a:pt x="190" y="390"/>
                      <a:pt x="189" y="391"/>
                      <a:pt x="188" y="391"/>
                    </a:cubicBezTo>
                    <a:cubicBezTo>
                      <a:pt x="188" y="391"/>
                      <a:pt x="188" y="391"/>
                      <a:pt x="188" y="391"/>
                    </a:cubicBezTo>
                    <a:cubicBezTo>
                      <a:pt x="188" y="391"/>
                      <a:pt x="188" y="391"/>
                      <a:pt x="188" y="391"/>
                    </a:cubicBezTo>
                    <a:close/>
                    <a:moveTo>
                      <a:pt x="207" y="388"/>
                    </a:moveTo>
                    <a:cubicBezTo>
                      <a:pt x="207" y="387"/>
                      <a:pt x="208" y="386"/>
                      <a:pt x="209" y="386"/>
                    </a:cubicBezTo>
                    <a:cubicBezTo>
                      <a:pt x="209" y="386"/>
                      <a:pt x="209" y="386"/>
                      <a:pt x="209" y="386"/>
                    </a:cubicBezTo>
                    <a:cubicBezTo>
                      <a:pt x="210" y="386"/>
                      <a:pt x="211" y="387"/>
                      <a:pt x="211" y="388"/>
                    </a:cubicBezTo>
                    <a:cubicBezTo>
                      <a:pt x="211" y="388"/>
                      <a:pt x="211" y="388"/>
                      <a:pt x="211" y="388"/>
                    </a:cubicBezTo>
                    <a:cubicBezTo>
                      <a:pt x="211" y="389"/>
                      <a:pt x="210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8" y="390"/>
                      <a:pt x="207" y="389"/>
                      <a:pt x="207" y="388"/>
                    </a:cubicBezTo>
                    <a:close/>
                    <a:moveTo>
                      <a:pt x="181" y="390"/>
                    </a:moveTo>
                    <a:cubicBezTo>
                      <a:pt x="179" y="390"/>
                      <a:pt x="178" y="389"/>
                      <a:pt x="179" y="388"/>
                    </a:cubicBezTo>
                    <a:cubicBezTo>
                      <a:pt x="179" y="388"/>
                      <a:pt x="179" y="388"/>
                      <a:pt x="179" y="388"/>
                    </a:cubicBezTo>
                    <a:cubicBezTo>
                      <a:pt x="179" y="387"/>
                      <a:pt x="180" y="386"/>
                      <a:pt x="181" y="386"/>
                    </a:cubicBezTo>
                    <a:cubicBezTo>
                      <a:pt x="181" y="386"/>
                      <a:pt x="181" y="386"/>
                      <a:pt x="181" y="386"/>
                    </a:cubicBezTo>
                    <a:cubicBezTo>
                      <a:pt x="182" y="386"/>
                      <a:pt x="183" y="387"/>
                      <a:pt x="183" y="388"/>
                    </a:cubicBezTo>
                    <a:cubicBezTo>
                      <a:pt x="183" y="388"/>
                      <a:pt x="183" y="388"/>
                      <a:pt x="183" y="388"/>
                    </a:cubicBezTo>
                    <a:cubicBezTo>
                      <a:pt x="183" y="389"/>
                      <a:pt x="182" y="390"/>
                      <a:pt x="181" y="390"/>
                    </a:cubicBezTo>
                    <a:cubicBezTo>
                      <a:pt x="181" y="390"/>
                      <a:pt x="181" y="390"/>
                      <a:pt x="181" y="390"/>
                    </a:cubicBezTo>
                    <a:cubicBezTo>
                      <a:pt x="181" y="390"/>
                      <a:pt x="181" y="390"/>
                      <a:pt x="181" y="390"/>
                    </a:cubicBezTo>
                    <a:close/>
                    <a:moveTo>
                      <a:pt x="214" y="388"/>
                    </a:moveTo>
                    <a:cubicBezTo>
                      <a:pt x="214" y="386"/>
                      <a:pt x="215" y="385"/>
                      <a:pt x="216" y="385"/>
                    </a:cubicBezTo>
                    <a:cubicBezTo>
                      <a:pt x="216" y="385"/>
                      <a:pt x="216" y="385"/>
                      <a:pt x="216" y="385"/>
                    </a:cubicBezTo>
                    <a:cubicBezTo>
                      <a:pt x="217" y="385"/>
                      <a:pt x="218" y="386"/>
                      <a:pt x="218" y="387"/>
                    </a:cubicBezTo>
                    <a:cubicBezTo>
                      <a:pt x="218" y="387"/>
                      <a:pt x="218" y="387"/>
                      <a:pt x="218" y="387"/>
                    </a:cubicBezTo>
                    <a:cubicBezTo>
                      <a:pt x="219" y="388"/>
                      <a:pt x="218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6" y="389"/>
                      <a:pt x="216" y="389"/>
                      <a:pt x="216" y="389"/>
                    </a:cubicBezTo>
                    <a:cubicBezTo>
                      <a:pt x="216" y="389"/>
                      <a:pt x="216" y="389"/>
                      <a:pt x="216" y="389"/>
                    </a:cubicBezTo>
                    <a:cubicBezTo>
                      <a:pt x="215" y="389"/>
                      <a:pt x="214" y="389"/>
                      <a:pt x="214" y="388"/>
                    </a:cubicBezTo>
                    <a:close/>
                    <a:moveTo>
                      <a:pt x="173" y="389"/>
                    </a:moveTo>
                    <a:cubicBezTo>
                      <a:pt x="172" y="389"/>
                      <a:pt x="171" y="388"/>
                      <a:pt x="171" y="387"/>
                    </a:cubicBezTo>
                    <a:cubicBezTo>
                      <a:pt x="171" y="387"/>
                      <a:pt x="171" y="387"/>
                      <a:pt x="171" y="387"/>
                    </a:cubicBezTo>
                    <a:cubicBezTo>
                      <a:pt x="171" y="386"/>
                      <a:pt x="173" y="385"/>
                      <a:pt x="174" y="385"/>
                    </a:cubicBezTo>
                    <a:cubicBezTo>
                      <a:pt x="174" y="385"/>
                      <a:pt x="174" y="385"/>
                      <a:pt x="174" y="385"/>
                    </a:cubicBezTo>
                    <a:cubicBezTo>
                      <a:pt x="175" y="385"/>
                      <a:pt x="176" y="386"/>
                      <a:pt x="176" y="388"/>
                    </a:cubicBezTo>
                    <a:cubicBezTo>
                      <a:pt x="176" y="388"/>
                      <a:pt x="176" y="388"/>
                      <a:pt x="176" y="388"/>
                    </a:cubicBezTo>
                    <a:cubicBezTo>
                      <a:pt x="175" y="389"/>
                      <a:pt x="175" y="389"/>
                      <a:pt x="173" y="389"/>
                    </a:cubicBezTo>
                    <a:cubicBezTo>
                      <a:pt x="173" y="389"/>
                      <a:pt x="173" y="389"/>
                      <a:pt x="173" y="389"/>
                    </a:cubicBezTo>
                    <a:cubicBezTo>
                      <a:pt x="173" y="389"/>
                      <a:pt x="173" y="389"/>
                      <a:pt x="173" y="389"/>
                    </a:cubicBezTo>
                    <a:close/>
                    <a:moveTo>
                      <a:pt x="221" y="387"/>
                    </a:moveTo>
                    <a:cubicBezTo>
                      <a:pt x="221" y="386"/>
                      <a:pt x="222" y="385"/>
                      <a:pt x="223" y="384"/>
                    </a:cubicBezTo>
                    <a:cubicBezTo>
                      <a:pt x="223" y="384"/>
                      <a:pt x="223" y="384"/>
                      <a:pt x="223" y="384"/>
                    </a:cubicBezTo>
                    <a:cubicBezTo>
                      <a:pt x="224" y="384"/>
                      <a:pt x="225" y="385"/>
                      <a:pt x="226" y="386"/>
                    </a:cubicBezTo>
                    <a:cubicBezTo>
                      <a:pt x="226" y="386"/>
                      <a:pt x="226" y="386"/>
                      <a:pt x="226" y="386"/>
                    </a:cubicBezTo>
                    <a:cubicBezTo>
                      <a:pt x="226" y="387"/>
                      <a:pt x="225" y="388"/>
                      <a:pt x="224" y="389"/>
                    </a:cubicBezTo>
                    <a:cubicBezTo>
                      <a:pt x="224" y="389"/>
                      <a:pt x="224" y="389"/>
                      <a:pt x="224" y="389"/>
                    </a:cubicBezTo>
                    <a:cubicBezTo>
                      <a:pt x="224" y="389"/>
                      <a:pt x="224" y="389"/>
                      <a:pt x="223" y="389"/>
                    </a:cubicBezTo>
                    <a:cubicBezTo>
                      <a:pt x="223" y="389"/>
                      <a:pt x="223" y="389"/>
                      <a:pt x="223" y="389"/>
                    </a:cubicBezTo>
                    <a:cubicBezTo>
                      <a:pt x="222" y="389"/>
                      <a:pt x="222" y="388"/>
                      <a:pt x="221" y="387"/>
                    </a:cubicBezTo>
                    <a:close/>
                    <a:moveTo>
                      <a:pt x="166" y="388"/>
                    </a:moveTo>
                    <a:cubicBezTo>
                      <a:pt x="165" y="388"/>
                      <a:pt x="164" y="387"/>
                      <a:pt x="164" y="386"/>
                    </a:cubicBezTo>
                    <a:cubicBezTo>
                      <a:pt x="164" y="386"/>
                      <a:pt x="164" y="386"/>
                      <a:pt x="164" y="386"/>
                    </a:cubicBezTo>
                    <a:cubicBezTo>
                      <a:pt x="164" y="385"/>
                      <a:pt x="165" y="384"/>
                      <a:pt x="167" y="384"/>
                    </a:cubicBezTo>
                    <a:cubicBezTo>
                      <a:pt x="167" y="384"/>
                      <a:pt x="167" y="384"/>
                      <a:pt x="167" y="384"/>
                    </a:cubicBezTo>
                    <a:cubicBezTo>
                      <a:pt x="168" y="384"/>
                      <a:pt x="169" y="386"/>
                      <a:pt x="168" y="387"/>
                    </a:cubicBezTo>
                    <a:cubicBezTo>
                      <a:pt x="168" y="387"/>
                      <a:pt x="168" y="387"/>
                      <a:pt x="168" y="387"/>
                    </a:cubicBezTo>
                    <a:cubicBezTo>
                      <a:pt x="168" y="388"/>
                      <a:pt x="167" y="389"/>
                      <a:pt x="166" y="389"/>
                    </a:cubicBezTo>
                    <a:cubicBezTo>
                      <a:pt x="166" y="389"/>
                      <a:pt x="166" y="389"/>
                      <a:pt x="166" y="389"/>
                    </a:cubicBezTo>
                    <a:cubicBezTo>
                      <a:pt x="166" y="389"/>
                      <a:pt x="166" y="389"/>
                      <a:pt x="166" y="388"/>
                    </a:cubicBezTo>
                    <a:close/>
                    <a:moveTo>
                      <a:pt x="229" y="386"/>
                    </a:moveTo>
                    <a:cubicBezTo>
                      <a:pt x="228" y="384"/>
                      <a:pt x="229" y="383"/>
                      <a:pt x="230" y="383"/>
                    </a:cubicBezTo>
                    <a:cubicBezTo>
                      <a:pt x="230" y="383"/>
                      <a:pt x="230" y="383"/>
                      <a:pt x="230" y="383"/>
                    </a:cubicBezTo>
                    <a:cubicBezTo>
                      <a:pt x="231" y="383"/>
                      <a:pt x="232" y="384"/>
                      <a:pt x="233" y="385"/>
                    </a:cubicBezTo>
                    <a:cubicBezTo>
                      <a:pt x="233" y="385"/>
                      <a:pt x="233" y="385"/>
                      <a:pt x="233" y="385"/>
                    </a:cubicBezTo>
                    <a:cubicBezTo>
                      <a:pt x="233" y="386"/>
                      <a:pt x="232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0" y="387"/>
                      <a:pt x="229" y="387"/>
                      <a:pt x="229" y="386"/>
                    </a:cubicBezTo>
                    <a:close/>
                    <a:moveTo>
                      <a:pt x="159" y="387"/>
                    </a:move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8" y="387"/>
                      <a:pt x="157" y="386"/>
                      <a:pt x="157" y="385"/>
                    </a:cubicBezTo>
                    <a:cubicBezTo>
                      <a:pt x="157" y="385"/>
                      <a:pt x="157" y="385"/>
                      <a:pt x="157" y="385"/>
                    </a:cubicBezTo>
                    <a:cubicBezTo>
                      <a:pt x="157" y="384"/>
                      <a:pt x="158" y="383"/>
                      <a:pt x="160" y="383"/>
                    </a:cubicBezTo>
                    <a:cubicBezTo>
                      <a:pt x="160" y="383"/>
                      <a:pt x="160" y="383"/>
                      <a:pt x="160" y="383"/>
                    </a:cubicBezTo>
                    <a:cubicBezTo>
                      <a:pt x="161" y="383"/>
                      <a:pt x="161" y="384"/>
                      <a:pt x="161" y="386"/>
                    </a:cubicBezTo>
                    <a:cubicBezTo>
                      <a:pt x="161" y="386"/>
                      <a:pt x="161" y="386"/>
                      <a:pt x="161" y="386"/>
                    </a:cubicBezTo>
                    <a:cubicBezTo>
                      <a:pt x="161" y="387"/>
                      <a:pt x="160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lose/>
                    <a:moveTo>
                      <a:pt x="236" y="384"/>
                    </a:moveTo>
                    <a:cubicBezTo>
                      <a:pt x="235" y="383"/>
                      <a:pt x="236" y="382"/>
                      <a:pt x="237" y="382"/>
                    </a:cubicBezTo>
                    <a:cubicBezTo>
                      <a:pt x="237" y="382"/>
                      <a:pt x="237" y="382"/>
                      <a:pt x="237" y="382"/>
                    </a:cubicBezTo>
                    <a:cubicBezTo>
                      <a:pt x="238" y="381"/>
                      <a:pt x="239" y="382"/>
                      <a:pt x="240" y="383"/>
                    </a:cubicBezTo>
                    <a:cubicBezTo>
                      <a:pt x="240" y="383"/>
                      <a:pt x="240" y="383"/>
                      <a:pt x="240" y="383"/>
                    </a:cubicBezTo>
                    <a:cubicBezTo>
                      <a:pt x="240" y="384"/>
                      <a:pt x="239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7" y="386"/>
                      <a:pt x="236" y="385"/>
                      <a:pt x="236" y="384"/>
                    </a:cubicBezTo>
                    <a:close/>
                    <a:moveTo>
                      <a:pt x="152" y="386"/>
                    </a:moveTo>
                    <a:cubicBezTo>
                      <a:pt x="151" y="386"/>
                      <a:pt x="150" y="384"/>
                      <a:pt x="150" y="383"/>
                    </a:cubicBezTo>
                    <a:cubicBezTo>
                      <a:pt x="150" y="383"/>
                      <a:pt x="150" y="383"/>
                      <a:pt x="150" y="383"/>
                    </a:cubicBezTo>
                    <a:cubicBezTo>
                      <a:pt x="150" y="382"/>
                      <a:pt x="151" y="381"/>
                      <a:pt x="153" y="382"/>
                    </a:cubicBezTo>
                    <a:cubicBezTo>
                      <a:pt x="153" y="382"/>
                      <a:pt x="153" y="382"/>
                      <a:pt x="153" y="382"/>
                    </a:cubicBezTo>
                    <a:cubicBezTo>
                      <a:pt x="154" y="382"/>
                      <a:pt x="154" y="383"/>
                      <a:pt x="154" y="384"/>
                    </a:cubicBezTo>
                    <a:cubicBezTo>
                      <a:pt x="154" y="384"/>
                      <a:pt x="154" y="384"/>
                      <a:pt x="154" y="384"/>
                    </a:cubicBezTo>
                    <a:cubicBezTo>
                      <a:pt x="154" y="385"/>
                      <a:pt x="153" y="386"/>
                      <a:pt x="152" y="386"/>
                    </a:cubicBezTo>
                    <a:cubicBezTo>
                      <a:pt x="152" y="386"/>
                      <a:pt x="152" y="386"/>
                      <a:pt x="152" y="386"/>
                    </a:cubicBezTo>
                    <a:cubicBezTo>
                      <a:pt x="152" y="386"/>
                      <a:pt x="152" y="386"/>
                      <a:pt x="152" y="386"/>
                    </a:cubicBezTo>
                    <a:close/>
                    <a:moveTo>
                      <a:pt x="243" y="383"/>
                    </a:moveTo>
                    <a:cubicBezTo>
                      <a:pt x="242" y="381"/>
                      <a:pt x="243" y="380"/>
                      <a:pt x="244" y="380"/>
                    </a:cubicBezTo>
                    <a:cubicBezTo>
                      <a:pt x="244" y="380"/>
                      <a:pt x="244" y="380"/>
                      <a:pt x="244" y="380"/>
                    </a:cubicBezTo>
                    <a:cubicBezTo>
                      <a:pt x="245" y="380"/>
                      <a:pt x="246" y="380"/>
                      <a:pt x="247" y="382"/>
                    </a:cubicBezTo>
                    <a:cubicBezTo>
                      <a:pt x="247" y="382"/>
                      <a:pt x="247" y="382"/>
                      <a:pt x="247" y="382"/>
                    </a:cubicBezTo>
                    <a:cubicBezTo>
                      <a:pt x="247" y="383"/>
                      <a:pt x="246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4" y="384"/>
                      <a:pt x="243" y="384"/>
                      <a:pt x="243" y="383"/>
                    </a:cubicBezTo>
                    <a:close/>
                    <a:moveTo>
                      <a:pt x="145" y="384"/>
                    </a:move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3" y="384"/>
                      <a:pt x="143" y="383"/>
                      <a:pt x="143" y="381"/>
                    </a:cubicBezTo>
                    <a:cubicBezTo>
                      <a:pt x="143" y="381"/>
                      <a:pt x="143" y="381"/>
                      <a:pt x="143" y="381"/>
                    </a:cubicBezTo>
                    <a:cubicBezTo>
                      <a:pt x="143" y="380"/>
                      <a:pt x="145" y="380"/>
                      <a:pt x="146" y="380"/>
                    </a:cubicBezTo>
                    <a:cubicBezTo>
                      <a:pt x="146" y="380"/>
                      <a:pt x="146" y="380"/>
                      <a:pt x="146" y="380"/>
                    </a:cubicBezTo>
                    <a:cubicBezTo>
                      <a:pt x="147" y="380"/>
                      <a:pt x="147" y="381"/>
                      <a:pt x="147" y="383"/>
                    </a:cubicBezTo>
                    <a:cubicBezTo>
                      <a:pt x="147" y="383"/>
                      <a:pt x="147" y="383"/>
                      <a:pt x="147" y="383"/>
                    </a:cubicBezTo>
                    <a:cubicBezTo>
                      <a:pt x="147" y="383"/>
                      <a:pt x="146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lose/>
                    <a:moveTo>
                      <a:pt x="250" y="381"/>
                    </a:moveTo>
                    <a:cubicBezTo>
                      <a:pt x="249" y="380"/>
                      <a:pt x="250" y="378"/>
                      <a:pt x="251" y="378"/>
                    </a:cubicBezTo>
                    <a:cubicBezTo>
                      <a:pt x="251" y="378"/>
                      <a:pt x="251" y="378"/>
                      <a:pt x="251" y="378"/>
                    </a:cubicBezTo>
                    <a:cubicBezTo>
                      <a:pt x="252" y="378"/>
                      <a:pt x="253" y="378"/>
                      <a:pt x="254" y="379"/>
                    </a:cubicBezTo>
                    <a:cubicBezTo>
                      <a:pt x="254" y="379"/>
                      <a:pt x="254" y="379"/>
                      <a:pt x="254" y="379"/>
                    </a:cubicBezTo>
                    <a:cubicBezTo>
                      <a:pt x="254" y="381"/>
                      <a:pt x="253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1" y="382"/>
                      <a:pt x="250" y="382"/>
                      <a:pt x="250" y="381"/>
                    </a:cubicBezTo>
                    <a:close/>
                    <a:moveTo>
                      <a:pt x="138" y="382"/>
                    </a:moveTo>
                    <a:cubicBezTo>
                      <a:pt x="136" y="382"/>
                      <a:pt x="136" y="380"/>
                      <a:pt x="136" y="379"/>
                    </a:cubicBezTo>
                    <a:cubicBezTo>
                      <a:pt x="136" y="379"/>
                      <a:pt x="136" y="379"/>
                      <a:pt x="136" y="379"/>
                    </a:cubicBezTo>
                    <a:cubicBezTo>
                      <a:pt x="136" y="378"/>
                      <a:pt x="138" y="378"/>
                      <a:pt x="139" y="378"/>
                    </a:cubicBezTo>
                    <a:cubicBezTo>
                      <a:pt x="139" y="378"/>
                      <a:pt x="139" y="378"/>
                      <a:pt x="139" y="378"/>
                    </a:cubicBezTo>
                    <a:cubicBezTo>
                      <a:pt x="140" y="378"/>
                      <a:pt x="141" y="379"/>
                      <a:pt x="140" y="381"/>
                    </a:cubicBezTo>
                    <a:cubicBezTo>
                      <a:pt x="140" y="381"/>
                      <a:pt x="140" y="381"/>
                      <a:pt x="140" y="381"/>
                    </a:cubicBezTo>
                    <a:cubicBezTo>
                      <a:pt x="140" y="382"/>
                      <a:pt x="139" y="382"/>
                      <a:pt x="138" y="382"/>
                    </a:cubicBezTo>
                    <a:cubicBezTo>
                      <a:pt x="138" y="382"/>
                      <a:pt x="138" y="382"/>
                      <a:pt x="138" y="382"/>
                    </a:cubicBezTo>
                    <a:cubicBezTo>
                      <a:pt x="138" y="382"/>
                      <a:pt x="138" y="382"/>
                      <a:pt x="138" y="382"/>
                    </a:cubicBezTo>
                    <a:close/>
                    <a:moveTo>
                      <a:pt x="256" y="379"/>
                    </a:moveTo>
                    <a:cubicBezTo>
                      <a:pt x="256" y="377"/>
                      <a:pt x="257" y="376"/>
                      <a:pt x="258" y="376"/>
                    </a:cubicBezTo>
                    <a:cubicBezTo>
                      <a:pt x="258" y="376"/>
                      <a:pt x="258" y="376"/>
                      <a:pt x="258" y="376"/>
                    </a:cubicBezTo>
                    <a:cubicBezTo>
                      <a:pt x="259" y="375"/>
                      <a:pt x="260" y="376"/>
                      <a:pt x="260" y="377"/>
                    </a:cubicBezTo>
                    <a:cubicBezTo>
                      <a:pt x="260" y="377"/>
                      <a:pt x="260" y="377"/>
                      <a:pt x="260" y="377"/>
                    </a:cubicBezTo>
                    <a:cubicBezTo>
                      <a:pt x="261" y="378"/>
                      <a:pt x="260" y="379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8" y="380"/>
                      <a:pt x="257" y="379"/>
                      <a:pt x="256" y="379"/>
                    </a:cubicBezTo>
                    <a:close/>
                    <a:moveTo>
                      <a:pt x="131" y="380"/>
                    </a:moveTo>
                    <a:cubicBezTo>
                      <a:pt x="129" y="379"/>
                      <a:pt x="129" y="378"/>
                      <a:pt x="129" y="377"/>
                    </a:cubicBezTo>
                    <a:cubicBezTo>
                      <a:pt x="129" y="377"/>
                      <a:pt x="129" y="377"/>
                      <a:pt x="129" y="377"/>
                    </a:cubicBezTo>
                    <a:cubicBezTo>
                      <a:pt x="130" y="376"/>
                      <a:pt x="131" y="375"/>
                      <a:pt x="132" y="376"/>
                    </a:cubicBezTo>
                    <a:cubicBezTo>
                      <a:pt x="132" y="376"/>
                      <a:pt x="132" y="376"/>
                      <a:pt x="132" y="376"/>
                    </a:cubicBezTo>
                    <a:cubicBezTo>
                      <a:pt x="133" y="376"/>
                      <a:pt x="134" y="377"/>
                      <a:pt x="133" y="378"/>
                    </a:cubicBezTo>
                    <a:cubicBezTo>
                      <a:pt x="133" y="378"/>
                      <a:pt x="133" y="378"/>
                      <a:pt x="133" y="378"/>
                    </a:cubicBezTo>
                    <a:cubicBezTo>
                      <a:pt x="133" y="379"/>
                      <a:pt x="132" y="380"/>
                      <a:pt x="131" y="380"/>
                    </a:cubicBezTo>
                    <a:cubicBezTo>
                      <a:pt x="131" y="380"/>
                      <a:pt x="131" y="380"/>
                      <a:pt x="131" y="380"/>
                    </a:cubicBezTo>
                    <a:cubicBezTo>
                      <a:pt x="131" y="380"/>
                      <a:pt x="131" y="380"/>
                      <a:pt x="131" y="380"/>
                    </a:cubicBezTo>
                    <a:close/>
                    <a:moveTo>
                      <a:pt x="263" y="376"/>
                    </a:moveTo>
                    <a:cubicBezTo>
                      <a:pt x="263" y="375"/>
                      <a:pt x="263" y="374"/>
                      <a:pt x="264" y="373"/>
                    </a:cubicBezTo>
                    <a:cubicBezTo>
                      <a:pt x="264" y="373"/>
                      <a:pt x="264" y="373"/>
                      <a:pt x="264" y="373"/>
                    </a:cubicBezTo>
                    <a:cubicBezTo>
                      <a:pt x="266" y="373"/>
                      <a:pt x="267" y="373"/>
                      <a:pt x="267" y="375"/>
                    </a:cubicBezTo>
                    <a:cubicBezTo>
                      <a:pt x="267" y="375"/>
                      <a:pt x="267" y="375"/>
                      <a:pt x="267" y="375"/>
                    </a:cubicBezTo>
                    <a:cubicBezTo>
                      <a:pt x="268" y="376"/>
                      <a:pt x="267" y="377"/>
                      <a:pt x="266" y="377"/>
                    </a:cubicBezTo>
                    <a:cubicBezTo>
                      <a:pt x="266" y="377"/>
                      <a:pt x="266" y="377"/>
                      <a:pt x="266" y="377"/>
                    </a:cubicBezTo>
                    <a:cubicBezTo>
                      <a:pt x="266" y="377"/>
                      <a:pt x="266" y="377"/>
                      <a:pt x="265" y="377"/>
                    </a:cubicBezTo>
                    <a:cubicBezTo>
                      <a:pt x="265" y="377"/>
                      <a:pt x="265" y="377"/>
                      <a:pt x="265" y="377"/>
                    </a:cubicBezTo>
                    <a:cubicBezTo>
                      <a:pt x="264" y="377"/>
                      <a:pt x="264" y="377"/>
                      <a:pt x="263" y="376"/>
                    </a:cubicBezTo>
                    <a:close/>
                    <a:moveTo>
                      <a:pt x="124" y="377"/>
                    </a:moveTo>
                    <a:cubicBezTo>
                      <a:pt x="123" y="377"/>
                      <a:pt x="122" y="375"/>
                      <a:pt x="123" y="374"/>
                    </a:cubicBezTo>
                    <a:cubicBezTo>
                      <a:pt x="123" y="374"/>
                      <a:pt x="123" y="374"/>
                      <a:pt x="123" y="374"/>
                    </a:cubicBezTo>
                    <a:cubicBezTo>
                      <a:pt x="123" y="373"/>
                      <a:pt x="124" y="373"/>
                      <a:pt x="125" y="373"/>
                    </a:cubicBezTo>
                    <a:cubicBezTo>
                      <a:pt x="125" y="373"/>
                      <a:pt x="125" y="373"/>
                      <a:pt x="125" y="373"/>
                    </a:cubicBezTo>
                    <a:cubicBezTo>
                      <a:pt x="126" y="374"/>
                      <a:pt x="127" y="375"/>
                      <a:pt x="126" y="376"/>
                    </a:cubicBezTo>
                    <a:cubicBezTo>
                      <a:pt x="126" y="376"/>
                      <a:pt x="126" y="376"/>
                      <a:pt x="126" y="376"/>
                    </a:cubicBezTo>
                    <a:cubicBezTo>
                      <a:pt x="126" y="377"/>
                      <a:pt x="125" y="377"/>
                      <a:pt x="125" y="377"/>
                    </a:cubicBezTo>
                    <a:cubicBezTo>
                      <a:pt x="125" y="377"/>
                      <a:pt x="125" y="377"/>
                      <a:pt x="125" y="377"/>
                    </a:cubicBezTo>
                    <a:cubicBezTo>
                      <a:pt x="124" y="377"/>
                      <a:pt x="124" y="377"/>
                      <a:pt x="124" y="377"/>
                    </a:cubicBezTo>
                    <a:close/>
                    <a:moveTo>
                      <a:pt x="270" y="373"/>
                    </a:moveTo>
                    <a:cubicBezTo>
                      <a:pt x="270" y="372"/>
                      <a:pt x="270" y="371"/>
                      <a:pt x="271" y="371"/>
                    </a:cubicBezTo>
                    <a:cubicBezTo>
                      <a:pt x="271" y="371"/>
                      <a:pt x="271" y="371"/>
                      <a:pt x="271" y="371"/>
                    </a:cubicBezTo>
                    <a:cubicBezTo>
                      <a:pt x="272" y="370"/>
                      <a:pt x="273" y="371"/>
                      <a:pt x="274" y="372"/>
                    </a:cubicBezTo>
                    <a:cubicBezTo>
                      <a:pt x="274" y="372"/>
                      <a:pt x="274" y="372"/>
                      <a:pt x="274" y="372"/>
                    </a:cubicBezTo>
                    <a:cubicBezTo>
                      <a:pt x="274" y="373"/>
                      <a:pt x="274" y="374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2" y="375"/>
                      <a:pt x="272" y="375"/>
                      <a:pt x="272" y="375"/>
                    </a:cubicBezTo>
                    <a:cubicBezTo>
                      <a:pt x="272" y="375"/>
                      <a:pt x="272" y="375"/>
                      <a:pt x="272" y="375"/>
                    </a:cubicBezTo>
                    <a:cubicBezTo>
                      <a:pt x="271" y="375"/>
                      <a:pt x="270" y="374"/>
                      <a:pt x="270" y="373"/>
                    </a:cubicBezTo>
                    <a:close/>
                    <a:moveTo>
                      <a:pt x="117" y="374"/>
                    </a:moveTo>
                    <a:cubicBezTo>
                      <a:pt x="116" y="374"/>
                      <a:pt x="115" y="373"/>
                      <a:pt x="116" y="372"/>
                    </a:cubicBezTo>
                    <a:cubicBezTo>
                      <a:pt x="116" y="372"/>
                      <a:pt x="116" y="372"/>
                      <a:pt x="116" y="372"/>
                    </a:cubicBezTo>
                    <a:cubicBezTo>
                      <a:pt x="116" y="370"/>
                      <a:pt x="118" y="370"/>
                      <a:pt x="119" y="370"/>
                    </a:cubicBezTo>
                    <a:cubicBezTo>
                      <a:pt x="119" y="370"/>
                      <a:pt x="119" y="370"/>
                      <a:pt x="119" y="370"/>
                    </a:cubicBezTo>
                    <a:cubicBezTo>
                      <a:pt x="120" y="371"/>
                      <a:pt x="120" y="372"/>
                      <a:pt x="120" y="373"/>
                    </a:cubicBezTo>
                    <a:cubicBezTo>
                      <a:pt x="120" y="373"/>
                      <a:pt x="120" y="373"/>
                      <a:pt x="120" y="373"/>
                    </a:cubicBezTo>
                    <a:cubicBezTo>
                      <a:pt x="119" y="374"/>
                      <a:pt x="119" y="375"/>
                      <a:pt x="118" y="375"/>
                    </a:cubicBezTo>
                    <a:cubicBezTo>
                      <a:pt x="118" y="375"/>
                      <a:pt x="118" y="375"/>
                      <a:pt x="118" y="375"/>
                    </a:cubicBezTo>
                    <a:cubicBezTo>
                      <a:pt x="118" y="375"/>
                      <a:pt x="117" y="374"/>
                      <a:pt x="117" y="374"/>
                    </a:cubicBezTo>
                    <a:close/>
                    <a:moveTo>
                      <a:pt x="277" y="370"/>
                    </a:moveTo>
                    <a:cubicBezTo>
                      <a:pt x="276" y="369"/>
                      <a:pt x="276" y="368"/>
                      <a:pt x="278" y="368"/>
                    </a:cubicBezTo>
                    <a:cubicBezTo>
                      <a:pt x="278" y="368"/>
                      <a:pt x="278" y="368"/>
                      <a:pt x="278" y="368"/>
                    </a:cubicBezTo>
                    <a:cubicBezTo>
                      <a:pt x="279" y="367"/>
                      <a:pt x="280" y="368"/>
                      <a:pt x="280" y="369"/>
                    </a:cubicBezTo>
                    <a:cubicBezTo>
                      <a:pt x="280" y="369"/>
                      <a:pt x="280" y="369"/>
                      <a:pt x="280" y="369"/>
                    </a:cubicBezTo>
                    <a:cubicBezTo>
                      <a:pt x="281" y="370"/>
                      <a:pt x="280" y="371"/>
                      <a:pt x="279" y="371"/>
                    </a:cubicBezTo>
                    <a:cubicBezTo>
                      <a:pt x="279" y="371"/>
                      <a:pt x="279" y="371"/>
                      <a:pt x="279" y="371"/>
                    </a:cubicBezTo>
                    <a:cubicBezTo>
                      <a:pt x="279" y="372"/>
                      <a:pt x="279" y="372"/>
                      <a:pt x="278" y="372"/>
                    </a:cubicBezTo>
                    <a:cubicBezTo>
                      <a:pt x="278" y="372"/>
                      <a:pt x="278" y="372"/>
                      <a:pt x="278" y="372"/>
                    </a:cubicBezTo>
                    <a:cubicBezTo>
                      <a:pt x="278" y="372"/>
                      <a:pt x="277" y="371"/>
                      <a:pt x="277" y="370"/>
                    </a:cubicBezTo>
                    <a:close/>
                    <a:moveTo>
                      <a:pt x="110" y="371"/>
                    </a:moveTo>
                    <a:cubicBezTo>
                      <a:pt x="109" y="371"/>
                      <a:pt x="109" y="370"/>
                      <a:pt x="109" y="368"/>
                    </a:cubicBezTo>
                    <a:cubicBezTo>
                      <a:pt x="109" y="368"/>
                      <a:pt x="109" y="368"/>
                      <a:pt x="109" y="368"/>
                    </a:cubicBezTo>
                    <a:cubicBezTo>
                      <a:pt x="110" y="367"/>
                      <a:pt x="111" y="367"/>
                      <a:pt x="112" y="367"/>
                    </a:cubicBezTo>
                    <a:cubicBezTo>
                      <a:pt x="112" y="367"/>
                      <a:pt x="112" y="367"/>
                      <a:pt x="112" y="367"/>
                    </a:cubicBezTo>
                    <a:cubicBezTo>
                      <a:pt x="113" y="368"/>
                      <a:pt x="114" y="369"/>
                      <a:pt x="113" y="370"/>
                    </a:cubicBezTo>
                    <a:cubicBezTo>
                      <a:pt x="113" y="370"/>
                      <a:pt x="113" y="370"/>
                      <a:pt x="113" y="370"/>
                    </a:cubicBezTo>
                    <a:cubicBezTo>
                      <a:pt x="113" y="371"/>
                      <a:pt x="112" y="371"/>
                      <a:pt x="111" y="371"/>
                    </a:cubicBezTo>
                    <a:cubicBezTo>
                      <a:pt x="111" y="371"/>
                      <a:pt x="111" y="371"/>
                      <a:pt x="111" y="371"/>
                    </a:cubicBezTo>
                    <a:cubicBezTo>
                      <a:pt x="111" y="371"/>
                      <a:pt x="111" y="371"/>
                      <a:pt x="110" y="371"/>
                    </a:cubicBezTo>
                    <a:close/>
                    <a:moveTo>
                      <a:pt x="283" y="367"/>
                    </a:moveTo>
                    <a:cubicBezTo>
                      <a:pt x="282" y="366"/>
                      <a:pt x="283" y="365"/>
                      <a:pt x="284" y="364"/>
                    </a:cubicBezTo>
                    <a:cubicBezTo>
                      <a:pt x="284" y="364"/>
                      <a:pt x="284" y="364"/>
                      <a:pt x="284" y="364"/>
                    </a:cubicBezTo>
                    <a:cubicBezTo>
                      <a:pt x="285" y="364"/>
                      <a:pt x="286" y="364"/>
                      <a:pt x="287" y="365"/>
                    </a:cubicBezTo>
                    <a:cubicBezTo>
                      <a:pt x="287" y="365"/>
                      <a:pt x="287" y="365"/>
                      <a:pt x="287" y="365"/>
                    </a:cubicBezTo>
                    <a:cubicBezTo>
                      <a:pt x="287" y="366"/>
                      <a:pt x="287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5" y="368"/>
                      <a:pt x="285" y="368"/>
                    </a:cubicBezTo>
                    <a:cubicBezTo>
                      <a:pt x="285" y="368"/>
                      <a:pt x="285" y="368"/>
                      <a:pt x="285" y="368"/>
                    </a:cubicBezTo>
                    <a:cubicBezTo>
                      <a:pt x="284" y="368"/>
                      <a:pt x="283" y="368"/>
                      <a:pt x="283" y="367"/>
                    </a:cubicBezTo>
                    <a:close/>
                    <a:moveTo>
                      <a:pt x="104" y="368"/>
                    </a:moveTo>
                    <a:cubicBezTo>
                      <a:pt x="103" y="367"/>
                      <a:pt x="102" y="366"/>
                      <a:pt x="103" y="365"/>
                    </a:cubicBezTo>
                    <a:cubicBezTo>
                      <a:pt x="103" y="365"/>
                      <a:pt x="103" y="365"/>
                      <a:pt x="103" y="365"/>
                    </a:cubicBezTo>
                    <a:cubicBezTo>
                      <a:pt x="103" y="364"/>
                      <a:pt x="105" y="364"/>
                      <a:pt x="106" y="364"/>
                    </a:cubicBezTo>
                    <a:cubicBezTo>
                      <a:pt x="106" y="364"/>
                      <a:pt x="106" y="364"/>
                      <a:pt x="106" y="364"/>
                    </a:cubicBezTo>
                    <a:cubicBezTo>
                      <a:pt x="107" y="365"/>
                      <a:pt x="107" y="366"/>
                      <a:pt x="107" y="367"/>
                    </a:cubicBezTo>
                    <a:cubicBezTo>
                      <a:pt x="107" y="367"/>
                      <a:pt x="107" y="367"/>
                      <a:pt x="107" y="367"/>
                    </a:cubicBezTo>
                    <a:cubicBezTo>
                      <a:pt x="106" y="368"/>
                      <a:pt x="106" y="368"/>
                      <a:pt x="105" y="368"/>
                    </a:cubicBezTo>
                    <a:cubicBezTo>
                      <a:pt x="105" y="368"/>
                      <a:pt x="105" y="368"/>
                      <a:pt x="105" y="368"/>
                    </a:cubicBezTo>
                    <a:cubicBezTo>
                      <a:pt x="104" y="368"/>
                      <a:pt x="104" y="368"/>
                      <a:pt x="104" y="368"/>
                    </a:cubicBezTo>
                    <a:close/>
                    <a:moveTo>
                      <a:pt x="289" y="364"/>
                    </a:moveTo>
                    <a:cubicBezTo>
                      <a:pt x="289" y="363"/>
                      <a:pt x="289" y="362"/>
                      <a:pt x="290" y="361"/>
                    </a:cubicBezTo>
                    <a:cubicBezTo>
                      <a:pt x="290" y="361"/>
                      <a:pt x="290" y="361"/>
                      <a:pt x="290" y="361"/>
                    </a:cubicBezTo>
                    <a:cubicBezTo>
                      <a:pt x="291" y="360"/>
                      <a:pt x="292" y="361"/>
                      <a:pt x="293" y="362"/>
                    </a:cubicBezTo>
                    <a:cubicBezTo>
                      <a:pt x="293" y="362"/>
                      <a:pt x="293" y="362"/>
                      <a:pt x="293" y="362"/>
                    </a:cubicBezTo>
                    <a:cubicBezTo>
                      <a:pt x="294" y="363"/>
                      <a:pt x="293" y="364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1" y="365"/>
                    </a:cubicBezTo>
                    <a:cubicBezTo>
                      <a:pt x="291" y="365"/>
                      <a:pt x="291" y="365"/>
                      <a:pt x="291" y="365"/>
                    </a:cubicBezTo>
                    <a:cubicBezTo>
                      <a:pt x="290" y="365"/>
                      <a:pt x="290" y="365"/>
                      <a:pt x="289" y="364"/>
                    </a:cubicBezTo>
                    <a:close/>
                    <a:moveTo>
                      <a:pt x="97" y="364"/>
                    </a:moveTo>
                    <a:cubicBezTo>
                      <a:pt x="96" y="364"/>
                      <a:pt x="96" y="363"/>
                      <a:pt x="97" y="362"/>
                    </a:cubicBezTo>
                    <a:cubicBezTo>
                      <a:pt x="97" y="362"/>
                      <a:pt x="97" y="362"/>
                      <a:pt x="97" y="362"/>
                    </a:cubicBezTo>
                    <a:cubicBezTo>
                      <a:pt x="97" y="361"/>
                      <a:pt x="99" y="360"/>
                      <a:pt x="100" y="361"/>
                    </a:cubicBezTo>
                    <a:cubicBezTo>
                      <a:pt x="100" y="361"/>
                      <a:pt x="100" y="361"/>
                      <a:pt x="100" y="361"/>
                    </a:cubicBezTo>
                    <a:cubicBezTo>
                      <a:pt x="101" y="361"/>
                      <a:pt x="101" y="363"/>
                      <a:pt x="100" y="364"/>
                    </a:cubicBezTo>
                    <a:cubicBezTo>
                      <a:pt x="100" y="364"/>
                      <a:pt x="100" y="364"/>
                      <a:pt x="100" y="364"/>
                    </a:cubicBezTo>
                    <a:cubicBezTo>
                      <a:pt x="100" y="364"/>
                      <a:pt x="99" y="365"/>
                      <a:pt x="98" y="365"/>
                    </a:cubicBezTo>
                    <a:cubicBezTo>
                      <a:pt x="98" y="365"/>
                      <a:pt x="98" y="365"/>
                      <a:pt x="98" y="365"/>
                    </a:cubicBezTo>
                    <a:cubicBezTo>
                      <a:pt x="98" y="365"/>
                      <a:pt x="98" y="365"/>
                      <a:pt x="97" y="364"/>
                    </a:cubicBezTo>
                    <a:close/>
                    <a:moveTo>
                      <a:pt x="296" y="360"/>
                    </a:moveTo>
                    <a:cubicBezTo>
                      <a:pt x="295" y="359"/>
                      <a:pt x="295" y="358"/>
                      <a:pt x="296" y="357"/>
                    </a:cubicBezTo>
                    <a:cubicBezTo>
                      <a:pt x="296" y="357"/>
                      <a:pt x="296" y="357"/>
                      <a:pt x="296" y="357"/>
                    </a:cubicBezTo>
                    <a:cubicBezTo>
                      <a:pt x="297" y="357"/>
                      <a:pt x="299" y="357"/>
                      <a:pt x="299" y="358"/>
                    </a:cubicBezTo>
                    <a:cubicBezTo>
                      <a:pt x="299" y="358"/>
                      <a:pt x="299" y="358"/>
                      <a:pt x="299" y="358"/>
                    </a:cubicBezTo>
                    <a:cubicBezTo>
                      <a:pt x="300" y="359"/>
                      <a:pt x="299" y="360"/>
                      <a:pt x="299" y="361"/>
                    </a:cubicBezTo>
                    <a:cubicBezTo>
                      <a:pt x="299" y="361"/>
                      <a:pt x="299" y="361"/>
                      <a:pt x="299" y="361"/>
                    </a:cubicBezTo>
                    <a:cubicBezTo>
                      <a:pt x="298" y="361"/>
                      <a:pt x="298" y="361"/>
                      <a:pt x="297" y="361"/>
                    </a:cubicBezTo>
                    <a:cubicBezTo>
                      <a:pt x="297" y="361"/>
                      <a:pt x="297" y="361"/>
                      <a:pt x="297" y="361"/>
                    </a:cubicBezTo>
                    <a:cubicBezTo>
                      <a:pt x="297" y="361"/>
                      <a:pt x="296" y="361"/>
                      <a:pt x="296" y="360"/>
                    </a:cubicBezTo>
                    <a:close/>
                    <a:moveTo>
                      <a:pt x="91" y="361"/>
                    </a:moveTo>
                    <a:cubicBezTo>
                      <a:pt x="90" y="360"/>
                      <a:pt x="90" y="359"/>
                      <a:pt x="91" y="358"/>
                    </a:cubicBezTo>
                    <a:cubicBezTo>
                      <a:pt x="91" y="358"/>
                      <a:pt x="91" y="358"/>
                      <a:pt x="91" y="358"/>
                    </a:cubicBezTo>
                    <a:cubicBezTo>
                      <a:pt x="91" y="357"/>
                      <a:pt x="92" y="356"/>
                      <a:pt x="93" y="357"/>
                    </a:cubicBezTo>
                    <a:cubicBezTo>
                      <a:pt x="93" y="357"/>
                      <a:pt x="93" y="357"/>
                      <a:pt x="93" y="357"/>
                    </a:cubicBezTo>
                    <a:cubicBezTo>
                      <a:pt x="94" y="358"/>
                      <a:pt x="95" y="359"/>
                      <a:pt x="94" y="360"/>
                    </a:cubicBezTo>
                    <a:cubicBezTo>
                      <a:pt x="94" y="360"/>
                      <a:pt x="94" y="360"/>
                      <a:pt x="94" y="360"/>
                    </a:cubicBezTo>
                    <a:cubicBezTo>
                      <a:pt x="94" y="361"/>
                      <a:pt x="93" y="361"/>
                      <a:pt x="92" y="361"/>
                    </a:cubicBezTo>
                    <a:cubicBezTo>
                      <a:pt x="92" y="361"/>
                      <a:pt x="92" y="361"/>
                      <a:pt x="92" y="361"/>
                    </a:cubicBezTo>
                    <a:cubicBezTo>
                      <a:pt x="92" y="361"/>
                      <a:pt x="92" y="361"/>
                      <a:pt x="91" y="361"/>
                    </a:cubicBezTo>
                    <a:close/>
                    <a:moveTo>
                      <a:pt x="302" y="356"/>
                    </a:moveTo>
                    <a:cubicBezTo>
                      <a:pt x="301" y="355"/>
                      <a:pt x="301" y="354"/>
                      <a:pt x="302" y="353"/>
                    </a:cubicBezTo>
                    <a:cubicBezTo>
                      <a:pt x="302" y="353"/>
                      <a:pt x="302" y="353"/>
                      <a:pt x="302" y="353"/>
                    </a:cubicBezTo>
                    <a:cubicBezTo>
                      <a:pt x="303" y="353"/>
                      <a:pt x="305" y="353"/>
                      <a:pt x="305" y="354"/>
                    </a:cubicBezTo>
                    <a:cubicBezTo>
                      <a:pt x="305" y="354"/>
                      <a:pt x="305" y="354"/>
                      <a:pt x="305" y="354"/>
                    </a:cubicBezTo>
                    <a:cubicBezTo>
                      <a:pt x="306" y="355"/>
                      <a:pt x="306" y="356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4" y="357"/>
                      <a:pt x="304" y="357"/>
                      <a:pt x="303" y="357"/>
                    </a:cubicBezTo>
                    <a:cubicBezTo>
                      <a:pt x="303" y="357"/>
                      <a:pt x="303" y="357"/>
                      <a:pt x="303" y="357"/>
                    </a:cubicBezTo>
                    <a:cubicBezTo>
                      <a:pt x="303" y="357"/>
                      <a:pt x="302" y="357"/>
                      <a:pt x="302" y="356"/>
                    </a:cubicBezTo>
                    <a:close/>
                    <a:moveTo>
                      <a:pt x="85" y="357"/>
                    </a:moveTo>
                    <a:cubicBezTo>
                      <a:pt x="84" y="356"/>
                      <a:pt x="84" y="355"/>
                      <a:pt x="85" y="354"/>
                    </a:cubicBezTo>
                    <a:cubicBezTo>
                      <a:pt x="85" y="354"/>
                      <a:pt x="85" y="354"/>
                      <a:pt x="85" y="354"/>
                    </a:cubicBezTo>
                    <a:cubicBezTo>
                      <a:pt x="85" y="353"/>
                      <a:pt x="86" y="352"/>
                      <a:pt x="87" y="353"/>
                    </a:cubicBezTo>
                    <a:cubicBezTo>
                      <a:pt x="87" y="353"/>
                      <a:pt x="87" y="353"/>
                      <a:pt x="87" y="353"/>
                    </a:cubicBezTo>
                    <a:cubicBezTo>
                      <a:pt x="88" y="354"/>
                      <a:pt x="89" y="355"/>
                      <a:pt x="88" y="356"/>
                    </a:cubicBezTo>
                    <a:cubicBezTo>
                      <a:pt x="88" y="356"/>
                      <a:pt x="88" y="356"/>
                      <a:pt x="88" y="356"/>
                    </a:cubicBezTo>
                    <a:cubicBezTo>
                      <a:pt x="88" y="357"/>
                      <a:pt x="87" y="357"/>
                      <a:pt x="86" y="357"/>
                    </a:cubicBezTo>
                    <a:cubicBezTo>
                      <a:pt x="86" y="357"/>
                      <a:pt x="86" y="357"/>
                      <a:pt x="86" y="357"/>
                    </a:cubicBezTo>
                    <a:cubicBezTo>
                      <a:pt x="86" y="357"/>
                      <a:pt x="85" y="357"/>
                      <a:pt x="85" y="357"/>
                    </a:cubicBezTo>
                    <a:close/>
                    <a:moveTo>
                      <a:pt x="308" y="352"/>
                    </a:moveTo>
                    <a:cubicBezTo>
                      <a:pt x="307" y="351"/>
                      <a:pt x="307" y="350"/>
                      <a:pt x="308" y="349"/>
                    </a:cubicBezTo>
                    <a:cubicBezTo>
                      <a:pt x="308" y="349"/>
                      <a:pt x="308" y="349"/>
                      <a:pt x="308" y="349"/>
                    </a:cubicBezTo>
                    <a:cubicBezTo>
                      <a:pt x="309" y="349"/>
                      <a:pt x="310" y="349"/>
                      <a:pt x="311" y="350"/>
                    </a:cubicBezTo>
                    <a:cubicBezTo>
                      <a:pt x="311" y="350"/>
                      <a:pt x="311" y="350"/>
                      <a:pt x="311" y="350"/>
                    </a:cubicBezTo>
                    <a:cubicBezTo>
                      <a:pt x="312" y="351"/>
                      <a:pt x="312" y="352"/>
                      <a:pt x="311" y="353"/>
                    </a:cubicBezTo>
                    <a:cubicBezTo>
                      <a:pt x="311" y="353"/>
                      <a:pt x="311" y="353"/>
                      <a:pt x="311" y="353"/>
                    </a:cubicBezTo>
                    <a:cubicBezTo>
                      <a:pt x="310" y="353"/>
                      <a:pt x="310" y="353"/>
                      <a:pt x="309" y="353"/>
                    </a:cubicBezTo>
                    <a:cubicBezTo>
                      <a:pt x="309" y="353"/>
                      <a:pt x="309" y="353"/>
                      <a:pt x="309" y="353"/>
                    </a:cubicBezTo>
                    <a:cubicBezTo>
                      <a:pt x="309" y="353"/>
                      <a:pt x="308" y="353"/>
                      <a:pt x="308" y="352"/>
                    </a:cubicBezTo>
                    <a:close/>
                    <a:moveTo>
                      <a:pt x="79" y="352"/>
                    </a:moveTo>
                    <a:cubicBezTo>
                      <a:pt x="78" y="352"/>
                      <a:pt x="78" y="350"/>
                      <a:pt x="79" y="349"/>
                    </a:cubicBezTo>
                    <a:cubicBezTo>
                      <a:pt x="79" y="349"/>
                      <a:pt x="79" y="349"/>
                      <a:pt x="79" y="349"/>
                    </a:cubicBezTo>
                    <a:cubicBezTo>
                      <a:pt x="79" y="348"/>
                      <a:pt x="81" y="348"/>
                      <a:pt x="82" y="349"/>
                    </a:cubicBezTo>
                    <a:cubicBezTo>
                      <a:pt x="82" y="349"/>
                      <a:pt x="82" y="349"/>
                      <a:pt x="82" y="349"/>
                    </a:cubicBezTo>
                    <a:cubicBezTo>
                      <a:pt x="83" y="350"/>
                      <a:pt x="83" y="351"/>
                      <a:pt x="82" y="352"/>
                    </a:cubicBezTo>
                    <a:cubicBezTo>
                      <a:pt x="82" y="352"/>
                      <a:pt x="82" y="352"/>
                      <a:pt x="82" y="352"/>
                    </a:cubicBezTo>
                    <a:cubicBezTo>
                      <a:pt x="82" y="353"/>
                      <a:pt x="81" y="353"/>
                      <a:pt x="80" y="353"/>
                    </a:cubicBezTo>
                    <a:cubicBezTo>
                      <a:pt x="80" y="353"/>
                      <a:pt x="80" y="353"/>
                      <a:pt x="80" y="353"/>
                    </a:cubicBezTo>
                    <a:cubicBezTo>
                      <a:pt x="80" y="353"/>
                      <a:pt x="80" y="353"/>
                      <a:pt x="79" y="352"/>
                    </a:cubicBezTo>
                    <a:close/>
                    <a:moveTo>
                      <a:pt x="313" y="348"/>
                    </a:moveTo>
                    <a:cubicBezTo>
                      <a:pt x="313" y="347"/>
                      <a:pt x="313" y="346"/>
                      <a:pt x="314" y="345"/>
                    </a:cubicBezTo>
                    <a:cubicBezTo>
                      <a:pt x="314" y="345"/>
                      <a:pt x="314" y="345"/>
                      <a:pt x="314" y="345"/>
                    </a:cubicBezTo>
                    <a:cubicBezTo>
                      <a:pt x="315" y="344"/>
                      <a:pt x="316" y="344"/>
                      <a:pt x="317" y="345"/>
                    </a:cubicBezTo>
                    <a:cubicBezTo>
                      <a:pt x="317" y="345"/>
                      <a:pt x="317" y="345"/>
                      <a:pt x="317" y="345"/>
                    </a:cubicBezTo>
                    <a:cubicBezTo>
                      <a:pt x="317" y="346"/>
                      <a:pt x="317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9"/>
                      <a:pt x="315" y="349"/>
                      <a:pt x="315" y="349"/>
                    </a:cubicBezTo>
                    <a:cubicBezTo>
                      <a:pt x="315" y="349"/>
                      <a:pt x="315" y="349"/>
                      <a:pt x="315" y="349"/>
                    </a:cubicBezTo>
                    <a:cubicBezTo>
                      <a:pt x="314" y="349"/>
                      <a:pt x="314" y="348"/>
                      <a:pt x="313" y="348"/>
                    </a:cubicBezTo>
                    <a:close/>
                    <a:moveTo>
                      <a:pt x="73" y="348"/>
                    </a:moveTo>
                    <a:cubicBezTo>
                      <a:pt x="72" y="347"/>
                      <a:pt x="72" y="346"/>
                      <a:pt x="73" y="345"/>
                    </a:cubicBezTo>
                    <a:cubicBezTo>
                      <a:pt x="73" y="345"/>
                      <a:pt x="73" y="345"/>
                      <a:pt x="73" y="345"/>
                    </a:cubicBezTo>
                    <a:cubicBezTo>
                      <a:pt x="74" y="344"/>
                      <a:pt x="75" y="344"/>
                      <a:pt x="76" y="345"/>
                    </a:cubicBezTo>
                    <a:cubicBezTo>
                      <a:pt x="76" y="345"/>
                      <a:pt x="76" y="345"/>
                      <a:pt x="76" y="345"/>
                    </a:cubicBezTo>
                    <a:cubicBezTo>
                      <a:pt x="77" y="345"/>
                      <a:pt x="77" y="347"/>
                      <a:pt x="76" y="348"/>
                    </a:cubicBezTo>
                    <a:cubicBezTo>
                      <a:pt x="76" y="348"/>
                      <a:pt x="76" y="348"/>
                      <a:pt x="76" y="348"/>
                    </a:cubicBezTo>
                    <a:cubicBezTo>
                      <a:pt x="76" y="348"/>
                      <a:pt x="75" y="348"/>
                      <a:pt x="75" y="348"/>
                    </a:cubicBezTo>
                    <a:cubicBezTo>
                      <a:pt x="75" y="348"/>
                      <a:pt x="75" y="348"/>
                      <a:pt x="75" y="348"/>
                    </a:cubicBezTo>
                    <a:cubicBezTo>
                      <a:pt x="74" y="348"/>
                      <a:pt x="74" y="348"/>
                      <a:pt x="73" y="348"/>
                    </a:cubicBezTo>
                    <a:close/>
                    <a:moveTo>
                      <a:pt x="319" y="343"/>
                    </a:moveTo>
                    <a:cubicBezTo>
                      <a:pt x="318" y="343"/>
                      <a:pt x="318" y="341"/>
                      <a:pt x="319" y="340"/>
                    </a:cubicBezTo>
                    <a:cubicBezTo>
                      <a:pt x="319" y="340"/>
                      <a:pt x="319" y="340"/>
                      <a:pt x="319" y="340"/>
                    </a:cubicBezTo>
                    <a:cubicBezTo>
                      <a:pt x="320" y="340"/>
                      <a:pt x="321" y="340"/>
                      <a:pt x="322" y="341"/>
                    </a:cubicBezTo>
                    <a:cubicBezTo>
                      <a:pt x="322" y="341"/>
                      <a:pt x="322" y="341"/>
                      <a:pt x="322" y="341"/>
                    </a:cubicBezTo>
                    <a:cubicBezTo>
                      <a:pt x="323" y="342"/>
                      <a:pt x="323" y="343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1" y="344"/>
                      <a:pt x="321" y="344"/>
                    </a:cubicBezTo>
                    <a:cubicBezTo>
                      <a:pt x="321" y="344"/>
                      <a:pt x="321" y="344"/>
                      <a:pt x="321" y="344"/>
                    </a:cubicBezTo>
                    <a:cubicBezTo>
                      <a:pt x="320" y="344"/>
                      <a:pt x="319" y="344"/>
                      <a:pt x="319" y="343"/>
                    </a:cubicBezTo>
                    <a:close/>
                    <a:moveTo>
                      <a:pt x="68" y="343"/>
                    </a:moveTo>
                    <a:cubicBezTo>
                      <a:pt x="67" y="342"/>
                      <a:pt x="67" y="341"/>
                      <a:pt x="68" y="340"/>
                    </a:cubicBezTo>
                    <a:cubicBezTo>
                      <a:pt x="68" y="340"/>
                      <a:pt x="68" y="340"/>
                      <a:pt x="68" y="340"/>
                    </a:cubicBezTo>
                    <a:cubicBezTo>
                      <a:pt x="68" y="339"/>
                      <a:pt x="70" y="339"/>
                      <a:pt x="70" y="340"/>
                    </a:cubicBezTo>
                    <a:cubicBezTo>
                      <a:pt x="70" y="340"/>
                      <a:pt x="70" y="340"/>
                      <a:pt x="70" y="340"/>
                    </a:cubicBezTo>
                    <a:cubicBezTo>
                      <a:pt x="71" y="341"/>
                      <a:pt x="71" y="342"/>
                      <a:pt x="71" y="343"/>
                    </a:cubicBezTo>
                    <a:cubicBezTo>
                      <a:pt x="71" y="343"/>
                      <a:pt x="71" y="343"/>
                      <a:pt x="71" y="343"/>
                    </a:cubicBezTo>
                    <a:cubicBezTo>
                      <a:pt x="70" y="344"/>
                      <a:pt x="70" y="344"/>
                      <a:pt x="69" y="344"/>
                    </a:cubicBezTo>
                    <a:cubicBezTo>
                      <a:pt x="69" y="344"/>
                      <a:pt x="69" y="344"/>
                      <a:pt x="69" y="344"/>
                    </a:cubicBezTo>
                    <a:cubicBezTo>
                      <a:pt x="69" y="344"/>
                      <a:pt x="68" y="344"/>
                      <a:pt x="68" y="343"/>
                    </a:cubicBezTo>
                    <a:close/>
                    <a:moveTo>
                      <a:pt x="324" y="339"/>
                    </a:moveTo>
                    <a:cubicBezTo>
                      <a:pt x="324" y="338"/>
                      <a:pt x="324" y="336"/>
                      <a:pt x="325" y="336"/>
                    </a:cubicBezTo>
                    <a:cubicBezTo>
                      <a:pt x="325" y="336"/>
                      <a:pt x="325" y="336"/>
                      <a:pt x="325" y="336"/>
                    </a:cubicBezTo>
                    <a:cubicBezTo>
                      <a:pt x="325" y="335"/>
                      <a:pt x="327" y="335"/>
                      <a:pt x="328" y="336"/>
                    </a:cubicBezTo>
                    <a:cubicBezTo>
                      <a:pt x="328" y="336"/>
                      <a:pt x="328" y="336"/>
                      <a:pt x="328" y="336"/>
                    </a:cubicBezTo>
                    <a:cubicBezTo>
                      <a:pt x="328" y="337"/>
                      <a:pt x="328" y="338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6" y="339"/>
                    </a:cubicBezTo>
                    <a:cubicBezTo>
                      <a:pt x="326" y="339"/>
                      <a:pt x="326" y="339"/>
                      <a:pt x="326" y="339"/>
                    </a:cubicBezTo>
                    <a:cubicBezTo>
                      <a:pt x="325" y="339"/>
                      <a:pt x="325" y="339"/>
                      <a:pt x="324" y="339"/>
                    </a:cubicBezTo>
                    <a:close/>
                    <a:moveTo>
                      <a:pt x="62" y="338"/>
                    </a:moveTo>
                    <a:cubicBezTo>
                      <a:pt x="62" y="338"/>
                      <a:pt x="62" y="338"/>
                      <a:pt x="62" y="338"/>
                    </a:cubicBezTo>
                    <a:cubicBezTo>
                      <a:pt x="62" y="338"/>
                      <a:pt x="62" y="338"/>
                      <a:pt x="62" y="338"/>
                    </a:cubicBezTo>
                    <a:cubicBezTo>
                      <a:pt x="61" y="338"/>
                      <a:pt x="61" y="336"/>
                      <a:pt x="62" y="335"/>
                    </a:cubicBezTo>
                    <a:cubicBezTo>
                      <a:pt x="62" y="335"/>
                      <a:pt x="62" y="335"/>
                      <a:pt x="62" y="335"/>
                    </a:cubicBezTo>
                    <a:cubicBezTo>
                      <a:pt x="63" y="335"/>
                      <a:pt x="64" y="334"/>
                      <a:pt x="65" y="335"/>
                    </a:cubicBezTo>
                    <a:cubicBezTo>
                      <a:pt x="65" y="335"/>
                      <a:pt x="65" y="335"/>
                      <a:pt x="65" y="335"/>
                    </a:cubicBezTo>
                    <a:cubicBezTo>
                      <a:pt x="66" y="336"/>
                      <a:pt x="66" y="337"/>
                      <a:pt x="65" y="338"/>
                    </a:cubicBezTo>
                    <a:cubicBezTo>
                      <a:pt x="65" y="338"/>
                      <a:pt x="65" y="338"/>
                      <a:pt x="65" y="338"/>
                    </a:cubicBezTo>
                    <a:cubicBezTo>
                      <a:pt x="65" y="339"/>
                      <a:pt x="64" y="339"/>
                      <a:pt x="64" y="339"/>
                    </a:cubicBezTo>
                    <a:cubicBezTo>
                      <a:pt x="64" y="339"/>
                      <a:pt x="64" y="339"/>
                      <a:pt x="64" y="339"/>
                    </a:cubicBezTo>
                    <a:cubicBezTo>
                      <a:pt x="63" y="339"/>
                      <a:pt x="63" y="339"/>
                      <a:pt x="62" y="338"/>
                    </a:cubicBezTo>
                    <a:close/>
                    <a:moveTo>
                      <a:pt x="330" y="334"/>
                    </a:moveTo>
                    <a:cubicBezTo>
                      <a:pt x="329" y="333"/>
                      <a:pt x="329" y="332"/>
                      <a:pt x="330" y="331"/>
                    </a:cubicBezTo>
                    <a:cubicBezTo>
                      <a:pt x="330" y="331"/>
                      <a:pt x="330" y="331"/>
                      <a:pt x="330" y="331"/>
                    </a:cubicBezTo>
                    <a:cubicBezTo>
                      <a:pt x="331" y="330"/>
                      <a:pt x="332" y="330"/>
                      <a:pt x="333" y="331"/>
                    </a:cubicBezTo>
                    <a:cubicBezTo>
                      <a:pt x="333" y="331"/>
                      <a:pt x="333" y="331"/>
                      <a:pt x="333" y="331"/>
                    </a:cubicBezTo>
                    <a:cubicBezTo>
                      <a:pt x="334" y="332"/>
                      <a:pt x="334" y="333"/>
                      <a:pt x="333" y="334"/>
                    </a:cubicBezTo>
                    <a:cubicBezTo>
                      <a:pt x="333" y="334"/>
                      <a:pt x="333" y="334"/>
                      <a:pt x="333" y="334"/>
                    </a:cubicBezTo>
                    <a:cubicBezTo>
                      <a:pt x="332" y="334"/>
                      <a:pt x="332" y="334"/>
                      <a:pt x="331" y="334"/>
                    </a:cubicBezTo>
                    <a:cubicBezTo>
                      <a:pt x="331" y="334"/>
                      <a:pt x="331" y="334"/>
                      <a:pt x="331" y="334"/>
                    </a:cubicBezTo>
                    <a:cubicBezTo>
                      <a:pt x="331" y="334"/>
                      <a:pt x="330" y="334"/>
                      <a:pt x="330" y="334"/>
                    </a:cubicBezTo>
                    <a:close/>
                    <a:moveTo>
                      <a:pt x="57" y="333"/>
                    </a:moveTo>
                    <a:cubicBezTo>
                      <a:pt x="56" y="332"/>
                      <a:pt x="56" y="331"/>
                      <a:pt x="57" y="330"/>
                    </a:cubicBezTo>
                    <a:cubicBezTo>
                      <a:pt x="57" y="330"/>
                      <a:pt x="57" y="330"/>
                      <a:pt x="57" y="330"/>
                    </a:cubicBezTo>
                    <a:cubicBezTo>
                      <a:pt x="58" y="329"/>
                      <a:pt x="59" y="329"/>
                      <a:pt x="60" y="330"/>
                    </a:cubicBezTo>
                    <a:cubicBezTo>
                      <a:pt x="60" y="330"/>
                      <a:pt x="60" y="330"/>
                      <a:pt x="60" y="330"/>
                    </a:cubicBezTo>
                    <a:cubicBezTo>
                      <a:pt x="61" y="331"/>
                      <a:pt x="61" y="332"/>
                      <a:pt x="60" y="333"/>
                    </a:cubicBezTo>
                    <a:cubicBezTo>
                      <a:pt x="60" y="333"/>
                      <a:pt x="60" y="333"/>
                      <a:pt x="60" y="333"/>
                    </a:cubicBezTo>
                    <a:cubicBezTo>
                      <a:pt x="60" y="334"/>
                      <a:pt x="59" y="334"/>
                      <a:pt x="59" y="334"/>
                    </a:cubicBezTo>
                    <a:cubicBezTo>
                      <a:pt x="59" y="334"/>
                      <a:pt x="59" y="334"/>
                      <a:pt x="59" y="334"/>
                    </a:cubicBezTo>
                    <a:cubicBezTo>
                      <a:pt x="58" y="334"/>
                      <a:pt x="57" y="334"/>
                      <a:pt x="57" y="333"/>
                    </a:cubicBezTo>
                    <a:close/>
                    <a:moveTo>
                      <a:pt x="335" y="329"/>
                    </a:moveTo>
                    <a:cubicBezTo>
                      <a:pt x="334" y="328"/>
                      <a:pt x="334" y="326"/>
                      <a:pt x="335" y="326"/>
                    </a:cubicBezTo>
                    <a:cubicBezTo>
                      <a:pt x="335" y="326"/>
                      <a:pt x="335" y="326"/>
                      <a:pt x="335" y="326"/>
                    </a:cubicBezTo>
                    <a:cubicBezTo>
                      <a:pt x="335" y="325"/>
                      <a:pt x="337" y="325"/>
                      <a:pt x="338" y="325"/>
                    </a:cubicBezTo>
                    <a:cubicBezTo>
                      <a:pt x="338" y="325"/>
                      <a:pt x="338" y="325"/>
                      <a:pt x="338" y="325"/>
                    </a:cubicBezTo>
                    <a:cubicBezTo>
                      <a:pt x="339" y="326"/>
                      <a:pt x="339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7" y="329"/>
                      <a:pt x="337" y="329"/>
                      <a:pt x="336" y="329"/>
                    </a:cubicBezTo>
                    <a:cubicBezTo>
                      <a:pt x="336" y="329"/>
                      <a:pt x="336" y="329"/>
                      <a:pt x="336" y="329"/>
                    </a:cubicBezTo>
                    <a:cubicBezTo>
                      <a:pt x="336" y="329"/>
                      <a:pt x="335" y="329"/>
                      <a:pt x="335" y="329"/>
                    </a:cubicBezTo>
                    <a:close/>
                    <a:moveTo>
                      <a:pt x="52" y="328"/>
                    </a:moveTo>
                    <a:cubicBezTo>
                      <a:pt x="52" y="328"/>
                      <a:pt x="52" y="328"/>
                      <a:pt x="52" y="328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1" y="327"/>
                      <a:pt x="51" y="326"/>
                      <a:pt x="52" y="325"/>
                    </a:cubicBezTo>
                    <a:cubicBezTo>
                      <a:pt x="52" y="325"/>
                      <a:pt x="52" y="325"/>
                      <a:pt x="52" y="325"/>
                    </a:cubicBezTo>
                    <a:cubicBezTo>
                      <a:pt x="53" y="324"/>
                      <a:pt x="54" y="324"/>
                      <a:pt x="55" y="325"/>
                    </a:cubicBezTo>
                    <a:cubicBezTo>
                      <a:pt x="55" y="325"/>
                      <a:pt x="55" y="325"/>
                      <a:pt x="55" y="325"/>
                    </a:cubicBezTo>
                    <a:cubicBezTo>
                      <a:pt x="56" y="326"/>
                      <a:pt x="56" y="327"/>
                      <a:pt x="55" y="328"/>
                    </a:cubicBezTo>
                    <a:cubicBezTo>
                      <a:pt x="55" y="328"/>
                      <a:pt x="55" y="328"/>
                      <a:pt x="55" y="328"/>
                    </a:cubicBezTo>
                    <a:cubicBezTo>
                      <a:pt x="55" y="329"/>
                      <a:pt x="54" y="329"/>
                      <a:pt x="54" y="329"/>
                    </a:cubicBezTo>
                    <a:cubicBezTo>
                      <a:pt x="54" y="329"/>
                      <a:pt x="54" y="329"/>
                      <a:pt x="54" y="329"/>
                    </a:cubicBezTo>
                    <a:cubicBezTo>
                      <a:pt x="53" y="329"/>
                      <a:pt x="52" y="329"/>
                      <a:pt x="52" y="328"/>
                    </a:cubicBezTo>
                    <a:close/>
                    <a:moveTo>
                      <a:pt x="340" y="323"/>
                    </a:moveTo>
                    <a:cubicBezTo>
                      <a:pt x="339" y="323"/>
                      <a:pt x="339" y="321"/>
                      <a:pt x="339" y="320"/>
                    </a:cubicBezTo>
                    <a:cubicBezTo>
                      <a:pt x="339" y="320"/>
                      <a:pt x="339" y="320"/>
                      <a:pt x="339" y="320"/>
                    </a:cubicBezTo>
                    <a:cubicBezTo>
                      <a:pt x="340" y="319"/>
                      <a:pt x="342" y="319"/>
                      <a:pt x="342" y="320"/>
                    </a:cubicBezTo>
                    <a:cubicBezTo>
                      <a:pt x="342" y="320"/>
                      <a:pt x="342" y="320"/>
                      <a:pt x="342" y="320"/>
                    </a:cubicBezTo>
                    <a:cubicBezTo>
                      <a:pt x="343" y="321"/>
                      <a:pt x="343" y="322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2" y="324"/>
                      <a:pt x="342" y="324"/>
                      <a:pt x="341" y="324"/>
                    </a:cubicBezTo>
                    <a:cubicBezTo>
                      <a:pt x="341" y="324"/>
                      <a:pt x="341" y="324"/>
                      <a:pt x="341" y="324"/>
                    </a:cubicBezTo>
                    <a:cubicBezTo>
                      <a:pt x="341" y="324"/>
                      <a:pt x="340" y="324"/>
                      <a:pt x="340" y="323"/>
                    </a:cubicBezTo>
                    <a:close/>
                    <a:moveTo>
                      <a:pt x="47" y="323"/>
                    </a:moveTo>
                    <a:cubicBezTo>
                      <a:pt x="47" y="323"/>
                      <a:pt x="47" y="323"/>
                      <a:pt x="47" y="323"/>
                    </a:cubicBezTo>
                    <a:cubicBezTo>
                      <a:pt x="47" y="323"/>
                      <a:pt x="47" y="323"/>
                      <a:pt x="47" y="323"/>
                    </a:cubicBezTo>
                    <a:cubicBezTo>
                      <a:pt x="46" y="322"/>
                      <a:pt x="46" y="320"/>
                      <a:pt x="47" y="320"/>
                    </a:cubicBezTo>
                    <a:cubicBezTo>
                      <a:pt x="47" y="320"/>
                      <a:pt x="47" y="320"/>
                      <a:pt x="47" y="320"/>
                    </a:cubicBezTo>
                    <a:cubicBezTo>
                      <a:pt x="48" y="319"/>
                      <a:pt x="50" y="319"/>
                      <a:pt x="50" y="320"/>
                    </a:cubicBezTo>
                    <a:cubicBezTo>
                      <a:pt x="50" y="320"/>
                      <a:pt x="50" y="320"/>
                      <a:pt x="50" y="320"/>
                    </a:cubicBezTo>
                    <a:cubicBezTo>
                      <a:pt x="51" y="321"/>
                      <a:pt x="51" y="322"/>
                      <a:pt x="50" y="323"/>
                    </a:cubicBezTo>
                    <a:cubicBezTo>
                      <a:pt x="50" y="323"/>
                      <a:pt x="50" y="323"/>
                      <a:pt x="50" y="323"/>
                    </a:cubicBezTo>
                    <a:cubicBezTo>
                      <a:pt x="50" y="323"/>
                      <a:pt x="49" y="323"/>
                      <a:pt x="49" y="323"/>
                    </a:cubicBezTo>
                    <a:cubicBezTo>
                      <a:pt x="49" y="323"/>
                      <a:pt x="49" y="323"/>
                      <a:pt x="49" y="323"/>
                    </a:cubicBezTo>
                    <a:cubicBezTo>
                      <a:pt x="48" y="323"/>
                      <a:pt x="48" y="323"/>
                      <a:pt x="47" y="323"/>
                    </a:cubicBezTo>
                    <a:close/>
                    <a:moveTo>
                      <a:pt x="344" y="318"/>
                    </a:moveTo>
                    <a:cubicBezTo>
                      <a:pt x="343" y="317"/>
                      <a:pt x="343" y="316"/>
                      <a:pt x="344" y="315"/>
                    </a:cubicBezTo>
                    <a:cubicBezTo>
                      <a:pt x="344" y="315"/>
                      <a:pt x="344" y="315"/>
                      <a:pt x="344" y="315"/>
                    </a:cubicBezTo>
                    <a:cubicBezTo>
                      <a:pt x="345" y="314"/>
                      <a:pt x="346" y="314"/>
                      <a:pt x="347" y="314"/>
                    </a:cubicBezTo>
                    <a:cubicBezTo>
                      <a:pt x="347" y="314"/>
                      <a:pt x="347" y="314"/>
                      <a:pt x="347" y="314"/>
                    </a:cubicBezTo>
                    <a:cubicBezTo>
                      <a:pt x="348" y="315"/>
                      <a:pt x="348" y="317"/>
                      <a:pt x="347" y="317"/>
                    </a:cubicBezTo>
                    <a:cubicBezTo>
                      <a:pt x="347" y="317"/>
                      <a:pt x="347" y="317"/>
                      <a:pt x="347" y="317"/>
                    </a:cubicBezTo>
                    <a:cubicBezTo>
                      <a:pt x="347" y="318"/>
                      <a:pt x="346" y="318"/>
                      <a:pt x="346" y="318"/>
                    </a:cubicBezTo>
                    <a:cubicBezTo>
                      <a:pt x="346" y="318"/>
                      <a:pt x="346" y="318"/>
                      <a:pt x="346" y="318"/>
                    </a:cubicBezTo>
                    <a:cubicBezTo>
                      <a:pt x="345" y="318"/>
                      <a:pt x="345" y="318"/>
                      <a:pt x="344" y="318"/>
                    </a:cubicBezTo>
                    <a:close/>
                    <a:moveTo>
                      <a:pt x="42" y="317"/>
                    </a:moveTo>
                    <a:cubicBezTo>
                      <a:pt x="42" y="316"/>
                      <a:pt x="42" y="315"/>
                      <a:pt x="43" y="314"/>
                    </a:cubicBezTo>
                    <a:cubicBezTo>
                      <a:pt x="43" y="314"/>
                      <a:pt x="43" y="314"/>
                      <a:pt x="43" y="314"/>
                    </a:cubicBezTo>
                    <a:cubicBezTo>
                      <a:pt x="44" y="313"/>
                      <a:pt x="45" y="313"/>
                      <a:pt x="46" y="314"/>
                    </a:cubicBezTo>
                    <a:cubicBezTo>
                      <a:pt x="46" y="314"/>
                      <a:pt x="46" y="314"/>
                      <a:pt x="46" y="314"/>
                    </a:cubicBezTo>
                    <a:cubicBezTo>
                      <a:pt x="47" y="315"/>
                      <a:pt x="46" y="317"/>
                      <a:pt x="45" y="317"/>
                    </a:cubicBezTo>
                    <a:cubicBezTo>
                      <a:pt x="45" y="317"/>
                      <a:pt x="45" y="317"/>
                      <a:pt x="45" y="317"/>
                    </a:cubicBezTo>
                    <a:cubicBezTo>
                      <a:pt x="45" y="318"/>
                      <a:pt x="45" y="318"/>
                      <a:pt x="44" y="318"/>
                    </a:cubicBezTo>
                    <a:cubicBezTo>
                      <a:pt x="44" y="318"/>
                      <a:pt x="44" y="318"/>
                      <a:pt x="44" y="318"/>
                    </a:cubicBezTo>
                    <a:cubicBezTo>
                      <a:pt x="44" y="318"/>
                      <a:pt x="43" y="318"/>
                      <a:pt x="42" y="317"/>
                    </a:cubicBezTo>
                    <a:close/>
                    <a:moveTo>
                      <a:pt x="349" y="312"/>
                    </a:moveTo>
                    <a:cubicBezTo>
                      <a:pt x="348" y="311"/>
                      <a:pt x="348" y="310"/>
                      <a:pt x="348" y="309"/>
                    </a:cubicBezTo>
                    <a:cubicBezTo>
                      <a:pt x="348" y="309"/>
                      <a:pt x="348" y="309"/>
                      <a:pt x="348" y="309"/>
                    </a:cubicBezTo>
                    <a:cubicBezTo>
                      <a:pt x="349" y="308"/>
                      <a:pt x="350" y="308"/>
                      <a:pt x="351" y="309"/>
                    </a:cubicBezTo>
                    <a:cubicBezTo>
                      <a:pt x="351" y="309"/>
                      <a:pt x="351" y="309"/>
                      <a:pt x="351" y="309"/>
                    </a:cubicBezTo>
                    <a:cubicBezTo>
                      <a:pt x="352" y="309"/>
                      <a:pt x="352" y="311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1" y="312"/>
                      <a:pt x="351" y="313"/>
                      <a:pt x="350" y="313"/>
                    </a:cubicBezTo>
                    <a:cubicBezTo>
                      <a:pt x="350" y="313"/>
                      <a:pt x="350" y="313"/>
                      <a:pt x="350" y="313"/>
                    </a:cubicBezTo>
                    <a:cubicBezTo>
                      <a:pt x="350" y="313"/>
                      <a:pt x="349" y="312"/>
                      <a:pt x="349" y="312"/>
                    </a:cubicBezTo>
                    <a:close/>
                    <a:moveTo>
                      <a:pt x="38" y="311"/>
                    </a:moveTo>
                    <a:cubicBezTo>
                      <a:pt x="37" y="310"/>
                      <a:pt x="38" y="309"/>
                      <a:pt x="38" y="308"/>
                    </a:cubicBezTo>
                    <a:cubicBezTo>
                      <a:pt x="38" y="308"/>
                      <a:pt x="38" y="308"/>
                      <a:pt x="38" y="308"/>
                    </a:cubicBezTo>
                    <a:cubicBezTo>
                      <a:pt x="39" y="308"/>
                      <a:pt x="41" y="308"/>
                      <a:pt x="41" y="309"/>
                    </a:cubicBezTo>
                    <a:cubicBezTo>
                      <a:pt x="41" y="309"/>
                      <a:pt x="41" y="309"/>
                      <a:pt x="41" y="309"/>
                    </a:cubicBezTo>
                    <a:cubicBezTo>
                      <a:pt x="42" y="310"/>
                      <a:pt x="42" y="311"/>
                      <a:pt x="41" y="312"/>
                    </a:cubicBezTo>
                    <a:cubicBezTo>
                      <a:pt x="41" y="312"/>
                      <a:pt x="41" y="312"/>
                      <a:pt x="41" y="312"/>
                    </a:cubicBezTo>
                    <a:cubicBezTo>
                      <a:pt x="41" y="312"/>
                      <a:pt x="40" y="312"/>
                      <a:pt x="40" y="312"/>
                    </a:cubicBezTo>
                    <a:cubicBezTo>
                      <a:pt x="40" y="312"/>
                      <a:pt x="40" y="312"/>
                      <a:pt x="40" y="312"/>
                    </a:cubicBezTo>
                    <a:cubicBezTo>
                      <a:pt x="39" y="312"/>
                      <a:pt x="38" y="312"/>
                      <a:pt x="38" y="311"/>
                    </a:cubicBezTo>
                    <a:close/>
                    <a:moveTo>
                      <a:pt x="353" y="306"/>
                    </a:moveTo>
                    <a:cubicBezTo>
                      <a:pt x="352" y="306"/>
                      <a:pt x="352" y="304"/>
                      <a:pt x="353" y="303"/>
                    </a:cubicBezTo>
                    <a:cubicBezTo>
                      <a:pt x="353" y="303"/>
                      <a:pt x="353" y="303"/>
                      <a:pt x="353" y="303"/>
                    </a:cubicBezTo>
                    <a:cubicBezTo>
                      <a:pt x="353" y="302"/>
                      <a:pt x="355" y="302"/>
                      <a:pt x="355" y="303"/>
                    </a:cubicBezTo>
                    <a:cubicBezTo>
                      <a:pt x="355" y="303"/>
                      <a:pt x="355" y="303"/>
                      <a:pt x="355" y="303"/>
                    </a:cubicBezTo>
                    <a:cubicBezTo>
                      <a:pt x="356" y="303"/>
                      <a:pt x="357" y="305"/>
                      <a:pt x="356" y="306"/>
                    </a:cubicBezTo>
                    <a:cubicBezTo>
                      <a:pt x="356" y="306"/>
                      <a:pt x="356" y="306"/>
                      <a:pt x="356" y="306"/>
                    </a:cubicBezTo>
                    <a:cubicBezTo>
                      <a:pt x="356" y="306"/>
                      <a:pt x="355" y="307"/>
                      <a:pt x="354" y="307"/>
                    </a:cubicBezTo>
                    <a:cubicBezTo>
                      <a:pt x="354" y="307"/>
                      <a:pt x="354" y="307"/>
                      <a:pt x="354" y="307"/>
                    </a:cubicBezTo>
                    <a:cubicBezTo>
                      <a:pt x="354" y="307"/>
                      <a:pt x="353" y="307"/>
                      <a:pt x="353" y="306"/>
                    </a:cubicBezTo>
                    <a:close/>
                    <a:moveTo>
                      <a:pt x="34" y="305"/>
                    </a:moveTo>
                    <a:cubicBezTo>
                      <a:pt x="33" y="304"/>
                      <a:pt x="33" y="303"/>
                      <a:pt x="34" y="302"/>
                    </a:cubicBezTo>
                    <a:cubicBezTo>
                      <a:pt x="34" y="302"/>
                      <a:pt x="34" y="302"/>
                      <a:pt x="34" y="302"/>
                    </a:cubicBezTo>
                    <a:cubicBezTo>
                      <a:pt x="35" y="302"/>
                      <a:pt x="37" y="302"/>
                      <a:pt x="37" y="303"/>
                    </a:cubicBezTo>
                    <a:cubicBezTo>
                      <a:pt x="37" y="303"/>
                      <a:pt x="37" y="303"/>
                      <a:pt x="37" y="303"/>
                    </a:cubicBezTo>
                    <a:cubicBezTo>
                      <a:pt x="38" y="304"/>
                      <a:pt x="38" y="305"/>
                      <a:pt x="37" y="306"/>
                    </a:cubicBezTo>
                    <a:cubicBezTo>
                      <a:pt x="37" y="306"/>
                      <a:pt x="37" y="306"/>
                      <a:pt x="37" y="306"/>
                    </a:cubicBezTo>
                    <a:cubicBezTo>
                      <a:pt x="36" y="306"/>
                      <a:pt x="36" y="306"/>
                      <a:pt x="36" y="306"/>
                    </a:cubicBezTo>
                    <a:cubicBezTo>
                      <a:pt x="36" y="306"/>
                      <a:pt x="36" y="306"/>
                      <a:pt x="36" y="306"/>
                    </a:cubicBezTo>
                    <a:cubicBezTo>
                      <a:pt x="35" y="306"/>
                      <a:pt x="34" y="306"/>
                      <a:pt x="34" y="305"/>
                    </a:cubicBezTo>
                    <a:close/>
                    <a:moveTo>
                      <a:pt x="357" y="300"/>
                    </a:moveTo>
                    <a:cubicBezTo>
                      <a:pt x="356" y="300"/>
                      <a:pt x="356" y="298"/>
                      <a:pt x="356" y="297"/>
                    </a:cubicBezTo>
                    <a:cubicBezTo>
                      <a:pt x="356" y="297"/>
                      <a:pt x="356" y="297"/>
                      <a:pt x="356" y="297"/>
                    </a:cubicBezTo>
                    <a:cubicBezTo>
                      <a:pt x="357" y="296"/>
                      <a:pt x="358" y="296"/>
                      <a:pt x="359" y="297"/>
                    </a:cubicBezTo>
                    <a:cubicBezTo>
                      <a:pt x="359" y="297"/>
                      <a:pt x="359" y="297"/>
                      <a:pt x="359" y="297"/>
                    </a:cubicBezTo>
                    <a:cubicBezTo>
                      <a:pt x="360" y="297"/>
                      <a:pt x="361" y="299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59" y="301"/>
                      <a:pt x="358" y="301"/>
                    </a:cubicBezTo>
                    <a:cubicBezTo>
                      <a:pt x="358" y="301"/>
                      <a:pt x="358" y="301"/>
                      <a:pt x="358" y="301"/>
                    </a:cubicBezTo>
                    <a:cubicBezTo>
                      <a:pt x="358" y="301"/>
                      <a:pt x="357" y="300"/>
                      <a:pt x="357" y="300"/>
                    </a:cubicBezTo>
                    <a:close/>
                    <a:moveTo>
                      <a:pt x="30" y="299"/>
                    </a:moveTo>
                    <a:cubicBezTo>
                      <a:pt x="30" y="299"/>
                      <a:pt x="30" y="299"/>
                      <a:pt x="30" y="299"/>
                    </a:cubicBezTo>
                    <a:cubicBezTo>
                      <a:pt x="30" y="299"/>
                      <a:pt x="30" y="299"/>
                      <a:pt x="30" y="299"/>
                    </a:cubicBezTo>
                    <a:cubicBezTo>
                      <a:pt x="29" y="298"/>
                      <a:pt x="29" y="297"/>
                      <a:pt x="30" y="296"/>
                    </a:cubicBezTo>
                    <a:cubicBezTo>
                      <a:pt x="30" y="296"/>
                      <a:pt x="30" y="296"/>
                      <a:pt x="30" y="296"/>
                    </a:cubicBezTo>
                    <a:cubicBezTo>
                      <a:pt x="31" y="296"/>
                      <a:pt x="33" y="296"/>
                      <a:pt x="33" y="297"/>
                    </a:cubicBezTo>
                    <a:cubicBezTo>
                      <a:pt x="33" y="297"/>
                      <a:pt x="33" y="297"/>
                      <a:pt x="33" y="297"/>
                    </a:cubicBezTo>
                    <a:cubicBezTo>
                      <a:pt x="34" y="298"/>
                      <a:pt x="34" y="299"/>
                      <a:pt x="33" y="300"/>
                    </a:cubicBezTo>
                    <a:cubicBezTo>
                      <a:pt x="33" y="300"/>
                      <a:pt x="33" y="300"/>
                      <a:pt x="33" y="300"/>
                    </a:cubicBezTo>
                    <a:cubicBezTo>
                      <a:pt x="32" y="300"/>
                      <a:pt x="32" y="300"/>
                      <a:pt x="32" y="300"/>
                    </a:cubicBezTo>
                    <a:cubicBezTo>
                      <a:pt x="32" y="300"/>
                      <a:pt x="32" y="300"/>
                      <a:pt x="32" y="300"/>
                    </a:cubicBezTo>
                    <a:cubicBezTo>
                      <a:pt x="31" y="300"/>
                      <a:pt x="30" y="300"/>
                      <a:pt x="30" y="299"/>
                    </a:cubicBezTo>
                    <a:close/>
                    <a:moveTo>
                      <a:pt x="361" y="294"/>
                    </a:moveTo>
                    <a:cubicBezTo>
                      <a:pt x="360" y="294"/>
                      <a:pt x="360" y="292"/>
                      <a:pt x="360" y="291"/>
                    </a:cubicBezTo>
                    <a:cubicBezTo>
                      <a:pt x="360" y="291"/>
                      <a:pt x="360" y="291"/>
                      <a:pt x="360" y="291"/>
                    </a:cubicBezTo>
                    <a:cubicBezTo>
                      <a:pt x="361" y="290"/>
                      <a:pt x="362" y="290"/>
                      <a:pt x="363" y="290"/>
                    </a:cubicBezTo>
                    <a:cubicBezTo>
                      <a:pt x="363" y="290"/>
                      <a:pt x="363" y="290"/>
                      <a:pt x="363" y="290"/>
                    </a:cubicBezTo>
                    <a:cubicBezTo>
                      <a:pt x="364" y="291"/>
                      <a:pt x="364" y="292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3" y="294"/>
                      <a:pt x="363" y="294"/>
                      <a:pt x="362" y="294"/>
                    </a:cubicBezTo>
                    <a:cubicBezTo>
                      <a:pt x="362" y="294"/>
                      <a:pt x="362" y="294"/>
                      <a:pt x="362" y="294"/>
                    </a:cubicBezTo>
                    <a:cubicBezTo>
                      <a:pt x="362" y="294"/>
                      <a:pt x="361" y="294"/>
                      <a:pt x="361" y="294"/>
                    </a:cubicBezTo>
                    <a:close/>
                    <a:moveTo>
                      <a:pt x="26" y="293"/>
                    </a:moveTo>
                    <a:cubicBezTo>
                      <a:pt x="25" y="292"/>
                      <a:pt x="26" y="291"/>
                      <a:pt x="27" y="290"/>
                    </a:cubicBezTo>
                    <a:cubicBezTo>
                      <a:pt x="27" y="290"/>
                      <a:pt x="27" y="290"/>
                      <a:pt x="27" y="290"/>
                    </a:cubicBezTo>
                    <a:cubicBezTo>
                      <a:pt x="28" y="289"/>
                      <a:pt x="29" y="290"/>
                      <a:pt x="30" y="291"/>
                    </a:cubicBezTo>
                    <a:cubicBezTo>
                      <a:pt x="30" y="291"/>
                      <a:pt x="30" y="291"/>
                      <a:pt x="30" y="291"/>
                    </a:cubicBezTo>
                    <a:cubicBezTo>
                      <a:pt x="30" y="292"/>
                      <a:pt x="30" y="293"/>
                      <a:pt x="29" y="294"/>
                    </a:cubicBezTo>
                    <a:cubicBezTo>
                      <a:pt x="29" y="294"/>
                      <a:pt x="29" y="294"/>
                      <a:pt x="29" y="294"/>
                    </a:cubicBezTo>
                    <a:cubicBezTo>
                      <a:pt x="29" y="294"/>
                      <a:pt x="28" y="294"/>
                      <a:pt x="28" y="294"/>
                    </a:cubicBezTo>
                    <a:cubicBezTo>
                      <a:pt x="28" y="294"/>
                      <a:pt x="28" y="294"/>
                      <a:pt x="28" y="294"/>
                    </a:cubicBezTo>
                    <a:cubicBezTo>
                      <a:pt x="27" y="294"/>
                      <a:pt x="26" y="294"/>
                      <a:pt x="26" y="293"/>
                    </a:cubicBezTo>
                    <a:close/>
                    <a:moveTo>
                      <a:pt x="365" y="288"/>
                    </a:moveTo>
                    <a:cubicBezTo>
                      <a:pt x="364" y="287"/>
                      <a:pt x="363" y="286"/>
                      <a:pt x="364" y="285"/>
                    </a:cubicBezTo>
                    <a:cubicBezTo>
                      <a:pt x="364" y="285"/>
                      <a:pt x="364" y="285"/>
                      <a:pt x="364" y="285"/>
                    </a:cubicBezTo>
                    <a:cubicBezTo>
                      <a:pt x="364" y="284"/>
                      <a:pt x="366" y="284"/>
                      <a:pt x="367" y="284"/>
                    </a:cubicBezTo>
                    <a:cubicBezTo>
                      <a:pt x="367" y="284"/>
                      <a:pt x="367" y="284"/>
                      <a:pt x="367" y="284"/>
                    </a:cubicBezTo>
                    <a:cubicBezTo>
                      <a:pt x="368" y="285"/>
                      <a:pt x="368" y="286"/>
                      <a:pt x="367" y="287"/>
                    </a:cubicBezTo>
                    <a:cubicBezTo>
                      <a:pt x="367" y="287"/>
                      <a:pt x="367" y="287"/>
                      <a:pt x="367" y="287"/>
                    </a:cubicBezTo>
                    <a:cubicBezTo>
                      <a:pt x="367" y="288"/>
                      <a:pt x="366" y="288"/>
                      <a:pt x="366" y="288"/>
                    </a:cubicBezTo>
                    <a:cubicBezTo>
                      <a:pt x="366" y="288"/>
                      <a:pt x="366" y="288"/>
                      <a:pt x="366" y="288"/>
                    </a:cubicBezTo>
                    <a:cubicBezTo>
                      <a:pt x="365" y="288"/>
                      <a:pt x="365" y="288"/>
                      <a:pt x="365" y="288"/>
                    </a:cubicBezTo>
                    <a:close/>
                    <a:moveTo>
                      <a:pt x="23" y="287"/>
                    </a:moveTo>
                    <a:cubicBezTo>
                      <a:pt x="22" y="286"/>
                      <a:pt x="22" y="284"/>
                      <a:pt x="23" y="284"/>
                    </a:cubicBezTo>
                    <a:cubicBezTo>
                      <a:pt x="23" y="284"/>
                      <a:pt x="23" y="284"/>
                      <a:pt x="23" y="284"/>
                    </a:cubicBezTo>
                    <a:cubicBezTo>
                      <a:pt x="24" y="283"/>
                      <a:pt x="26" y="284"/>
                      <a:pt x="26" y="285"/>
                    </a:cubicBezTo>
                    <a:cubicBezTo>
                      <a:pt x="26" y="285"/>
                      <a:pt x="26" y="285"/>
                      <a:pt x="26" y="285"/>
                    </a:cubicBezTo>
                    <a:cubicBezTo>
                      <a:pt x="27" y="286"/>
                      <a:pt x="26" y="287"/>
                      <a:pt x="25" y="287"/>
                    </a:cubicBezTo>
                    <a:cubicBezTo>
                      <a:pt x="25" y="287"/>
                      <a:pt x="25" y="287"/>
                      <a:pt x="25" y="287"/>
                    </a:cubicBezTo>
                    <a:cubicBezTo>
                      <a:pt x="25" y="288"/>
                      <a:pt x="25" y="288"/>
                      <a:pt x="24" y="288"/>
                    </a:cubicBezTo>
                    <a:cubicBezTo>
                      <a:pt x="24" y="288"/>
                      <a:pt x="24" y="288"/>
                      <a:pt x="24" y="288"/>
                    </a:cubicBezTo>
                    <a:cubicBezTo>
                      <a:pt x="24" y="288"/>
                      <a:pt x="23" y="287"/>
                      <a:pt x="23" y="287"/>
                    </a:cubicBezTo>
                    <a:close/>
                    <a:moveTo>
                      <a:pt x="368" y="281"/>
                    </a:moveTo>
                    <a:cubicBezTo>
                      <a:pt x="367" y="281"/>
                      <a:pt x="366" y="280"/>
                      <a:pt x="367" y="279"/>
                    </a:cubicBezTo>
                    <a:cubicBezTo>
                      <a:pt x="367" y="279"/>
                      <a:pt x="367" y="279"/>
                      <a:pt x="367" y="279"/>
                    </a:cubicBezTo>
                    <a:cubicBezTo>
                      <a:pt x="367" y="278"/>
                      <a:pt x="369" y="277"/>
                      <a:pt x="370" y="278"/>
                    </a:cubicBezTo>
                    <a:cubicBezTo>
                      <a:pt x="370" y="278"/>
                      <a:pt x="370" y="278"/>
                      <a:pt x="370" y="278"/>
                    </a:cubicBezTo>
                    <a:cubicBezTo>
                      <a:pt x="371" y="278"/>
                      <a:pt x="371" y="279"/>
                      <a:pt x="371" y="280"/>
                    </a:cubicBezTo>
                    <a:cubicBezTo>
                      <a:pt x="371" y="280"/>
                      <a:pt x="371" y="280"/>
                      <a:pt x="371" y="280"/>
                    </a:cubicBezTo>
                    <a:cubicBezTo>
                      <a:pt x="370" y="281"/>
                      <a:pt x="370" y="282"/>
                      <a:pt x="369" y="282"/>
                    </a:cubicBezTo>
                    <a:cubicBezTo>
                      <a:pt x="369" y="282"/>
                      <a:pt x="369" y="282"/>
                      <a:pt x="369" y="282"/>
                    </a:cubicBezTo>
                    <a:cubicBezTo>
                      <a:pt x="369" y="282"/>
                      <a:pt x="368" y="282"/>
                      <a:pt x="368" y="281"/>
                    </a:cubicBezTo>
                    <a:close/>
                    <a:moveTo>
                      <a:pt x="19" y="280"/>
                    </a:moveTo>
                    <a:cubicBezTo>
                      <a:pt x="19" y="279"/>
                      <a:pt x="19" y="278"/>
                      <a:pt x="20" y="277"/>
                    </a:cubicBezTo>
                    <a:cubicBezTo>
                      <a:pt x="20" y="277"/>
                      <a:pt x="20" y="277"/>
                      <a:pt x="20" y="277"/>
                    </a:cubicBezTo>
                    <a:cubicBezTo>
                      <a:pt x="21" y="277"/>
                      <a:pt x="23" y="277"/>
                      <a:pt x="23" y="278"/>
                    </a:cubicBezTo>
                    <a:cubicBezTo>
                      <a:pt x="23" y="278"/>
                      <a:pt x="23" y="278"/>
                      <a:pt x="23" y="278"/>
                    </a:cubicBezTo>
                    <a:cubicBezTo>
                      <a:pt x="24" y="279"/>
                      <a:pt x="23" y="281"/>
                      <a:pt x="22" y="281"/>
                    </a:cubicBezTo>
                    <a:cubicBezTo>
                      <a:pt x="22" y="281"/>
                      <a:pt x="22" y="281"/>
                      <a:pt x="22" y="281"/>
                    </a:cubicBezTo>
                    <a:cubicBezTo>
                      <a:pt x="22" y="281"/>
                      <a:pt x="21" y="281"/>
                      <a:pt x="21" y="281"/>
                    </a:cubicBezTo>
                    <a:cubicBezTo>
                      <a:pt x="21" y="281"/>
                      <a:pt x="21" y="281"/>
                      <a:pt x="21" y="281"/>
                    </a:cubicBezTo>
                    <a:cubicBezTo>
                      <a:pt x="20" y="281"/>
                      <a:pt x="20" y="281"/>
                      <a:pt x="19" y="280"/>
                    </a:cubicBezTo>
                    <a:close/>
                    <a:moveTo>
                      <a:pt x="371" y="275"/>
                    </a:moveTo>
                    <a:cubicBezTo>
                      <a:pt x="370" y="274"/>
                      <a:pt x="369" y="273"/>
                      <a:pt x="370" y="272"/>
                    </a:cubicBezTo>
                    <a:cubicBezTo>
                      <a:pt x="370" y="272"/>
                      <a:pt x="370" y="272"/>
                      <a:pt x="370" y="272"/>
                    </a:cubicBezTo>
                    <a:cubicBezTo>
                      <a:pt x="370" y="271"/>
                      <a:pt x="372" y="271"/>
                      <a:pt x="373" y="271"/>
                    </a:cubicBezTo>
                    <a:cubicBezTo>
                      <a:pt x="373" y="271"/>
                      <a:pt x="373" y="271"/>
                      <a:pt x="373" y="271"/>
                    </a:cubicBezTo>
                    <a:cubicBezTo>
                      <a:pt x="374" y="272"/>
                      <a:pt x="374" y="273"/>
                      <a:pt x="374" y="274"/>
                    </a:cubicBezTo>
                    <a:cubicBezTo>
                      <a:pt x="374" y="274"/>
                      <a:pt x="374" y="274"/>
                      <a:pt x="374" y="274"/>
                    </a:cubicBezTo>
                    <a:cubicBezTo>
                      <a:pt x="373" y="275"/>
                      <a:pt x="373" y="275"/>
                      <a:pt x="372" y="275"/>
                    </a:cubicBezTo>
                    <a:cubicBezTo>
                      <a:pt x="372" y="275"/>
                      <a:pt x="372" y="275"/>
                      <a:pt x="372" y="275"/>
                    </a:cubicBezTo>
                    <a:cubicBezTo>
                      <a:pt x="372" y="275"/>
                      <a:pt x="371" y="275"/>
                      <a:pt x="371" y="275"/>
                    </a:cubicBezTo>
                    <a:close/>
                    <a:moveTo>
                      <a:pt x="16" y="273"/>
                    </a:moveTo>
                    <a:cubicBezTo>
                      <a:pt x="16" y="272"/>
                      <a:pt x="16" y="271"/>
                      <a:pt x="17" y="271"/>
                    </a:cubicBezTo>
                    <a:cubicBezTo>
                      <a:pt x="17" y="271"/>
                      <a:pt x="17" y="271"/>
                      <a:pt x="17" y="271"/>
                    </a:cubicBezTo>
                    <a:cubicBezTo>
                      <a:pt x="18" y="270"/>
                      <a:pt x="20" y="271"/>
                      <a:pt x="20" y="272"/>
                    </a:cubicBezTo>
                    <a:cubicBezTo>
                      <a:pt x="20" y="272"/>
                      <a:pt x="20" y="272"/>
                      <a:pt x="20" y="272"/>
                    </a:cubicBezTo>
                    <a:cubicBezTo>
                      <a:pt x="21" y="273"/>
                      <a:pt x="20" y="274"/>
                      <a:pt x="19" y="275"/>
                    </a:cubicBezTo>
                    <a:cubicBezTo>
                      <a:pt x="19" y="275"/>
                      <a:pt x="19" y="275"/>
                      <a:pt x="19" y="275"/>
                    </a:cubicBezTo>
                    <a:cubicBezTo>
                      <a:pt x="19" y="275"/>
                      <a:pt x="18" y="275"/>
                      <a:pt x="18" y="275"/>
                    </a:cubicBezTo>
                    <a:cubicBezTo>
                      <a:pt x="18" y="275"/>
                      <a:pt x="18" y="275"/>
                      <a:pt x="18" y="275"/>
                    </a:cubicBezTo>
                    <a:cubicBezTo>
                      <a:pt x="17" y="275"/>
                      <a:pt x="17" y="274"/>
                      <a:pt x="16" y="273"/>
                    </a:cubicBezTo>
                    <a:close/>
                    <a:moveTo>
                      <a:pt x="374" y="268"/>
                    </a:moveTo>
                    <a:cubicBezTo>
                      <a:pt x="373" y="268"/>
                      <a:pt x="372" y="267"/>
                      <a:pt x="373" y="266"/>
                    </a:cubicBezTo>
                    <a:cubicBezTo>
                      <a:pt x="373" y="266"/>
                      <a:pt x="373" y="266"/>
                      <a:pt x="373" y="266"/>
                    </a:cubicBezTo>
                    <a:cubicBezTo>
                      <a:pt x="373" y="264"/>
                      <a:pt x="374" y="264"/>
                      <a:pt x="375" y="264"/>
                    </a:cubicBezTo>
                    <a:cubicBezTo>
                      <a:pt x="375" y="264"/>
                      <a:pt x="375" y="264"/>
                      <a:pt x="375" y="264"/>
                    </a:cubicBezTo>
                    <a:cubicBezTo>
                      <a:pt x="377" y="265"/>
                      <a:pt x="377" y="266"/>
                      <a:pt x="377" y="267"/>
                    </a:cubicBezTo>
                    <a:cubicBezTo>
                      <a:pt x="377" y="267"/>
                      <a:pt x="377" y="267"/>
                      <a:pt x="377" y="267"/>
                    </a:cubicBezTo>
                    <a:cubicBezTo>
                      <a:pt x="376" y="268"/>
                      <a:pt x="375" y="268"/>
                      <a:pt x="375" y="268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4" y="268"/>
                      <a:pt x="374" y="268"/>
                      <a:pt x="374" y="268"/>
                    </a:cubicBezTo>
                    <a:close/>
                    <a:moveTo>
                      <a:pt x="13" y="267"/>
                    </a:moveTo>
                    <a:cubicBezTo>
                      <a:pt x="13" y="267"/>
                      <a:pt x="13" y="267"/>
                      <a:pt x="13" y="267"/>
                    </a:cubicBezTo>
                    <a:cubicBezTo>
                      <a:pt x="13" y="267"/>
                      <a:pt x="13" y="267"/>
                      <a:pt x="13" y="267"/>
                    </a:cubicBezTo>
                    <a:cubicBezTo>
                      <a:pt x="13" y="266"/>
                      <a:pt x="13" y="264"/>
                      <a:pt x="15" y="264"/>
                    </a:cubicBezTo>
                    <a:cubicBezTo>
                      <a:pt x="15" y="264"/>
                      <a:pt x="15" y="264"/>
                      <a:pt x="15" y="264"/>
                    </a:cubicBezTo>
                    <a:cubicBezTo>
                      <a:pt x="16" y="264"/>
                      <a:pt x="17" y="264"/>
                      <a:pt x="17" y="265"/>
                    </a:cubicBezTo>
                    <a:cubicBezTo>
                      <a:pt x="17" y="265"/>
                      <a:pt x="17" y="265"/>
                      <a:pt x="17" y="265"/>
                    </a:cubicBezTo>
                    <a:cubicBezTo>
                      <a:pt x="18" y="266"/>
                      <a:pt x="17" y="267"/>
                      <a:pt x="16" y="268"/>
                    </a:cubicBezTo>
                    <a:cubicBezTo>
                      <a:pt x="16" y="268"/>
                      <a:pt x="16" y="268"/>
                      <a:pt x="16" y="268"/>
                    </a:cubicBezTo>
                    <a:cubicBezTo>
                      <a:pt x="16" y="268"/>
                      <a:pt x="16" y="268"/>
                      <a:pt x="15" y="268"/>
                    </a:cubicBezTo>
                    <a:cubicBezTo>
                      <a:pt x="15" y="268"/>
                      <a:pt x="15" y="268"/>
                      <a:pt x="15" y="268"/>
                    </a:cubicBezTo>
                    <a:cubicBezTo>
                      <a:pt x="15" y="268"/>
                      <a:pt x="14" y="268"/>
                      <a:pt x="13" y="267"/>
                    </a:cubicBezTo>
                    <a:close/>
                    <a:moveTo>
                      <a:pt x="376" y="262"/>
                    </a:moveTo>
                    <a:cubicBezTo>
                      <a:pt x="375" y="261"/>
                      <a:pt x="375" y="260"/>
                      <a:pt x="375" y="259"/>
                    </a:cubicBezTo>
                    <a:cubicBezTo>
                      <a:pt x="375" y="259"/>
                      <a:pt x="375" y="259"/>
                      <a:pt x="375" y="259"/>
                    </a:cubicBezTo>
                    <a:cubicBezTo>
                      <a:pt x="376" y="258"/>
                      <a:pt x="377" y="257"/>
                      <a:pt x="378" y="258"/>
                    </a:cubicBezTo>
                    <a:cubicBezTo>
                      <a:pt x="378" y="258"/>
                      <a:pt x="378" y="258"/>
                      <a:pt x="378" y="258"/>
                    </a:cubicBezTo>
                    <a:cubicBezTo>
                      <a:pt x="379" y="258"/>
                      <a:pt x="380" y="259"/>
                      <a:pt x="379" y="260"/>
                    </a:cubicBezTo>
                    <a:cubicBezTo>
                      <a:pt x="379" y="260"/>
                      <a:pt x="379" y="260"/>
                      <a:pt x="379" y="260"/>
                    </a:cubicBezTo>
                    <a:cubicBezTo>
                      <a:pt x="379" y="261"/>
                      <a:pt x="378" y="262"/>
                      <a:pt x="377" y="262"/>
                    </a:cubicBezTo>
                    <a:cubicBezTo>
                      <a:pt x="377" y="262"/>
                      <a:pt x="377" y="262"/>
                      <a:pt x="377" y="262"/>
                    </a:cubicBezTo>
                    <a:cubicBezTo>
                      <a:pt x="377" y="262"/>
                      <a:pt x="377" y="262"/>
                      <a:pt x="376" y="262"/>
                    </a:cubicBezTo>
                    <a:close/>
                    <a:moveTo>
                      <a:pt x="11" y="260"/>
                    </a:moveTo>
                    <a:cubicBezTo>
                      <a:pt x="10" y="259"/>
                      <a:pt x="11" y="258"/>
                      <a:pt x="12" y="257"/>
                    </a:cubicBezTo>
                    <a:cubicBezTo>
                      <a:pt x="12" y="257"/>
                      <a:pt x="12" y="257"/>
                      <a:pt x="12" y="257"/>
                    </a:cubicBezTo>
                    <a:cubicBezTo>
                      <a:pt x="13" y="257"/>
                      <a:pt x="14" y="257"/>
                      <a:pt x="15" y="258"/>
                    </a:cubicBezTo>
                    <a:cubicBezTo>
                      <a:pt x="15" y="258"/>
                      <a:pt x="15" y="258"/>
                      <a:pt x="15" y="258"/>
                    </a:cubicBezTo>
                    <a:cubicBezTo>
                      <a:pt x="15" y="260"/>
                      <a:pt x="15" y="261"/>
                      <a:pt x="14" y="261"/>
                    </a:cubicBezTo>
                    <a:cubicBezTo>
                      <a:pt x="14" y="261"/>
                      <a:pt x="14" y="261"/>
                      <a:pt x="14" y="261"/>
                    </a:cubicBezTo>
                    <a:cubicBezTo>
                      <a:pt x="13" y="261"/>
                      <a:pt x="13" y="261"/>
                      <a:pt x="13" y="261"/>
                    </a:cubicBezTo>
                    <a:cubicBezTo>
                      <a:pt x="13" y="261"/>
                      <a:pt x="13" y="261"/>
                      <a:pt x="13" y="261"/>
                    </a:cubicBezTo>
                    <a:cubicBezTo>
                      <a:pt x="12" y="261"/>
                      <a:pt x="11" y="261"/>
                      <a:pt x="11" y="260"/>
                    </a:cubicBezTo>
                    <a:close/>
                    <a:moveTo>
                      <a:pt x="379" y="255"/>
                    </a:moveTo>
                    <a:cubicBezTo>
                      <a:pt x="378" y="254"/>
                      <a:pt x="377" y="253"/>
                      <a:pt x="377" y="252"/>
                    </a:cubicBezTo>
                    <a:cubicBezTo>
                      <a:pt x="377" y="252"/>
                      <a:pt x="377" y="252"/>
                      <a:pt x="377" y="252"/>
                    </a:cubicBezTo>
                    <a:cubicBezTo>
                      <a:pt x="378" y="251"/>
                      <a:pt x="379" y="250"/>
                      <a:pt x="380" y="251"/>
                    </a:cubicBezTo>
                    <a:cubicBezTo>
                      <a:pt x="380" y="251"/>
                      <a:pt x="380" y="251"/>
                      <a:pt x="380" y="251"/>
                    </a:cubicBezTo>
                    <a:cubicBezTo>
                      <a:pt x="381" y="251"/>
                      <a:pt x="382" y="252"/>
                      <a:pt x="381" y="253"/>
                    </a:cubicBezTo>
                    <a:cubicBezTo>
                      <a:pt x="381" y="253"/>
                      <a:pt x="381" y="253"/>
                      <a:pt x="381" y="253"/>
                    </a:cubicBezTo>
                    <a:cubicBezTo>
                      <a:pt x="381" y="254"/>
                      <a:pt x="380" y="255"/>
                      <a:pt x="379" y="255"/>
                    </a:cubicBezTo>
                    <a:cubicBezTo>
                      <a:pt x="379" y="255"/>
                      <a:pt x="379" y="255"/>
                      <a:pt x="379" y="255"/>
                    </a:cubicBezTo>
                    <a:cubicBezTo>
                      <a:pt x="379" y="255"/>
                      <a:pt x="379" y="255"/>
                      <a:pt x="379" y="255"/>
                    </a:cubicBezTo>
                    <a:close/>
                    <a:moveTo>
                      <a:pt x="9" y="253"/>
                    </a:moveTo>
                    <a:cubicBezTo>
                      <a:pt x="9" y="253"/>
                      <a:pt x="9" y="253"/>
                      <a:pt x="9" y="253"/>
                    </a:cubicBezTo>
                    <a:cubicBezTo>
                      <a:pt x="9" y="253"/>
                      <a:pt x="9" y="253"/>
                      <a:pt x="9" y="253"/>
                    </a:cubicBezTo>
                    <a:cubicBezTo>
                      <a:pt x="8" y="252"/>
                      <a:pt x="9" y="251"/>
                      <a:pt x="10" y="250"/>
                    </a:cubicBezTo>
                    <a:cubicBezTo>
                      <a:pt x="10" y="250"/>
                      <a:pt x="10" y="250"/>
                      <a:pt x="10" y="250"/>
                    </a:cubicBezTo>
                    <a:cubicBezTo>
                      <a:pt x="11" y="250"/>
                      <a:pt x="12" y="251"/>
                      <a:pt x="13" y="252"/>
                    </a:cubicBezTo>
                    <a:cubicBezTo>
                      <a:pt x="13" y="252"/>
                      <a:pt x="13" y="252"/>
                      <a:pt x="13" y="252"/>
                    </a:cubicBezTo>
                    <a:cubicBezTo>
                      <a:pt x="13" y="253"/>
                      <a:pt x="12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0" y="254"/>
                      <a:pt x="9" y="254"/>
                      <a:pt x="9" y="253"/>
                    </a:cubicBezTo>
                    <a:close/>
                    <a:moveTo>
                      <a:pt x="381" y="248"/>
                    </a:moveTo>
                    <a:cubicBezTo>
                      <a:pt x="380" y="247"/>
                      <a:pt x="379" y="246"/>
                      <a:pt x="379" y="245"/>
                    </a:cubicBezTo>
                    <a:cubicBezTo>
                      <a:pt x="379" y="245"/>
                      <a:pt x="379" y="245"/>
                      <a:pt x="379" y="245"/>
                    </a:cubicBezTo>
                    <a:cubicBezTo>
                      <a:pt x="380" y="244"/>
                      <a:pt x="381" y="243"/>
                      <a:pt x="382" y="244"/>
                    </a:cubicBezTo>
                    <a:cubicBezTo>
                      <a:pt x="382" y="244"/>
                      <a:pt x="382" y="244"/>
                      <a:pt x="382" y="244"/>
                    </a:cubicBezTo>
                    <a:cubicBezTo>
                      <a:pt x="383" y="244"/>
                      <a:pt x="384" y="245"/>
                      <a:pt x="384" y="246"/>
                    </a:cubicBezTo>
                    <a:cubicBezTo>
                      <a:pt x="384" y="246"/>
                      <a:pt x="384" y="246"/>
                      <a:pt x="384" y="246"/>
                    </a:cubicBezTo>
                    <a:cubicBezTo>
                      <a:pt x="383" y="247"/>
                      <a:pt x="382" y="248"/>
                      <a:pt x="381" y="248"/>
                    </a:cubicBezTo>
                    <a:cubicBezTo>
                      <a:pt x="381" y="248"/>
                      <a:pt x="381" y="248"/>
                      <a:pt x="381" y="248"/>
                    </a:cubicBezTo>
                    <a:cubicBezTo>
                      <a:pt x="381" y="248"/>
                      <a:pt x="381" y="248"/>
                      <a:pt x="381" y="248"/>
                    </a:cubicBezTo>
                    <a:close/>
                    <a:moveTo>
                      <a:pt x="7" y="246"/>
                    </a:moveTo>
                    <a:cubicBezTo>
                      <a:pt x="6" y="245"/>
                      <a:pt x="7" y="244"/>
                      <a:pt x="8" y="243"/>
                    </a:cubicBezTo>
                    <a:cubicBezTo>
                      <a:pt x="8" y="243"/>
                      <a:pt x="8" y="243"/>
                      <a:pt x="8" y="243"/>
                    </a:cubicBezTo>
                    <a:cubicBezTo>
                      <a:pt x="9" y="243"/>
                      <a:pt x="10" y="244"/>
                      <a:pt x="11" y="245"/>
                    </a:cubicBezTo>
                    <a:cubicBezTo>
                      <a:pt x="11" y="245"/>
                      <a:pt x="11" y="245"/>
                      <a:pt x="11" y="245"/>
                    </a:cubicBezTo>
                    <a:cubicBezTo>
                      <a:pt x="11" y="246"/>
                      <a:pt x="10" y="247"/>
                      <a:pt x="9" y="247"/>
                    </a:cubicBezTo>
                    <a:cubicBezTo>
                      <a:pt x="9" y="247"/>
                      <a:pt x="9" y="247"/>
                      <a:pt x="9" y="247"/>
                    </a:cubicBezTo>
                    <a:cubicBezTo>
                      <a:pt x="9" y="247"/>
                      <a:pt x="9" y="248"/>
                      <a:pt x="9" y="248"/>
                    </a:cubicBezTo>
                    <a:cubicBezTo>
                      <a:pt x="9" y="248"/>
                      <a:pt x="9" y="248"/>
                      <a:pt x="9" y="248"/>
                    </a:cubicBezTo>
                    <a:cubicBezTo>
                      <a:pt x="8" y="248"/>
                      <a:pt x="7" y="247"/>
                      <a:pt x="7" y="246"/>
                    </a:cubicBezTo>
                    <a:close/>
                    <a:moveTo>
                      <a:pt x="383" y="241"/>
                    </a:moveTo>
                    <a:cubicBezTo>
                      <a:pt x="382" y="241"/>
                      <a:pt x="381" y="239"/>
                      <a:pt x="381" y="238"/>
                    </a:cubicBezTo>
                    <a:cubicBezTo>
                      <a:pt x="381" y="238"/>
                      <a:pt x="381" y="238"/>
                      <a:pt x="381" y="238"/>
                    </a:cubicBezTo>
                    <a:cubicBezTo>
                      <a:pt x="381" y="237"/>
                      <a:pt x="383" y="236"/>
                      <a:pt x="384" y="237"/>
                    </a:cubicBezTo>
                    <a:cubicBezTo>
                      <a:pt x="384" y="237"/>
                      <a:pt x="384" y="237"/>
                      <a:pt x="384" y="237"/>
                    </a:cubicBezTo>
                    <a:cubicBezTo>
                      <a:pt x="385" y="237"/>
                      <a:pt x="386" y="238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40"/>
                      <a:pt x="384" y="241"/>
                      <a:pt x="383" y="241"/>
                    </a:cubicBezTo>
                    <a:cubicBezTo>
                      <a:pt x="383" y="241"/>
                      <a:pt x="383" y="241"/>
                      <a:pt x="383" y="241"/>
                    </a:cubicBezTo>
                    <a:cubicBezTo>
                      <a:pt x="383" y="241"/>
                      <a:pt x="383" y="241"/>
                      <a:pt x="383" y="241"/>
                    </a:cubicBezTo>
                    <a:close/>
                    <a:moveTo>
                      <a:pt x="5" y="239"/>
                    </a:moveTo>
                    <a:cubicBezTo>
                      <a:pt x="5" y="238"/>
                      <a:pt x="5" y="237"/>
                      <a:pt x="6" y="236"/>
                    </a:cubicBezTo>
                    <a:cubicBezTo>
                      <a:pt x="6" y="236"/>
                      <a:pt x="6" y="236"/>
                      <a:pt x="6" y="236"/>
                    </a:cubicBezTo>
                    <a:cubicBezTo>
                      <a:pt x="8" y="236"/>
                      <a:pt x="9" y="237"/>
                      <a:pt x="9" y="238"/>
                    </a:cubicBezTo>
                    <a:cubicBezTo>
                      <a:pt x="9" y="238"/>
                      <a:pt x="9" y="238"/>
                      <a:pt x="9" y="238"/>
                    </a:cubicBezTo>
                    <a:cubicBezTo>
                      <a:pt x="9" y="239"/>
                      <a:pt x="8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6" y="240"/>
                      <a:pt x="5" y="240"/>
                      <a:pt x="5" y="239"/>
                    </a:cubicBezTo>
                    <a:close/>
                    <a:moveTo>
                      <a:pt x="384" y="234"/>
                    </a:moveTo>
                    <a:cubicBezTo>
                      <a:pt x="383" y="234"/>
                      <a:pt x="382" y="232"/>
                      <a:pt x="383" y="231"/>
                    </a:cubicBezTo>
                    <a:cubicBezTo>
                      <a:pt x="383" y="231"/>
                      <a:pt x="383" y="231"/>
                      <a:pt x="383" y="231"/>
                    </a:cubicBezTo>
                    <a:cubicBezTo>
                      <a:pt x="383" y="230"/>
                      <a:pt x="384" y="229"/>
                      <a:pt x="385" y="230"/>
                    </a:cubicBezTo>
                    <a:cubicBezTo>
                      <a:pt x="385" y="230"/>
                      <a:pt x="385" y="230"/>
                      <a:pt x="385" y="230"/>
                    </a:cubicBezTo>
                    <a:cubicBezTo>
                      <a:pt x="386" y="230"/>
                      <a:pt x="387" y="231"/>
                      <a:pt x="387" y="232"/>
                    </a:cubicBezTo>
                    <a:cubicBezTo>
                      <a:pt x="387" y="232"/>
                      <a:pt x="387" y="232"/>
                      <a:pt x="387" y="232"/>
                    </a:cubicBezTo>
                    <a:cubicBezTo>
                      <a:pt x="387" y="233"/>
                      <a:pt x="386" y="234"/>
                      <a:pt x="385" y="234"/>
                    </a:cubicBezTo>
                    <a:cubicBezTo>
                      <a:pt x="385" y="234"/>
                      <a:pt x="385" y="234"/>
                      <a:pt x="385" y="234"/>
                    </a:cubicBezTo>
                    <a:cubicBezTo>
                      <a:pt x="385" y="234"/>
                      <a:pt x="384" y="234"/>
                      <a:pt x="384" y="234"/>
                    </a:cubicBezTo>
                    <a:close/>
                    <a:moveTo>
                      <a:pt x="3" y="232"/>
                    </a:moveTo>
                    <a:cubicBezTo>
                      <a:pt x="3" y="231"/>
                      <a:pt x="4" y="229"/>
                      <a:pt x="5" y="229"/>
                    </a:cubicBezTo>
                    <a:cubicBezTo>
                      <a:pt x="5" y="229"/>
                      <a:pt x="5" y="229"/>
                      <a:pt x="5" y="229"/>
                    </a:cubicBezTo>
                    <a:cubicBezTo>
                      <a:pt x="6" y="229"/>
                      <a:pt x="7" y="230"/>
                      <a:pt x="7" y="231"/>
                    </a:cubicBezTo>
                    <a:cubicBezTo>
                      <a:pt x="7" y="231"/>
                      <a:pt x="7" y="231"/>
                      <a:pt x="7" y="231"/>
                    </a:cubicBezTo>
                    <a:cubicBezTo>
                      <a:pt x="8" y="232"/>
                      <a:pt x="7" y="233"/>
                      <a:pt x="6" y="233"/>
                    </a:cubicBezTo>
                    <a:cubicBezTo>
                      <a:pt x="6" y="233"/>
                      <a:pt x="6" y="233"/>
                      <a:pt x="6" y="233"/>
                    </a:cubicBezTo>
                    <a:cubicBezTo>
                      <a:pt x="6" y="233"/>
                      <a:pt x="6" y="233"/>
                      <a:pt x="5" y="233"/>
                    </a:cubicBezTo>
                    <a:cubicBezTo>
                      <a:pt x="5" y="233"/>
                      <a:pt x="5" y="233"/>
                      <a:pt x="5" y="233"/>
                    </a:cubicBezTo>
                    <a:cubicBezTo>
                      <a:pt x="4" y="233"/>
                      <a:pt x="3" y="233"/>
                      <a:pt x="3" y="232"/>
                    </a:cubicBezTo>
                    <a:close/>
                    <a:moveTo>
                      <a:pt x="386" y="227"/>
                    </a:moveTo>
                    <a:cubicBezTo>
                      <a:pt x="384" y="226"/>
                      <a:pt x="384" y="225"/>
                      <a:pt x="384" y="224"/>
                    </a:cubicBezTo>
                    <a:cubicBezTo>
                      <a:pt x="384" y="224"/>
                      <a:pt x="384" y="224"/>
                      <a:pt x="384" y="224"/>
                    </a:cubicBezTo>
                    <a:cubicBezTo>
                      <a:pt x="384" y="223"/>
                      <a:pt x="385" y="222"/>
                      <a:pt x="386" y="222"/>
                    </a:cubicBezTo>
                    <a:cubicBezTo>
                      <a:pt x="386" y="222"/>
                      <a:pt x="386" y="222"/>
                      <a:pt x="386" y="222"/>
                    </a:cubicBezTo>
                    <a:cubicBezTo>
                      <a:pt x="387" y="223"/>
                      <a:pt x="388" y="224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6"/>
                      <a:pt x="387" y="227"/>
                      <a:pt x="386" y="227"/>
                    </a:cubicBezTo>
                    <a:cubicBezTo>
                      <a:pt x="386" y="227"/>
                      <a:pt x="386" y="227"/>
                      <a:pt x="386" y="227"/>
                    </a:cubicBezTo>
                    <a:cubicBezTo>
                      <a:pt x="386" y="227"/>
                      <a:pt x="386" y="227"/>
                      <a:pt x="386" y="227"/>
                    </a:cubicBezTo>
                    <a:close/>
                    <a:moveTo>
                      <a:pt x="2" y="225"/>
                    </a:moveTo>
                    <a:cubicBezTo>
                      <a:pt x="2" y="223"/>
                      <a:pt x="3" y="222"/>
                      <a:pt x="4" y="222"/>
                    </a:cubicBezTo>
                    <a:cubicBezTo>
                      <a:pt x="4" y="222"/>
                      <a:pt x="4" y="222"/>
                      <a:pt x="4" y="222"/>
                    </a:cubicBezTo>
                    <a:cubicBezTo>
                      <a:pt x="5" y="222"/>
                      <a:pt x="6" y="223"/>
                      <a:pt x="6" y="224"/>
                    </a:cubicBezTo>
                    <a:cubicBezTo>
                      <a:pt x="6" y="224"/>
                      <a:pt x="6" y="224"/>
                      <a:pt x="6" y="224"/>
                    </a:cubicBezTo>
                    <a:cubicBezTo>
                      <a:pt x="6" y="225"/>
                      <a:pt x="6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3" y="226"/>
                      <a:pt x="2" y="226"/>
                      <a:pt x="2" y="225"/>
                    </a:cubicBezTo>
                    <a:close/>
                    <a:moveTo>
                      <a:pt x="387" y="219"/>
                    </a:moveTo>
                    <a:cubicBezTo>
                      <a:pt x="385" y="219"/>
                      <a:pt x="385" y="218"/>
                      <a:pt x="385" y="217"/>
                    </a:cubicBezTo>
                    <a:cubicBezTo>
                      <a:pt x="385" y="217"/>
                      <a:pt x="385" y="217"/>
                      <a:pt x="385" y="217"/>
                    </a:cubicBezTo>
                    <a:cubicBezTo>
                      <a:pt x="385" y="216"/>
                      <a:pt x="386" y="215"/>
                      <a:pt x="387" y="215"/>
                    </a:cubicBezTo>
                    <a:cubicBezTo>
                      <a:pt x="387" y="215"/>
                      <a:pt x="387" y="215"/>
                      <a:pt x="387" y="215"/>
                    </a:cubicBezTo>
                    <a:cubicBezTo>
                      <a:pt x="388" y="215"/>
                      <a:pt x="389" y="216"/>
                      <a:pt x="389" y="218"/>
                    </a:cubicBezTo>
                    <a:cubicBezTo>
                      <a:pt x="389" y="218"/>
                      <a:pt x="389" y="218"/>
                      <a:pt x="389" y="218"/>
                    </a:cubicBezTo>
                    <a:cubicBezTo>
                      <a:pt x="389" y="219"/>
                      <a:pt x="388" y="220"/>
                      <a:pt x="387" y="220"/>
                    </a:cubicBezTo>
                    <a:cubicBezTo>
                      <a:pt x="387" y="220"/>
                      <a:pt x="387" y="220"/>
                      <a:pt x="387" y="220"/>
                    </a:cubicBezTo>
                    <a:cubicBezTo>
                      <a:pt x="387" y="220"/>
                      <a:pt x="387" y="220"/>
                      <a:pt x="387" y="219"/>
                    </a:cubicBezTo>
                    <a:close/>
                    <a:moveTo>
                      <a:pt x="1" y="217"/>
                    </a:moveTo>
                    <a:cubicBezTo>
                      <a:pt x="1" y="216"/>
                      <a:pt x="2" y="215"/>
                      <a:pt x="3" y="215"/>
                    </a:cubicBezTo>
                    <a:cubicBezTo>
                      <a:pt x="3" y="215"/>
                      <a:pt x="3" y="215"/>
                      <a:pt x="3" y="215"/>
                    </a:cubicBezTo>
                    <a:cubicBezTo>
                      <a:pt x="4" y="215"/>
                      <a:pt x="5" y="216"/>
                      <a:pt x="5" y="217"/>
                    </a:cubicBezTo>
                    <a:cubicBezTo>
                      <a:pt x="5" y="217"/>
                      <a:pt x="5" y="217"/>
                      <a:pt x="5" y="217"/>
                    </a:cubicBezTo>
                    <a:cubicBezTo>
                      <a:pt x="5" y="218"/>
                      <a:pt x="5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2" y="219"/>
                      <a:pt x="1" y="218"/>
                      <a:pt x="1" y="217"/>
                    </a:cubicBezTo>
                    <a:close/>
                    <a:moveTo>
                      <a:pt x="387" y="212"/>
                    </a:moveTo>
                    <a:cubicBezTo>
                      <a:pt x="386" y="212"/>
                      <a:pt x="385" y="211"/>
                      <a:pt x="385" y="210"/>
                    </a:cubicBezTo>
                    <a:cubicBezTo>
                      <a:pt x="385" y="210"/>
                      <a:pt x="385" y="210"/>
                      <a:pt x="385" y="210"/>
                    </a:cubicBezTo>
                    <a:cubicBezTo>
                      <a:pt x="386" y="209"/>
                      <a:pt x="387" y="208"/>
                      <a:pt x="388" y="208"/>
                    </a:cubicBezTo>
                    <a:cubicBezTo>
                      <a:pt x="388" y="208"/>
                      <a:pt x="388" y="208"/>
                      <a:pt x="388" y="208"/>
                    </a:cubicBezTo>
                    <a:cubicBezTo>
                      <a:pt x="389" y="208"/>
                      <a:pt x="390" y="209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1"/>
                      <a:pt x="389" y="212"/>
                      <a:pt x="388" y="212"/>
                    </a:cubicBezTo>
                    <a:cubicBezTo>
                      <a:pt x="388" y="212"/>
                      <a:pt x="388" y="212"/>
                      <a:pt x="388" y="212"/>
                    </a:cubicBezTo>
                    <a:cubicBezTo>
                      <a:pt x="387" y="212"/>
                      <a:pt x="387" y="212"/>
                      <a:pt x="387" y="212"/>
                    </a:cubicBezTo>
                    <a:close/>
                    <a:moveTo>
                      <a:pt x="0" y="210"/>
                    </a:moveTo>
                    <a:cubicBezTo>
                      <a:pt x="0" y="209"/>
                      <a:pt x="1" y="208"/>
                      <a:pt x="2" y="208"/>
                    </a:cubicBezTo>
                    <a:cubicBezTo>
                      <a:pt x="2" y="208"/>
                      <a:pt x="2" y="208"/>
                      <a:pt x="2" y="208"/>
                    </a:cubicBezTo>
                    <a:cubicBezTo>
                      <a:pt x="4" y="208"/>
                      <a:pt x="5" y="209"/>
                      <a:pt x="5" y="210"/>
                    </a:cubicBezTo>
                    <a:cubicBezTo>
                      <a:pt x="5" y="210"/>
                      <a:pt x="5" y="210"/>
                      <a:pt x="5" y="210"/>
                    </a:cubicBezTo>
                    <a:cubicBezTo>
                      <a:pt x="5" y="211"/>
                      <a:pt x="4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1" y="212"/>
                      <a:pt x="1" y="211"/>
                      <a:pt x="0" y="210"/>
                    </a:cubicBezTo>
                    <a:close/>
                    <a:moveTo>
                      <a:pt x="388" y="205"/>
                    </a:moveTo>
                    <a:cubicBezTo>
                      <a:pt x="387" y="205"/>
                      <a:pt x="386" y="204"/>
                      <a:pt x="386" y="203"/>
                    </a:cubicBezTo>
                    <a:cubicBezTo>
                      <a:pt x="386" y="203"/>
                      <a:pt x="386" y="203"/>
                      <a:pt x="386" y="203"/>
                    </a:cubicBezTo>
                    <a:cubicBezTo>
                      <a:pt x="386" y="202"/>
                      <a:pt x="387" y="201"/>
                      <a:pt x="388" y="201"/>
                    </a:cubicBezTo>
                    <a:cubicBezTo>
                      <a:pt x="388" y="201"/>
                      <a:pt x="388" y="201"/>
                      <a:pt x="388" y="201"/>
                    </a:cubicBezTo>
                    <a:cubicBezTo>
                      <a:pt x="389" y="201"/>
                      <a:pt x="390" y="202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4"/>
                      <a:pt x="389" y="205"/>
                      <a:pt x="388" y="205"/>
                    </a:cubicBezTo>
                    <a:cubicBezTo>
                      <a:pt x="388" y="205"/>
                      <a:pt x="388" y="205"/>
                      <a:pt x="388" y="205"/>
                    </a:cubicBezTo>
                    <a:cubicBezTo>
                      <a:pt x="388" y="205"/>
                      <a:pt x="388" y="205"/>
                      <a:pt x="388" y="205"/>
                    </a:cubicBezTo>
                    <a:close/>
                    <a:moveTo>
                      <a:pt x="0" y="203"/>
                    </a:moveTo>
                    <a:cubicBezTo>
                      <a:pt x="0" y="202"/>
                      <a:pt x="1" y="201"/>
                      <a:pt x="2" y="201"/>
                    </a:cubicBezTo>
                    <a:cubicBezTo>
                      <a:pt x="2" y="201"/>
                      <a:pt x="2" y="201"/>
                      <a:pt x="2" y="201"/>
                    </a:cubicBezTo>
                    <a:cubicBezTo>
                      <a:pt x="3" y="200"/>
                      <a:pt x="4" y="201"/>
                      <a:pt x="4" y="203"/>
                    </a:cubicBezTo>
                    <a:cubicBezTo>
                      <a:pt x="4" y="203"/>
                      <a:pt x="4" y="203"/>
                      <a:pt x="4" y="203"/>
                    </a:cubicBezTo>
                    <a:cubicBezTo>
                      <a:pt x="4" y="204"/>
                      <a:pt x="3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1" y="205"/>
                      <a:pt x="0" y="204"/>
                      <a:pt x="0" y="203"/>
                    </a:cubicBezTo>
                    <a:close/>
                    <a:moveTo>
                      <a:pt x="388" y="198"/>
                    </a:moveTo>
                    <a:cubicBezTo>
                      <a:pt x="387" y="198"/>
                      <a:pt x="386" y="197"/>
                      <a:pt x="386" y="196"/>
                    </a:cubicBezTo>
                    <a:cubicBezTo>
                      <a:pt x="386" y="196"/>
                      <a:pt x="386" y="196"/>
                      <a:pt x="386" y="196"/>
                    </a:cubicBezTo>
                    <a:cubicBezTo>
                      <a:pt x="386" y="195"/>
                      <a:pt x="387" y="194"/>
                      <a:pt x="388" y="194"/>
                    </a:cubicBezTo>
                    <a:cubicBezTo>
                      <a:pt x="388" y="194"/>
                      <a:pt x="388" y="194"/>
                      <a:pt x="388" y="194"/>
                    </a:cubicBezTo>
                    <a:cubicBezTo>
                      <a:pt x="389" y="194"/>
                      <a:pt x="390" y="195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7"/>
                      <a:pt x="389" y="198"/>
                      <a:pt x="388" y="198"/>
                    </a:cubicBezTo>
                    <a:cubicBezTo>
                      <a:pt x="388" y="198"/>
                      <a:pt x="388" y="198"/>
                      <a:pt x="388" y="198"/>
                    </a:cubicBezTo>
                    <a:cubicBezTo>
                      <a:pt x="388" y="198"/>
                      <a:pt x="388" y="198"/>
                      <a:pt x="388" y="198"/>
                    </a:cubicBezTo>
                    <a:close/>
                    <a:moveTo>
                      <a:pt x="2" y="198"/>
                    </a:moveTo>
                    <a:cubicBezTo>
                      <a:pt x="1" y="198"/>
                      <a:pt x="0" y="197"/>
                      <a:pt x="0" y="195"/>
                    </a:cubicBezTo>
                    <a:cubicBezTo>
                      <a:pt x="0" y="195"/>
                      <a:pt x="0" y="195"/>
                      <a:pt x="0" y="195"/>
                    </a:cubicBezTo>
                    <a:cubicBezTo>
                      <a:pt x="0" y="194"/>
                      <a:pt x="1" y="193"/>
                      <a:pt x="2" y="193"/>
                    </a:cubicBezTo>
                    <a:cubicBezTo>
                      <a:pt x="2" y="193"/>
                      <a:pt x="2" y="193"/>
                      <a:pt x="2" y="193"/>
                    </a:cubicBezTo>
                    <a:cubicBezTo>
                      <a:pt x="3" y="193"/>
                      <a:pt x="4" y="194"/>
                      <a:pt x="4" y="195"/>
                    </a:cubicBezTo>
                    <a:cubicBezTo>
                      <a:pt x="4" y="195"/>
                      <a:pt x="4" y="195"/>
                      <a:pt x="4" y="195"/>
                    </a:cubicBezTo>
                    <a:cubicBezTo>
                      <a:pt x="4" y="197"/>
                      <a:pt x="3" y="198"/>
                      <a:pt x="2" y="198"/>
                    </a:cubicBezTo>
                    <a:cubicBezTo>
                      <a:pt x="2" y="198"/>
                      <a:pt x="2" y="198"/>
                      <a:pt x="2" y="198"/>
                    </a:cubicBezTo>
                    <a:cubicBezTo>
                      <a:pt x="2" y="198"/>
                      <a:pt x="2" y="198"/>
                      <a:pt x="2" y="198"/>
                    </a:cubicBezTo>
                    <a:close/>
                    <a:moveTo>
                      <a:pt x="390" y="196"/>
                    </a:move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lose/>
                    <a:moveTo>
                      <a:pt x="386" y="189"/>
                    </a:moveTo>
                    <a:cubicBezTo>
                      <a:pt x="386" y="187"/>
                      <a:pt x="387" y="186"/>
                      <a:pt x="388" y="186"/>
                    </a:cubicBezTo>
                    <a:cubicBezTo>
                      <a:pt x="388" y="186"/>
                      <a:pt x="388" y="186"/>
                      <a:pt x="388" y="186"/>
                    </a:cubicBezTo>
                    <a:cubicBezTo>
                      <a:pt x="389" y="186"/>
                      <a:pt x="390" y="187"/>
                      <a:pt x="390" y="188"/>
                    </a:cubicBezTo>
                    <a:cubicBezTo>
                      <a:pt x="390" y="188"/>
                      <a:pt x="390" y="188"/>
                      <a:pt x="390" y="188"/>
                    </a:cubicBezTo>
                    <a:cubicBezTo>
                      <a:pt x="390" y="190"/>
                      <a:pt x="389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7" y="191"/>
                      <a:pt x="386" y="190"/>
                      <a:pt x="386" y="189"/>
                    </a:cubicBezTo>
                    <a:close/>
                    <a:moveTo>
                      <a:pt x="2" y="190"/>
                    </a:moveTo>
                    <a:cubicBezTo>
                      <a:pt x="1" y="190"/>
                      <a:pt x="0" y="189"/>
                      <a:pt x="0" y="188"/>
                    </a:cubicBezTo>
                    <a:cubicBezTo>
                      <a:pt x="0" y="188"/>
                      <a:pt x="0" y="188"/>
                      <a:pt x="0" y="188"/>
                    </a:cubicBezTo>
                    <a:cubicBezTo>
                      <a:pt x="0" y="187"/>
                      <a:pt x="1" y="186"/>
                      <a:pt x="2" y="186"/>
                    </a:cubicBezTo>
                    <a:cubicBezTo>
                      <a:pt x="2" y="186"/>
                      <a:pt x="2" y="186"/>
                      <a:pt x="2" y="186"/>
                    </a:cubicBezTo>
                    <a:cubicBezTo>
                      <a:pt x="3" y="186"/>
                      <a:pt x="4" y="187"/>
                      <a:pt x="4" y="188"/>
                    </a:cubicBezTo>
                    <a:cubicBezTo>
                      <a:pt x="4" y="188"/>
                      <a:pt x="4" y="188"/>
                      <a:pt x="4" y="188"/>
                    </a:cubicBezTo>
                    <a:cubicBezTo>
                      <a:pt x="4" y="189"/>
                      <a:pt x="3" y="190"/>
                      <a:pt x="2" y="190"/>
                    </a:cubicBezTo>
                    <a:cubicBezTo>
                      <a:pt x="2" y="190"/>
                      <a:pt x="2" y="190"/>
                      <a:pt x="2" y="190"/>
                    </a:cubicBezTo>
                    <a:cubicBezTo>
                      <a:pt x="2" y="190"/>
                      <a:pt x="2" y="190"/>
                      <a:pt x="2" y="190"/>
                    </a:cubicBezTo>
                    <a:close/>
                    <a:moveTo>
                      <a:pt x="385" y="181"/>
                    </a:moveTo>
                    <a:cubicBezTo>
                      <a:pt x="385" y="180"/>
                      <a:pt x="386" y="179"/>
                      <a:pt x="387" y="179"/>
                    </a:cubicBezTo>
                    <a:cubicBezTo>
                      <a:pt x="387" y="179"/>
                      <a:pt x="387" y="179"/>
                      <a:pt x="387" y="179"/>
                    </a:cubicBezTo>
                    <a:cubicBezTo>
                      <a:pt x="389" y="179"/>
                      <a:pt x="390" y="180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2"/>
                      <a:pt x="389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6" y="183"/>
                      <a:pt x="386" y="183"/>
                      <a:pt x="385" y="181"/>
                    </a:cubicBezTo>
                    <a:close/>
                    <a:moveTo>
                      <a:pt x="2" y="183"/>
                    </a:moveTo>
                    <a:cubicBezTo>
                      <a:pt x="1" y="183"/>
                      <a:pt x="0" y="182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1" y="180"/>
                      <a:pt x="2" y="179"/>
                      <a:pt x="3" y="179"/>
                    </a:cubicBezTo>
                    <a:cubicBezTo>
                      <a:pt x="3" y="179"/>
                      <a:pt x="3" y="179"/>
                      <a:pt x="3" y="179"/>
                    </a:cubicBezTo>
                    <a:cubicBezTo>
                      <a:pt x="4" y="179"/>
                      <a:pt x="5" y="180"/>
                      <a:pt x="5" y="181"/>
                    </a:cubicBezTo>
                    <a:cubicBezTo>
                      <a:pt x="5" y="181"/>
                      <a:pt x="5" y="181"/>
                      <a:pt x="5" y="181"/>
                    </a:cubicBezTo>
                    <a:cubicBezTo>
                      <a:pt x="5" y="182"/>
                      <a:pt x="4" y="183"/>
                      <a:pt x="3" y="183"/>
                    </a:cubicBezTo>
                    <a:cubicBezTo>
                      <a:pt x="3" y="183"/>
                      <a:pt x="3" y="183"/>
                      <a:pt x="3" y="183"/>
                    </a:cubicBezTo>
                    <a:cubicBezTo>
                      <a:pt x="3" y="183"/>
                      <a:pt x="2" y="183"/>
                      <a:pt x="2" y="183"/>
                    </a:cubicBezTo>
                    <a:close/>
                    <a:moveTo>
                      <a:pt x="385" y="174"/>
                    </a:moveTo>
                    <a:cubicBezTo>
                      <a:pt x="385" y="173"/>
                      <a:pt x="386" y="172"/>
                      <a:pt x="387" y="172"/>
                    </a:cubicBezTo>
                    <a:cubicBezTo>
                      <a:pt x="387" y="172"/>
                      <a:pt x="387" y="172"/>
                      <a:pt x="387" y="172"/>
                    </a:cubicBezTo>
                    <a:cubicBezTo>
                      <a:pt x="388" y="172"/>
                      <a:pt x="389" y="173"/>
                      <a:pt x="389" y="174"/>
                    </a:cubicBezTo>
                    <a:cubicBezTo>
                      <a:pt x="389" y="174"/>
                      <a:pt x="389" y="174"/>
                      <a:pt x="389" y="174"/>
                    </a:cubicBezTo>
                    <a:cubicBezTo>
                      <a:pt x="389" y="175"/>
                      <a:pt x="388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6" y="176"/>
                      <a:pt x="385" y="175"/>
                      <a:pt x="385" y="174"/>
                    </a:cubicBezTo>
                    <a:close/>
                    <a:moveTo>
                      <a:pt x="3" y="176"/>
                    </a:moveTo>
                    <a:cubicBezTo>
                      <a:pt x="2" y="176"/>
                      <a:pt x="1" y="175"/>
                      <a:pt x="1" y="174"/>
                    </a:cubicBezTo>
                    <a:cubicBezTo>
                      <a:pt x="1" y="174"/>
                      <a:pt x="1" y="174"/>
                      <a:pt x="1" y="174"/>
                    </a:cubicBezTo>
                    <a:cubicBezTo>
                      <a:pt x="1" y="172"/>
                      <a:pt x="2" y="172"/>
                      <a:pt x="3" y="172"/>
                    </a:cubicBezTo>
                    <a:cubicBezTo>
                      <a:pt x="3" y="172"/>
                      <a:pt x="3" y="172"/>
                      <a:pt x="3" y="172"/>
                    </a:cubicBezTo>
                    <a:cubicBezTo>
                      <a:pt x="5" y="172"/>
                      <a:pt x="5" y="173"/>
                      <a:pt x="5" y="174"/>
                    </a:cubicBezTo>
                    <a:cubicBezTo>
                      <a:pt x="5" y="174"/>
                      <a:pt x="5" y="174"/>
                      <a:pt x="5" y="174"/>
                    </a:cubicBezTo>
                    <a:cubicBezTo>
                      <a:pt x="5" y="175"/>
                      <a:pt x="4" y="176"/>
                      <a:pt x="3" y="176"/>
                    </a:cubicBezTo>
                    <a:cubicBezTo>
                      <a:pt x="3" y="176"/>
                      <a:pt x="3" y="176"/>
                      <a:pt x="3" y="176"/>
                    </a:cubicBezTo>
                    <a:cubicBezTo>
                      <a:pt x="3" y="176"/>
                      <a:pt x="3" y="176"/>
                      <a:pt x="3" y="176"/>
                    </a:cubicBezTo>
                    <a:close/>
                    <a:moveTo>
                      <a:pt x="384" y="167"/>
                    </a:moveTo>
                    <a:cubicBezTo>
                      <a:pt x="384" y="166"/>
                      <a:pt x="385" y="165"/>
                      <a:pt x="386" y="165"/>
                    </a:cubicBezTo>
                    <a:cubicBezTo>
                      <a:pt x="386" y="165"/>
                      <a:pt x="386" y="165"/>
                      <a:pt x="386" y="165"/>
                    </a:cubicBezTo>
                    <a:cubicBezTo>
                      <a:pt x="387" y="165"/>
                      <a:pt x="388" y="166"/>
                      <a:pt x="388" y="167"/>
                    </a:cubicBezTo>
                    <a:cubicBezTo>
                      <a:pt x="388" y="167"/>
                      <a:pt x="388" y="167"/>
                      <a:pt x="388" y="167"/>
                    </a:cubicBezTo>
                    <a:cubicBezTo>
                      <a:pt x="388" y="168"/>
                      <a:pt x="387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5" y="169"/>
                      <a:pt x="384" y="168"/>
                      <a:pt x="384" y="167"/>
                    </a:cubicBezTo>
                    <a:close/>
                    <a:moveTo>
                      <a:pt x="4" y="169"/>
                    </a:moveTo>
                    <a:cubicBezTo>
                      <a:pt x="3" y="169"/>
                      <a:pt x="2" y="167"/>
                      <a:pt x="2" y="166"/>
                    </a:cubicBezTo>
                    <a:cubicBezTo>
                      <a:pt x="2" y="166"/>
                      <a:pt x="2" y="166"/>
                      <a:pt x="2" y="166"/>
                    </a:cubicBezTo>
                    <a:cubicBezTo>
                      <a:pt x="2" y="165"/>
                      <a:pt x="3" y="164"/>
                      <a:pt x="5" y="165"/>
                    </a:cubicBezTo>
                    <a:cubicBezTo>
                      <a:pt x="5" y="165"/>
                      <a:pt x="5" y="165"/>
                      <a:pt x="5" y="165"/>
                    </a:cubicBezTo>
                    <a:cubicBezTo>
                      <a:pt x="6" y="165"/>
                      <a:pt x="6" y="166"/>
                      <a:pt x="6" y="167"/>
                    </a:cubicBezTo>
                    <a:cubicBezTo>
                      <a:pt x="6" y="167"/>
                      <a:pt x="6" y="167"/>
                      <a:pt x="6" y="167"/>
                    </a:cubicBezTo>
                    <a:cubicBezTo>
                      <a:pt x="6" y="168"/>
                      <a:pt x="5" y="169"/>
                      <a:pt x="4" y="169"/>
                    </a:cubicBezTo>
                    <a:cubicBezTo>
                      <a:pt x="4" y="169"/>
                      <a:pt x="4" y="169"/>
                      <a:pt x="4" y="169"/>
                    </a:cubicBezTo>
                    <a:cubicBezTo>
                      <a:pt x="4" y="169"/>
                      <a:pt x="4" y="169"/>
                      <a:pt x="4" y="169"/>
                    </a:cubicBezTo>
                    <a:close/>
                    <a:moveTo>
                      <a:pt x="383" y="160"/>
                    </a:moveTo>
                    <a:cubicBezTo>
                      <a:pt x="383" y="160"/>
                      <a:pt x="383" y="160"/>
                      <a:pt x="383" y="160"/>
                    </a:cubicBezTo>
                    <a:cubicBezTo>
                      <a:pt x="383" y="159"/>
                      <a:pt x="383" y="158"/>
                      <a:pt x="384" y="158"/>
                    </a:cubicBezTo>
                    <a:cubicBezTo>
                      <a:pt x="384" y="158"/>
                      <a:pt x="384" y="158"/>
                      <a:pt x="384" y="158"/>
                    </a:cubicBezTo>
                    <a:cubicBezTo>
                      <a:pt x="386" y="158"/>
                      <a:pt x="387" y="158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61"/>
                      <a:pt x="386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4" y="162"/>
                      <a:pt x="383" y="161"/>
                      <a:pt x="383" y="160"/>
                    </a:cubicBezTo>
                    <a:close/>
                    <a:moveTo>
                      <a:pt x="5" y="162"/>
                    </a:moveTo>
                    <a:cubicBezTo>
                      <a:pt x="4" y="161"/>
                      <a:pt x="3" y="160"/>
                      <a:pt x="3" y="159"/>
                    </a:cubicBezTo>
                    <a:cubicBezTo>
                      <a:pt x="3" y="159"/>
                      <a:pt x="3" y="159"/>
                      <a:pt x="3" y="159"/>
                    </a:cubicBezTo>
                    <a:cubicBezTo>
                      <a:pt x="4" y="158"/>
                      <a:pt x="5" y="157"/>
                      <a:pt x="6" y="157"/>
                    </a:cubicBezTo>
                    <a:cubicBezTo>
                      <a:pt x="6" y="157"/>
                      <a:pt x="6" y="157"/>
                      <a:pt x="6" y="157"/>
                    </a:cubicBezTo>
                    <a:cubicBezTo>
                      <a:pt x="7" y="158"/>
                      <a:pt x="8" y="159"/>
                      <a:pt x="7" y="160"/>
                    </a:cubicBezTo>
                    <a:cubicBezTo>
                      <a:pt x="7" y="160"/>
                      <a:pt x="7" y="160"/>
                      <a:pt x="7" y="160"/>
                    </a:cubicBezTo>
                    <a:cubicBezTo>
                      <a:pt x="7" y="161"/>
                      <a:pt x="6" y="162"/>
                      <a:pt x="5" y="162"/>
                    </a:cubicBezTo>
                    <a:cubicBezTo>
                      <a:pt x="5" y="162"/>
                      <a:pt x="5" y="162"/>
                      <a:pt x="5" y="162"/>
                    </a:cubicBezTo>
                    <a:cubicBezTo>
                      <a:pt x="5" y="162"/>
                      <a:pt x="5" y="162"/>
                      <a:pt x="5" y="162"/>
                    </a:cubicBezTo>
                    <a:close/>
                    <a:moveTo>
                      <a:pt x="381" y="153"/>
                    </a:moveTo>
                    <a:cubicBezTo>
                      <a:pt x="381" y="152"/>
                      <a:pt x="382" y="151"/>
                      <a:pt x="383" y="151"/>
                    </a:cubicBezTo>
                    <a:cubicBezTo>
                      <a:pt x="383" y="151"/>
                      <a:pt x="383" y="151"/>
                      <a:pt x="383" y="151"/>
                    </a:cubicBezTo>
                    <a:cubicBezTo>
                      <a:pt x="384" y="150"/>
                      <a:pt x="385" y="151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6" y="153"/>
                      <a:pt x="385" y="155"/>
                      <a:pt x="384" y="155"/>
                    </a:cubicBezTo>
                    <a:cubicBezTo>
                      <a:pt x="384" y="155"/>
                      <a:pt x="384" y="155"/>
                      <a:pt x="384" y="155"/>
                    </a:cubicBezTo>
                    <a:cubicBezTo>
                      <a:pt x="384" y="155"/>
                      <a:pt x="383" y="155"/>
                      <a:pt x="383" y="155"/>
                    </a:cubicBezTo>
                    <a:cubicBezTo>
                      <a:pt x="383" y="155"/>
                      <a:pt x="383" y="155"/>
                      <a:pt x="383" y="155"/>
                    </a:cubicBezTo>
                    <a:cubicBezTo>
                      <a:pt x="382" y="155"/>
                      <a:pt x="381" y="154"/>
                      <a:pt x="381" y="153"/>
                    </a:cubicBezTo>
                    <a:close/>
                    <a:moveTo>
                      <a:pt x="6" y="155"/>
                    </a:moveTo>
                    <a:cubicBezTo>
                      <a:pt x="5" y="154"/>
                      <a:pt x="5" y="153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1"/>
                      <a:pt x="6" y="150"/>
                      <a:pt x="7" y="150"/>
                    </a:cubicBezTo>
                    <a:cubicBezTo>
                      <a:pt x="7" y="150"/>
                      <a:pt x="7" y="150"/>
                      <a:pt x="7" y="150"/>
                    </a:cubicBezTo>
                    <a:cubicBezTo>
                      <a:pt x="8" y="151"/>
                      <a:pt x="9" y="152"/>
                      <a:pt x="9" y="153"/>
                    </a:cubicBezTo>
                    <a:cubicBezTo>
                      <a:pt x="9" y="153"/>
                      <a:pt x="9" y="153"/>
                      <a:pt x="9" y="153"/>
                    </a:cubicBezTo>
                    <a:cubicBezTo>
                      <a:pt x="9" y="154"/>
                      <a:pt x="8" y="155"/>
                      <a:pt x="7" y="155"/>
                    </a:cubicBezTo>
                    <a:cubicBezTo>
                      <a:pt x="7" y="155"/>
                      <a:pt x="7" y="155"/>
                      <a:pt x="7" y="155"/>
                    </a:cubicBezTo>
                    <a:cubicBezTo>
                      <a:pt x="7" y="155"/>
                      <a:pt x="7" y="155"/>
                      <a:pt x="6" y="155"/>
                    </a:cubicBezTo>
                    <a:close/>
                    <a:moveTo>
                      <a:pt x="380" y="146"/>
                    </a:moveTo>
                    <a:cubicBezTo>
                      <a:pt x="379" y="145"/>
                      <a:pt x="380" y="144"/>
                      <a:pt x="381" y="144"/>
                    </a:cubicBezTo>
                    <a:cubicBezTo>
                      <a:pt x="381" y="144"/>
                      <a:pt x="381" y="144"/>
                      <a:pt x="381" y="144"/>
                    </a:cubicBezTo>
                    <a:cubicBezTo>
                      <a:pt x="382" y="143"/>
                      <a:pt x="383" y="144"/>
                      <a:pt x="384" y="145"/>
                    </a:cubicBezTo>
                    <a:cubicBezTo>
                      <a:pt x="384" y="145"/>
                      <a:pt x="384" y="145"/>
                      <a:pt x="384" y="145"/>
                    </a:cubicBezTo>
                    <a:cubicBezTo>
                      <a:pt x="384" y="146"/>
                      <a:pt x="383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1" y="148"/>
                      <a:pt x="380" y="147"/>
                      <a:pt x="380" y="146"/>
                    </a:cubicBezTo>
                    <a:close/>
                    <a:moveTo>
                      <a:pt x="8" y="147"/>
                    </a:moveTo>
                    <a:cubicBezTo>
                      <a:pt x="7" y="147"/>
                      <a:pt x="6" y="146"/>
                      <a:pt x="7" y="145"/>
                    </a:cubicBezTo>
                    <a:cubicBezTo>
                      <a:pt x="7" y="145"/>
                      <a:pt x="7" y="145"/>
                      <a:pt x="7" y="145"/>
                    </a:cubicBezTo>
                    <a:cubicBezTo>
                      <a:pt x="7" y="144"/>
                      <a:pt x="8" y="143"/>
                      <a:pt x="9" y="143"/>
                    </a:cubicBezTo>
                    <a:cubicBezTo>
                      <a:pt x="9" y="143"/>
                      <a:pt x="9" y="143"/>
                      <a:pt x="9" y="143"/>
                    </a:cubicBezTo>
                    <a:cubicBezTo>
                      <a:pt x="10" y="144"/>
                      <a:pt x="11" y="145"/>
                      <a:pt x="11" y="146"/>
                    </a:cubicBezTo>
                    <a:cubicBezTo>
                      <a:pt x="11" y="146"/>
                      <a:pt x="11" y="146"/>
                      <a:pt x="11" y="146"/>
                    </a:cubicBezTo>
                    <a:cubicBezTo>
                      <a:pt x="10" y="147"/>
                      <a:pt x="10" y="148"/>
                      <a:pt x="9" y="148"/>
                    </a:cubicBezTo>
                    <a:cubicBezTo>
                      <a:pt x="9" y="148"/>
                      <a:pt x="9" y="148"/>
                      <a:pt x="9" y="148"/>
                    </a:cubicBezTo>
                    <a:cubicBezTo>
                      <a:pt x="8" y="148"/>
                      <a:pt x="8" y="148"/>
                      <a:pt x="8" y="147"/>
                    </a:cubicBezTo>
                    <a:close/>
                    <a:moveTo>
                      <a:pt x="378" y="139"/>
                    </a:moveTo>
                    <a:cubicBezTo>
                      <a:pt x="377" y="138"/>
                      <a:pt x="378" y="137"/>
                      <a:pt x="379" y="137"/>
                    </a:cubicBezTo>
                    <a:cubicBezTo>
                      <a:pt x="379" y="137"/>
                      <a:pt x="379" y="137"/>
                      <a:pt x="379" y="137"/>
                    </a:cubicBezTo>
                    <a:cubicBezTo>
                      <a:pt x="380" y="136"/>
                      <a:pt x="381" y="137"/>
                      <a:pt x="382" y="138"/>
                    </a:cubicBezTo>
                    <a:cubicBezTo>
                      <a:pt x="382" y="138"/>
                      <a:pt x="382" y="138"/>
                      <a:pt x="382" y="138"/>
                    </a:cubicBezTo>
                    <a:cubicBezTo>
                      <a:pt x="382" y="139"/>
                      <a:pt x="381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79" y="141"/>
                      <a:pt x="378" y="140"/>
                      <a:pt x="378" y="139"/>
                    </a:cubicBezTo>
                    <a:close/>
                    <a:moveTo>
                      <a:pt x="10" y="141"/>
                    </a:moveTo>
                    <a:cubicBezTo>
                      <a:pt x="9" y="140"/>
                      <a:pt x="8" y="139"/>
                      <a:pt x="9" y="138"/>
                    </a:cubicBezTo>
                    <a:cubicBezTo>
                      <a:pt x="9" y="138"/>
                      <a:pt x="9" y="138"/>
                      <a:pt x="9" y="138"/>
                    </a:cubicBezTo>
                    <a:cubicBezTo>
                      <a:pt x="9" y="137"/>
                      <a:pt x="10" y="136"/>
                      <a:pt x="11" y="136"/>
                    </a:cubicBezTo>
                    <a:cubicBezTo>
                      <a:pt x="11" y="136"/>
                      <a:pt x="11" y="136"/>
                      <a:pt x="11" y="136"/>
                    </a:cubicBezTo>
                    <a:cubicBezTo>
                      <a:pt x="12" y="137"/>
                      <a:pt x="13" y="138"/>
                      <a:pt x="13" y="139"/>
                    </a:cubicBezTo>
                    <a:cubicBezTo>
                      <a:pt x="13" y="139"/>
                      <a:pt x="13" y="139"/>
                      <a:pt x="13" y="139"/>
                    </a:cubicBezTo>
                    <a:cubicBezTo>
                      <a:pt x="12" y="140"/>
                      <a:pt x="12" y="141"/>
                      <a:pt x="11" y="141"/>
                    </a:cubicBezTo>
                    <a:cubicBezTo>
                      <a:pt x="11" y="141"/>
                      <a:pt x="11" y="141"/>
                      <a:pt x="11" y="141"/>
                    </a:cubicBezTo>
                    <a:cubicBezTo>
                      <a:pt x="10" y="141"/>
                      <a:pt x="10" y="141"/>
                      <a:pt x="10" y="141"/>
                    </a:cubicBezTo>
                    <a:close/>
                    <a:moveTo>
                      <a:pt x="375" y="133"/>
                    </a:moveTo>
                    <a:cubicBezTo>
                      <a:pt x="375" y="132"/>
                      <a:pt x="376" y="130"/>
                      <a:pt x="377" y="130"/>
                    </a:cubicBezTo>
                    <a:cubicBezTo>
                      <a:pt x="377" y="130"/>
                      <a:pt x="377" y="130"/>
                      <a:pt x="377" y="130"/>
                    </a:cubicBezTo>
                    <a:cubicBezTo>
                      <a:pt x="378" y="130"/>
                      <a:pt x="379" y="130"/>
                      <a:pt x="379" y="131"/>
                    </a:cubicBezTo>
                    <a:cubicBezTo>
                      <a:pt x="379" y="131"/>
                      <a:pt x="379" y="131"/>
                      <a:pt x="379" y="131"/>
                    </a:cubicBezTo>
                    <a:cubicBezTo>
                      <a:pt x="380" y="132"/>
                      <a:pt x="379" y="134"/>
                      <a:pt x="378" y="134"/>
                    </a:cubicBezTo>
                    <a:cubicBezTo>
                      <a:pt x="378" y="134"/>
                      <a:pt x="378" y="134"/>
                      <a:pt x="378" y="134"/>
                    </a:cubicBezTo>
                    <a:cubicBezTo>
                      <a:pt x="378" y="134"/>
                      <a:pt x="378" y="134"/>
                      <a:pt x="377" y="134"/>
                    </a:cubicBezTo>
                    <a:cubicBezTo>
                      <a:pt x="377" y="134"/>
                      <a:pt x="377" y="134"/>
                      <a:pt x="377" y="134"/>
                    </a:cubicBezTo>
                    <a:cubicBezTo>
                      <a:pt x="376" y="134"/>
                      <a:pt x="376" y="134"/>
                      <a:pt x="375" y="133"/>
                    </a:cubicBezTo>
                    <a:close/>
                    <a:moveTo>
                      <a:pt x="12" y="134"/>
                    </a:moveTo>
                    <a:cubicBezTo>
                      <a:pt x="11" y="133"/>
                      <a:pt x="11" y="132"/>
                      <a:pt x="11" y="131"/>
                    </a:cubicBezTo>
                    <a:cubicBezTo>
                      <a:pt x="11" y="131"/>
                      <a:pt x="11" y="131"/>
                      <a:pt x="11" y="131"/>
                    </a:cubicBezTo>
                    <a:cubicBezTo>
                      <a:pt x="11" y="130"/>
                      <a:pt x="12" y="129"/>
                      <a:pt x="14" y="130"/>
                    </a:cubicBezTo>
                    <a:cubicBezTo>
                      <a:pt x="14" y="130"/>
                      <a:pt x="14" y="130"/>
                      <a:pt x="14" y="130"/>
                    </a:cubicBezTo>
                    <a:cubicBezTo>
                      <a:pt x="15" y="130"/>
                      <a:pt x="15" y="131"/>
                      <a:pt x="15" y="132"/>
                    </a:cubicBezTo>
                    <a:cubicBezTo>
                      <a:pt x="15" y="132"/>
                      <a:pt x="15" y="132"/>
                      <a:pt x="15" y="132"/>
                    </a:cubicBezTo>
                    <a:cubicBezTo>
                      <a:pt x="15" y="133"/>
                      <a:pt x="14" y="134"/>
                      <a:pt x="13" y="134"/>
                    </a:cubicBezTo>
                    <a:cubicBezTo>
                      <a:pt x="13" y="134"/>
                      <a:pt x="13" y="134"/>
                      <a:pt x="13" y="134"/>
                    </a:cubicBezTo>
                    <a:cubicBezTo>
                      <a:pt x="13" y="134"/>
                      <a:pt x="12" y="134"/>
                      <a:pt x="12" y="134"/>
                    </a:cubicBezTo>
                    <a:close/>
                    <a:moveTo>
                      <a:pt x="373" y="126"/>
                    </a:moveTo>
                    <a:cubicBezTo>
                      <a:pt x="372" y="125"/>
                      <a:pt x="373" y="124"/>
                      <a:pt x="374" y="123"/>
                    </a:cubicBezTo>
                    <a:cubicBezTo>
                      <a:pt x="374" y="123"/>
                      <a:pt x="374" y="123"/>
                      <a:pt x="374" y="123"/>
                    </a:cubicBezTo>
                    <a:cubicBezTo>
                      <a:pt x="375" y="123"/>
                      <a:pt x="376" y="123"/>
                      <a:pt x="377" y="124"/>
                    </a:cubicBezTo>
                    <a:cubicBezTo>
                      <a:pt x="377" y="124"/>
                      <a:pt x="377" y="124"/>
                      <a:pt x="377" y="124"/>
                    </a:cubicBezTo>
                    <a:cubicBezTo>
                      <a:pt x="377" y="126"/>
                      <a:pt x="377" y="127"/>
                      <a:pt x="376" y="127"/>
                    </a:cubicBezTo>
                    <a:cubicBezTo>
                      <a:pt x="376" y="127"/>
                      <a:pt x="376" y="127"/>
                      <a:pt x="376" y="127"/>
                    </a:cubicBezTo>
                    <a:cubicBezTo>
                      <a:pt x="375" y="127"/>
                      <a:pt x="375" y="127"/>
                      <a:pt x="375" y="127"/>
                    </a:cubicBezTo>
                    <a:cubicBezTo>
                      <a:pt x="375" y="127"/>
                      <a:pt x="375" y="127"/>
                      <a:pt x="375" y="127"/>
                    </a:cubicBezTo>
                    <a:cubicBezTo>
                      <a:pt x="374" y="127"/>
                      <a:pt x="373" y="127"/>
                      <a:pt x="373" y="126"/>
                    </a:cubicBezTo>
                    <a:close/>
                    <a:moveTo>
                      <a:pt x="15" y="127"/>
                    </a:moveTo>
                    <a:cubicBezTo>
                      <a:pt x="14" y="126"/>
                      <a:pt x="13" y="125"/>
                      <a:pt x="13" y="124"/>
                    </a:cubicBezTo>
                    <a:cubicBezTo>
                      <a:pt x="13" y="124"/>
                      <a:pt x="13" y="124"/>
                      <a:pt x="13" y="124"/>
                    </a:cubicBezTo>
                    <a:cubicBezTo>
                      <a:pt x="14" y="123"/>
                      <a:pt x="15" y="122"/>
                      <a:pt x="16" y="123"/>
                    </a:cubicBezTo>
                    <a:cubicBezTo>
                      <a:pt x="16" y="123"/>
                      <a:pt x="16" y="123"/>
                      <a:pt x="16" y="123"/>
                    </a:cubicBezTo>
                    <a:cubicBezTo>
                      <a:pt x="17" y="123"/>
                      <a:pt x="18" y="125"/>
                      <a:pt x="17" y="126"/>
                    </a:cubicBezTo>
                    <a:cubicBezTo>
                      <a:pt x="17" y="126"/>
                      <a:pt x="17" y="126"/>
                      <a:pt x="17" y="126"/>
                    </a:cubicBezTo>
                    <a:cubicBezTo>
                      <a:pt x="17" y="126"/>
                      <a:pt x="16" y="127"/>
                      <a:pt x="15" y="127"/>
                    </a:cubicBezTo>
                    <a:cubicBezTo>
                      <a:pt x="15" y="127"/>
                      <a:pt x="15" y="127"/>
                      <a:pt x="15" y="127"/>
                    </a:cubicBezTo>
                    <a:cubicBezTo>
                      <a:pt x="15" y="127"/>
                      <a:pt x="15" y="127"/>
                      <a:pt x="15" y="127"/>
                    </a:cubicBezTo>
                    <a:close/>
                    <a:moveTo>
                      <a:pt x="370" y="119"/>
                    </a:moveTo>
                    <a:cubicBezTo>
                      <a:pt x="370" y="118"/>
                      <a:pt x="370" y="117"/>
                      <a:pt x="371" y="117"/>
                    </a:cubicBezTo>
                    <a:cubicBezTo>
                      <a:pt x="371" y="117"/>
                      <a:pt x="371" y="117"/>
                      <a:pt x="371" y="117"/>
                    </a:cubicBezTo>
                    <a:cubicBezTo>
                      <a:pt x="372" y="116"/>
                      <a:pt x="374" y="117"/>
                      <a:pt x="374" y="118"/>
                    </a:cubicBezTo>
                    <a:cubicBezTo>
                      <a:pt x="374" y="118"/>
                      <a:pt x="374" y="118"/>
                      <a:pt x="374" y="118"/>
                    </a:cubicBezTo>
                    <a:cubicBezTo>
                      <a:pt x="375" y="119"/>
                      <a:pt x="374" y="120"/>
                      <a:pt x="373" y="121"/>
                    </a:cubicBezTo>
                    <a:cubicBezTo>
                      <a:pt x="373" y="121"/>
                      <a:pt x="373" y="121"/>
                      <a:pt x="373" y="121"/>
                    </a:cubicBezTo>
                    <a:cubicBezTo>
                      <a:pt x="373" y="121"/>
                      <a:pt x="372" y="121"/>
                      <a:pt x="372" y="121"/>
                    </a:cubicBezTo>
                    <a:cubicBezTo>
                      <a:pt x="372" y="121"/>
                      <a:pt x="372" y="121"/>
                      <a:pt x="372" y="121"/>
                    </a:cubicBezTo>
                    <a:cubicBezTo>
                      <a:pt x="371" y="121"/>
                      <a:pt x="371" y="120"/>
                      <a:pt x="370" y="119"/>
                    </a:cubicBezTo>
                    <a:close/>
                    <a:moveTo>
                      <a:pt x="17" y="120"/>
                    </a:moveTo>
                    <a:cubicBezTo>
                      <a:pt x="16" y="120"/>
                      <a:pt x="16" y="118"/>
                      <a:pt x="16" y="117"/>
                    </a:cubicBezTo>
                    <a:cubicBezTo>
                      <a:pt x="16" y="117"/>
                      <a:pt x="16" y="117"/>
                      <a:pt x="16" y="117"/>
                    </a:cubicBezTo>
                    <a:cubicBezTo>
                      <a:pt x="17" y="116"/>
                      <a:pt x="18" y="116"/>
                      <a:pt x="19" y="116"/>
                    </a:cubicBezTo>
                    <a:cubicBezTo>
                      <a:pt x="19" y="116"/>
                      <a:pt x="19" y="116"/>
                      <a:pt x="19" y="116"/>
                    </a:cubicBezTo>
                    <a:cubicBezTo>
                      <a:pt x="20" y="117"/>
                      <a:pt x="21" y="118"/>
                      <a:pt x="20" y="119"/>
                    </a:cubicBezTo>
                    <a:cubicBezTo>
                      <a:pt x="20" y="119"/>
                      <a:pt x="20" y="119"/>
                      <a:pt x="20" y="119"/>
                    </a:cubicBezTo>
                    <a:cubicBezTo>
                      <a:pt x="20" y="120"/>
                      <a:pt x="19" y="120"/>
                      <a:pt x="18" y="120"/>
                    </a:cubicBezTo>
                    <a:cubicBezTo>
                      <a:pt x="18" y="120"/>
                      <a:pt x="18" y="120"/>
                      <a:pt x="18" y="120"/>
                    </a:cubicBezTo>
                    <a:cubicBezTo>
                      <a:pt x="18" y="120"/>
                      <a:pt x="18" y="120"/>
                      <a:pt x="17" y="120"/>
                    </a:cubicBezTo>
                    <a:close/>
                    <a:moveTo>
                      <a:pt x="367" y="113"/>
                    </a:moveTo>
                    <a:cubicBezTo>
                      <a:pt x="367" y="112"/>
                      <a:pt x="367" y="111"/>
                      <a:pt x="368" y="110"/>
                    </a:cubicBezTo>
                    <a:cubicBezTo>
                      <a:pt x="368" y="110"/>
                      <a:pt x="368" y="110"/>
                      <a:pt x="368" y="110"/>
                    </a:cubicBezTo>
                    <a:cubicBezTo>
                      <a:pt x="369" y="110"/>
                      <a:pt x="370" y="110"/>
                      <a:pt x="371" y="111"/>
                    </a:cubicBezTo>
                    <a:cubicBezTo>
                      <a:pt x="371" y="111"/>
                      <a:pt x="371" y="111"/>
                      <a:pt x="371" y="111"/>
                    </a:cubicBezTo>
                    <a:cubicBezTo>
                      <a:pt x="372" y="112"/>
                      <a:pt x="371" y="113"/>
                      <a:pt x="370" y="114"/>
                    </a:cubicBezTo>
                    <a:cubicBezTo>
                      <a:pt x="370" y="114"/>
                      <a:pt x="370" y="114"/>
                      <a:pt x="370" y="114"/>
                    </a:cubicBezTo>
                    <a:cubicBezTo>
                      <a:pt x="370" y="114"/>
                      <a:pt x="369" y="114"/>
                      <a:pt x="369" y="114"/>
                    </a:cubicBezTo>
                    <a:cubicBezTo>
                      <a:pt x="369" y="114"/>
                      <a:pt x="369" y="114"/>
                      <a:pt x="369" y="114"/>
                    </a:cubicBezTo>
                    <a:cubicBezTo>
                      <a:pt x="368" y="114"/>
                      <a:pt x="368" y="114"/>
                      <a:pt x="367" y="113"/>
                    </a:cubicBezTo>
                    <a:close/>
                    <a:moveTo>
                      <a:pt x="20" y="114"/>
                    </a:moveTo>
                    <a:cubicBezTo>
                      <a:pt x="19" y="113"/>
                      <a:pt x="19" y="112"/>
                      <a:pt x="19" y="111"/>
                    </a:cubicBezTo>
                    <a:cubicBezTo>
                      <a:pt x="19" y="111"/>
                      <a:pt x="19" y="111"/>
                      <a:pt x="19" y="111"/>
                    </a:cubicBezTo>
                    <a:cubicBezTo>
                      <a:pt x="20" y="110"/>
                      <a:pt x="21" y="109"/>
                      <a:pt x="22" y="110"/>
                    </a:cubicBezTo>
                    <a:cubicBezTo>
                      <a:pt x="22" y="110"/>
                      <a:pt x="22" y="110"/>
                      <a:pt x="22" y="110"/>
                    </a:cubicBezTo>
                    <a:cubicBezTo>
                      <a:pt x="23" y="110"/>
                      <a:pt x="24" y="111"/>
                      <a:pt x="23" y="113"/>
                    </a:cubicBezTo>
                    <a:cubicBezTo>
                      <a:pt x="23" y="113"/>
                      <a:pt x="23" y="113"/>
                      <a:pt x="23" y="113"/>
                    </a:cubicBezTo>
                    <a:cubicBezTo>
                      <a:pt x="23" y="113"/>
                      <a:pt x="22" y="114"/>
                      <a:pt x="21" y="114"/>
                    </a:cubicBezTo>
                    <a:cubicBezTo>
                      <a:pt x="21" y="114"/>
                      <a:pt x="21" y="114"/>
                      <a:pt x="21" y="114"/>
                    </a:cubicBezTo>
                    <a:cubicBezTo>
                      <a:pt x="21" y="114"/>
                      <a:pt x="21" y="114"/>
                      <a:pt x="20" y="114"/>
                    </a:cubicBezTo>
                    <a:close/>
                    <a:moveTo>
                      <a:pt x="364" y="107"/>
                    </a:moveTo>
                    <a:cubicBezTo>
                      <a:pt x="363" y="106"/>
                      <a:pt x="364" y="104"/>
                      <a:pt x="365" y="104"/>
                    </a:cubicBezTo>
                    <a:cubicBezTo>
                      <a:pt x="365" y="104"/>
                      <a:pt x="365" y="104"/>
                      <a:pt x="365" y="104"/>
                    </a:cubicBezTo>
                    <a:cubicBezTo>
                      <a:pt x="366" y="103"/>
                      <a:pt x="367" y="104"/>
                      <a:pt x="368" y="105"/>
                    </a:cubicBezTo>
                    <a:cubicBezTo>
                      <a:pt x="368" y="105"/>
                      <a:pt x="368" y="105"/>
                      <a:pt x="368" y="105"/>
                    </a:cubicBezTo>
                    <a:cubicBezTo>
                      <a:pt x="368" y="106"/>
                      <a:pt x="368" y="107"/>
                      <a:pt x="367" y="107"/>
                    </a:cubicBezTo>
                    <a:cubicBezTo>
                      <a:pt x="367" y="107"/>
                      <a:pt x="367" y="107"/>
                      <a:pt x="367" y="107"/>
                    </a:cubicBezTo>
                    <a:cubicBezTo>
                      <a:pt x="367" y="108"/>
                      <a:pt x="366" y="108"/>
                      <a:pt x="366" y="108"/>
                    </a:cubicBezTo>
                    <a:cubicBezTo>
                      <a:pt x="366" y="108"/>
                      <a:pt x="366" y="108"/>
                      <a:pt x="366" y="108"/>
                    </a:cubicBezTo>
                    <a:cubicBezTo>
                      <a:pt x="365" y="108"/>
                      <a:pt x="364" y="107"/>
                      <a:pt x="364" y="107"/>
                    </a:cubicBezTo>
                    <a:close/>
                    <a:moveTo>
                      <a:pt x="24" y="107"/>
                    </a:moveTo>
                    <a:cubicBezTo>
                      <a:pt x="22" y="106"/>
                      <a:pt x="22" y="105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3"/>
                      <a:pt x="24" y="103"/>
                      <a:pt x="26" y="103"/>
                    </a:cubicBezTo>
                    <a:cubicBezTo>
                      <a:pt x="26" y="103"/>
                      <a:pt x="26" y="103"/>
                      <a:pt x="26" y="103"/>
                    </a:cubicBezTo>
                    <a:cubicBezTo>
                      <a:pt x="27" y="104"/>
                      <a:pt x="27" y="105"/>
                      <a:pt x="26" y="106"/>
                    </a:cubicBezTo>
                    <a:cubicBezTo>
                      <a:pt x="26" y="106"/>
                      <a:pt x="26" y="106"/>
                      <a:pt x="26" y="106"/>
                    </a:cubicBezTo>
                    <a:cubicBezTo>
                      <a:pt x="26" y="107"/>
                      <a:pt x="25" y="107"/>
                      <a:pt x="25" y="107"/>
                    </a:cubicBezTo>
                    <a:cubicBezTo>
                      <a:pt x="25" y="107"/>
                      <a:pt x="25" y="107"/>
                      <a:pt x="25" y="107"/>
                    </a:cubicBezTo>
                    <a:cubicBezTo>
                      <a:pt x="24" y="107"/>
                      <a:pt x="24" y="107"/>
                      <a:pt x="24" y="107"/>
                    </a:cubicBezTo>
                    <a:close/>
                    <a:moveTo>
                      <a:pt x="361" y="100"/>
                    </a:moveTo>
                    <a:cubicBezTo>
                      <a:pt x="360" y="99"/>
                      <a:pt x="360" y="98"/>
                      <a:pt x="361" y="97"/>
                    </a:cubicBezTo>
                    <a:cubicBezTo>
                      <a:pt x="361" y="97"/>
                      <a:pt x="361" y="97"/>
                      <a:pt x="361" y="97"/>
                    </a:cubicBezTo>
                    <a:cubicBezTo>
                      <a:pt x="362" y="97"/>
                      <a:pt x="364" y="97"/>
                      <a:pt x="364" y="98"/>
                    </a:cubicBezTo>
                    <a:cubicBezTo>
                      <a:pt x="364" y="98"/>
                      <a:pt x="364" y="98"/>
                      <a:pt x="364" y="98"/>
                    </a:cubicBezTo>
                    <a:cubicBezTo>
                      <a:pt x="365" y="99"/>
                      <a:pt x="364" y="101"/>
                      <a:pt x="363" y="101"/>
                    </a:cubicBezTo>
                    <a:cubicBezTo>
                      <a:pt x="363" y="101"/>
                      <a:pt x="363" y="101"/>
                      <a:pt x="363" y="101"/>
                    </a:cubicBezTo>
                    <a:cubicBezTo>
                      <a:pt x="363" y="101"/>
                      <a:pt x="363" y="101"/>
                      <a:pt x="362" y="101"/>
                    </a:cubicBezTo>
                    <a:cubicBezTo>
                      <a:pt x="362" y="101"/>
                      <a:pt x="362" y="101"/>
                      <a:pt x="362" y="101"/>
                    </a:cubicBezTo>
                    <a:cubicBezTo>
                      <a:pt x="362" y="101"/>
                      <a:pt x="361" y="101"/>
                      <a:pt x="361" y="100"/>
                    </a:cubicBezTo>
                    <a:close/>
                    <a:moveTo>
                      <a:pt x="27" y="101"/>
                    </a:moveTo>
                    <a:cubicBezTo>
                      <a:pt x="26" y="100"/>
                      <a:pt x="26" y="99"/>
                      <a:pt x="26" y="98"/>
                    </a:cubicBezTo>
                    <a:cubicBezTo>
                      <a:pt x="26" y="98"/>
                      <a:pt x="26" y="98"/>
                      <a:pt x="26" y="98"/>
                    </a:cubicBezTo>
                    <a:cubicBezTo>
                      <a:pt x="27" y="97"/>
                      <a:pt x="28" y="96"/>
                      <a:pt x="29" y="97"/>
                    </a:cubicBezTo>
                    <a:cubicBezTo>
                      <a:pt x="29" y="97"/>
                      <a:pt x="29" y="97"/>
                      <a:pt x="29" y="97"/>
                    </a:cubicBezTo>
                    <a:cubicBezTo>
                      <a:pt x="30" y="98"/>
                      <a:pt x="30" y="99"/>
                      <a:pt x="30" y="100"/>
                    </a:cubicBezTo>
                    <a:cubicBezTo>
                      <a:pt x="30" y="100"/>
                      <a:pt x="30" y="100"/>
                      <a:pt x="30" y="100"/>
                    </a:cubicBezTo>
                    <a:cubicBezTo>
                      <a:pt x="29" y="101"/>
                      <a:pt x="29" y="101"/>
                      <a:pt x="28" y="101"/>
                    </a:cubicBezTo>
                    <a:cubicBezTo>
                      <a:pt x="28" y="101"/>
                      <a:pt x="28" y="101"/>
                      <a:pt x="28" y="101"/>
                    </a:cubicBezTo>
                    <a:cubicBezTo>
                      <a:pt x="28" y="101"/>
                      <a:pt x="27" y="101"/>
                      <a:pt x="27" y="101"/>
                    </a:cubicBezTo>
                    <a:close/>
                    <a:moveTo>
                      <a:pt x="357" y="94"/>
                    </a:moveTo>
                    <a:cubicBezTo>
                      <a:pt x="357" y="94"/>
                      <a:pt x="357" y="94"/>
                      <a:pt x="357" y="94"/>
                    </a:cubicBezTo>
                    <a:cubicBezTo>
                      <a:pt x="356" y="93"/>
                      <a:pt x="357" y="92"/>
                      <a:pt x="358" y="91"/>
                    </a:cubicBezTo>
                    <a:cubicBezTo>
                      <a:pt x="358" y="91"/>
                      <a:pt x="358" y="91"/>
                      <a:pt x="358" y="91"/>
                    </a:cubicBezTo>
                    <a:cubicBezTo>
                      <a:pt x="359" y="91"/>
                      <a:pt x="360" y="91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1" y="93"/>
                      <a:pt x="361" y="94"/>
                      <a:pt x="360" y="95"/>
                    </a:cubicBezTo>
                    <a:cubicBezTo>
                      <a:pt x="360" y="95"/>
                      <a:pt x="360" y="95"/>
                      <a:pt x="360" y="95"/>
                    </a:cubicBezTo>
                    <a:cubicBezTo>
                      <a:pt x="359" y="95"/>
                      <a:pt x="359" y="95"/>
                      <a:pt x="359" y="95"/>
                    </a:cubicBezTo>
                    <a:cubicBezTo>
                      <a:pt x="359" y="95"/>
                      <a:pt x="359" y="95"/>
                      <a:pt x="359" y="95"/>
                    </a:cubicBezTo>
                    <a:cubicBezTo>
                      <a:pt x="358" y="95"/>
                      <a:pt x="357" y="95"/>
                      <a:pt x="357" y="94"/>
                    </a:cubicBezTo>
                    <a:close/>
                    <a:moveTo>
                      <a:pt x="31" y="94"/>
                    </a:moveTo>
                    <a:cubicBezTo>
                      <a:pt x="30" y="94"/>
                      <a:pt x="29" y="93"/>
                      <a:pt x="30" y="92"/>
                    </a:cubicBezTo>
                    <a:cubicBezTo>
                      <a:pt x="30" y="92"/>
                      <a:pt x="30" y="92"/>
                      <a:pt x="30" y="92"/>
                    </a:cubicBezTo>
                    <a:cubicBezTo>
                      <a:pt x="31" y="91"/>
                      <a:pt x="32" y="90"/>
                      <a:pt x="33" y="91"/>
                    </a:cubicBezTo>
                    <a:cubicBezTo>
                      <a:pt x="33" y="91"/>
                      <a:pt x="33" y="91"/>
                      <a:pt x="33" y="91"/>
                    </a:cubicBezTo>
                    <a:cubicBezTo>
                      <a:pt x="34" y="91"/>
                      <a:pt x="34" y="93"/>
                      <a:pt x="34" y="94"/>
                    </a:cubicBezTo>
                    <a:cubicBezTo>
                      <a:pt x="34" y="94"/>
                      <a:pt x="34" y="94"/>
                      <a:pt x="34" y="94"/>
                    </a:cubicBezTo>
                    <a:cubicBezTo>
                      <a:pt x="33" y="94"/>
                      <a:pt x="32" y="95"/>
                      <a:pt x="32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1" y="95"/>
                      <a:pt x="31" y="95"/>
                      <a:pt x="31" y="94"/>
                    </a:cubicBezTo>
                    <a:close/>
                    <a:moveTo>
                      <a:pt x="353" y="88"/>
                    </a:moveTo>
                    <a:cubicBezTo>
                      <a:pt x="353" y="88"/>
                      <a:pt x="353" y="88"/>
                      <a:pt x="353" y="88"/>
                    </a:cubicBezTo>
                    <a:cubicBezTo>
                      <a:pt x="352" y="87"/>
                      <a:pt x="353" y="86"/>
                      <a:pt x="353" y="85"/>
                    </a:cubicBezTo>
                    <a:cubicBezTo>
                      <a:pt x="353" y="85"/>
                      <a:pt x="353" y="85"/>
                      <a:pt x="353" y="85"/>
                    </a:cubicBezTo>
                    <a:cubicBezTo>
                      <a:pt x="354" y="85"/>
                      <a:pt x="356" y="85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7" y="87"/>
                      <a:pt x="357" y="88"/>
                      <a:pt x="356" y="89"/>
                    </a:cubicBezTo>
                    <a:cubicBezTo>
                      <a:pt x="356" y="89"/>
                      <a:pt x="356" y="89"/>
                      <a:pt x="356" y="89"/>
                    </a:cubicBezTo>
                    <a:cubicBezTo>
                      <a:pt x="356" y="89"/>
                      <a:pt x="355" y="89"/>
                      <a:pt x="355" y="89"/>
                    </a:cubicBezTo>
                    <a:cubicBezTo>
                      <a:pt x="355" y="89"/>
                      <a:pt x="355" y="89"/>
                      <a:pt x="355" y="89"/>
                    </a:cubicBezTo>
                    <a:cubicBezTo>
                      <a:pt x="354" y="89"/>
                      <a:pt x="353" y="89"/>
                      <a:pt x="353" y="88"/>
                    </a:cubicBezTo>
                    <a:close/>
                    <a:moveTo>
                      <a:pt x="35" y="88"/>
                    </a:moveTo>
                    <a:cubicBezTo>
                      <a:pt x="34" y="88"/>
                      <a:pt x="33" y="86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5" y="84"/>
                      <a:pt x="36" y="84"/>
                      <a:pt x="37" y="85"/>
                    </a:cubicBezTo>
                    <a:cubicBezTo>
                      <a:pt x="37" y="85"/>
                      <a:pt x="37" y="85"/>
                      <a:pt x="37" y="85"/>
                    </a:cubicBezTo>
                    <a:cubicBezTo>
                      <a:pt x="38" y="86"/>
                      <a:pt x="38" y="87"/>
                      <a:pt x="38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7" y="88"/>
                      <a:pt x="36" y="89"/>
                      <a:pt x="36" y="89"/>
                    </a:cubicBezTo>
                    <a:cubicBezTo>
                      <a:pt x="36" y="89"/>
                      <a:pt x="36" y="89"/>
                      <a:pt x="36" y="89"/>
                    </a:cubicBezTo>
                    <a:cubicBezTo>
                      <a:pt x="35" y="89"/>
                      <a:pt x="35" y="89"/>
                      <a:pt x="35" y="88"/>
                    </a:cubicBezTo>
                    <a:close/>
                    <a:moveTo>
                      <a:pt x="349" y="82"/>
                    </a:moveTo>
                    <a:cubicBezTo>
                      <a:pt x="348" y="82"/>
                      <a:pt x="348" y="80"/>
                      <a:pt x="349" y="79"/>
                    </a:cubicBezTo>
                    <a:cubicBezTo>
                      <a:pt x="349" y="79"/>
                      <a:pt x="349" y="79"/>
                      <a:pt x="349" y="79"/>
                    </a:cubicBezTo>
                    <a:cubicBezTo>
                      <a:pt x="350" y="79"/>
                      <a:pt x="352" y="79"/>
                      <a:pt x="352" y="80"/>
                    </a:cubicBezTo>
                    <a:cubicBezTo>
                      <a:pt x="352" y="80"/>
                      <a:pt x="352" y="80"/>
                      <a:pt x="352" y="80"/>
                    </a:cubicBezTo>
                    <a:cubicBezTo>
                      <a:pt x="353" y="81"/>
                      <a:pt x="353" y="82"/>
                      <a:pt x="352" y="83"/>
                    </a:cubicBezTo>
                    <a:cubicBezTo>
                      <a:pt x="352" y="83"/>
                      <a:pt x="352" y="83"/>
                      <a:pt x="352" y="83"/>
                    </a:cubicBezTo>
                    <a:cubicBezTo>
                      <a:pt x="351" y="83"/>
                      <a:pt x="351" y="83"/>
                      <a:pt x="351" y="83"/>
                    </a:cubicBezTo>
                    <a:cubicBezTo>
                      <a:pt x="351" y="83"/>
                      <a:pt x="351" y="83"/>
                      <a:pt x="351" y="83"/>
                    </a:cubicBezTo>
                    <a:cubicBezTo>
                      <a:pt x="350" y="83"/>
                      <a:pt x="349" y="83"/>
                      <a:pt x="349" y="82"/>
                    </a:cubicBezTo>
                    <a:close/>
                    <a:moveTo>
                      <a:pt x="39" y="82"/>
                    </a:moveTo>
                    <a:cubicBezTo>
                      <a:pt x="38" y="82"/>
                      <a:pt x="38" y="80"/>
                      <a:pt x="38" y="79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39" y="79"/>
                      <a:pt x="40" y="78"/>
                      <a:pt x="41" y="79"/>
                    </a:cubicBezTo>
                    <a:cubicBezTo>
                      <a:pt x="41" y="79"/>
                      <a:pt x="41" y="79"/>
                      <a:pt x="41" y="79"/>
                    </a:cubicBezTo>
                    <a:cubicBezTo>
                      <a:pt x="42" y="80"/>
                      <a:pt x="42" y="81"/>
                      <a:pt x="42" y="82"/>
                    </a:cubicBezTo>
                    <a:cubicBezTo>
                      <a:pt x="42" y="82"/>
                      <a:pt x="42" y="82"/>
                      <a:pt x="42" y="82"/>
                    </a:cubicBezTo>
                    <a:cubicBezTo>
                      <a:pt x="41" y="83"/>
                      <a:pt x="41" y="83"/>
                      <a:pt x="40" y="83"/>
                    </a:cubicBezTo>
                    <a:cubicBezTo>
                      <a:pt x="40" y="83"/>
                      <a:pt x="40" y="83"/>
                      <a:pt x="40" y="83"/>
                    </a:cubicBezTo>
                    <a:cubicBezTo>
                      <a:pt x="40" y="83"/>
                      <a:pt x="39" y="83"/>
                      <a:pt x="39" y="82"/>
                    </a:cubicBezTo>
                    <a:close/>
                    <a:moveTo>
                      <a:pt x="344" y="77"/>
                    </a:moveTo>
                    <a:cubicBezTo>
                      <a:pt x="344" y="76"/>
                      <a:pt x="344" y="75"/>
                      <a:pt x="345" y="74"/>
                    </a:cubicBezTo>
                    <a:cubicBezTo>
                      <a:pt x="345" y="74"/>
                      <a:pt x="345" y="74"/>
                      <a:pt x="345" y="74"/>
                    </a:cubicBezTo>
                    <a:cubicBezTo>
                      <a:pt x="346" y="73"/>
                      <a:pt x="347" y="73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9" y="75"/>
                      <a:pt x="348" y="76"/>
                      <a:pt x="347" y="77"/>
                    </a:cubicBezTo>
                    <a:cubicBezTo>
                      <a:pt x="347" y="77"/>
                      <a:pt x="347" y="77"/>
                      <a:pt x="347" y="77"/>
                    </a:cubicBezTo>
                    <a:cubicBezTo>
                      <a:pt x="347" y="77"/>
                      <a:pt x="347" y="78"/>
                      <a:pt x="346" y="78"/>
                    </a:cubicBezTo>
                    <a:cubicBezTo>
                      <a:pt x="346" y="78"/>
                      <a:pt x="346" y="78"/>
                      <a:pt x="346" y="78"/>
                    </a:cubicBezTo>
                    <a:cubicBezTo>
                      <a:pt x="346" y="78"/>
                      <a:pt x="345" y="77"/>
                      <a:pt x="344" y="77"/>
                    </a:cubicBezTo>
                    <a:close/>
                    <a:moveTo>
                      <a:pt x="43" y="77"/>
                    </a:moveTo>
                    <a:cubicBezTo>
                      <a:pt x="42" y="76"/>
                      <a:pt x="42" y="75"/>
                      <a:pt x="43" y="74"/>
                    </a:cubicBezTo>
                    <a:cubicBezTo>
                      <a:pt x="43" y="74"/>
                      <a:pt x="43" y="74"/>
                      <a:pt x="43" y="74"/>
                    </a:cubicBezTo>
                    <a:cubicBezTo>
                      <a:pt x="43" y="73"/>
                      <a:pt x="45" y="73"/>
                      <a:pt x="46" y="73"/>
                    </a:cubicBezTo>
                    <a:cubicBezTo>
                      <a:pt x="46" y="73"/>
                      <a:pt x="46" y="73"/>
                      <a:pt x="46" y="73"/>
                    </a:cubicBezTo>
                    <a:cubicBezTo>
                      <a:pt x="47" y="74"/>
                      <a:pt x="47" y="75"/>
                      <a:pt x="46" y="76"/>
                    </a:cubicBezTo>
                    <a:cubicBezTo>
                      <a:pt x="46" y="76"/>
                      <a:pt x="46" y="76"/>
                      <a:pt x="46" y="76"/>
                    </a:cubicBezTo>
                    <a:cubicBezTo>
                      <a:pt x="46" y="77"/>
                      <a:pt x="45" y="77"/>
                      <a:pt x="44" y="77"/>
                    </a:cubicBezTo>
                    <a:cubicBezTo>
                      <a:pt x="44" y="77"/>
                      <a:pt x="44" y="77"/>
                      <a:pt x="44" y="77"/>
                    </a:cubicBezTo>
                    <a:cubicBezTo>
                      <a:pt x="44" y="77"/>
                      <a:pt x="43" y="77"/>
                      <a:pt x="43" y="77"/>
                    </a:cubicBezTo>
                    <a:close/>
                    <a:moveTo>
                      <a:pt x="340" y="71"/>
                    </a:moveTo>
                    <a:cubicBezTo>
                      <a:pt x="339" y="70"/>
                      <a:pt x="339" y="69"/>
                      <a:pt x="340" y="68"/>
                    </a:cubicBezTo>
                    <a:cubicBezTo>
                      <a:pt x="340" y="68"/>
                      <a:pt x="340" y="68"/>
                      <a:pt x="340" y="68"/>
                    </a:cubicBezTo>
                    <a:cubicBezTo>
                      <a:pt x="341" y="68"/>
                      <a:pt x="342" y="68"/>
                      <a:pt x="343" y="69"/>
                    </a:cubicBezTo>
                    <a:cubicBezTo>
                      <a:pt x="343" y="69"/>
                      <a:pt x="343" y="69"/>
                      <a:pt x="343" y="69"/>
                    </a:cubicBezTo>
                    <a:cubicBezTo>
                      <a:pt x="344" y="69"/>
                      <a:pt x="344" y="71"/>
                      <a:pt x="343" y="72"/>
                    </a:cubicBezTo>
                    <a:cubicBezTo>
                      <a:pt x="343" y="72"/>
                      <a:pt x="343" y="72"/>
                      <a:pt x="343" y="72"/>
                    </a:cubicBezTo>
                    <a:cubicBezTo>
                      <a:pt x="343" y="72"/>
                      <a:pt x="342" y="72"/>
                      <a:pt x="342" y="72"/>
                    </a:cubicBezTo>
                    <a:cubicBezTo>
                      <a:pt x="342" y="72"/>
                      <a:pt x="342" y="72"/>
                      <a:pt x="342" y="72"/>
                    </a:cubicBezTo>
                    <a:cubicBezTo>
                      <a:pt x="341" y="72"/>
                      <a:pt x="340" y="72"/>
                      <a:pt x="340" y="71"/>
                    </a:cubicBezTo>
                    <a:close/>
                    <a:moveTo>
                      <a:pt x="48" y="71"/>
                    </a:moveTo>
                    <a:cubicBezTo>
                      <a:pt x="47" y="70"/>
                      <a:pt x="47" y="69"/>
                      <a:pt x="47" y="68"/>
                    </a:cubicBezTo>
                    <a:cubicBezTo>
                      <a:pt x="47" y="68"/>
                      <a:pt x="47" y="68"/>
                      <a:pt x="47" y="68"/>
                    </a:cubicBezTo>
                    <a:cubicBezTo>
                      <a:pt x="48" y="67"/>
                      <a:pt x="49" y="67"/>
                      <a:pt x="50" y="68"/>
                    </a:cubicBezTo>
                    <a:cubicBezTo>
                      <a:pt x="50" y="68"/>
                      <a:pt x="50" y="68"/>
                      <a:pt x="50" y="68"/>
                    </a:cubicBezTo>
                    <a:cubicBezTo>
                      <a:pt x="51" y="69"/>
                      <a:pt x="51" y="70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0" y="71"/>
                      <a:pt x="50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8" y="72"/>
                      <a:pt x="48" y="71"/>
                      <a:pt x="48" y="71"/>
                    </a:cubicBezTo>
                    <a:close/>
                    <a:moveTo>
                      <a:pt x="335" y="66"/>
                    </a:moveTo>
                    <a:cubicBezTo>
                      <a:pt x="334" y="65"/>
                      <a:pt x="334" y="64"/>
                      <a:pt x="335" y="63"/>
                    </a:cubicBezTo>
                    <a:cubicBezTo>
                      <a:pt x="335" y="63"/>
                      <a:pt x="335" y="63"/>
                      <a:pt x="335" y="63"/>
                    </a:cubicBezTo>
                    <a:cubicBezTo>
                      <a:pt x="336" y="62"/>
                      <a:pt x="338" y="62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9" y="64"/>
                      <a:pt x="339" y="65"/>
                      <a:pt x="338" y="66"/>
                    </a:cubicBezTo>
                    <a:cubicBezTo>
                      <a:pt x="338" y="66"/>
                      <a:pt x="338" y="66"/>
                      <a:pt x="338" y="66"/>
                    </a:cubicBezTo>
                    <a:cubicBezTo>
                      <a:pt x="338" y="66"/>
                      <a:pt x="337" y="67"/>
                      <a:pt x="337" y="67"/>
                    </a:cubicBezTo>
                    <a:cubicBezTo>
                      <a:pt x="337" y="67"/>
                      <a:pt x="337" y="67"/>
                      <a:pt x="337" y="67"/>
                    </a:cubicBezTo>
                    <a:cubicBezTo>
                      <a:pt x="336" y="67"/>
                      <a:pt x="336" y="66"/>
                      <a:pt x="335" y="66"/>
                    </a:cubicBezTo>
                    <a:close/>
                    <a:moveTo>
                      <a:pt x="52" y="66"/>
                    </a:moveTo>
                    <a:cubicBezTo>
                      <a:pt x="51" y="65"/>
                      <a:pt x="51" y="64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3" y="62"/>
                      <a:pt x="54" y="62"/>
                      <a:pt x="55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6" y="63"/>
                      <a:pt x="56" y="65"/>
                      <a:pt x="55" y="66"/>
                    </a:cubicBezTo>
                    <a:cubicBezTo>
                      <a:pt x="55" y="66"/>
                      <a:pt x="55" y="66"/>
                      <a:pt x="55" y="66"/>
                    </a:cubicBezTo>
                    <a:cubicBezTo>
                      <a:pt x="55" y="66"/>
                      <a:pt x="54" y="66"/>
                      <a:pt x="54" y="66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53" y="66"/>
                      <a:pt x="53" y="66"/>
                      <a:pt x="52" y="66"/>
                    </a:cubicBezTo>
                    <a:close/>
                    <a:moveTo>
                      <a:pt x="330" y="61"/>
                    </a:moveTo>
                    <a:cubicBezTo>
                      <a:pt x="329" y="60"/>
                      <a:pt x="329" y="59"/>
                      <a:pt x="330" y="58"/>
                    </a:cubicBezTo>
                    <a:cubicBezTo>
                      <a:pt x="330" y="58"/>
                      <a:pt x="330" y="58"/>
                      <a:pt x="330" y="58"/>
                    </a:cubicBezTo>
                    <a:cubicBezTo>
                      <a:pt x="331" y="57"/>
                      <a:pt x="332" y="57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4" y="59"/>
                      <a:pt x="334" y="60"/>
                      <a:pt x="333" y="61"/>
                    </a:cubicBezTo>
                    <a:cubicBezTo>
                      <a:pt x="333" y="61"/>
                      <a:pt x="333" y="61"/>
                      <a:pt x="333" y="61"/>
                    </a:cubicBezTo>
                    <a:cubicBezTo>
                      <a:pt x="333" y="61"/>
                      <a:pt x="332" y="61"/>
                      <a:pt x="332" y="61"/>
                    </a:cubicBezTo>
                    <a:cubicBezTo>
                      <a:pt x="332" y="61"/>
                      <a:pt x="332" y="61"/>
                      <a:pt x="332" y="61"/>
                    </a:cubicBezTo>
                    <a:cubicBezTo>
                      <a:pt x="331" y="61"/>
                      <a:pt x="331" y="61"/>
                      <a:pt x="330" y="61"/>
                    </a:cubicBezTo>
                    <a:close/>
                    <a:moveTo>
                      <a:pt x="57" y="60"/>
                    </a:moveTo>
                    <a:cubicBezTo>
                      <a:pt x="56" y="60"/>
                      <a:pt x="56" y="58"/>
                      <a:pt x="57" y="57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8" y="57"/>
                      <a:pt x="59" y="57"/>
                      <a:pt x="60" y="57"/>
                    </a:cubicBezTo>
                    <a:cubicBezTo>
                      <a:pt x="60" y="57"/>
                      <a:pt x="60" y="57"/>
                      <a:pt x="60" y="57"/>
                    </a:cubicBezTo>
                    <a:cubicBezTo>
                      <a:pt x="61" y="58"/>
                      <a:pt x="61" y="60"/>
                      <a:pt x="60" y="60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60" y="61"/>
                      <a:pt x="59" y="61"/>
                      <a:pt x="59" y="61"/>
                    </a:cubicBezTo>
                    <a:cubicBezTo>
                      <a:pt x="59" y="61"/>
                      <a:pt x="59" y="61"/>
                      <a:pt x="59" y="61"/>
                    </a:cubicBezTo>
                    <a:cubicBezTo>
                      <a:pt x="58" y="61"/>
                      <a:pt x="58" y="61"/>
                      <a:pt x="57" y="60"/>
                    </a:cubicBezTo>
                    <a:close/>
                    <a:moveTo>
                      <a:pt x="325" y="56"/>
                    </a:moveTo>
                    <a:cubicBezTo>
                      <a:pt x="325" y="56"/>
                      <a:pt x="325" y="56"/>
                      <a:pt x="325" y="56"/>
                    </a:cubicBezTo>
                    <a:cubicBezTo>
                      <a:pt x="324" y="55"/>
                      <a:pt x="324" y="54"/>
                      <a:pt x="325" y="53"/>
                    </a:cubicBezTo>
                    <a:cubicBezTo>
                      <a:pt x="325" y="53"/>
                      <a:pt x="325" y="53"/>
                      <a:pt x="325" y="53"/>
                    </a:cubicBezTo>
                    <a:cubicBezTo>
                      <a:pt x="326" y="52"/>
                      <a:pt x="327" y="52"/>
                      <a:pt x="328" y="53"/>
                    </a:cubicBezTo>
                    <a:cubicBezTo>
                      <a:pt x="328" y="53"/>
                      <a:pt x="328" y="53"/>
                      <a:pt x="328" y="53"/>
                    </a:cubicBezTo>
                    <a:cubicBezTo>
                      <a:pt x="329" y="54"/>
                      <a:pt x="329" y="55"/>
                      <a:pt x="328" y="56"/>
                    </a:cubicBezTo>
                    <a:cubicBezTo>
                      <a:pt x="328" y="56"/>
                      <a:pt x="328" y="56"/>
                      <a:pt x="328" y="56"/>
                    </a:cubicBezTo>
                    <a:cubicBezTo>
                      <a:pt x="328" y="56"/>
                      <a:pt x="327" y="56"/>
                      <a:pt x="327" y="56"/>
                    </a:cubicBezTo>
                    <a:cubicBezTo>
                      <a:pt x="327" y="56"/>
                      <a:pt x="327" y="56"/>
                      <a:pt x="327" y="56"/>
                    </a:cubicBezTo>
                    <a:cubicBezTo>
                      <a:pt x="326" y="56"/>
                      <a:pt x="326" y="56"/>
                      <a:pt x="325" y="56"/>
                    </a:cubicBezTo>
                    <a:close/>
                    <a:moveTo>
                      <a:pt x="62" y="55"/>
                    </a:moveTo>
                    <a:cubicBezTo>
                      <a:pt x="62" y="54"/>
                      <a:pt x="62" y="53"/>
                      <a:pt x="63" y="52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63" y="52"/>
                      <a:pt x="65" y="52"/>
                      <a:pt x="66" y="52"/>
                    </a:cubicBezTo>
                    <a:cubicBezTo>
                      <a:pt x="66" y="52"/>
                      <a:pt x="66" y="52"/>
                      <a:pt x="66" y="52"/>
                    </a:cubicBezTo>
                    <a:cubicBezTo>
                      <a:pt x="66" y="53"/>
                      <a:pt x="66" y="55"/>
                      <a:pt x="65" y="55"/>
                    </a:cubicBezTo>
                    <a:cubicBezTo>
                      <a:pt x="65" y="55"/>
                      <a:pt x="65" y="55"/>
                      <a:pt x="65" y="55"/>
                    </a:cubicBezTo>
                    <a:cubicBezTo>
                      <a:pt x="65" y="56"/>
                      <a:pt x="65" y="56"/>
                      <a:pt x="64" y="56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3" y="56"/>
                      <a:pt x="63" y="56"/>
                      <a:pt x="62" y="55"/>
                    </a:cubicBezTo>
                    <a:close/>
                    <a:moveTo>
                      <a:pt x="320" y="51"/>
                    </a:moveTo>
                    <a:cubicBezTo>
                      <a:pt x="319" y="50"/>
                      <a:pt x="319" y="49"/>
                      <a:pt x="320" y="48"/>
                    </a:cubicBezTo>
                    <a:cubicBezTo>
                      <a:pt x="320" y="48"/>
                      <a:pt x="320" y="48"/>
                      <a:pt x="320" y="48"/>
                    </a:cubicBezTo>
                    <a:cubicBezTo>
                      <a:pt x="320" y="47"/>
                      <a:pt x="322" y="47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9"/>
                      <a:pt x="324" y="50"/>
                      <a:pt x="323" y="51"/>
                    </a:cubicBezTo>
                    <a:cubicBezTo>
                      <a:pt x="323" y="51"/>
                      <a:pt x="323" y="51"/>
                      <a:pt x="323" y="51"/>
                    </a:cubicBezTo>
                    <a:cubicBezTo>
                      <a:pt x="322" y="51"/>
                      <a:pt x="322" y="52"/>
                      <a:pt x="321" y="52"/>
                    </a:cubicBezTo>
                    <a:cubicBezTo>
                      <a:pt x="321" y="52"/>
                      <a:pt x="321" y="52"/>
                      <a:pt x="321" y="52"/>
                    </a:cubicBezTo>
                    <a:cubicBezTo>
                      <a:pt x="321" y="52"/>
                      <a:pt x="320" y="51"/>
                      <a:pt x="320" y="51"/>
                    </a:cubicBezTo>
                    <a:close/>
                    <a:moveTo>
                      <a:pt x="68" y="50"/>
                    </a:moveTo>
                    <a:cubicBezTo>
                      <a:pt x="67" y="50"/>
                      <a:pt x="67" y="48"/>
                      <a:pt x="68" y="47"/>
                    </a:cubicBezTo>
                    <a:cubicBezTo>
                      <a:pt x="68" y="47"/>
                      <a:pt x="68" y="47"/>
                      <a:pt x="68" y="47"/>
                    </a:cubicBezTo>
                    <a:cubicBezTo>
                      <a:pt x="69" y="47"/>
                      <a:pt x="70" y="47"/>
                      <a:pt x="71" y="48"/>
                    </a:cubicBezTo>
                    <a:cubicBezTo>
                      <a:pt x="71" y="48"/>
                      <a:pt x="71" y="48"/>
                      <a:pt x="71" y="48"/>
                    </a:cubicBezTo>
                    <a:cubicBezTo>
                      <a:pt x="72" y="49"/>
                      <a:pt x="72" y="50"/>
                      <a:pt x="71" y="51"/>
                    </a:cubicBezTo>
                    <a:cubicBezTo>
                      <a:pt x="71" y="51"/>
                      <a:pt x="71" y="51"/>
                      <a:pt x="71" y="51"/>
                    </a:cubicBezTo>
                    <a:cubicBezTo>
                      <a:pt x="70" y="51"/>
                      <a:pt x="70" y="51"/>
                      <a:pt x="69" y="51"/>
                    </a:cubicBezTo>
                    <a:cubicBezTo>
                      <a:pt x="69" y="51"/>
                      <a:pt x="69" y="51"/>
                      <a:pt x="69" y="51"/>
                    </a:cubicBezTo>
                    <a:cubicBezTo>
                      <a:pt x="69" y="51"/>
                      <a:pt x="68" y="51"/>
                      <a:pt x="68" y="50"/>
                    </a:cubicBezTo>
                    <a:close/>
                    <a:moveTo>
                      <a:pt x="314" y="46"/>
                    </a:moveTo>
                    <a:cubicBezTo>
                      <a:pt x="313" y="46"/>
                      <a:pt x="313" y="44"/>
                      <a:pt x="314" y="44"/>
                    </a:cubicBezTo>
                    <a:cubicBezTo>
                      <a:pt x="314" y="44"/>
                      <a:pt x="314" y="44"/>
                      <a:pt x="314" y="44"/>
                    </a:cubicBezTo>
                    <a:cubicBezTo>
                      <a:pt x="315" y="43"/>
                      <a:pt x="316" y="42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8" y="44"/>
                      <a:pt x="318" y="45"/>
                      <a:pt x="317" y="46"/>
                    </a:cubicBezTo>
                    <a:cubicBezTo>
                      <a:pt x="317" y="46"/>
                      <a:pt x="317" y="46"/>
                      <a:pt x="317" y="46"/>
                    </a:cubicBezTo>
                    <a:cubicBezTo>
                      <a:pt x="317" y="47"/>
                      <a:pt x="316" y="47"/>
                      <a:pt x="316" y="47"/>
                    </a:cubicBezTo>
                    <a:cubicBezTo>
                      <a:pt x="316" y="47"/>
                      <a:pt x="316" y="47"/>
                      <a:pt x="316" y="47"/>
                    </a:cubicBezTo>
                    <a:cubicBezTo>
                      <a:pt x="315" y="47"/>
                      <a:pt x="315" y="47"/>
                      <a:pt x="314" y="46"/>
                    </a:cubicBezTo>
                    <a:close/>
                    <a:moveTo>
                      <a:pt x="73" y="46"/>
                    </a:moveTo>
                    <a:cubicBezTo>
                      <a:pt x="73" y="45"/>
                      <a:pt x="73" y="44"/>
                      <a:pt x="74" y="4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5" y="42"/>
                      <a:pt x="76" y="42"/>
                      <a:pt x="77" y="43"/>
                    </a:cubicBezTo>
                    <a:cubicBezTo>
                      <a:pt x="77" y="43"/>
                      <a:pt x="77" y="43"/>
                      <a:pt x="77" y="43"/>
                    </a:cubicBezTo>
                    <a:cubicBezTo>
                      <a:pt x="77" y="44"/>
                      <a:pt x="77" y="45"/>
                      <a:pt x="76" y="46"/>
                    </a:cubicBezTo>
                    <a:cubicBezTo>
                      <a:pt x="76" y="46"/>
                      <a:pt x="76" y="46"/>
                      <a:pt x="76" y="46"/>
                    </a:cubicBezTo>
                    <a:cubicBezTo>
                      <a:pt x="76" y="46"/>
                      <a:pt x="75" y="47"/>
                      <a:pt x="75" y="47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4" y="47"/>
                      <a:pt x="74" y="46"/>
                      <a:pt x="73" y="46"/>
                    </a:cubicBezTo>
                    <a:close/>
                    <a:moveTo>
                      <a:pt x="309" y="42"/>
                    </a:moveTo>
                    <a:cubicBezTo>
                      <a:pt x="309" y="42"/>
                      <a:pt x="309" y="42"/>
                      <a:pt x="309" y="42"/>
                    </a:cubicBezTo>
                    <a:cubicBezTo>
                      <a:pt x="308" y="41"/>
                      <a:pt x="307" y="40"/>
                      <a:pt x="308" y="39"/>
                    </a:cubicBezTo>
                    <a:cubicBezTo>
                      <a:pt x="308" y="39"/>
                      <a:pt x="308" y="39"/>
                      <a:pt x="308" y="39"/>
                    </a:cubicBezTo>
                    <a:cubicBezTo>
                      <a:pt x="309" y="38"/>
                      <a:pt x="310" y="38"/>
                      <a:pt x="311" y="39"/>
                    </a:cubicBezTo>
                    <a:cubicBezTo>
                      <a:pt x="311" y="39"/>
                      <a:pt x="311" y="39"/>
                      <a:pt x="311" y="39"/>
                    </a:cubicBezTo>
                    <a:cubicBezTo>
                      <a:pt x="312" y="39"/>
                      <a:pt x="312" y="41"/>
                      <a:pt x="312" y="42"/>
                    </a:cubicBezTo>
                    <a:cubicBezTo>
                      <a:pt x="312" y="42"/>
                      <a:pt x="312" y="42"/>
                      <a:pt x="312" y="42"/>
                    </a:cubicBezTo>
                    <a:cubicBezTo>
                      <a:pt x="311" y="42"/>
                      <a:pt x="311" y="43"/>
                      <a:pt x="310" y="43"/>
                    </a:cubicBezTo>
                    <a:cubicBezTo>
                      <a:pt x="310" y="43"/>
                      <a:pt x="310" y="43"/>
                      <a:pt x="310" y="43"/>
                    </a:cubicBezTo>
                    <a:cubicBezTo>
                      <a:pt x="309" y="43"/>
                      <a:pt x="309" y="42"/>
                      <a:pt x="309" y="42"/>
                    </a:cubicBezTo>
                    <a:close/>
                    <a:moveTo>
                      <a:pt x="79" y="41"/>
                    </a:moveTo>
                    <a:cubicBezTo>
                      <a:pt x="78" y="40"/>
                      <a:pt x="78" y="39"/>
                      <a:pt x="79" y="38"/>
                    </a:cubicBezTo>
                    <a:cubicBezTo>
                      <a:pt x="79" y="38"/>
                      <a:pt x="79" y="38"/>
                      <a:pt x="79" y="38"/>
                    </a:cubicBezTo>
                    <a:cubicBezTo>
                      <a:pt x="80" y="38"/>
                      <a:pt x="82" y="38"/>
                      <a:pt x="82" y="39"/>
                    </a:cubicBezTo>
                    <a:cubicBezTo>
                      <a:pt x="82" y="39"/>
                      <a:pt x="82" y="39"/>
                      <a:pt x="82" y="39"/>
                    </a:cubicBezTo>
                    <a:cubicBezTo>
                      <a:pt x="83" y="40"/>
                      <a:pt x="83" y="41"/>
                      <a:pt x="82" y="42"/>
                    </a:cubicBezTo>
                    <a:cubicBezTo>
                      <a:pt x="82" y="42"/>
                      <a:pt x="82" y="42"/>
                      <a:pt x="82" y="42"/>
                    </a:cubicBezTo>
                    <a:cubicBezTo>
                      <a:pt x="82" y="42"/>
                      <a:pt x="81" y="42"/>
                      <a:pt x="81" y="42"/>
                    </a:cubicBezTo>
                    <a:cubicBezTo>
                      <a:pt x="81" y="42"/>
                      <a:pt x="81" y="42"/>
                      <a:pt x="81" y="42"/>
                    </a:cubicBezTo>
                    <a:cubicBezTo>
                      <a:pt x="80" y="42"/>
                      <a:pt x="79" y="42"/>
                      <a:pt x="79" y="41"/>
                    </a:cubicBezTo>
                    <a:close/>
                    <a:moveTo>
                      <a:pt x="303" y="38"/>
                    </a:moveTo>
                    <a:cubicBezTo>
                      <a:pt x="302" y="37"/>
                      <a:pt x="302" y="36"/>
                      <a:pt x="302" y="35"/>
                    </a:cubicBezTo>
                    <a:cubicBezTo>
                      <a:pt x="302" y="35"/>
                      <a:pt x="302" y="35"/>
                      <a:pt x="302" y="35"/>
                    </a:cubicBezTo>
                    <a:cubicBezTo>
                      <a:pt x="303" y="34"/>
                      <a:pt x="304" y="34"/>
                      <a:pt x="305" y="34"/>
                    </a:cubicBezTo>
                    <a:cubicBezTo>
                      <a:pt x="305" y="34"/>
                      <a:pt x="305" y="34"/>
                      <a:pt x="305" y="34"/>
                    </a:cubicBezTo>
                    <a:cubicBezTo>
                      <a:pt x="306" y="35"/>
                      <a:pt x="306" y="36"/>
                      <a:pt x="306" y="37"/>
                    </a:cubicBezTo>
                    <a:cubicBezTo>
                      <a:pt x="306" y="37"/>
                      <a:pt x="306" y="37"/>
                      <a:pt x="306" y="37"/>
                    </a:cubicBezTo>
                    <a:cubicBezTo>
                      <a:pt x="305" y="38"/>
                      <a:pt x="305" y="38"/>
                      <a:pt x="304" y="38"/>
                    </a:cubicBezTo>
                    <a:cubicBezTo>
                      <a:pt x="304" y="38"/>
                      <a:pt x="304" y="38"/>
                      <a:pt x="304" y="38"/>
                    </a:cubicBezTo>
                    <a:cubicBezTo>
                      <a:pt x="304" y="38"/>
                      <a:pt x="303" y="38"/>
                      <a:pt x="303" y="38"/>
                    </a:cubicBezTo>
                    <a:close/>
                    <a:moveTo>
                      <a:pt x="85" y="37"/>
                    </a:moveTo>
                    <a:cubicBezTo>
                      <a:pt x="84" y="36"/>
                      <a:pt x="84" y="35"/>
                      <a:pt x="85" y="34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86" y="34"/>
                      <a:pt x="88" y="34"/>
                      <a:pt x="88" y="35"/>
                    </a:cubicBezTo>
                    <a:cubicBezTo>
                      <a:pt x="88" y="35"/>
                      <a:pt x="88" y="35"/>
                      <a:pt x="88" y="35"/>
                    </a:cubicBezTo>
                    <a:cubicBezTo>
                      <a:pt x="89" y="36"/>
                      <a:pt x="89" y="37"/>
                      <a:pt x="88" y="38"/>
                    </a:cubicBezTo>
                    <a:cubicBezTo>
                      <a:pt x="88" y="38"/>
                      <a:pt x="88" y="38"/>
                      <a:pt x="88" y="38"/>
                    </a:cubicBezTo>
                    <a:cubicBezTo>
                      <a:pt x="87" y="38"/>
                      <a:pt x="87" y="38"/>
                      <a:pt x="87" y="38"/>
                    </a:cubicBezTo>
                    <a:cubicBezTo>
                      <a:pt x="87" y="38"/>
                      <a:pt x="87" y="38"/>
                      <a:pt x="87" y="38"/>
                    </a:cubicBezTo>
                    <a:cubicBezTo>
                      <a:pt x="86" y="38"/>
                      <a:pt x="85" y="38"/>
                      <a:pt x="85" y="37"/>
                    </a:cubicBezTo>
                    <a:close/>
                    <a:moveTo>
                      <a:pt x="297" y="34"/>
                    </a:moveTo>
                    <a:cubicBezTo>
                      <a:pt x="296" y="33"/>
                      <a:pt x="296" y="32"/>
                      <a:pt x="296" y="31"/>
                    </a:cubicBezTo>
                    <a:cubicBezTo>
                      <a:pt x="296" y="31"/>
                      <a:pt x="296" y="31"/>
                      <a:pt x="296" y="31"/>
                    </a:cubicBezTo>
                    <a:cubicBezTo>
                      <a:pt x="297" y="30"/>
                      <a:pt x="298" y="30"/>
                      <a:pt x="299" y="30"/>
                    </a:cubicBezTo>
                    <a:cubicBezTo>
                      <a:pt x="299" y="30"/>
                      <a:pt x="299" y="30"/>
                      <a:pt x="299" y="30"/>
                    </a:cubicBezTo>
                    <a:cubicBezTo>
                      <a:pt x="300" y="31"/>
                      <a:pt x="300" y="32"/>
                      <a:pt x="300" y="33"/>
                    </a:cubicBezTo>
                    <a:cubicBezTo>
                      <a:pt x="300" y="33"/>
                      <a:pt x="300" y="33"/>
                      <a:pt x="300" y="33"/>
                    </a:cubicBezTo>
                    <a:cubicBezTo>
                      <a:pt x="299" y="34"/>
                      <a:pt x="299" y="34"/>
                      <a:pt x="298" y="34"/>
                    </a:cubicBezTo>
                    <a:cubicBezTo>
                      <a:pt x="298" y="34"/>
                      <a:pt x="298" y="34"/>
                      <a:pt x="298" y="34"/>
                    </a:cubicBezTo>
                    <a:cubicBezTo>
                      <a:pt x="298" y="34"/>
                      <a:pt x="297" y="34"/>
                      <a:pt x="297" y="34"/>
                    </a:cubicBezTo>
                    <a:close/>
                    <a:moveTo>
                      <a:pt x="91" y="33"/>
                    </a:moveTo>
                    <a:cubicBezTo>
                      <a:pt x="90" y="32"/>
                      <a:pt x="90" y="31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2" y="30"/>
                      <a:pt x="94" y="30"/>
                      <a:pt x="94" y="31"/>
                    </a:cubicBezTo>
                    <a:cubicBezTo>
                      <a:pt x="94" y="31"/>
                      <a:pt x="94" y="31"/>
                      <a:pt x="94" y="31"/>
                    </a:cubicBezTo>
                    <a:cubicBezTo>
                      <a:pt x="95" y="32"/>
                      <a:pt x="95" y="33"/>
                      <a:pt x="94" y="34"/>
                    </a:cubicBezTo>
                    <a:cubicBezTo>
                      <a:pt x="94" y="34"/>
                      <a:pt x="94" y="34"/>
                      <a:pt x="94" y="34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2" y="34"/>
                      <a:pt x="91" y="34"/>
                      <a:pt x="91" y="33"/>
                    </a:cubicBezTo>
                    <a:close/>
                    <a:moveTo>
                      <a:pt x="291" y="30"/>
                    </a:moveTo>
                    <a:cubicBezTo>
                      <a:pt x="291" y="30"/>
                      <a:pt x="291" y="30"/>
                      <a:pt x="291" y="30"/>
                    </a:cubicBezTo>
                    <a:cubicBezTo>
                      <a:pt x="290" y="30"/>
                      <a:pt x="289" y="28"/>
                      <a:pt x="290" y="27"/>
                    </a:cubicBezTo>
                    <a:cubicBezTo>
                      <a:pt x="290" y="27"/>
                      <a:pt x="290" y="27"/>
                      <a:pt x="290" y="27"/>
                    </a:cubicBezTo>
                    <a:cubicBezTo>
                      <a:pt x="291" y="26"/>
                      <a:pt x="292" y="26"/>
                      <a:pt x="293" y="27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4" y="27"/>
                      <a:pt x="294" y="29"/>
                      <a:pt x="294" y="30"/>
                    </a:cubicBezTo>
                    <a:cubicBezTo>
                      <a:pt x="294" y="30"/>
                      <a:pt x="294" y="30"/>
                      <a:pt x="294" y="30"/>
                    </a:cubicBezTo>
                    <a:cubicBezTo>
                      <a:pt x="293" y="30"/>
                      <a:pt x="293" y="31"/>
                      <a:pt x="292" y="31"/>
                    </a:cubicBezTo>
                    <a:cubicBezTo>
                      <a:pt x="292" y="31"/>
                      <a:pt x="292" y="31"/>
                      <a:pt x="292" y="31"/>
                    </a:cubicBezTo>
                    <a:cubicBezTo>
                      <a:pt x="291" y="31"/>
                      <a:pt x="291" y="31"/>
                      <a:pt x="291" y="30"/>
                    </a:cubicBezTo>
                    <a:close/>
                    <a:moveTo>
                      <a:pt x="97" y="29"/>
                    </a:moveTo>
                    <a:cubicBezTo>
                      <a:pt x="96" y="28"/>
                      <a:pt x="97" y="27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9" y="26"/>
                      <a:pt x="100" y="26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8"/>
                      <a:pt x="101" y="30"/>
                      <a:pt x="100" y="30"/>
                    </a:cubicBezTo>
                    <a:cubicBezTo>
                      <a:pt x="100" y="30"/>
                      <a:pt x="100" y="30"/>
                      <a:pt x="100" y="30"/>
                    </a:cubicBezTo>
                    <a:cubicBezTo>
                      <a:pt x="100" y="30"/>
                      <a:pt x="99" y="30"/>
                      <a:pt x="99" y="30"/>
                    </a:cubicBezTo>
                    <a:cubicBezTo>
                      <a:pt x="99" y="30"/>
                      <a:pt x="99" y="30"/>
                      <a:pt x="99" y="30"/>
                    </a:cubicBezTo>
                    <a:cubicBezTo>
                      <a:pt x="98" y="30"/>
                      <a:pt x="97" y="30"/>
                      <a:pt x="97" y="29"/>
                    </a:cubicBezTo>
                    <a:close/>
                    <a:moveTo>
                      <a:pt x="284" y="27"/>
                    </a:moveTo>
                    <a:cubicBezTo>
                      <a:pt x="283" y="26"/>
                      <a:pt x="283" y="25"/>
                      <a:pt x="284" y="24"/>
                    </a:cubicBezTo>
                    <a:cubicBezTo>
                      <a:pt x="284" y="24"/>
                      <a:pt x="284" y="24"/>
                      <a:pt x="284" y="24"/>
                    </a:cubicBezTo>
                    <a:cubicBezTo>
                      <a:pt x="284" y="23"/>
                      <a:pt x="285" y="23"/>
                      <a:pt x="286" y="23"/>
                    </a:cubicBezTo>
                    <a:cubicBezTo>
                      <a:pt x="286" y="23"/>
                      <a:pt x="286" y="23"/>
                      <a:pt x="286" y="23"/>
                    </a:cubicBezTo>
                    <a:cubicBezTo>
                      <a:pt x="288" y="24"/>
                      <a:pt x="288" y="25"/>
                      <a:pt x="287" y="26"/>
                    </a:cubicBezTo>
                    <a:cubicBezTo>
                      <a:pt x="287" y="26"/>
                      <a:pt x="287" y="26"/>
                      <a:pt x="287" y="26"/>
                    </a:cubicBezTo>
                    <a:cubicBezTo>
                      <a:pt x="287" y="27"/>
                      <a:pt x="286" y="27"/>
                      <a:pt x="285" y="27"/>
                    </a:cubicBezTo>
                    <a:cubicBezTo>
                      <a:pt x="285" y="27"/>
                      <a:pt x="285" y="27"/>
                      <a:pt x="285" y="27"/>
                    </a:cubicBezTo>
                    <a:cubicBezTo>
                      <a:pt x="285" y="27"/>
                      <a:pt x="285" y="27"/>
                      <a:pt x="284" y="27"/>
                    </a:cubicBezTo>
                    <a:close/>
                    <a:moveTo>
                      <a:pt x="103" y="26"/>
                    </a:moveTo>
                    <a:cubicBezTo>
                      <a:pt x="103" y="25"/>
                      <a:pt x="103" y="23"/>
                      <a:pt x="104" y="23"/>
                    </a:cubicBezTo>
                    <a:cubicBezTo>
                      <a:pt x="104" y="23"/>
                      <a:pt x="104" y="23"/>
                      <a:pt x="104" y="23"/>
                    </a:cubicBezTo>
                    <a:cubicBezTo>
                      <a:pt x="105" y="22"/>
                      <a:pt x="106" y="23"/>
                      <a:pt x="107" y="24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8" y="25"/>
                      <a:pt x="107" y="26"/>
                      <a:pt x="106" y="27"/>
                    </a:cubicBezTo>
                    <a:cubicBezTo>
                      <a:pt x="106" y="27"/>
                      <a:pt x="106" y="27"/>
                      <a:pt x="106" y="27"/>
                    </a:cubicBezTo>
                    <a:cubicBezTo>
                      <a:pt x="106" y="27"/>
                      <a:pt x="105" y="27"/>
                      <a:pt x="105" y="27"/>
                    </a:cubicBezTo>
                    <a:cubicBezTo>
                      <a:pt x="105" y="27"/>
                      <a:pt x="105" y="27"/>
                      <a:pt x="105" y="27"/>
                    </a:cubicBezTo>
                    <a:cubicBezTo>
                      <a:pt x="104" y="27"/>
                      <a:pt x="104" y="26"/>
                      <a:pt x="103" y="26"/>
                    </a:cubicBezTo>
                    <a:close/>
                    <a:moveTo>
                      <a:pt x="278" y="24"/>
                    </a:moveTo>
                    <a:cubicBezTo>
                      <a:pt x="277" y="23"/>
                      <a:pt x="277" y="22"/>
                      <a:pt x="277" y="21"/>
                    </a:cubicBezTo>
                    <a:cubicBezTo>
                      <a:pt x="277" y="21"/>
                      <a:pt x="277" y="21"/>
                      <a:pt x="277" y="21"/>
                    </a:cubicBezTo>
                    <a:cubicBezTo>
                      <a:pt x="278" y="20"/>
                      <a:pt x="279" y="19"/>
                      <a:pt x="280" y="20"/>
                    </a:cubicBezTo>
                    <a:cubicBezTo>
                      <a:pt x="280" y="20"/>
                      <a:pt x="280" y="20"/>
                      <a:pt x="280" y="20"/>
                    </a:cubicBezTo>
                    <a:cubicBezTo>
                      <a:pt x="281" y="20"/>
                      <a:pt x="281" y="22"/>
                      <a:pt x="281" y="23"/>
                    </a:cubicBezTo>
                    <a:cubicBezTo>
                      <a:pt x="281" y="23"/>
                      <a:pt x="281" y="23"/>
                      <a:pt x="281" y="23"/>
                    </a:cubicBezTo>
                    <a:cubicBezTo>
                      <a:pt x="281" y="23"/>
                      <a:pt x="280" y="24"/>
                      <a:pt x="279" y="24"/>
                    </a:cubicBezTo>
                    <a:cubicBezTo>
                      <a:pt x="279" y="24"/>
                      <a:pt x="279" y="24"/>
                      <a:pt x="279" y="24"/>
                    </a:cubicBezTo>
                    <a:cubicBezTo>
                      <a:pt x="279" y="24"/>
                      <a:pt x="278" y="24"/>
                      <a:pt x="278" y="24"/>
                    </a:cubicBezTo>
                    <a:close/>
                    <a:moveTo>
                      <a:pt x="110" y="22"/>
                    </a:moveTo>
                    <a:cubicBezTo>
                      <a:pt x="109" y="21"/>
                      <a:pt x="110" y="20"/>
                      <a:pt x="111" y="20"/>
                    </a:cubicBezTo>
                    <a:cubicBezTo>
                      <a:pt x="111" y="20"/>
                      <a:pt x="111" y="20"/>
                      <a:pt x="111" y="20"/>
                    </a:cubicBezTo>
                    <a:cubicBezTo>
                      <a:pt x="112" y="19"/>
                      <a:pt x="113" y="20"/>
                      <a:pt x="113" y="21"/>
                    </a:cubicBezTo>
                    <a:cubicBezTo>
                      <a:pt x="113" y="21"/>
                      <a:pt x="113" y="21"/>
                      <a:pt x="113" y="21"/>
                    </a:cubicBezTo>
                    <a:cubicBezTo>
                      <a:pt x="114" y="22"/>
                      <a:pt x="113" y="23"/>
                      <a:pt x="112" y="23"/>
                    </a:cubicBezTo>
                    <a:cubicBezTo>
                      <a:pt x="112" y="23"/>
                      <a:pt x="112" y="23"/>
                      <a:pt x="112" y="23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11" y="24"/>
                      <a:pt x="110" y="23"/>
                      <a:pt x="110" y="22"/>
                    </a:cubicBezTo>
                    <a:close/>
                    <a:moveTo>
                      <a:pt x="272" y="21"/>
                    </a:moveTo>
                    <a:cubicBezTo>
                      <a:pt x="271" y="20"/>
                      <a:pt x="270" y="19"/>
                      <a:pt x="271" y="18"/>
                    </a:cubicBezTo>
                    <a:cubicBezTo>
                      <a:pt x="271" y="18"/>
                      <a:pt x="271" y="18"/>
                      <a:pt x="271" y="18"/>
                    </a:cubicBezTo>
                    <a:cubicBezTo>
                      <a:pt x="271" y="17"/>
                      <a:pt x="272" y="16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4" y="17"/>
                      <a:pt x="275" y="18"/>
                      <a:pt x="274" y="20"/>
                    </a:cubicBezTo>
                    <a:cubicBezTo>
                      <a:pt x="274" y="20"/>
                      <a:pt x="274" y="20"/>
                      <a:pt x="274" y="20"/>
                    </a:cubicBezTo>
                    <a:cubicBezTo>
                      <a:pt x="274" y="20"/>
                      <a:pt x="273" y="21"/>
                      <a:pt x="272" y="21"/>
                    </a:cubicBezTo>
                    <a:cubicBezTo>
                      <a:pt x="272" y="21"/>
                      <a:pt x="272" y="21"/>
                      <a:pt x="272" y="21"/>
                    </a:cubicBezTo>
                    <a:cubicBezTo>
                      <a:pt x="272" y="21"/>
                      <a:pt x="272" y="21"/>
                      <a:pt x="272" y="21"/>
                    </a:cubicBezTo>
                    <a:close/>
                    <a:moveTo>
                      <a:pt x="116" y="19"/>
                    </a:moveTo>
                    <a:cubicBezTo>
                      <a:pt x="116" y="18"/>
                      <a:pt x="116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8" y="16"/>
                      <a:pt x="120" y="17"/>
                      <a:pt x="120" y="18"/>
                    </a:cubicBezTo>
                    <a:cubicBezTo>
                      <a:pt x="120" y="18"/>
                      <a:pt x="120" y="18"/>
                      <a:pt x="120" y="18"/>
                    </a:cubicBezTo>
                    <a:cubicBezTo>
                      <a:pt x="120" y="19"/>
                      <a:pt x="120" y="20"/>
                      <a:pt x="119" y="20"/>
                    </a:cubicBezTo>
                    <a:cubicBezTo>
                      <a:pt x="119" y="20"/>
                      <a:pt x="119" y="20"/>
                      <a:pt x="119" y="20"/>
                    </a:cubicBezTo>
                    <a:cubicBezTo>
                      <a:pt x="119" y="21"/>
                      <a:pt x="118" y="21"/>
                      <a:pt x="118" y="21"/>
                    </a:cubicBezTo>
                    <a:cubicBezTo>
                      <a:pt x="118" y="21"/>
                      <a:pt x="118" y="21"/>
                      <a:pt x="118" y="21"/>
                    </a:cubicBezTo>
                    <a:cubicBezTo>
                      <a:pt x="117" y="21"/>
                      <a:pt x="116" y="20"/>
                      <a:pt x="116" y="19"/>
                    </a:cubicBezTo>
                    <a:close/>
                    <a:moveTo>
                      <a:pt x="265" y="18"/>
                    </a:moveTo>
                    <a:cubicBezTo>
                      <a:pt x="264" y="17"/>
                      <a:pt x="263" y="16"/>
                      <a:pt x="264" y="15"/>
                    </a:cubicBezTo>
                    <a:cubicBezTo>
                      <a:pt x="264" y="15"/>
                      <a:pt x="264" y="15"/>
                      <a:pt x="264" y="15"/>
                    </a:cubicBezTo>
                    <a:cubicBezTo>
                      <a:pt x="264" y="14"/>
                      <a:pt x="265" y="13"/>
                      <a:pt x="267" y="14"/>
                    </a:cubicBezTo>
                    <a:cubicBezTo>
                      <a:pt x="267" y="14"/>
                      <a:pt x="267" y="14"/>
                      <a:pt x="267" y="14"/>
                    </a:cubicBezTo>
                    <a:cubicBezTo>
                      <a:pt x="268" y="14"/>
                      <a:pt x="268" y="16"/>
                      <a:pt x="268" y="17"/>
                    </a:cubicBezTo>
                    <a:cubicBezTo>
                      <a:pt x="268" y="17"/>
                      <a:pt x="268" y="17"/>
                      <a:pt x="268" y="17"/>
                    </a:cubicBezTo>
                    <a:cubicBezTo>
                      <a:pt x="267" y="18"/>
                      <a:pt x="267" y="18"/>
                      <a:pt x="266" y="18"/>
                    </a:cubicBezTo>
                    <a:cubicBezTo>
                      <a:pt x="266" y="18"/>
                      <a:pt x="266" y="18"/>
                      <a:pt x="266" y="18"/>
                    </a:cubicBezTo>
                    <a:cubicBezTo>
                      <a:pt x="266" y="18"/>
                      <a:pt x="265" y="18"/>
                      <a:pt x="265" y="18"/>
                    </a:cubicBezTo>
                    <a:close/>
                    <a:moveTo>
                      <a:pt x="123" y="17"/>
                    </a:moveTo>
                    <a:cubicBezTo>
                      <a:pt x="122" y="15"/>
                      <a:pt x="123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5" y="13"/>
                      <a:pt x="126" y="14"/>
                      <a:pt x="127" y="15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7" y="16"/>
                      <a:pt x="127" y="17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4" y="18"/>
                      <a:pt x="123" y="17"/>
                      <a:pt x="123" y="17"/>
                    </a:cubicBezTo>
                    <a:close/>
                    <a:moveTo>
                      <a:pt x="258" y="15"/>
                    </a:moveTo>
                    <a:cubicBezTo>
                      <a:pt x="258" y="15"/>
                      <a:pt x="258" y="15"/>
                      <a:pt x="258" y="15"/>
                    </a:cubicBezTo>
                    <a:cubicBezTo>
                      <a:pt x="257" y="15"/>
                      <a:pt x="257" y="14"/>
                      <a:pt x="257" y="13"/>
                    </a:cubicBezTo>
                    <a:cubicBezTo>
                      <a:pt x="257" y="13"/>
                      <a:pt x="257" y="13"/>
                      <a:pt x="257" y="13"/>
                    </a:cubicBezTo>
                    <a:cubicBezTo>
                      <a:pt x="257" y="12"/>
                      <a:pt x="259" y="11"/>
                      <a:pt x="260" y="11"/>
                    </a:cubicBezTo>
                    <a:cubicBezTo>
                      <a:pt x="260" y="11"/>
                      <a:pt x="260" y="11"/>
                      <a:pt x="260" y="11"/>
                    </a:cubicBezTo>
                    <a:cubicBezTo>
                      <a:pt x="261" y="12"/>
                      <a:pt x="261" y="13"/>
                      <a:pt x="261" y="14"/>
                    </a:cubicBezTo>
                    <a:cubicBezTo>
                      <a:pt x="261" y="14"/>
                      <a:pt x="261" y="14"/>
                      <a:pt x="261" y="14"/>
                    </a:cubicBezTo>
                    <a:cubicBezTo>
                      <a:pt x="261" y="15"/>
                      <a:pt x="260" y="15"/>
                      <a:pt x="259" y="15"/>
                    </a:cubicBezTo>
                    <a:cubicBezTo>
                      <a:pt x="259" y="15"/>
                      <a:pt x="259" y="15"/>
                      <a:pt x="259" y="15"/>
                    </a:cubicBezTo>
                    <a:cubicBezTo>
                      <a:pt x="259" y="15"/>
                      <a:pt x="259" y="15"/>
                      <a:pt x="258" y="15"/>
                    </a:cubicBezTo>
                    <a:close/>
                    <a:moveTo>
                      <a:pt x="129" y="14"/>
                    </a:moveTo>
                    <a:cubicBezTo>
                      <a:pt x="129" y="13"/>
                      <a:pt x="130" y="12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2" y="11"/>
                      <a:pt x="133" y="11"/>
                      <a:pt x="133" y="13"/>
                    </a:cubicBezTo>
                    <a:cubicBezTo>
                      <a:pt x="133" y="13"/>
                      <a:pt x="133" y="13"/>
                      <a:pt x="133" y="13"/>
                    </a:cubicBezTo>
                    <a:cubicBezTo>
                      <a:pt x="134" y="14"/>
                      <a:pt x="133" y="15"/>
                      <a:pt x="132" y="15"/>
                    </a:cubicBezTo>
                    <a:cubicBezTo>
                      <a:pt x="132" y="15"/>
                      <a:pt x="132" y="15"/>
                      <a:pt x="132" y="15"/>
                    </a:cubicBezTo>
                    <a:cubicBezTo>
                      <a:pt x="132" y="15"/>
                      <a:pt x="132" y="15"/>
                      <a:pt x="131" y="15"/>
                    </a:cubicBezTo>
                    <a:cubicBezTo>
                      <a:pt x="131" y="15"/>
                      <a:pt x="131" y="15"/>
                      <a:pt x="131" y="15"/>
                    </a:cubicBezTo>
                    <a:cubicBezTo>
                      <a:pt x="131" y="15"/>
                      <a:pt x="130" y="15"/>
                      <a:pt x="129" y="14"/>
                    </a:cubicBezTo>
                    <a:close/>
                    <a:moveTo>
                      <a:pt x="252" y="13"/>
                    </a:moveTo>
                    <a:cubicBezTo>
                      <a:pt x="250" y="13"/>
                      <a:pt x="250" y="12"/>
                      <a:pt x="250" y="10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9"/>
                      <a:pt x="252" y="9"/>
                      <a:pt x="253" y="9"/>
                    </a:cubicBezTo>
                    <a:cubicBezTo>
                      <a:pt x="253" y="9"/>
                      <a:pt x="253" y="9"/>
                      <a:pt x="253" y="9"/>
                    </a:cubicBezTo>
                    <a:cubicBezTo>
                      <a:pt x="254" y="9"/>
                      <a:pt x="255" y="11"/>
                      <a:pt x="254" y="12"/>
                    </a:cubicBezTo>
                    <a:cubicBezTo>
                      <a:pt x="254" y="12"/>
                      <a:pt x="254" y="12"/>
                      <a:pt x="254" y="12"/>
                    </a:cubicBezTo>
                    <a:cubicBezTo>
                      <a:pt x="254" y="13"/>
                      <a:pt x="253" y="13"/>
                      <a:pt x="252" y="13"/>
                    </a:cubicBezTo>
                    <a:cubicBezTo>
                      <a:pt x="252" y="13"/>
                      <a:pt x="252" y="13"/>
                      <a:pt x="252" y="13"/>
                    </a:cubicBezTo>
                    <a:cubicBezTo>
                      <a:pt x="252" y="13"/>
                      <a:pt x="252" y="13"/>
                      <a:pt x="252" y="13"/>
                    </a:cubicBezTo>
                    <a:close/>
                    <a:moveTo>
                      <a:pt x="136" y="12"/>
                    </a:moveTo>
                    <a:cubicBezTo>
                      <a:pt x="136" y="10"/>
                      <a:pt x="137" y="9"/>
                      <a:pt x="138" y="9"/>
                    </a:cubicBezTo>
                    <a:cubicBezTo>
                      <a:pt x="138" y="9"/>
                      <a:pt x="138" y="9"/>
                      <a:pt x="138" y="9"/>
                    </a:cubicBezTo>
                    <a:cubicBezTo>
                      <a:pt x="139" y="9"/>
                      <a:pt x="140" y="9"/>
                      <a:pt x="140" y="10"/>
                    </a:cubicBezTo>
                    <a:cubicBezTo>
                      <a:pt x="140" y="10"/>
                      <a:pt x="140" y="10"/>
                      <a:pt x="140" y="10"/>
                    </a:cubicBezTo>
                    <a:cubicBezTo>
                      <a:pt x="141" y="11"/>
                      <a:pt x="140" y="13"/>
                      <a:pt x="139" y="13"/>
                    </a:cubicBezTo>
                    <a:cubicBezTo>
                      <a:pt x="139" y="13"/>
                      <a:pt x="139" y="13"/>
                      <a:pt x="139" y="13"/>
                    </a:cubicBezTo>
                    <a:cubicBezTo>
                      <a:pt x="139" y="13"/>
                      <a:pt x="139" y="13"/>
                      <a:pt x="138" y="13"/>
                    </a:cubicBezTo>
                    <a:cubicBezTo>
                      <a:pt x="138" y="13"/>
                      <a:pt x="138" y="13"/>
                      <a:pt x="138" y="13"/>
                    </a:cubicBezTo>
                    <a:cubicBezTo>
                      <a:pt x="137" y="13"/>
                      <a:pt x="137" y="13"/>
                      <a:pt x="136" y="12"/>
                    </a:cubicBezTo>
                    <a:close/>
                    <a:moveTo>
                      <a:pt x="245" y="11"/>
                    </a:moveTo>
                    <a:cubicBezTo>
                      <a:pt x="244" y="11"/>
                      <a:pt x="243" y="10"/>
                      <a:pt x="243" y="9"/>
                    </a:cubicBezTo>
                    <a:cubicBezTo>
                      <a:pt x="243" y="9"/>
                      <a:pt x="243" y="9"/>
                      <a:pt x="243" y="9"/>
                    </a:cubicBezTo>
                    <a:cubicBezTo>
                      <a:pt x="243" y="7"/>
                      <a:pt x="245" y="7"/>
                      <a:pt x="246" y="7"/>
                    </a:cubicBezTo>
                    <a:cubicBezTo>
                      <a:pt x="246" y="7"/>
                      <a:pt x="246" y="7"/>
                      <a:pt x="246" y="7"/>
                    </a:cubicBezTo>
                    <a:cubicBezTo>
                      <a:pt x="247" y="7"/>
                      <a:pt x="248" y="9"/>
                      <a:pt x="247" y="10"/>
                    </a:cubicBezTo>
                    <a:cubicBezTo>
                      <a:pt x="247" y="10"/>
                      <a:pt x="247" y="10"/>
                      <a:pt x="247" y="10"/>
                    </a:cubicBezTo>
                    <a:cubicBezTo>
                      <a:pt x="247" y="11"/>
                      <a:pt x="246" y="11"/>
                      <a:pt x="245" y="11"/>
                    </a:cubicBezTo>
                    <a:cubicBezTo>
                      <a:pt x="245" y="11"/>
                      <a:pt x="245" y="11"/>
                      <a:pt x="245" y="11"/>
                    </a:cubicBezTo>
                    <a:cubicBezTo>
                      <a:pt x="245" y="11"/>
                      <a:pt x="245" y="11"/>
                      <a:pt x="245" y="11"/>
                    </a:cubicBezTo>
                    <a:close/>
                    <a:moveTo>
                      <a:pt x="143" y="10"/>
                    </a:moveTo>
                    <a:cubicBezTo>
                      <a:pt x="143" y="8"/>
                      <a:pt x="144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6" y="7"/>
                      <a:pt x="147" y="7"/>
                      <a:pt x="147" y="8"/>
                    </a:cubicBezTo>
                    <a:cubicBezTo>
                      <a:pt x="147" y="8"/>
                      <a:pt x="147" y="8"/>
                      <a:pt x="147" y="8"/>
                    </a:cubicBezTo>
                    <a:cubicBezTo>
                      <a:pt x="148" y="10"/>
                      <a:pt x="147" y="11"/>
                      <a:pt x="146" y="11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6" y="11"/>
                      <a:pt x="145" y="11"/>
                      <a:pt x="145" y="11"/>
                    </a:cubicBezTo>
                    <a:cubicBezTo>
                      <a:pt x="145" y="11"/>
                      <a:pt x="145" y="11"/>
                      <a:pt x="145" y="11"/>
                    </a:cubicBezTo>
                    <a:cubicBezTo>
                      <a:pt x="144" y="11"/>
                      <a:pt x="143" y="10"/>
                      <a:pt x="143" y="10"/>
                    </a:cubicBezTo>
                    <a:close/>
                    <a:moveTo>
                      <a:pt x="238" y="9"/>
                    </a:moveTo>
                    <a:cubicBezTo>
                      <a:pt x="237" y="9"/>
                      <a:pt x="236" y="8"/>
                      <a:pt x="236" y="7"/>
                    </a:cubicBezTo>
                    <a:cubicBezTo>
                      <a:pt x="236" y="7"/>
                      <a:pt x="236" y="7"/>
                      <a:pt x="236" y="7"/>
                    </a:cubicBezTo>
                    <a:cubicBezTo>
                      <a:pt x="236" y="6"/>
                      <a:pt x="238" y="5"/>
                      <a:pt x="239" y="5"/>
                    </a:cubicBezTo>
                    <a:cubicBezTo>
                      <a:pt x="239" y="5"/>
                      <a:pt x="239" y="5"/>
                      <a:pt x="239" y="5"/>
                    </a:cubicBezTo>
                    <a:cubicBezTo>
                      <a:pt x="240" y="6"/>
                      <a:pt x="241" y="7"/>
                      <a:pt x="240" y="8"/>
                    </a:cubicBezTo>
                    <a:cubicBezTo>
                      <a:pt x="240" y="8"/>
                      <a:pt x="240" y="8"/>
                      <a:pt x="240" y="8"/>
                    </a:cubicBezTo>
                    <a:cubicBezTo>
                      <a:pt x="240" y="9"/>
                      <a:pt x="239" y="9"/>
                      <a:pt x="238" y="9"/>
                    </a:cubicBezTo>
                    <a:cubicBezTo>
                      <a:pt x="238" y="9"/>
                      <a:pt x="238" y="9"/>
                      <a:pt x="238" y="9"/>
                    </a:cubicBezTo>
                    <a:cubicBezTo>
                      <a:pt x="238" y="9"/>
                      <a:pt x="238" y="9"/>
                      <a:pt x="238" y="9"/>
                    </a:cubicBezTo>
                    <a:close/>
                    <a:moveTo>
                      <a:pt x="150" y="8"/>
                    </a:moveTo>
                    <a:cubicBezTo>
                      <a:pt x="150" y="7"/>
                      <a:pt x="151" y="5"/>
                      <a:pt x="152" y="5"/>
                    </a:cubicBezTo>
                    <a:cubicBezTo>
                      <a:pt x="152" y="5"/>
                      <a:pt x="152" y="5"/>
                      <a:pt x="152" y="5"/>
                    </a:cubicBezTo>
                    <a:cubicBezTo>
                      <a:pt x="153" y="5"/>
                      <a:pt x="154" y="6"/>
                      <a:pt x="154" y="7"/>
                    </a:cubicBezTo>
                    <a:cubicBezTo>
                      <a:pt x="154" y="7"/>
                      <a:pt x="154" y="7"/>
                      <a:pt x="154" y="7"/>
                    </a:cubicBezTo>
                    <a:cubicBezTo>
                      <a:pt x="155" y="8"/>
                      <a:pt x="154" y="9"/>
                      <a:pt x="153" y="9"/>
                    </a:cubicBezTo>
                    <a:cubicBezTo>
                      <a:pt x="153" y="9"/>
                      <a:pt x="153" y="9"/>
                      <a:pt x="153" y="9"/>
                    </a:cubicBezTo>
                    <a:cubicBezTo>
                      <a:pt x="153" y="9"/>
                      <a:pt x="152" y="9"/>
                      <a:pt x="152" y="9"/>
                    </a:cubicBezTo>
                    <a:cubicBezTo>
                      <a:pt x="152" y="9"/>
                      <a:pt x="152" y="9"/>
                      <a:pt x="152" y="9"/>
                    </a:cubicBezTo>
                    <a:cubicBezTo>
                      <a:pt x="151" y="9"/>
                      <a:pt x="150" y="9"/>
                      <a:pt x="150" y="8"/>
                    </a:cubicBezTo>
                    <a:close/>
                    <a:moveTo>
                      <a:pt x="231" y="8"/>
                    </a:moveTo>
                    <a:cubicBezTo>
                      <a:pt x="231" y="8"/>
                      <a:pt x="231" y="8"/>
                      <a:pt x="231" y="8"/>
                    </a:cubicBezTo>
                    <a:cubicBezTo>
                      <a:pt x="230" y="8"/>
                      <a:pt x="229" y="7"/>
                      <a:pt x="229" y="5"/>
                    </a:cubicBezTo>
                    <a:cubicBezTo>
                      <a:pt x="229" y="5"/>
                      <a:pt x="229" y="5"/>
                      <a:pt x="229" y="5"/>
                    </a:cubicBezTo>
                    <a:cubicBezTo>
                      <a:pt x="229" y="4"/>
                      <a:pt x="230" y="4"/>
                      <a:pt x="232" y="4"/>
                    </a:cubicBezTo>
                    <a:cubicBezTo>
                      <a:pt x="232" y="4"/>
                      <a:pt x="232" y="4"/>
                      <a:pt x="232" y="4"/>
                    </a:cubicBezTo>
                    <a:cubicBezTo>
                      <a:pt x="233" y="4"/>
                      <a:pt x="233" y="5"/>
                      <a:pt x="233" y="6"/>
                    </a:cubicBezTo>
                    <a:cubicBezTo>
                      <a:pt x="233" y="6"/>
                      <a:pt x="233" y="6"/>
                      <a:pt x="233" y="6"/>
                    </a:cubicBezTo>
                    <a:cubicBezTo>
                      <a:pt x="233" y="7"/>
                      <a:pt x="232" y="8"/>
                      <a:pt x="231" y="8"/>
                    </a:cubicBezTo>
                    <a:cubicBezTo>
                      <a:pt x="231" y="8"/>
                      <a:pt x="231" y="8"/>
                      <a:pt x="231" y="8"/>
                    </a:cubicBezTo>
                    <a:cubicBezTo>
                      <a:pt x="231" y="8"/>
                      <a:pt x="231" y="8"/>
                      <a:pt x="231" y="8"/>
                    </a:cubicBezTo>
                    <a:close/>
                    <a:moveTo>
                      <a:pt x="157" y="6"/>
                    </a:moveTo>
                    <a:cubicBezTo>
                      <a:pt x="157" y="5"/>
                      <a:pt x="158" y="4"/>
                      <a:pt x="159" y="4"/>
                    </a:cubicBezTo>
                    <a:cubicBezTo>
                      <a:pt x="159" y="4"/>
                      <a:pt x="159" y="4"/>
                      <a:pt x="159" y="4"/>
                    </a:cubicBezTo>
                    <a:cubicBezTo>
                      <a:pt x="160" y="3"/>
                      <a:pt x="161" y="4"/>
                      <a:pt x="161" y="5"/>
                    </a:cubicBezTo>
                    <a:cubicBezTo>
                      <a:pt x="161" y="5"/>
                      <a:pt x="161" y="5"/>
                      <a:pt x="161" y="5"/>
                    </a:cubicBezTo>
                    <a:cubicBezTo>
                      <a:pt x="162" y="7"/>
                      <a:pt x="161" y="8"/>
                      <a:pt x="160" y="8"/>
                    </a:cubicBezTo>
                    <a:cubicBezTo>
                      <a:pt x="160" y="8"/>
                      <a:pt x="160" y="8"/>
                      <a:pt x="160" y="8"/>
                    </a:cubicBezTo>
                    <a:cubicBezTo>
                      <a:pt x="160" y="8"/>
                      <a:pt x="159" y="8"/>
                      <a:pt x="159" y="8"/>
                    </a:cubicBezTo>
                    <a:cubicBezTo>
                      <a:pt x="159" y="8"/>
                      <a:pt x="159" y="8"/>
                      <a:pt x="159" y="8"/>
                    </a:cubicBezTo>
                    <a:cubicBezTo>
                      <a:pt x="158" y="8"/>
                      <a:pt x="157" y="7"/>
                      <a:pt x="157" y="6"/>
                    </a:cubicBezTo>
                    <a:close/>
                    <a:moveTo>
                      <a:pt x="224" y="7"/>
                    </a:moveTo>
                    <a:cubicBezTo>
                      <a:pt x="224" y="7"/>
                      <a:pt x="224" y="7"/>
                      <a:pt x="224" y="7"/>
                    </a:cubicBezTo>
                    <a:cubicBezTo>
                      <a:pt x="223" y="7"/>
                      <a:pt x="222" y="5"/>
                      <a:pt x="222" y="4"/>
                    </a:cubicBezTo>
                    <a:cubicBezTo>
                      <a:pt x="222" y="4"/>
                      <a:pt x="222" y="4"/>
                      <a:pt x="222" y="4"/>
                    </a:cubicBezTo>
                    <a:cubicBezTo>
                      <a:pt x="222" y="3"/>
                      <a:pt x="223" y="2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5" y="3"/>
                      <a:pt x="226" y="4"/>
                      <a:pt x="226" y="5"/>
                    </a:cubicBezTo>
                    <a:cubicBezTo>
                      <a:pt x="226" y="5"/>
                      <a:pt x="226" y="5"/>
                      <a:pt x="226" y="5"/>
                    </a:cubicBezTo>
                    <a:cubicBezTo>
                      <a:pt x="226" y="6"/>
                      <a:pt x="225" y="7"/>
                      <a:pt x="224" y="7"/>
                    </a:cubicBezTo>
                    <a:cubicBezTo>
                      <a:pt x="224" y="7"/>
                      <a:pt x="224" y="7"/>
                      <a:pt x="224" y="7"/>
                    </a:cubicBezTo>
                    <a:cubicBezTo>
                      <a:pt x="224" y="7"/>
                      <a:pt x="224" y="7"/>
                      <a:pt x="224" y="7"/>
                    </a:cubicBezTo>
                    <a:close/>
                    <a:moveTo>
                      <a:pt x="164" y="5"/>
                    </a:moveTo>
                    <a:cubicBezTo>
                      <a:pt x="164" y="4"/>
                      <a:pt x="165" y="3"/>
                      <a:pt x="166" y="2"/>
                    </a:cubicBezTo>
                    <a:cubicBezTo>
                      <a:pt x="166" y="2"/>
                      <a:pt x="166" y="2"/>
                      <a:pt x="166" y="2"/>
                    </a:cubicBezTo>
                    <a:cubicBezTo>
                      <a:pt x="167" y="2"/>
                      <a:pt x="168" y="3"/>
                      <a:pt x="169" y="4"/>
                    </a:cubicBezTo>
                    <a:cubicBezTo>
                      <a:pt x="169" y="4"/>
                      <a:pt x="169" y="4"/>
                      <a:pt x="169" y="4"/>
                    </a:cubicBezTo>
                    <a:cubicBezTo>
                      <a:pt x="169" y="5"/>
                      <a:pt x="168" y="7"/>
                      <a:pt x="167" y="7"/>
                    </a:cubicBezTo>
                    <a:cubicBezTo>
                      <a:pt x="167" y="7"/>
                      <a:pt x="167" y="7"/>
                      <a:pt x="167" y="7"/>
                    </a:cubicBezTo>
                    <a:cubicBezTo>
                      <a:pt x="167" y="7"/>
                      <a:pt x="167" y="7"/>
                      <a:pt x="166" y="7"/>
                    </a:cubicBezTo>
                    <a:cubicBezTo>
                      <a:pt x="166" y="7"/>
                      <a:pt x="166" y="7"/>
                      <a:pt x="166" y="7"/>
                    </a:cubicBezTo>
                    <a:cubicBezTo>
                      <a:pt x="165" y="7"/>
                      <a:pt x="165" y="6"/>
                      <a:pt x="164" y="5"/>
                    </a:cubicBezTo>
                    <a:close/>
                    <a:moveTo>
                      <a:pt x="217" y="6"/>
                    </a:moveTo>
                    <a:cubicBezTo>
                      <a:pt x="215" y="6"/>
                      <a:pt x="215" y="5"/>
                      <a:pt x="215" y="3"/>
                    </a:cubicBezTo>
                    <a:cubicBezTo>
                      <a:pt x="215" y="3"/>
                      <a:pt x="215" y="3"/>
                      <a:pt x="215" y="3"/>
                    </a:cubicBezTo>
                    <a:cubicBezTo>
                      <a:pt x="215" y="2"/>
                      <a:pt x="216" y="1"/>
                      <a:pt x="217" y="2"/>
                    </a:cubicBezTo>
                    <a:cubicBezTo>
                      <a:pt x="217" y="2"/>
                      <a:pt x="217" y="2"/>
                      <a:pt x="217" y="2"/>
                    </a:cubicBezTo>
                    <a:cubicBezTo>
                      <a:pt x="218" y="2"/>
                      <a:pt x="219" y="3"/>
                      <a:pt x="219" y="4"/>
                    </a:cubicBezTo>
                    <a:cubicBezTo>
                      <a:pt x="219" y="4"/>
                      <a:pt x="219" y="4"/>
                      <a:pt x="219" y="4"/>
                    </a:cubicBezTo>
                    <a:cubicBezTo>
                      <a:pt x="219" y="5"/>
                      <a:pt x="218" y="6"/>
                      <a:pt x="217" y="6"/>
                    </a:cubicBezTo>
                    <a:cubicBezTo>
                      <a:pt x="217" y="6"/>
                      <a:pt x="217" y="6"/>
                      <a:pt x="217" y="6"/>
                    </a:cubicBezTo>
                    <a:cubicBezTo>
                      <a:pt x="217" y="6"/>
                      <a:pt x="217" y="6"/>
                      <a:pt x="217" y="6"/>
                    </a:cubicBezTo>
                    <a:close/>
                    <a:moveTo>
                      <a:pt x="172" y="4"/>
                    </a:moveTo>
                    <a:cubicBezTo>
                      <a:pt x="171" y="3"/>
                      <a:pt x="172" y="2"/>
                      <a:pt x="173" y="2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5" y="1"/>
                      <a:pt x="176" y="2"/>
                      <a:pt x="176" y="3"/>
                    </a:cubicBezTo>
                    <a:cubicBezTo>
                      <a:pt x="176" y="3"/>
                      <a:pt x="176" y="3"/>
                      <a:pt x="176" y="3"/>
                    </a:cubicBezTo>
                    <a:cubicBezTo>
                      <a:pt x="176" y="5"/>
                      <a:pt x="175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3" y="6"/>
                      <a:pt x="172" y="5"/>
                      <a:pt x="172" y="4"/>
                    </a:cubicBezTo>
                    <a:close/>
                    <a:moveTo>
                      <a:pt x="210" y="5"/>
                    </a:moveTo>
                    <a:cubicBezTo>
                      <a:pt x="208" y="5"/>
                      <a:pt x="207" y="4"/>
                      <a:pt x="208" y="3"/>
                    </a:cubicBezTo>
                    <a:cubicBezTo>
                      <a:pt x="208" y="3"/>
                      <a:pt x="208" y="3"/>
                      <a:pt x="208" y="3"/>
                    </a:cubicBezTo>
                    <a:cubicBezTo>
                      <a:pt x="208" y="2"/>
                      <a:pt x="209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1" y="1"/>
                      <a:pt x="212" y="2"/>
                      <a:pt x="212" y="3"/>
                    </a:cubicBezTo>
                    <a:cubicBezTo>
                      <a:pt x="212" y="3"/>
                      <a:pt x="212" y="3"/>
                      <a:pt x="212" y="3"/>
                    </a:cubicBezTo>
                    <a:cubicBezTo>
                      <a:pt x="212" y="4"/>
                      <a:pt x="211" y="5"/>
                      <a:pt x="210" y="5"/>
                    </a:cubicBezTo>
                    <a:cubicBezTo>
                      <a:pt x="210" y="5"/>
                      <a:pt x="210" y="5"/>
                      <a:pt x="210" y="5"/>
                    </a:cubicBezTo>
                    <a:cubicBezTo>
                      <a:pt x="210" y="5"/>
                      <a:pt x="210" y="5"/>
                      <a:pt x="210" y="5"/>
                    </a:cubicBezTo>
                    <a:close/>
                    <a:moveTo>
                      <a:pt x="179" y="3"/>
                    </a:moveTo>
                    <a:cubicBezTo>
                      <a:pt x="179" y="2"/>
                      <a:pt x="179" y="1"/>
                      <a:pt x="181" y="1"/>
                    </a:cubicBezTo>
                    <a:cubicBezTo>
                      <a:pt x="181" y="1"/>
                      <a:pt x="181" y="1"/>
                      <a:pt x="181" y="1"/>
                    </a:cubicBezTo>
                    <a:cubicBezTo>
                      <a:pt x="182" y="1"/>
                      <a:pt x="183" y="2"/>
                      <a:pt x="183" y="3"/>
                    </a:cubicBezTo>
                    <a:cubicBezTo>
                      <a:pt x="183" y="3"/>
                      <a:pt x="183" y="3"/>
                      <a:pt x="183" y="3"/>
                    </a:cubicBezTo>
                    <a:cubicBezTo>
                      <a:pt x="183" y="4"/>
                      <a:pt x="182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0" y="5"/>
                      <a:pt x="179" y="4"/>
                      <a:pt x="179" y="3"/>
                    </a:cubicBezTo>
                    <a:close/>
                    <a:moveTo>
                      <a:pt x="202" y="5"/>
                    </a:moveTo>
                    <a:cubicBezTo>
                      <a:pt x="201" y="5"/>
                      <a:pt x="200" y="4"/>
                      <a:pt x="200" y="3"/>
                    </a:cubicBezTo>
                    <a:cubicBezTo>
                      <a:pt x="200" y="3"/>
                      <a:pt x="200" y="3"/>
                      <a:pt x="200" y="3"/>
                    </a:cubicBezTo>
                    <a:cubicBezTo>
                      <a:pt x="200" y="1"/>
                      <a:pt x="201" y="0"/>
                      <a:pt x="203" y="0"/>
                    </a:cubicBezTo>
                    <a:cubicBezTo>
                      <a:pt x="203" y="0"/>
                      <a:pt x="203" y="0"/>
                      <a:pt x="203" y="0"/>
                    </a:cubicBezTo>
                    <a:cubicBezTo>
                      <a:pt x="203" y="0"/>
                      <a:pt x="203" y="0"/>
                      <a:pt x="203" y="1"/>
                    </a:cubicBezTo>
                    <a:cubicBezTo>
                      <a:pt x="203" y="1"/>
                      <a:pt x="203" y="1"/>
                      <a:pt x="203" y="1"/>
                    </a:cubicBezTo>
                    <a:cubicBezTo>
                      <a:pt x="204" y="1"/>
                      <a:pt x="205" y="2"/>
                      <a:pt x="205" y="3"/>
                    </a:cubicBezTo>
                    <a:cubicBezTo>
                      <a:pt x="205" y="3"/>
                      <a:pt x="205" y="3"/>
                      <a:pt x="205" y="3"/>
                    </a:cubicBezTo>
                    <a:cubicBezTo>
                      <a:pt x="205" y="4"/>
                      <a:pt x="204" y="5"/>
                      <a:pt x="202" y="5"/>
                    </a:cubicBezTo>
                    <a:cubicBezTo>
                      <a:pt x="202" y="5"/>
                      <a:pt x="202" y="5"/>
                      <a:pt x="202" y="5"/>
                    </a:cubicBezTo>
                    <a:cubicBezTo>
                      <a:pt x="202" y="5"/>
                      <a:pt x="202" y="5"/>
                      <a:pt x="202" y="5"/>
                    </a:cubicBezTo>
                    <a:close/>
                    <a:moveTo>
                      <a:pt x="186" y="3"/>
                    </a:moveTo>
                    <a:cubicBezTo>
                      <a:pt x="186" y="2"/>
                      <a:pt x="187" y="1"/>
                      <a:pt x="188" y="0"/>
                    </a:cubicBezTo>
                    <a:cubicBezTo>
                      <a:pt x="188" y="0"/>
                      <a:pt x="188" y="0"/>
                      <a:pt x="188" y="0"/>
                    </a:cubicBezTo>
                    <a:cubicBezTo>
                      <a:pt x="189" y="0"/>
                      <a:pt x="190" y="1"/>
                      <a:pt x="190" y="3"/>
                    </a:cubicBezTo>
                    <a:cubicBezTo>
                      <a:pt x="190" y="3"/>
                      <a:pt x="190" y="3"/>
                      <a:pt x="190" y="3"/>
                    </a:cubicBezTo>
                    <a:cubicBezTo>
                      <a:pt x="190" y="4"/>
                      <a:pt x="189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7" y="5"/>
                      <a:pt x="186" y="4"/>
                      <a:pt x="186" y="3"/>
                    </a:cubicBezTo>
                    <a:close/>
                    <a:moveTo>
                      <a:pt x="195" y="5"/>
                    </a:moveTo>
                    <a:cubicBezTo>
                      <a:pt x="195" y="5"/>
                      <a:pt x="195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lose/>
                    <a:moveTo>
                      <a:pt x="193" y="2"/>
                    </a:moveTo>
                    <a:cubicBezTo>
                      <a:pt x="193" y="1"/>
                      <a:pt x="194" y="0"/>
                      <a:pt x="195" y="0"/>
                    </a:cubicBezTo>
                    <a:cubicBezTo>
                      <a:pt x="195" y="0"/>
                      <a:pt x="195" y="0"/>
                      <a:pt x="195" y="0"/>
                    </a:cubicBezTo>
                    <a:cubicBezTo>
                      <a:pt x="196" y="0"/>
                      <a:pt x="197" y="1"/>
                      <a:pt x="197" y="2"/>
                    </a:cubicBezTo>
                    <a:cubicBezTo>
                      <a:pt x="197" y="2"/>
                      <a:pt x="197" y="2"/>
                      <a:pt x="197" y="2"/>
                    </a:cubicBezTo>
                    <a:cubicBezTo>
                      <a:pt x="197" y="4"/>
                      <a:pt x="196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ubicBezTo>
                      <a:pt x="194" y="5"/>
                      <a:pt x="193" y="4"/>
                      <a:pt x="193" y="2"/>
                    </a:cubicBezTo>
                    <a:close/>
                  </a:path>
                </a:pathLst>
              </a:custGeom>
              <a:solidFill>
                <a:srgbClr val="F4ED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zh-CN" sz="1600">
                  <a:solidFill>
                    <a:srgbClr val="000000"/>
                  </a:solidFill>
                  <a:latin typeface="Calibri" panose="020f0502020204030204" pitchFamily="34" charset="0"/>
                  <a:sym typeface="宋体" panose="02010600030101010101" pitchFamily="2" charset="-122"/>
                </a:endParaRPr>
              </a:p>
            </p:txBody>
          </p:sp>
          <p:grpSp>
            <p:nvGrpSpPr>
              <p:cNvPr id="12301" name="组合 13"/>
              <p:cNvGrpSpPr/>
              <p:nvPr/>
            </p:nvGrpSpPr>
            <p:grpSpPr>
              <a:xfrm>
                <a:off x="374268" y="428729"/>
                <a:ext cx="2467358" cy="2338363"/>
                <a:chExt cx="1427163" cy="1352550"/>
              </a:xfrm>
            </p:grpSpPr>
            <p:sp>
              <p:nvSpPr>
                <p:cNvPr id="12302" name="Freeform 58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427163" cy="1352550"/>
                </a:xfrm>
                <a:custGeom>
                  <a:gdLst>
                    <a:gd name="T0" fmla="*/ 102 w 209"/>
                    <a:gd name="T1" fmla="*/ 197 h 197"/>
                    <a:gd name="T2" fmla="*/ 84 w 209"/>
                    <a:gd name="T3" fmla="*/ 196 h 197"/>
                    <a:gd name="T4" fmla="*/ 21 w 209"/>
                    <a:gd name="T5" fmla="*/ 155 h 197"/>
                    <a:gd name="T6" fmla="*/ 5 w 209"/>
                    <a:gd name="T7" fmla="*/ 81 h 197"/>
                    <a:gd name="T8" fmla="*/ 102 w 209"/>
                    <a:gd name="T9" fmla="*/ 0 h 197"/>
                    <a:gd name="T10" fmla="*/ 120 w 209"/>
                    <a:gd name="T11" fmla="*/ 1 h 197"/>
                    <a:gd name="T12" fmla="*/ 199 w 209"/>
                    <a:gd name="T13" fmla="*/ 116 h 197"/>
                    <a:gd name="T14" fmla="*/ 102 w 209"/>
                    <a:gd name="T15" fmla="*/ 197 h 197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09"/>
                    <a:gd name="T25" fmla="*/ 0 h 197"/>
                    <a:gd name="T26" fmla="*/ 209 w 209"/>
                    <a:gd name="T27" fmla="*/ 197 h 197"/>
                  </a:gdLst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09" h="197">
                      <a:moveTo>
                        <a:pt x="102" y="197"/>
                      </a:moveTo>
                      <a:cubicBezTo>
                        <a:pt x="96" y="197"/>
                        <a:pt x="90" y="197"/>
                        <a:pt x="84" y="196"/>
                      </a:cubicBezTo>
                      <a:cubicBezTo>
                        <a:pt x="58" y="191"/>
                        <a:pt x="36" y="176"/>
                        <a:pt x="21" y="155"/>
                      </a:cubicBezTo>
                      <a:cubicBezTo>
                        <a:pt x="6" y="133"/>
                        <a:pt x="0" y="107"/>
                        <a:pt x="5" y="81"/>
                      </a:cubicBezTo>
                      <a:cubicBezTo>
                        <a:pt x="14" y="34"/>
                        <a:pt x="54" y="0"/>
                        <a:pt x="102" y="0"/>
                      </a:cubicBezTo>
                      <a:cubicBezTo>
                        <a:pt x="108" y="0"/>
                        <a:pt x="114" y="0"/>
                        <a:pt x="120" y="1"/>
                      </a:cubicBezTo>
                      <a:cubicBezTo>
                        <a:pt x="173" y="11"/>
                        <a:pt x="209" y="63"/>
                        <a:pt x="199" y="116"/>
                      </a:cubicBezTo>
                      <a:cubicBezTo>
                        <a:pt x="191" y="163"/>
                        <a:pt x="150" y="197"/>
                        <a:pt x="102" y="197"/>
                      </a:cubicBezTo>
                      <a:close/>
                    </a:path>
                  </a:pathLst>
                </a:custGeom>
                <a:solidFill>
                  <a:srgbClr val="F2EED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 sz="1600">
                    <a:solidFill>
                      <a:srgbClr val="000000"/>
                    </a:solidFill>
                    <a:latin typeface="Calibri" panose="020f0502020204030204" pitchFamily="34" charset="0"/>
                    <a:sym typeface="宋体" panose="02010600030101010101" pitchFamily="2" charset="-122"/>
                  </a:endParaRPr>
                </a:p>
              </p:txBody>
            </p:sp>
            <p:sp>
              <p:nvSpPr>
                <p:cNvPr id="12303" name="Freeform 61"/>
                <p:cNvSpPr>
                  <a:spLocks noEditPoints="1" noChangeArrowheads="1"/>
                </p:cNvSpPr>
                <p:nvPr/>
              </p:nvSpPr>
              <p:spPr bwMode="auto">
                <a:xfrm>
                  <a:off x="95250" y="88900"/>
                  <a:ext cx="1230313" cy="1174750"/>
                </a:xfrm>
                <a:custGeom>
                  <a:gdLst>
                    <a:gd name="T0" fmla="*/ 103 w 180"/>
                    <a:gd name="T1" fmla="*/ 2 h 171"/>
                    <a:gd name="T2" fmla="*/ 88 w 180"/>
                    <a:gd name="T3" fmla="*/ 0 h 171"/>
                    <a:gd name="T4" fmla="*/ 4 w 180"/>
                    <a:gd name="T5" fmla="*/ 70 h 171"/>
                    <a:gd name="T6" fmla="*/ 18 w 180"/>
                    <a:gd name="T7" fmla="*/ 134 h 171"/>
                    <a:gd name="T8" fmla="*/ 73 w 180"/>
                    <a:gd name="T9" fmla="*/ 169 h 171"/>
                    <a:gd name="T10" fmla="*/ 88 w 180"/>
                    <a:gd name="T11" fmla="*/ 171 h 171"/>
                    <a:gd name="T12" fmla="*/ 172 w 180"/>
                    <a:gd name="T13" fmla="*/ 101 h 171"/>
                    <a:gd name="T14" fmla="*/ 103 w 180"/>
                    <a:gd name="T15" fmla="*/ 2 h 171"/>
                    <a:gd name="T16" fmla="*/ 169 w 180"/>
                    <a:gd name="T17" fmla="*/ 100 h 171"/>
                    <a:gd name="T18" fmla="*/ 88 w 180"/>
                    <a:gd name="T19" fmla="*/ 167 h 171"/>
                    <a:gd name="T20" fmla="*/ 73 w 180"/>
                    <a:gd name="T21" fmla="*/ 166 h 171"/>
                    <a:gd name="T22" fmla="*/ 21 w 180"/>
                    <a:gd name="T23" fmla="*/ 132 h 171"/>
                    <a:gd name="T24" fmla="*/ 8 w 180"/>
                    <a:gd name="T25" fmla="*/ 71 h 171"/>
                    <a:gd name="T26" fmla="*/ 88 w 180"/>
                    <a:gd name="T27" fmla="*/ 4 h 171"/>
                    <a:gd name="T28" fmla="*/ 103 w 180"/>
                    <a:gd name="T29" fmla="*/ 5 h 171"/>
                    <a:gd name="T30" fmla="*/ 169 w 180"/>
                    <a:gd name="T31" fmla="*/ 100 h 171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180"/>
                    <a:gd name="T49" fmla="*/ 0 h 171"/>
                    <a:gd name="T50" fmla="*/ 180 w 180"/>
                    <a:gd name="T51" fmla="*/ 171 h 171"/>
                  </a:gdLst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180" h="171">
                      <a:moveTo>
                        <a:pt x="103" y="2"/>
                      </a:moveTo>
                      <a:cubicBezTo>
                        <a:pt x="98" y="1"/>
                        <a:pt x="93" y="0"/>
                        <a:pt x="88" y="0"/>
                      </a:cubicBezTo>
                      <a:cubicBezTo>
                        <a:pt x="47" y="0"/>
                        <a:pt x="12" y="30"/>
                        <a:pt x="4" y="70"/>
                      </a:cubicBezTo>
                      <a:cubicBezTo>
                        <a:pt x="0" y="92"/>
                        <a:pt x="5" y="115"/>
                        <a:pt x="18" y="134"/>
                      </a:cubicBezTo>
                      <a:cubicBezTo>
                        <a:pt x="31" y="152"/>
                        <a:pt x="50" y="165"/>
                        <a:pt x="73" y="169"/>
                      </a:cubicBezTo>
                      <a:cubicBezTo>
                        <a:pt x="78" y="170"/>
                        <a:pt x="83" y="171"/>
                        <a:pt x="88" y="171"/>
                      </a:cubicBezTo>
                      <a:cubicBezTo>
                        <a:pt x="129" y="171"/>
                        <a:pt x="164" y="141"/>
                        <a:pt x="172" y="101"/>
                      </a:cubicBezTo>
                      <a:cubicBezTo>
                        <a:pt x="180" y="55"/>
                        <a:pt x="150" y="10"/>
                        <a:pt x="103" y="2"/>
                      </a:cubicBezTo>
                      <a:close/>
                      <a:moveTo>
                        <a:pt x="169" y="100"/>
                      </a:moveTo>
                      <a:cubicBezTo>
                        <a:pt x="161" y="139"/>
                        <a:pt x="128" y="167"/>
                        <a:pt x="88" y="167"/>
                      </a:cubicBezTo>
                      <a:cubicBezTo>
                        <a:pt x="83" y="167"/>
                        <a:pt x="78" y="167"/>
                        <a:pt x="73" y="166"/>
                      </a:cubicBezTo>
                      <a:cubicBezTo>
                        <a:pt x="52" y="162"/>
                        <a:pt x="33" y="150"/>
                        <a:pt x="21" y="132"/>
                      </a:cubicBezTo>
                      <a:cubicBezTo>
                        <a:pt x="8" y="114"/>
                        <a:pt x="4" y="92"/>
                        <a:pt x="8" y="71"/>
                      </a:cubicBezTo>
                      <a:cubicBezTo>
                        <a:pt x="15" y="32"/>
                        <a:pt x="49" y="4"/>
                        <a:pt x="88" y="4"/>
                      </a:cubicBezTo>
                      <a:cubicBezTo>
                        <a:pt x="93" y="4"/>
                        <a:pt x="98" y="4"/>
                        <a:pt x="103" y="5"/>
                      </a:cubicBezTo>
                      <a:cubicBezTo>
                        <a:pt x="147" y="13"/>
                        <a:pt x="177" y="56"/>
                        <a:pt x="169" y="100"/>
                      </a:cubicBezTo>
                      <a:close/>
                    </a:path>
                  </a:pathLst>
                </a:custGeom>
                <a:solidFill>
                  <a:srgbClr val="F2EED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 sz="1600">
                    <a:solidFill>
                      <a:srgbClr val="000000"/>
                    </a:solidFill>
                    <a:latin typeface="Calibri" panose="020f0502020204030204" pitchFamily="34" charset="0"/>
                    <a:sym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2304" name="文本框 16"/>
            <p:cNvSpPr>
              <a:spLocks noChangeArrowheads="1"/>
            </p:cNvSpPr>
            <p:nvPr/>
          </p:nvSpPr>
          <p:spPr bwMode="auto">
            <a:xfrm>
              <a:off x="283054" y="71165"/>
              <a:ext cx="555339" cy="1009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3900" b="1">
                  <a:solidFill>
                    <a:srgbClr val="305862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2</a:t>
              </a:r>
              <a:endParaRPr lang="zh-CN" altLang="en-US" sz="23900" b="1">
                <a:solidFill>
                  <a:srgbClr val="305862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492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805" y="482228"/>
            <a:ext cx="4068392" cy="523909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591" y="482228"/>
            <a:ext cx="2953460" cy="52505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5993" y="482228"/>
            <a:ext cx="2907868" cy="5169542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115129" y="5769904"/>
            <a:ext cx="189345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</a:rPr>
              <a:t>社会治安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661565" y="5769904"/>
            <a:ext cx="189345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</a:rPr>
              <a:t>社会生活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492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31032" y="630443"/>
            <a:ext cx="34163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</a:rPr>
              <a:t>古代的基层组织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25600" y="2770909"/>
            <a:ext cx="812800" cy="1200329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 b="1" smtClean="0"/>
              <a:t>秦朝</a:t>
            </a:r>
            <a:endParaRPr lang="zh-CN" altLang="en-US" sz="3600" b="1"/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2503055" y="2655561"/>
            <a:ext cx="618836" cy="4156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3186546" y="2217048"/>
            <a:ext cx="757381" cy="646331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 smtClean="0"/>
              <a:t>乡</a:t>
            </a:r>
            <a:endParaRPr lang="zh-CN" altLang="en-US" sz="3600"/>
          </a:p>
        </p:txBody>
      </p:sp>
      <p:cxnSp>
        <p:nvCxnSpPr>
          <p:cNvPr id="9" name="直接连接符 8"/>
          <p:cNvCxnSpPr/>
          <p:nvPr/>
        </p:nvCxnSpPr>
        <p:spPr>
          <a:xfrm flipV="1">
            <a:off x="4064000" y="2540000"/>
            <a:ext cx="572655" cy="184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4756728" y="2216834"/>
            <a:ext cx="757381" cy="646331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 smtClean="0"/>
              <a:t>里</a:t>
            </a:r>
            <a:endParaRPr lang="zh-CN" altLang="en-US" sz="3600"/>
          </a:p>
        </p:txBody>
      </p:sp>
      <p:cxnSp>
        <p:nvCxnSpPr>
          <p:cNvPr id="12" name="直接连接符 11"/>
          <p:cNvCxnSpPr/>
          <p:nvPr/>
        </p:nvCxnSpPr>
        <p:spPr>
          <a:xfrm>
            <a:off x="2586182" y="3371073"/>
            <a:ext cx="535709" cy="4620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3186545" y="3432464"/>
            <a:ext cx="757381" cy="646331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 smtClean="0"/>
              <a:t>亭</a:t>
            </a:r>
            <a:endParaRPr lang="zh-CN" altLang="en-US" sz="3600"/>
          </a:p>
        </p:txBody>
      </p:sp>
      <p:sp>
        <p:nvSpPr>
          <p:cNvPr id="14" name="文本框 13"/>
          <p:cNvSpPr txBox="1"/>
          <p:nvPr/>
        </p:nvSpPr>
        <p:spPr>
          <a:xfrm>
            <a:off x="5694218" y="2278390"/>
            <a:ext cx="255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（行政事务）</a:t>
            </a:r>
            <a:endParaRPr lang="zh-CN" altLang="en-US" sz="3200" b="1"/>
          </a:p>
        </p:txBody>
      </p:sp>
      <p:sp>
        <p:nvSpPr>
          <p:cNvPr id="15" name="文本框 14"/>
          <p:cNvSpPr txBox="1"/>
          <p:nvPr/>
        </p:nvSpPr>
        <p:spPr>
          <a:xfrm>
            <a:off x="4378036" y="3386463"/>
            <a:ext cx="3874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（传递政令维护治安）</a:t>
            </a:r>
            <a:endParaRPr lang="zh-CN" altLang="en-US" sz="3200" b="1"/>
          </a:p>
        </p:txBody>
      </p:sp>
      <p:sp>
        <p:nvSpPr>
          <p:cNvPr id="16" name="右大括号 15"/>
          <p:cNvSpPr/>
          <p:nvPr/>
        </p:nvSpPr>
        <p:spPr>
          <a:xfrm>
            <a:off x="8488218" y="2540000"/>
            <a:ext cx="212437" cy="110836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9037782" y="2524864"/>
            <a:ext cx="1930400" cy="1077218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smtClean="0"/>
              <a:t>均由本地人担任</a:t>
            </a:r>
            <a:endParaRPr lang="zh-CN" altLang="en-US" sz="3200"/>
          </a:p>
        </p:txBody>
      </p:sp>
      <p:sp>
        <p:nvSpPr>
          <p:cNvPr id="20" name="文本框 19"/>
          <p:cNvSpPr txBox="1"/>
          <p:nvPr/>
        </p:nvSpPr>
        <p:spPr>
          <a:xfrm>
            <a:off x="4858327" y="4625588"/>
            <a:ext cx="538480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00B050"/>
                </a:solidFill>
              </a:rPr>
              <a:t>基层民众自我管理</a:t>
            </a:r>
            <a:endParaRPr lang="zh-CN" altLang="en-US" sz="3200" b="1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  <p:bldP spid="14" grpId="0"/>
      <p:bldP spid="16" grpId="0"/>
      <p:bldP spid="17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492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215866" y="1468191"/>
            <a:ext cx="9895479" cy="1569660"/>
          </a:xfrm>
          <a:prstGeom prst="rect">
            <a:avLst/>
          </a:prstGeom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令民为什伍，而相牧司连坐。不告奸者腰斩，告奸者与斩敌首同赏，匿奸者与降敌同罚</a:t>
            </a:r>
            <a:r>
              <a:rPr lang="zh-CN" altLang="en-US" sz="320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20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——《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史记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商君列传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79272" y="3921267"/>
            <a:ext cx="38885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00B050"/>
                </a:solidFill>
              </a:rPr>
              <a:t>基层民众相互监督</a:t>
            </a:r>
            <a:endParaRPr lang="zh-CN" altLang="en-US" sz="3200" b="1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492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246909" y="665018"/>
            <a:ext cx="10012218" cy="4524315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（乾隆）二十二年（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1757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年）更定保甲之法：一、顺天府五城所属村庄暨直省各州县乡村，每户岁给门牌。十户为牌（奇零散处，通融编列），立牌长；十牌为甲，立甲长；三年更代。十甲为保，立保长，一年更代。士民公举诚实识字及有身家之人报官点充。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···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凡甲内有</a:t>
            </a:r>
            <a:r>
              <a:rPr lang="zh-CN" altLang="en-US" sz="32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盗窃、邪教、赌博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···</a:t>
            </a:r>
            <a:r>
              <a:rPr lang="zh-CN" altLang="en-US" sz="32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聚会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等事，及</a:t>
            </a:r>
            <a:r>
              <a:rPr lang="zh-CN" altLang="en-US" sz="32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面生可疑、行迹诡秘之徒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，责令专司查报。</a:t>
            </a:r>
            <a:r>
              <a:rPr lang="zh-CN" altLang="en-US" sz="32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户口迁移登耗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，责令随时报明。于门牌内改换填给。</a:t>
            </a:r>
            <a:endParaRPr lang="en-US" altLang="zh-CN" sz="3200" b="1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     ——《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清朝文献通考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卷十九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户口一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3200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121891" y="5523345"/>
            <a:ext cx="5135418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00B050"/>
                </a:solidFill>
              </a:rPr>
              <a:t>管理户籍，维护社会治安</a:t>
            </a:r>
            <a:endParaRPr lang="zh-CN" altLang="en-US" sz="3200" b="1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7410" name="组合 3"/>
          <p:cNvGrpSpPr/>
          <p:nvPr/>
        </p:nvGrpSpPr>
        <p:grpSpPr>
          <a:xfrm>
            <a:off x="314325" y="2589213"/>
            <a:ext cx="11744325" cy="1679575"/>
            <a:chExt cx="6508750" cy="1311275"/>
          </a:xfrm>
        </p:grpSpPr>
        <p:sp>
          <p:nvSpPr>
            <p:cNvPr id="17411" name="Freeform 150"/>
            <p:cNvSpPr>
              <a:spLocks noChangeArrowheads="1"/>
            </p:cNvSpPr>
            <p:nvPr/>
          </p:nvSpPr>
          <p:spPr bwMode="auto">
            <a:xfrm>
              <a:off x="0" y="0"/>
              <a:ext cx="6508750" cy="1311275"/>
            </a:xfrm>
            <a:custGeom>
              <a:gdLst>
                <a:gd name="T0" fmla="*/ 4100 w 4100"/>
                <a:gd name="T1" fmla="*/ 826 h 826"/>
                <a:gd name="T2" fmla="*/ 3875 w 4100"/>
                <a:gd name="T3" fmla="*/ 413 h 826"/>
                <a:gd name="T4" fmla="*/ 4100 w 4100"/>
                <a:gd name="T5" fmla="*/ 0 h 826"/>
                <a:gd name="T6" fmla="*/ 0 w 4100"/>
                <a:gd name="T7" fmla="*/ 0 h 826"/>
                <a:gd name="T8" fmla="*/ 0 w 4100"/>
                <a:gd name="T9" fmla="*/ 826 h 826"/>
                <a:gd name="T10" fmla="*/ 4100 w 4100"/>
                <a:gd name="T11" fmla="*/ 826 h 8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00"/>
                <a:gd name="T19" fmla="*/ 0 h 826"/>
                <a:gd name="T20" fmla="*/ 4100 w 4100"/>
                <a:gd name="T21" fmla="*/ 826 h 826"/>
              </a:gdLst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00" h="825">
                  <a:moveTo>
                    <a:pt x="4100" y="826"/>
                  </a:moveTo>
                  <a:lnTo>
                    <a:pt x="3875" y="413"/>
                  </a:lnTo>
                  <a:lnTo>
                    <a:pt x="4100" y="0"/>
                  </a:lnTo>
                  <a:lnTo>
                    <a:pt x="0" y="0"/>
                  </a:lnTo>
                  <a:lnTo>
                    <a:pt x="0" y="826"/>
                  </a:lnTo>
                  <a:lnTo>
                    <a:pt x="4100" y="826"/>
                  </a:lnTo>
                  <a:close/>
                </a:path>
              </a:pathLst>
            </a:custGeom>
            <a:solidFill>
              <a:srgbClr val="DA5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7412" name="Freeform 151"/>
            <p:cNvSpPr>
              <a:spLocks noChangeArrowheads="1"/>
            </p:cNvSpPr>
            <p:nvPr/>
          </p:nvSpPr>
          <p:spPr bwMode="auto">
            <a:xfrm>
              <a:off x="14287" y="15875"/>
              <a:ext cx="6469063" cy="1279525"/>
            </a:xfrm>
            <a:custGeom>
              <a:gdLst>
                <a:gd name="T0" fmla="*/ 4075 w 4075"/>
                <a:gd name="T1" fmla="*/ 806 h 806"/>
                <a:gd name="T2" fmla="*/ 3855 w 4075"/>
                <a:gd name="T3" fmla="*/ 403 h 806"/>
                <a:gd name="T4" fmla="*/ 4075 w 4075"/>
                <a:gd name="T5" fmla="*/ 0 h 806"/>
                <a:gd name="T6" fmla="*/ 0 w 4075"/>
                <a:gd name="T7" fmla="*/ 0 h 806"/>
                <a:gd name="T8" fmla="*/ 0 w 4075"/>
                <a:gd name="T9" fmla="*/ 806 h 806"/>
                <a:gd name="T10" fmla="*/ 4075 w 4075"/>
                <a:gd name="T11" fmla="*/ 806 h 8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75"/>
                <a:gd name="T19" fmla="*/ 0 h 806"/>
                <a:gd name="T20" fmla="*/ 4075 w 4075"/>
                <a:gd name="T21" fmla="*/ 806 h 806"/>
              </a:gdLst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75" h="805">
                  <a:moveTo>
                    <a:pt x="4075" y="806"/>
                  </a:moveTo>
                  <a:lnTo>
                    <a:pt x="3855" y="403"/>
                  </a:lnTo>
                  <a:lnTo>
                    <a:pt x="4075" y="0"/>
                  </a:lnTo>
                  <a:lnTo>
                    <a:pt x="0" y="0"/>
                  </a:lnTo>
                  <a:lnTo>
                    <a:pt x="0" y="806"/>
                  </a:lnTo>
                  <a:lnTo>
                    <a:pt x="4075" y="806"/>
                  </a:lnTo>
                  <a:close/>
                </a:path>
              </a:pathLst>
            </a:custGeom>
            <a:solidFill>
              <a:srgbClr val="F2E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7413" name="Freeform 152"/>
            <p:cNvSpPr>
              <a:spLocks noChangeArrowheads="1"/>
            </p:cNvSpPr>
            <p:nvPr/>
          </p:nvSpPr>
          <p:spPr bwMode="auto">
            <a:xfrm>
              <a:off x="30162" y="30163"/>
              <a:ext cx="6426200" cy="1249363"/>
            </a:xfrm>
            <a:custGeom>
              <a:gdLst>
                <a:gd name="T0" fmla="*/ 4048 w 4048"/>
                <a:gd name="T1" fmla="*/ 787 h 787"/>
                <a:gd name="T2" fmla="*/ 3835 w 4048"/>
                <a:gd name="T3" fmla="*/ 394 h 787"/>
                <a:gd name="T4" fmla="*/ 4048 w 4048"/>
                <a:gd name="T5" fmla="*/ 0 h 787"/>
                <a:gd name="T6" fmla="*/ 0 w 4048"/>
                <a:gd name="T7" fmla="*/ 0 h 787"/>
                <a:gd name="T8" fmla="*/ 0 w 4048"/>
                <a:gd name="T9" fmla="*/ 787 h 787"/>
                <a:gd name="T10" fmla="*/ 4048 w 4048"/>
                <a:gd name="T11" fmla="*/ 787 h 7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48"/>
                <a:gd name="T19" fmla="*/ 0 h 787"/>
                <a:gd name="T20" fmla="*/ 4048 w 4048"/>
                <a:gd name="T21" fmla="*/ 787 h 787"/>
              </a:gdLst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48" h="787">
                  <a:moveTo>
                    <a:pt x="4048" y="787"/>
                  </a:moveTo>
                  <a:lnTo>
                    <a:pt x="3835" y="394"/>
                  </a:lnTo>
                  <a:lnTo>
                    <a:pt x="4048" y="0"/>
                  </a:lnTo>
                  <a:lnTo>
                    <a:pt x="0" y="0"/>
                  </a:lnTo>
                  <a:lnTo>
                    <a:pt x="0" y="787"/>
                  </a:lnTo>
                  <a:lnTo>
                    <a:pt x="4048" y="787"/>
                  </a:lnTo>
                  <a:close/>
                </a:path>
              </a:pathLst>
            </a:custGeom>
            <a:solidFill>
              <a:srgbClr val="305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7414" name="矩形 7"/>
          <p:cNvSpPr>
            <a:spLocks noChangeArrowheads="1"/>
          </p:cNvSpPr>
          <p:nvPr/>
        </p:nvSpPr>
        <p:spPr bwMode="auto">
          <a:xfrm>
            <a:off x="5808005" y="2627848"/>
            <a:ext cx="433965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5400" b="1" smtClean="0">
                <a:solidFill>
                  <a:srgbClr val="FFFF00"/>
                </a:solidFill>
                <a:latin typeface="华文隶书" panose="02010800040101010101" pitchFamily="2" charset="-122"/>
                <a:ea typeface="华文隶书" panose="02010800040101010101" pitchFamily="2" charset="-122"/>
                <a:sym typeface="微软雅黑" panose="020b0503020204020204" charset="-122"/>
              </a:rPr>
              <a:t>历代社会救济</a:t>
            </a:r>
            <a:endParaRPr lang="en-US" altLang="zh-CN" sz="5400" b="1" smtClean="0">
              <a:solidFill>
                <a:srgbClr val="FFFF00"/>
              </a:solidFill>
              <a:latin typeface="华文隶书" pitchFamily="2" charset="-122"/>
              <a:ea typeface="华文隶书" pitchFamily="2" charset="-122"/>
              <a:sym typeface="微软雅黑"/>
            </a:endParaRPr>
          </a:p>
          <a:p>
            <a:pPr algn="ctr"/>
            <a:r>
              <a:rPr lang="zh-CN" altLang="en-US" sz="5400" b="1" smtClean="0">
                <a:solidFill>
                  <a:srgbClr val="FFFF00"/>
                </a:solidFill>
                <a:latin typeface="华文隶书" panose="02010800040101010101" pitchFamily="2" charset="-122"/>
                <a:ea typeface="华文隶书" panose="02010800040101010101" pitchFamily="2" charset="-122"/>
                <a:sym typeface="微软雅黑" panose="020b0503020204020204" charset="-122"/>
              </a:rPr>
              <a:t>与优抚政策</a:t>
            </a:r>
            <a:endParaRPr lang="zh-CN" altLang="en-US" sz="5400" b="1">
              <a:solidFill>
                <a:srgbClr val="FFFF00"/>
              </a:solidFill>
              <a:latin typeface="华文隶书" panose="02010800040101010101" pitchFamily="2" charset="-122"/>
              <a:ea typeface="华文隶书" panose="02010800040101010101" pitchFamily="2" charset="-122"/>
              <a:sym typeface="微软雅黑" panose="020b0503020204020204" charset="-122"/>
            </a:endParaRPr>
          </a:p>
        </p:txBody>
      </p:sp>
      <p:grpSp>
        <p:nvGrpSpPr>
          <p:cNvPr id="17415" name="组合 17"/>
          <p:cNvGrpSpPr/>
          <p:nvPr/>
        </p:nvGrpSpPr>
        <p:grpSpPr>
          <a:xfrm>
            <a:off x="741363" y="1320800"/>
            <a:ext cx="4192587" cy="4213225"/>
            <a:chExt cx="1122362" cy="1127957"/>
          </a:xfrm>
        </p:grpSpPr>
        <p:grpSp>
          <p:nvGrpSpPr>
            <p:cNvPr id="17416" name="组合 8"/>
            <p:cNvGrpSpPr/>
            <p:nvPr/>
          </p:nvGrpSpPr>
          <p:grpSpPr>
            <a:xfrm>
              <a:off x="0" y="0"/>
              <a:ext cx="1122362" cy="1127957"/>
              <a:chExt cx="3184525" cy="3200400"/>
            </a:xfrm>
          </p:grpSpPr>
          <p:sp>
            <p:nvSpPr>
              <p:cNvPr id="17417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84525" cy="3200400"/>
              </a:xfrm>
              <a:custGeom>
                <a:gdLst>
                  <a:gd name="T0" fmla="*/ 233 w 466"/>
                  <a:gd name="T1" fmla="*/ 466 h 466"/>
                  <a:gd name="T2" fmla="*/ 68 w 466"/>
                  <a:gd name="T3" fmla="*/ 397 h 466"/>
                  <a:gd name="T4" fmla="*/ 0 w 466"/>
                  <a:gd name="T5" fmla="*/ 233 h 466"/>
                  <a:gd name="T6" fmla="*/ 68 w 466"/>
                  <a:gd name="T7" fmla="*/ 68 h 466"/>
                  <a:gd name="T8" fmla="*/ 233 w 466"/>
                  <a:gd name="T9" fmla="*/ 0 h 466"/>
                  <a:gd name="T10" fmla="*/ 398 w 466"/>
                  <a:gd name="T11" fmla="*/ 68 h 466"/>
                  <a:gd name="T12" fmla="*/ 466 w 466"/>
                  <a:gd name="T13" fmla="*/ 233 h 466"/>
                  <a:gd name="T14" fmla="*/ 398 w 466"/>
                  <a:gd name="T15" fmla="*/ 397 h 466"/>
                  <a:gd name="T16" fmla="*/ 233 w 466"/>
                  <a:gd name="T17" fmla="*/ 466 h 46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66"/>
                  <a:gd name="T28" fmla="*/ 0 h 466"/>
                  <a:gd name="T29" fmla="*/ 466 w 466"/>
                  <a:gd name="T30" fmla="*/ 466 h 466"/>
                </a:gdLst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66" h="466">
                    <a:moveTo>
                      <a:pt x="233" y="466"/>
                    </a:moveTo>
                    <a:cubicBezTo>
                      <a:pt x="171" y="466"/>
                      <a:pt x="112" y="441"/>
                      <a:pt x="68" y="397"/>
                    </a:cubicBezTo>
                    <a:cubicBezTo>
                      <a:pt x="24" y="353"/>
                      <a:pt x="0" y="295"/>
                      <a:pt x="0" y="233"/>
                    </a:cubicBezTo>
                    <a:cubicBezTo>
                      <a:pt x="0" y="170"/>
                      <a:pt x="24" y="112"/>
                      <a:pt x="68" y="68"/>
                    </a:cubicBezTo>
                    <a:cubicBezTo>
                      <a:pt x="112" y="24"/>
                      <a:pt x="171" y="0"/>
                      <a:pt x="233" y="0"/>
                    </a:cubicBezTo>
                    <a:cubicBezTo>
                      <a:pt x="295" y="0"/>
                      <a:pt x="354" y="24"/>
                      <a:pt x="398" y="68"/>
                    </a:cubicBezTo>
                    <a:cubicBezTo>
                      <a:pt x="442" y="112"/>
                      <a:pt x="466" y="170"/>
                      <a:pt x="466" y="233"/>
                    </a:cubicBezTo>
                    <a:cubicBezTo>
                      <a:pt x="466" y="295"/>
                      <a:pt x="442" y="353"/>
                      <a:pt x="398" y="397"/>
                    </a:cubicBezTo>
                    <a:cubicBezTo>
                      <a:pt x="354" y="441"/>
                      <a:pt x="295" y="466"/>
                      <a:pt x="233" y="466"/>
                    </a:cubicBezTo>
                    <a:close/>
                  </a:path>
                </a:pathLst>
              </a:custGeom>
              <a:solidFill>
                <a:srgbClr val="DA59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zh-CN" sz="1600">
                  <a:solidFill>
                    <a:srgbClr val="000000"/>
                  </a:solidFill>
                  <a:latin typeface="Calibri" panose="020f0502020204030204" pitchFamily="34" charset="0"/>
                  <a:sym typeface="宋体" panose="02010600030101010101" pitchFamily="2" charset="-122"/>
                </a:endParaRPr>
              </a:p>
            </p:txBody>
          </p:sp>
          <p:sp>
            <p:nvSpPr>
              <p:cNvPr id="17418" name="Oval 16"/>
              <p:cNvSpPr>
                <a:spLocks noChangeArrowheads="1"/>
              </p:cNvSpPr>
              <p:nvPr/>
            </p:nvSpPr>
            <p:spPr bwMode="auto">
              <a:xfrm>
                <a:off x="26988" y="26988"/>
                <a:ext cx="3130550" cy="3138488"/>
              </a:xfrm>
              <a:prstGeom prst="ellipse">
                <a:avLst/>
              </a:prstGeom>
              <a:solidFill>
                <a:srgbClr val="F2EE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zh-CN" sz="1600">
                  <a:solidFill>
                    <a:srgbClr val="000000"/>
                  </a:solidFill>
                  <a:latin typeface="Calibri" panose="020f0502020204030204" pitchFamily="34" charset="0"/>
                  <a:sym typeface="宋体" panose="02010600030101010101" pitchFamily="2" charset="-122"/>
                </a:endParaRPr>
              </a:p>
            </p:txBody>
          </p:sp>
          <p:sp>
            <p:nvSpPr>
              <p:cNvPr id="17419" name="Oval 17"/>
              <p:cNvSpPr>
                <a:spLocks noChangeArrowheads="1"/>
              </p:cNvSpPr>
              <p:nvPr/>
            </p:nvSpPr>
            <p:spPr bwMode="auto">
              <a:xfrm>
                <a:off x="53975" y="53975"/>
                <a:ext cx="3076575" cy="3084513"/>
              </a:xfrm>
              <a:prstGeom prst="ellipse">
                <a:avLst/>
              </a:prstGeom>
              <a:solidFill>
                <a:srgbClr val="DA59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zh-CN" sz="1600">
                  <a:solidFill>
                    <a:srgbClr val="000000"/>
                  </a:solidFill>
                  <a:latin typeface="Calibri" panose="020f0502020204030204" pitchFamily="34" charset="0"/>
                  <a:sym typeface="宋体" panose="02010600030101010101" pitchFamily="2" charset="-122"/>
                </a:endParaRPr>
              </a:p>
            </p:txBody>
          </p:sp>
          <p:sp>
            <p:nvSpPr>
              <p:cNvPr id="17420" name="Freeform 18"/>
              <p:cNvSpPr>
                <a:spLocks noEditPoints="1" noChangeArrowheads="1"/>
              </p:cNvSpPr>
              <p:nvPr/>
            </p:nvSpPr>
            <p:spPr bwMode="auto">
              <a:xfrm>
                <a:off x="258763" y="254000"/>
                <a:ext cx="2665413" cy="2686050"/>
              </a:xfrm>
              <a:custGeom>
                <a:gdLst>
                  <a:gd name="T0" fmla="*/ 188 w 390"/>
                  <a:gd name="T1" fmla="*/ 391 h 391"/>
                  <a:gd name="T2" fmla="*/ 217 w 390"/>
                  <a:gd name="T3" fmla="*/ 389 h 391"/>
                  <a:gd name="T4" fmla="*/ 167 w 390"/>
                  <a:gd name="T5" fmla="*/ 384 h 391"/>
                  <a:gd name="T6" fmla="*/ 237 w 390"/>
                  <a:gd name="T7" fmla="*/ 382 h 391"/>
                  <a:gd name="T8" fmla="*/ 245 w 390"/>
                  <a:gd name="T9" fmla="*/ 384 h 391"/>
                  <a:gd name="T10" fmla="*/ 140 w 390"/>
                  <a:gd name="T11" fmla="*/ 381 h 391"/>
                  <a:gd name="T12" fmla="*/ 267 w 390"/>
                  <a:gd name="T13" fmla="*/ 375 h 391"/>
                  <a:gd name="T14" fmla="*/ 116 w 390"/>
                  <a:gd name="T15" fmla="*/ 372 h 391"/>
                  <a:gd name="T16" fmla="*/ 283 w 390"/>
                  <a:gd name="T17" fmla="*/ 367 h 391"/>
                  <a:gd name="T18" fmla="*/ 292 w 390"/>
                  <a:gd name="T19" fmla="*/ 365 h 391"/>
                  <a:gd name="T20" fmla="*/ 93 w 390"/>
                  <a:gd name="T21" fmla="*/ 357 h 391"/>
                  <a:gd name="T22" fmla="*/ 308 w 390"/>
                  <a:gd name="T23" fmla="*/ 349 h 391"/>
                  <a:gd name="T24" fmla="*/ 315 w 390"/>
                  <a:gd name="T25" fmla="*/ 349 h 391"/>
                  <a:gd name="T26" fmla="*/ 71 w 390"/>
                  <a:gd name="T27" fmla="*/ 343 h 391"/>
                  <a:gd name="T28" fmla="*/ 330 w 390"/>
                  <a:gd name="T29" fmla="*/ 334 h 391"/>
                  <a:gd name="T30" fmla="*/ 336 w 390"/>
                  <a:gd name="T31" fmla="*/ 329 h 391"/>
                  <a:gd name="T32" fmla="*/ 47 w 390"/>
                  <a:gd name="T33" fmla="*/ 323 h 391"/>
                  <a:gd name="T34" fmla="*/ 42 w 390"/>
                  <a:gd name="T35" fmla="*/ 317 h 391"/>
                  <a:gd name="T36" fmla="*/ 356 w 390"/>
                  <a:gd name="T37" fmla="*/ 306 h 391"/>
                  <a:gd name="T38" fmla="*/ 30 w 390"/>
                  <a:gd name="T39" fmla="*/ 296 h 391"/>
                  <a:gd name="T40" fmla="*/ 28 w 390"/>
                  <a:gd name="T41" fmla="*/ 294 h 391"/>
                  <a:gd name="T42" fmla="*/ 369 w 390"/>
                  <a:gd name="T43" fmla="*/ 282 h 391"/>
                  <a:gd name="T44" fmla="*/ 19 w 390"/>
                  <a:gd name="T45" fmla="*/ 275 h 391"/>
                  <a:gd name="T46" fmla="*/ 378 w 390"/>
                  <a:gd name="T47" fmla="*/ 258 h 391"/>
                  <a:gd name="T48" fmla="*/ 9 w 390"/>
                  <a:gd name="T49" fmla="*/ 253 h 391"/>
                  <a:gd name="T50" fmla="*/ 7 w 390"/>
                  <a:gd name="T51" fmla="*/ 246 h 391"/>
                  <a:gd name="T52" fmla="*/ 387 w 390"/>
                  <a:gd name="T53" fmla="*/ 232 h 391"/>
                  <a:gd name="T54" fmla="*/ 6 w 390"/>
                  <a:gd name="T55" fmla="*/ 224 h 391"/>
                  <a:gd name="T56" fmla="*/ 385 w 390"/>
                  <a:gd name="T57" fmla="*/ 210 h 391"/>
                  <a:gd name="T58" fmla="*/ 388 w 390"/>
                  <a:gd name="T59" fmla="*/ 205 h 391"/>
                  <a:gd name="T60" fmla="*/ 4 w 390"/>
                  <a:gd name="T61" fmla="*/ 195 h 391"/>
                  <a:gd name="T62" fmla="*/ 385 w 390"/>
                  <a:gd name="T63" fmla="*/ 181 h 391"/>
                  <a:gd name="T64" fmla="*/ 387 w 390"/>
                  <a:gd name="T65" fmla="*/ 176 h 391"/>
                  <a:gd name="T66" fmla="*/ 5 w 390"/>
                  <a:gd name="T67" fmla="*/ 165 h 391"/>
                  <a:gd name="T68" fmla="*/ 381 w 390"/>
                  <a:gd name="T69" fmla="*/ 153 h 391"/>
                  <a:gd name="T70" fmla="*/ 382 w 390"/>
                  <a:gd name="T71" fmla="*/ 148 h 391"/>
                  <a:gd name="T72" fmla="*/ 11 w 390"/>
                  <a:gd name="T73" fmla="*/ 136 h 391"/>
                  <a:gd name="T74" fmla="*/ 377 w 390"/>
                  <a:gd name="T75" fmla="*/ 124 h 391"/>
                  <a:gd name="T76" fmla="*/ 16 w 390"/>
                  <a:gd name="T77" fmla="*/ 117 h 391"/>
                  <a:gd name="T78" fmla="*/ 365 w 390"/>
                  <a:gd name="T79" fmla="*/ 104 h 391"/>
                  <a:gd name="T80" fmla="*/ 362 w 390"/>
                  <a:gd name="T81" fmla="*/ 101 h 391"/>
                  <a:gd name="T82" fmla="*/ 33 w 390"/>
                  <a:gd name="T83" fmla="*/ 91 h 391"/>
                  <a:gd name="T84" fmla="*/ 36 w 390"/>
                  <a:gd name="T85" fmla="*/ 89 h 391"/>
                  <a:gd name="T86" fmla="*/ 347 w 390"/>
                  <a:gd name="T87" fmla="*/ 77 h 391"/>
                  <a:gd name="T88" fmla="*/ 50 w 390"/>
                  <a:gd name="T89" fmla="*/ 68 h 391"/>
                  <a:gd name="T90" fmla="*/ 330 w 390"/>
                  <a:gd name="T91" fmla="*/ 58 h 391"/>
                  <a:gd name="T92" fmla="*/ 327 w 390"/>
                  <a:gd name="T93" fmla="*/ 56 h 391"/>
                  <a:gd name="T94" fmla="*/ 71 w 390"/>
                  <a:gd name="T95" fmla="*/ 48 h 391"/>
                  <a:gd name="T96" fmla="*/ 309 w 390"/>
                  <a:gd name="T97" fmla="*/ 42 h 391"/>
                  <a:gd name="T98" fmla="*/ 303 w 390"/>
                  <a:gd name="T99" fmla="*/ 38 h 391"/>
                  <a:gd name="T100" fmla="*/ 94 w 390"/>
                  <a:gd name="T101" fmla="*/ 34 h 391"/>
                  <a:gd name="T102" fmla="*/ 286 w 390"/>
                  <a:gd name="T103" fmla="*/ 23 h 391"/>
                  <a:gd name="T104" fmla="*/ 113 w 390"/>
                  <a:gd name="T105" fmla="*/ 21 h 391"/>
                  <a:gd name="T106" fmla="*/ 265 w 390"/>
                  <a:gd name="T107" fmla="*/ 18 h 391"/>
                  <a:gd name="T108" fmla="*/ 261 w 390"/>
                  <a:gd name="T109" fmla="*/ 14 h 391"/>
                  <a:gd name="T110" fmla="*/ 140 w 390"/>
                  <a:gd name="T111" fmla="*/ 10 h 391"/>
                  <a:gd name="T112" fmla="*/ 238 w 390"/>
                  <a:gd name="T113" fmla="*/ 9 h 391"/>
                  <a:gd name="T114" fmla="*/ 231 w 390"/>
                  <a:gd name="T115" fmla="*/ 8 h 391"/>
                  <a:gd name="T116" fmla="*/ 169 w 390"/>
                  <a:gd name="T117" fmla="*/ 4 h 391"/>
                  <a:gd name="T118" fmla="*/ 210 w 390"/>
                  <a:gd name="T119" fmla="*/ 1 h 391"/>
                  <a:gd name="T120" fmla="*/ 202 w 390"/>
                  <a:gd name="T121" fmla="*/ 5 h 391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390"/>
                  <a:gd name="T184" fmla="*/ 0 h 391"/>
                  <a:gd name="T185" fmla="*/ 390 w 390"/>
                  <a:gd name="T186" fmla="*/ 391 h 391"/>
                </a:gdLst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390" h="391">
                    <a:moveTo>
                      <a:pt x="193" y="389"/>
                    </a:moveTo>
                    <a:cubicBezTo>
                      <a:pt x="193" y="387"/>
                      <a:pt x="194" y="386"/>
                      <a:pt x="195" y="386"/>
                    </a:cubicBezTo>
                    <a:cubicBezTo>
                      <a:pt x="195" y="386"/>
                      <a:pt x="195" y="386"/>
                      <a:pt x="195" y="386"/>
                    </a:cubicBezTo>
                    <a:cubicBezTo>
                      <a:pt x="196" y="386"/>
                      <a:pt x="197" y="387"/>
                      <a:pt x="197" y="389"/>
                    </a:cubicBezTo>
                    <a:cubicBezTo>
                      <a:pt x="197" y="389"/>
                      <a:pt x="197" y="389"/>
                      <a:pt x="197" y="389"/>
                    </a:cubicBezTo>
                    <a:cubicBezTo>
                      <a:pt x="197" y="390"/>
                      <a:pt x="196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5" y="391"/>
                      <a:pt x="195" y="391"/>
                      <a:pt x="195" y="391"/>
                    </a:cubicBezTo>
                    <a:cubicBezTo>
                      <a:pt x="194" y="391"/>
                      <a:pt x="193" y="390"/>
                      <a:pt x="193" y="389"/>
                    </a:cubicBezTo>
                    <a:close/>
                    <a:moveTo>
                      <a:pt x="200" y="388"/>
                    </a:moveTo>
                    <a:cubicBezTo>
                      <a:pt x="200" y="387"/>
                      <a:pt x="201" y="386"/>
                      <a:pt x="202" y="386"/>
                    </a:cubicBezTo>
                    <a:cubicBezTo>
                      <a:pt x="202" y="386"/>
                      <a:pt x="202" y="386"/>
                      <a:pt x="202" y="386"/>
                    </a:cubicBezTo>
                    <a:cubicBezTo>
                      <a:pt x="203" y="386"/>
                      <a:pt x="204" y="387"/>
                      <a:pt x="204" y="388"/>
                    </a:cubicBezTo>
                    <a:cubicBezTo>
                      <a:pt x="204" y="388"/>
                      <a:pt x="204" y="388"/>
                      <a:pt x="204" y="388"/>
                    </a:cubicBezTo>
                    <a:cubicBezTo>
                      <a:pt x="204" y="390"/>
                      <a:pt x="203" y="390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2" y="391"/>
                      <a:pt x="202" y="391"/>
                      <a:pt x="202" y="391"/>
                    </a:cubicBezTo>
                    <a:cubicBezTo>
                      <a:pt x="201" y="391"/>
                      <a:pt x="200" y="390"/>
                      <a:pt x="200" y="388"/>
                    </a:cubicBezTo>
                    <a:close/>
                    <a:moveTo>
                      <a:pt x="188" y="391"/>
                    </a:moveTo>
                    <a:cubicBezTo>
                      <a:pt x="187" y="390"/>
                      <a:pt x="186" y="389"/>
                      <a:pt x="186" y="388"/>
                    </a:cubicBezTo>
                    <a:cubicBezTo>
                      <a:pt x="186" y="388"/>
                      <a:pt x="186" y="388"/>
                      <a:pt x="186" y="388"/>
                    </a:cubicBezTo>
                    <a:cubicBezTo>
                      <a:pt x="186" y="387"/>
                      <a:pt x="187" y="386"/>
                      <a:pt x="188" y="386"/>
                    </a:cubicBezTo>
                    <a:cubicBezTo>
                      <a:pt x="188" y="386"/>
                      <a:pt x="188" y="386"/>
                      <a:pt x="188" y="386"/>
                    </a:cubicBezTo>
                    <a:cubicBezTo>
                      <a:pt x="189" y="386"/>
                      <a:pt x="190" y="387"/>
                      <a:pt x="190" y="388"/>
                    </a:cubicBezTo>
                    <a:cubicBezTo>
                      <a:pt x="190" y="388"/>
                      <a:pt x="190" y="388"/>
                      <a:pt x="190" y="388"/>
                    </a:cubicBezTo>
                    <a:cubicBezTo>
                      <a:pt x="190" y="390"/>
                      <a:pt x="189" y="391"/>
                      <a:pt x="188" y="391"/>
                    </a:cubicBezTo>
                    <a:cubicBezTo>
                      <a:pt x="188" y="391"/>
                      <a:pt x="188" y="391"/>
                      <a:pt x="188" y="391"/>
                    </a:cubicBezTo>
                    <a:cubicBezTo>
                      <a:pt x="188" y="391"/>
                      <a:pt x="188" y="391"/>
                      <a:pt x="188" y="391"/>
                    </a:cubicBezTo>
                    <a:close/>
                    <a:moveTo>
                      <a:pt x="207" y="388"/>
                    </a:moveTo>
                    <a:cubicBezTo>
                      <a:pt x="207" y="387"/>
                      <a:pt x="208" y="386"/>
                      <a:pt x="209" y="386"/>
                    </a:cubicBezTo>
                    <a:cubicBezTo>
                      <a:pt x="209" y="386"/>
                      <a:pt x="209" y="386"/>
                      <a:pt x="209" y="386"/>
                    </a:cubicBezTo>
                    <a:cubicBezTo>
                      <a:pt x="210" y="386"/>
                      <a:pt x="211" y="387"/>
                      <a:pt x="211" y="388"/>
                    </a:cubicBezTo>
                    <a:cubicBezTo>
                      <a:pt x="211" y="388"/>
                      <a:pt x="211" y="388"/>
                      <a:pt x="211" y="388"/>
                    </a:cubicBezTo>
                    <a:cubicBezTo>
                      <a:pt x="211" y="389"/>
                      <a:pt x="210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9" y="390"/>
                      <a:pt x="209" y="390"/>
                      <a:pt x="209" y="390"/>
                    </a:cubicBezTo>
                    <a:cubicBezTo>
                      <a:pt x="208" y="390"/>
                      <a:pt x="207" y="389"/>
                      <a:pt x="207" y="388"/>
                    </a:cubicBezTo>
                    <a:close/>
                    <a:moveTo>
                      <a:pt x="181" y="390"/>
                    </a:moveTo>
                    <a:cubicBezTo>
                      <a:pt x="179" y="390"/>
                      <a:pt x="178" y="389"/>
                      <a:pt x="179" y="388"/>
                    </a:cubicBezTo>
                    <a:cubicBezTo>
                      <a:pt x="179" y="388"/>
                      <a:pt x="179" y="388"/>
                      <a:pt x="179" y="388"/>
                    </a:cubicBezTo>
                    <a:cubicBezTo>
                      <a:pt x="179" y="387"/>
                      <a:pt x="180" y="386"/>
                      <a:pt x="181" y="386"/>
                    </a:cubicBezTo>
                    <a:cubicBezTo>
                      <a:pt x="181" y="386"/>
                      <a:pt x="181" y="386"/>
                      <a:pt x="181" y="386"/>
                    </a:cubicBezTo>
                    <a:cubicBezTo>
                      <a:pt x="182" y="386"/>
                      <a:pt x="183" y="387"/>
                      <a:pt x="183" y="388"/>
                    </a:cubicBezTo>
                    <a:cubicBezTo>
                      <a:pt x="183" y="388"/>
                      <a:pt x="183" y="388"/>
                      <a:pt x="183" y="388"/>
                    </a:cubicBezTo>
                    <a:cubicBezTo>
                      <a:pt x="183" y="389"/>
                      <a:pt x="182" y="390"/>
                      <a:pt x="181" y="390"/>
                    </a:cubicBezTo>
                    <a:cubicBezTo>
                      <a:pt x="181" y="390"/>
                      <a:pt x="181" y="390"/>
                      <a:pt x="181" y="390"/>
                    </a:cubicBezTo>
                    <a:cubicBezTo>
                      <a:pt x="181" y="390"/>
                      <a:pt x="181" y="390"/>
                      <a:pt x="181" y="390"/>
                    </a:cubicBezTo>
                    <a:close/>
                    <a:moveTo>
                      <a:pt x="214" y="388"/>
                    </a:moveTo>
                    <a:cubicBezTo>
                      <a:pt x="214" y="386"/>
                      <a:pt x="215" y="385"/>
                      <a:pt x="216" y="385"/>
                    </a:cubicBezTo>
                    <a:cubicBezTo>
                      <a:pt x="216" y="385"/>
                      <a:pt x="216" y="385"/>
                      <a:pt x="216" y="385"/>
                    </a:cubicBezTo>
                    <a:cubicBezTo>
                      <a:pt x="217" y="385"/>
                      <a:pt x="218" y="386"/>
                      <a:pt x="218" y="387"/>
                    </a:cubicBezTo>
                    <a:cubicBezTo>
                      <a:pt x="218" y="387"/>
                      <a:pt x="218" y="387"/>
                      <a:pt x="218" y="387"/>
                    </a:cubicBezTo>
                    <a:cubicBezTo>
                      <a:pt x="219" y="388"/>
                      <a:pt x="218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7" y="389"/>
                      <a:pt x="217" y="389"/>
                      <a:pt x="217" y="389"/>
                    </a:cubicBezTo>
                    <a:cubicBezTo>
                      <a:pt x="216" y="389"/>
                      <a:pt x="216" y="389"/>
                      <a:pt x="216" y="389"/>
                    </a:cubicBezTo>
                    <a:cubicBezTo>
                      <a:pt x="216" y="389"/>
                      <a:pt x="216" y="389"/>
                      <a:pt x="216" y="389"/>
                    </a:cubicBezTo>
                    <a:cubicBezTo>
                      <a:pt x="215" y="389"/>
                      <a:pt x="214" y="389"/>
                      <a:pt x="214" y="388"/>
                    </a:cubicBezTo>
                    <a:close/>
                    <a:moveTo>
                      <a:pt x="173" y="389"/>
                    </a:moveTo>
                    <a:cubicBezTo>
                      <a:pt x="172" y="389"/>
                      <a:pt x="171" y="388"/>
                      <a:pt x="171" y="387"/>
                    </a:cubicBezTo>
                    <a:cubicBezTo>
                      <a:pt x="171" y="387"/>
                      <a:pt x="171" y="387"/>
                      <a:pt x="171" y="387"/>
                    </a:cubicBezTo>
                    <a:cubicBezTo>
                      <a:pt x="171" y="386"/>
                      <a:pt x="173" y="385"/>
                      <a:pt x="174" y="385"/>
                    </a:cubicBezTo>
                    <a:cubicBezTo>
                      <a:pt x="174" y="385"/>
                      <a:pt x="174" y="385"/>
                      <a:pt x="174" y="385"/>
                    </a:cubicBezTo>
                    <a:cubicBezTo>
                      <a:pt x="175" y="385"/>
                      <a:pt x="176" y="386"/>
                      <a:pt x="176" y="388"/>
                    </a:cubicBezTo>
                    <a:cubicBezTo>
                      <a:pt x="176" y="388"/>
                      <a:pt x="176" y="388"/>
                      <a:pt x="176" y="388"/>
                    </a:cubicBezTo>
                    <a:cubicBezTo>
                      <a:pt x="175" y="389"/>
                      <a:pt x="175" y="389"/>
                      <a:pt x="173" y="389"/>
                    </a:cubicBezTo>
                    <a:cubicBezTo>
                      <a:pt x="173" y="389"/>
                      <a:pt x="173" y="389"/>
                      <a:pt x="173" y="389"/>
                    </a:cubicBezTo>
                    <a:cubicBezTo>
                      <a:pt x="173" y="389"/>
                      <a:pt x="173" y="389"/>
                      <a:pt x="173" y="389"/>
                    </a:cubicBezTo>
                    <a:close/>
                    <a:moveTo>
                      <a:pt x="221" y="387"/>
                    </a:moveTo>
                    <a:cubicBezTo>
                      <a:pt x="221" y="386"/>
                      <a:pt x="222" y="385"/>
                      <a:pt x="223" y="384"/>
                    </a:cubicBezTo>
                    <a:cubicBezTo>
                      <a:pt x="223" y="384"/>
                      <a:pt x="223" y="384"/>
                      <a:pt x="223" y="384"/>
                    </a:cubicBezTo>
                    <a:cubicBezTo>
                      <a:pt x="224" y="384"/>
                      <a:pt x="225" y="385"/>
                      <a:pt x="226" y="386"/>
                    </a:cubicBezTo>
                    <a:cubicBezTo>
                      <a:pt x="226" y="386"/>
                      <a:pt x="226" y="386"/>
                      <a:pt x="226" y="386"/>
                    </a:cubicBezTo>
                    <a:cubicBezTo>
                      <a:pt x="226" y="387"/>
                      <a:pt x="225" y="388"/>
                      <a:pt x="224" y="389"/>
                    </a:cubicBezTo>
                    <a:cubicBezTo>
                      <a:pt x="224" y="389"/>
                      <a:pt x="224" y="389"/>
                      <a:pt x="224" y="389"/>
                    </a:cubicBezTo>
                    <a:cubicBezTo>
                      <a:pt x="224" y="389"/>
                      <a:pt x="224" y="389"/>
                      <a:pt x="223" y="389"/>
                    </a:cubicBezTo>
                    <a:cubicBezTo>
                      <a:pt x="223" y="389"/>
                      <a:pt x="223" y="389"/>
                      <a:pt x="223" y="389"/>
                    </a:cubicBezTo>
                    <a:cubicBezTo>
                      <a:pt x="222" y="389"/>
                      <a:pt x="222" y="388"/>
                      <a:pt x="221" y="387"/>
                    </a:cubicBezTo>
                    <a:close/>
                    <a:moveTo>
                      <a:pt x="166" y="388"/>
                    </a:moveTo>
                    <a:cubicBezTo>
                      <a:pt x="165" y="388"/>
                      <a:pt x="164" y="387"/>
                      <a:pt x="164" y="386"/>
                    </a:cubicBezTo>
                    <a:cubicBezTo>
                      <a:pt x="164" y="386"/>
                      <a:pt x="164" y="386"/>
                      <a:pt x="164" y="386"/>
                    </a:cubicBezTo>
                    <a:cubicBezTo>
                      <a:pt x="164" y="385"/>
                      <a:pt x="165" y="384"/>
                      <a:pt x="167" y="384"/>
                    </a:cubicBezTo>
                    <a:cubicBezTo>
                      <a:pt x="167" y="384"/>
                      <a:pt x="167" y="384"/>
                      <a:pt x="167" y="384"/>
                    </a:cubicBezTo>
                    <a:cubicBezTo>
                      <a:pt x="168" y="384"/>
                      <a:pt x="169" y="386"/>
                      <a:pt x="168" y="387"/>
                    </a:cubicBezTo>
                    <a:cubicBezTo>
                      <a:pt x="168" y="387"/>
                      <a:pt x="168" y="387"/>
                      <a:pt x="168" y="387"/>
                    </a:cubicBezTo>
                    <a:cubicBezTo>
                      <a:pt x="168" y="388"/>
                      <a:pt x="167" y="389"/>
                      <a:pt x="166" y="389"/>
                    </a:cubicBezTo>
                    <a:cubicBezTo>
                      <a:pt x="166" y="389"/>
                      <a:pt x="166" y="389"/>
                      <a:pt x="166" y="389"/>
                    </a:cubicBezTo>
                    <a:cubicBezTo>
                      <a:pt x="166" y="389"/>
                      <a:pt x="166" y="389"/>
                      <a:pt x="166" y="388"/>
                    </a:cubicBezTo>
                    <a:close/>
                    <a:moveTo>
                      <a:pt x="229" y="386"/>
                    </a:moveTo>
                    <a:cubicBezTo>
                      <a:pt x="228" y="384"/>
                      <a:pt x="229" y="383"/>
                      <a:pt x="230" y="383"/>
                    </a:cubicBezTo>
                    <a:cubicBezTo>
                      <a:pt x="230" y="383"/>
                      <a:pt x="230" y="383"/>
                      <a:pt x="230" y="383"/>
                    </a:cubicBezTo>
                    <a:cubicBezTo>
                      <a:pt x="231" y="383"/>
                      <a:pt x="232" y="384"/>
                      <a:pt x="233" y="385"/>
                    </a:cubicBezTo>
                    <a:cubicBezTo>
                      <a:pt x="233" y="385"/>
                      <a:pt x="233" y="385"/>
                      <a:pt x="233" y="385"/>
                    </a:cubicBezTo>
                    <a:cubicBezTo>
                      <a:pt x="233" y="386"/>
                      <a:pt x="232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1" y="387"/>
                      <a:pt x="231" y="387"/>
                      <a:pt x="231" y="387"/>
                    </a:cubicBezTo>
                    <a:cubicBezTo>
                      <a:pt x="230" y="387"/>
                      <a:pt x="229" y="387"/>
                      <a:pt x="229" y="386"/>
                    </a:cubicBezTo>
                    <a:close/>
                    <a:moveTo>
                      <a:pt x="159" y="387"/>
                    </a:move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8" y="387"/>
                      <a:pt x="157" y="386"/>
                      <a:pt x="157" y="385"/>
                    </a:cubicBezTo>
                    <a:cubicBezTo>
                      <a:pt x="157" y="385"/>
                      <a:pt x="157" y="385"/>
                      <a:pt x="157" y="385"/>
                    </a:cubicBezTo>
                    <a:cubicBezTo>
                      <a:pt x="157" y="384"/>
                      <a:pt x="158" y="383"/>
                      <a:pt x="160" y="383"/>
                    </a:cubicBezTo>
                    <a:cubicBezTo>
                      <a:pt x="160" y="383"/>
                      <a:pt x="160" y="383"/>
                      <a:pt x="160" y="383"/>
                    </a:cubicBezTo>
                    <a:cubicBezTo>
                      <a:pt x="161" y="383"/>
                      <a:pt x="161" y="384"/>
                      <a:pt x="161" y="386"/>
                    </a:cubicBezTo>
                    <a:cubicBezTo>
                      <a:pt x="161" y="386"/>
                      <a:pt x="161" y="386"/>
                      <a:pt x="161" y="386"/>
                    </a:cubicBezTo>
                    <a:cubicBezTo>
                      <a:pt x="161" y="387"/>
                      <a:pt x="160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ubicBezTo>
                      <a:pt x="159" y="387"/>
                      <a:pt x="159" y="387"/>
                      <a:pt x="159" y="387"/>
                    </a:cubicBezTo>
                    <a:close/>
                    <a:moveTo>
                      <a:pt x="236" y="384"/>
                    </a:moveTo>
                    <a:cubicBezTo>
                      <a:pt x="235" y="383"/>
                      <a:pt x="236" y="382"/>
                      <a:pt x="237" y="382"/>
                    </a:cubicBezTo>
                    <a:cubicBezTo>
                      <a:pt x="237" y="382"/>
                      <a:pt x="237" y="382"/>
                      <a:pt x="237" y="382"/>
                    </a:cubicBezTo>
                    <a:cubicBezTo>
                      <a:pt x="238" y="381"/>
                      <a:pt x="239" y="382"/>
                      <a:pt x="240" y="383"/>
                    </a:cubicBezTo>
                    <a:cubicBezTo>
                      <a:pt x="240" y="383"/>
                      <a:pt x="240" y="383"/>
                      <a:pt x="240" y="383"/>
                    </a:cubicBezTo>
                    <a:cubicBezTo>
                      <a:pt x="240" y="384"/>
                      <a:pt x="239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8" y="386"/>
                      <a:pt x="238" y="386"/>
                      <a:pt x="238" y="386"/>
                    </a:cubicBezTo>
                    <a:cubicBezTo>
                      <a:pt x="237" y="386"/>
                      <a:pt x="236" y="385"/>
                      <a:pt x="236" y="384"/>
                    </a:cubicBezTo>
                    <a:close/>
                    <a:moveTo>
                      <a:pt x="152" y="386"/>
                    </a:moveTo>
                    <a:cubicBezTo>
                      <a:pt x="151" y="386"/>
                      <a:pt x="150" y="384"/>
                      <a:pt x="150" y="383"/>
                    </a:cubicBezTo>
                    <a:cubicBezTo>
                      <a:pt x="150" y="383"/>
                      <a:pt x="150" y="383"/>
                      <a:pt x="150" y="383"/>
                    </a:cubicBezTo>
                    <a:cubicBezTo>
                      <a:pt x="150" y="382"/>
                      <a:pt x="151" y="381"/>
                      <a:pt x="153" y="382"/>
                    </a:cubicBezTo>
                    <a:cubicBezTo>
                      <a:pt x="153" y="382"/>
                      <a:pt x="153" y="382"/>
                      <a:pt x="153" y="382"/>
                    </a:cubicBezTo>
                    <a:cubicBezTo>
                      <a:pt x="154" y="382"/>
                      <a:pt x="154" y="383"/>
                      <a:pt x="154" y="384"/>
                    </a:cubicBezTo>
                    <a:cubicBezTo>
                      <a:pt x="154" y="384"/>
                      <a:pt x="154" y="384"/>
                      <a:pt x="154" y="384"/>
                    </a:cubicBezTo>
                    <a:cubicBezTo>
                      <a:pt x="154" y="385"/>
                      <a:pt x="153" y="386"/>
                      <a:pt x="152" y="386"/>
                    </a:cubicBezTo>
                    <a:cubicBezTo>
                      <a:pt x="152" y="386"/>
                      <a:pt x="152" y="386"/>
                      <a:pt x="152" y="386"/>
                    </a:cubicBezTo>
                    <a:cubicBezTo>
                      <a:pt x="152" y="386"/>
                      <a:pt x="152" y="386"/>
                      <a:pt x="152" y="386"/>
                    </a:cubicBezTo>
                    <a:close/>
                    <a:moveTo>
                      <a:pt x="243" y="383"/>
                    </a:moveTo>
                    <a:cubicBezTo>
                      <a:pt x="242" y="381"/>
                      <a:pt x="243" y="380"/>
                      <a:pt x="244" y="380"/>
                    </a:cubicBezTo>
                    <a:cubicBezTo>
                      <a:pt x="244" y="380"/>
                      <a:pt x="244" y="380"/>
                      <a:pt x="244" y="380"/>
                    </a:cubicBezTo>
                    <a:cubicBezTo>
                      <a:pt x="245" y="380"/>
                      <a:pt x="246" y="380"/>
                      <a:pt x="247" y="382"/>
                    </a:cubicBezTo>
                    <a:cubicBezTo>
                      <a:pt x="247" y="382"/>
                      <a:pt x="247" y="382"/>
                      <a:pt x="247" y="382"/>
                    </a:cubicBezTo>
                    <a:cubicBezTo>
                      <a:pt x="247" y="383"/>
                      <a:pt x="246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5" y="384"/>
                      <a:pt x="245" y="384"/>
                      <a:pt x="245" y="384"/>
                    </a:cubicBezTo>
                    <a:cubicBezTo>
                      <a:pt x="244" y="384"/>
                      <a:pt x="243" y="384"/>
                      <a:pt x="243" y="383"/>
                    </a:cubicBezTo>
                    <a:close/>
                    <a:moveTo>
                      <a:pt x="145" y="384"/>
                    </a:move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3" y="384"/>
                      <a:pt x="143" y="383"/>
                      <a:pt x="143" y="381"/>
                    </a:cubicBezTo>
                    <a:cubicBezTo>
                      <a:pt x="143" y="381"/>
                      <a:pt x="143" y="381"/>
                      <a:pt x="143" y="381"/>
                    </a:cubicBezTo>
                    <a:cubicBezTo>
                      <a:pt x="143" y="380"/>
                      <a:pt x="145" y="380"/>
                      <a:pt x="146" y="380"/>
                    </a:cubicBezTo>
                    <a:cubicBezTo>
                      <a:pt x="146" y="380"/>
                      <a:pt x="146" y="380"/>
                      <a:pt x="146" y="380"/>
                    </a:cubicBezTo>
                    <a:cubicBezTo>
                      <a:pt x="147" y="380"/>
                      <a:pt x="147" y="381"/>
                      <a:pt x="147" y="383"/>
                    </a:cubicBezTo>
                    <a:cubicBezTo>
                      <a:pt x="147" y="383"/>
                      <a:pt x="147" y="383"/>
                      <a:pt x="147" y="383"/>
                    </a:cubicBezTo>
                    <a:cubicBezTo>
                      <a:pt x="147" y="383"/>
                      <a:pt x="146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ubicBezTo>
                      <a:pt x="145" y="384"/>
                      <a:pt x="145" y="384"/>
                      <a:pt x="145" y="384"/>
                    </a:cubicBezTo>
                    <a:close/>
                    <a:moveTo>
                      <a:pt x="250" y="381"/>
                    </a:moveTo>
                    <a:cubicBezTo>
                      <a:pt x="249" y="380"/>
                      <a:pt x="250" y="378"/>
                      <a:pt x="251" y="378"/>
                    </a:cubicBezTo>
                    <a:cubicBezTo>
                      <a:pt x="251" y="378"/>
                      <a:pt x="251" y="378"/>
                      <a:pt x="251" y="378"/>
                    </a:cubicBezTo>
                    <a:cubicBezTo>
                      <a:pt x="252" y="378"/>
                      <a:pt x="253" y="378"/>
                      <a:pt x="254" y="379"/>
                    </a:cubicBezTo>
                    <a:cubicBezTo>
                      <a:pt x="254" y="379"/>
                      <a:pt x="254" y="379"/>
                      <a:pt x="254" y="379"/>
                    </a:cubicBezTo>
                    <a:cubicBezTo>
                      <a:pt x="254" y="381"/>
                      <a:pt x="253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2" y="382"/>
                      <a:pt x="252" y="382"/>
                      <a:pt x="252" y="382"/>
                    </a:cubicBezTo>
                    <a:cubicBezTo>
                      <a:pt x="251" y="382"/>
                      <a:pt x="250" y="382"/>
                      <a:pt x="250" y="381"/>
                    </a:cubicBezTo>
                    <a:close/>
                    <a:moveTo>
                      <a:pt x="138" y="382"/>
                    </a:moveTo>
                    <a:cubicBezTo>
                      <a:pt x="136" y="382"/>
                      <a:pt x="136" y="380"/>
                      <a:pt x="136" y="379"/>
                    </a:cubicBezTo>
                    <a:cubicBezTo>
                      <a:pt x="136" y="379"/>
                      <a:pt x="136" y="379"/>
                      <a:pt x="136" y="379"/>
                    </a:cubicBezTo>
                    <a:cubicBezTo>
                      <a:pt x="136" y="378"/>
                      <a:pt x="138" y="378"/>
                      <a:pt x="139" y="378"/>
                    </a:cubicBezTo>
                    <a:cubicBezTo>
                      <a:pt x="139" y="378"/>
                      <a:pt x="139" y="378"/>
                      <a:pt x="139" y="378"/>
                    </a:cubicBezTo>
                    <a:cubicBezTo>
                      <a:pt x="140" y="378"/>
                      <a:pt x="141" y="379"/>
                      <a:pt x="140" y="381"/>
                    </a:cubicBezTo>
                    <a:cubicBezTo>
                      <a:pt x="140" y="381"/>
                      <a:pt x="140" y="381"/>
                      <a:pt x="140" y="381"/>
                    </a:cubicBezTo>
                    <a:cubicBezTo>
                      <a:pt x="140" y="382"/>
                      <a:pt x="139" y="382"/>
                      <a:pt x="138" y="382"/>
                    </a:cubicBezTo>
                    <a:cubicBezTo>
                      <a:pt x="138" y="382"/>
                      <a:pt x="138" y="382"/>
                      <a:pt x="138" y="382"/>
                    </a:cubicBezTo>
                    <a:cubicBezTo>
                      <a:pt x="138" y="382"/>
                      <a:pt x="138" y="382"/>
                      <a:pt x="138" y="382"/>
                    </a:cubicBezTo>
                    <a:close/>
                    <a:moveTo>
                      <a:pt x="256" y="379"/>
                    </a:moveTo>
                    <a:cubicBezTo>
                      <a:pt x="256" y="377"/>
                      <a:pt x="257" y="376"/>
                      <a:pt x="258" y="376"/>
                    </a:cubicBezTo>
                    <a:cubicBezTo>
                      <a:pt x="258" y="376"/>
                      <a:pt x="258" y="376"/>
                      <a:pt x="258" y="376"/>
                    </a:cubicBezTo>
                    <a:cubicBezTo>
                      <a:pt x="259" y="375"/>
                      <a:pt x="260" y="376"/>
                      <a:pt x="260" y="377"/>
                    </a:cubicBezTo>
                    <a:cubicBezTo>
                      <a:pt x="260" y="377"/>
                      <a:pt x="260" y="377"/>
                      <a:pt x="260" y="377"/>
                    </a:cubicBezTo>
                    <a:cubicBezTo>
                      <a:pt x="261" y="378"/>
                      <a:pt x="260" y="379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9" y="380"/>
                      <a:pt x="259" y="380"/>
                      <a:pt x="259" y="380"/>
                    </a:cubicBezTo>
                    <a:cubicBezTo>
                      <a:pt x="258" y="380"/>
                      <a:pt x="257" y="379"/>
                      <a:pt x="256" y="379"/>
                    </a:cubicBezTo>
                    <a:close/>
                    <a:moveTo>
                      <a:pt x="131" y="380"/>
                    </a:moveTo>
                    <a:cubicBezTo>
                      <a:pt x="129" y="379"/>
                      <a:pt x="129" y="378"/>
                      <a:pt x="129" y="377"/>
                    </a:cubicBezTo>
                    <a:cubicBezTo>
                      <a:pt x="129" y="377"/>
                      <a:pt x="129" y="377"/>
                      <a:pt x="129" y="377"/>
                    </a:cubicBezTo>
                    <a:cubicBezTo>
                      <a:pt x="130" y="376"/>
                      <a:pt x="131" y="375"/>
                      <a:pt x="132" y="376"/>
                    </a:cubicBezTo>
                    <a:cubicBezTo>
                      <a:pt x="132" y="376"/>
                      <a:pt x="132" y="376"/>
                      <a:pt x="132" y="376"/>
                    </a:cubicBezTo>
                    <a:cubicBezTo>
                      <a:pt x="133" y="376"/>
                      <a:pt x="134" y="377"/>
                      <a:pt x="133" y="378"/>
                    </a:cubicBezTo>
                    <a:cubicBezTo>
                      <a:pt x="133" y="378"/>
                      <a:pt x="133" y="378"/>
                      <a:pt x="133" y="378"/>
                    </a:cubicBezTo>
                    <a:cubicBezTo>
                      <a:pt x="133" y="379"/>
                      <a:pt x="132" y="380"/>
                      <a:pt x="131" y="380"/>
                    </a:cubicBezTo>
                    <a:cubicBezTo>
                      <a:pt x="131" y="380"/>
                      <a:pt x="131" y="380"/>
                      <a:pt x="131" y="380"/>
                    </a:cubicBezTo>
                    <a:cubicBezTo>
                      <a:pt x="131" y="380"/>
                      <a:pt x="131" y="380"/>
                      <a:pt x="131" y="380"/>
                    </a:cubicBezTo>
                    <a:close/>
                    <a:moveTo>
                      <a:pt x="263" y="376"/>
                    </a:moveTo>
                    <a:cubicBezTo>
                      <a:pt x="263" y="375"/>
                      <a:pt x="263" y="374"/>
                      <a:pt x="264" y="373"/>
                    </a:cubicBezTo>
                    <a:cubicBezTo>
                      <a:pt x="264" y="373"/>
                      <a:pt x="264" y="373"/>
                      <a:pt x="264" y="373"/>
                    </a:cubicBezTo>
                    <a:cubicBezTo>
                      <a:pt x="266" y="373"/>
                      <a:pt x="267" y="373"/>
                      <a:pt x="267" y="375"/>
                    </a:cubicBezTo>
                    <a:cubicBezTo>
                      <a:pt x="267" y="375"/>
                      <a:pt x="267" y="375"/>
                      <a:pt x="267" y="375"/>
                    </a:cubicBezTo>
                    <a:cubicBezTo>
                      <a:pt x="268" y="376"/>
                      <a:pt x="267" y="377"/>
                      <a:pt x="266" y="377"/>
                    </a:cubicBezTo>
                    <a:cubicBezTo>
                      <a:pt x="266" y="377"/>
                      <a:pt x="266" y="377"/>
                      <a:pt x="266" y="377"/>
                    </a:cubicBezTo>
                    <a:cubicBezTo>
                      <a:pt x="266" y="377"/>
                      <a:pt x="266" y="377"/>
                      <a:pt x="265" y="377"/>
                    </a:cubicBezTo>
                    <a:cubicBezTo>
                      <a:pt x="265" y="377"/>
                      <a:pt x="265" y="377"/>
                      <a:pt x="265" y="377"/>
                    </a:cubicBezTo>
                    <a:cubicBezTo>
                      <a:pt x="264" y="377"/>
                      <a:pt x="264" y="377"/>
                      <a:pt x="263" y="376"/>
                    </a:cubicBezTo>
                    <a:close/>
                    <a:moveTo>
                      <a:pt x="124" y="377"/>
                    </a:moveTo>
                    <a:cubicBezTo>
                      <a:pt x="123" y="377"/>
                      <a:pt x="122" y="375"/>
                      <a:pt x="123" y="374"/>
                    </a:cubicBezTo>
                    <a:cubicBezTo>
                      <a:pt x="123" y="374"/>
                      <a:pt x="123" y="374"/>
                      <a:pt x="123" y="374"/>
                    </a:cubicBezTo>
                    <a:cubicBezTo>
                      <a:pt x="123" y="373"/>
                      <a:pt x="124" y="373"/>
                      <a:pt x="125" y="373"/>
                    </a:cubicBezTo>
                    <a:cubicBezTo>
                      <a:pt x="125" y="373"/>
                      <a:pt x="125" y="373"/>
                      <a:pt x="125" y="373"/>
                    </a:cubicBezTo>
                    <a:cubicBezTo>
                      <a:pt x="126" y="374"/>
                      <a:pt x="127" y="375"/>
                      <a:pt x="126" y="376"/>
                    </a:cubicBezTo>
                    <a:cubicBezTo>
                      <a:pt x="126" y="376"/>
                      <a:pt x="126" y="376"/>
                      <a:pt x="126" y="376"/>
                    </a:cubicBezTo>
                    <a:cubicBezTo>
                      <a:pt x="126" y="377"/>
                      <a:pt x="125" y="377"/>
                      <a:pt x="125" y="377"/>
                    </a:cubicBezTo>
                    <a:cubicBezTo>
                      <a:pt x="125" y="377"/>
                      <a:pt x="125" y="377"/>
                      <a:pt x="125" y="377"/>
                    </a:cubicBezTo>
                    <a:cubicBezTo>
                      <a:pt x="124" y="377"/>
                      <a:pt x="124" y="377"/>
                      <a:pt x="124" y="377"/>
                    </a:cubicBezTo>
                    <a:close/>
                    <a:moveTo>
                      <a:pt x="270" y="373"/>
                    </a:moveTo>
                    <a:cubicBezTo>
                      <a:pt x="270" y="372"/>
                      <a:pt x="270" y="371"/>
                      <a:pt x="271" y="371"/>
                    </a:cubicBezTo>
                    <a:cubicBezTo>
                      <a:pt x="271" y="371"/>
                      <a:pt x="271" y="371"/>
                      <a:pt x="271" y="371"/>
                    </a:cubicBezTo>
                    <a:cubicBezTo>
                      <a:pt x="272" y="370"/>
                      <a:pt x="273" y="371"/>
                      <a:pt x="274" y="372"/>
                    </a:cubicBezTo>
                    <a:cubicBezTo>
                      <a:pt x="274" y="372"/>
                      <a:pt x="274" y="372"/>
                      <a:pt x="274" y="372"/>
                    </a:cubicBezTo>
                    <a:cubicBezTo>
                      <a:pt x="274" y="373"/>
                      <a:pt x="274" y="374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3" y="375"/>
                      <a:pt x="273" y="375"/>
                      <a:pt x="273" y="375"/>
                    </a:cubicBezTo>
                    <a:cubicBezTo>
                      <a:pt x="272" y="375"/>
                      <a:pt x="272" y="375"/>
                      <a:pt x="272" y="375"/>
                    </a:cubicBezTo>
                    <a:cubicBezTo>
                      <a:pt x="272" y="375"/>
                      <a:pt x="272" y="375"/>
                      <a:pt x="272" y="375"/>
                    </a:cubicBezTo>
                    <a:cubicBezTo>
                      <a:pt x="271" y="375"/>
                      <a:pt x="270" y="374"/>
                      <a:pt x="270" y="373"/>
                    </a:cubicBezTo>
                    <a:close/>
                    <a:moveTo>
                      <a:pt x="117" y="374"/>
                    </a:moveTo>
                    <a:cubicBezTo>
                      <a:pt x="116" y="374"/>
                      <a:pt x="115" y="373"/>
                      <a:pt x="116" y="372"/>
                    </a:cubicBezTo>
                    <a:cubicBezTo>
                      <a:pt x="116" y="372"/>
                      <a:pt x="116" y="372"/>
                      <a:pt x="116" y="372"/>
                    </a:cubicBezTo>
                    <a:cubicBezTo>
                      <a:pt x="116" y="370"/>
                      <a:pt x="118" y="370"/>
                      <a:pt x="119" y="370"/>
                    </a:cubicBezTo>
                    <a:cubicBezTo>
                      <a:pt x="119" y="370"/>
                      <a:pt x="119" y="370"/>
                      <a:pt x="119" y="370"/>
                    </a:cubicBezTo>
                    <a:cubicBezTo>
                      <a:pt x="120" y="371"/>
                      <a:pt x="120" y="372"/>
                      <a:pt x="120" y="373"/>
                    </a:cubicBezTo>
                    <a:cubicBezTo>
                      <a:pt x="120" y="373"/>
                      <a:pt x="120" y="373"/>
                      <a:pt x="120" y="373"/>
                    </a:cubicBezTo>
                    <a:cubicBezTo>
                      <a:pt x="119" y="374"/>
                      <a:pt x="119" y="375"/>
                      <a:pt x="118" y="375"/>
                    </a:cubicBezTo>
                    <a:cubicBezTo>
                      <a:pt x="118" y="375"/>
                      <a:pt x="118" y="375"/>
                      <a:pt x="118" y="375"/>
                    </a:cubicBezTo>
                    <a:cubicBezTo>
                      <a:pt x="118" y="375"/>
                      <a:pt x="117" y="374"/>
                      <a:pt x="117" y="374"/>
                    </a:cubicBezTo>
                    <a:close/>
                    <a:moveTo>
                      <a:pt x="277" y="370"/>
                    </a:moveTo>
                    <a:cubicBezTo>
                      <a:pt x="276" y="369"/>
                      <a:pt x="276" y="368"/>
                      <a:pt x="278" y="368"/>
                    </a:cubicBezTo>
                    <a:cubicBezTo>
                      <a:pt x="278" y="368"/>
                      <a:pt x="278" y="368"/>
                      <a:pt x="278" y="368"/>
                    </a:cubicBezTo>
                    <a:cubicBezTo>
                      <a:pt x="279" y="367"/>
                      <a:pt x="280" y="368"/>
                      <a:pt x="280" y="369"/>
                    </a:cubicBezTo>
                    <a:cubicBezTo>
                      <a:pt x="280" y="369"/>
                      <a:pt x="280" y="369"/>
                      <a:pt x="280" y="369"/>
                    </a:cubicBezTo>
                    <a:cubicBezTo>
                      <a:pt x="281" y="370"/>
                      <a:pt x="280" y="371"/>
                      <a:pt x="279" y="371"/>
                    </a:cubicBezTo>
                    <a:cubicBezTo>
                      <a:pt x="279" y="371"/>
                      <a:pt x="279" y="371"/>
                      <a:pt x="279" y="371"/>
                    </a:cubicBezTo>
                    <a:cubicBezTo>
                      <a:pt x="279" y="372"/>
                      <a:pt x="279" y="372"/>
                      <a:pt x="278" y="372"/>
                    </a:cubicBezTo>
                    <a:cubicBezTo>
                      <a:pt x="278" y="372"/>
                      <a:pt x="278" y="372"/>
                      <a:pt x="278" y="372"/>
                    </a:cubicBezTo>
                    <a:cubicBezTo>
                      <a:pt x="278" y="372"/>
                      <a:pt x="277" y="371"/>
                      <a:pt x="277" y="370"/>
                    </a:cubicBezTo>
                    <a:close/>
                    <a:moveTo>
                      <a:pt x="110" y="371"/>
                    </a:moveTo>
                    <a:cubicBezTo>
                      <a:pt x="109" y="371"/>
                      <a:pt x="109" y="370"/>
                      <a:pt x="109" y="368"/>
                    </a:cubicBezTo>
                    <a:cubicBezTo>
                      <a:pt x="109" y="368"/>
                      <a:pt x="109" y="368"/>
                      <a:pt x="109" y="368"/>
                    </a:cubicBezTo>
                    <a:cubicBezTo>
                      <a:pt x="110" y="367"/>
                      <a:pt x="111" y="367"/>
                      <a:pt x="112" y="367"/>
                    </a:cubicBezTo>
                    <a:cubicBezTo>
                      <a:pt x="112" y="367"/>
                      <a:pt x="112" y="367"/>
                      <a:pt x="112" y="367"/>
                    </a:cubicBezTo>
                    <a:cubicBezTo>
                      <a:pt x="113" y="368"/>
                      <a:pt x="114" y="369"/>
                      <a:pt x="113" y="370"/>
                    </a:cubicBezTo>
                    <a:cubicBezTo>
                      <a:pt x="113" y="370"/>
                      <a:pt x="113" y="370"/>
                      <a:pt x="113" y="370"/>
                    </a:cubicBezTo>
                    <a:cubicBezTo>
                      <a:pt x="113" y="371"/>
                      <a:pt x="112" y="371"/>
                      <a:pt x="111" y="371"/>
                    </a:cubicBezTo>
                    <a:cubicBezTo>
                      <a:pt x="111" y="371"/>
                      <a:pt x="111" y="371"/>
                      <a:pt x="111" y="371"/>
                    </a:cubicBezTo>
                    <a:cubicBezTo>
                      <a:pt x="111" y="371"/>
                      <a:pt x="111" y="371"/>
                      <a:pt x="110" y="371"/>
                    </a:cubicBezTo>
                    <a:close/>
                    <a:moveTo>
                      <a:pt x="283" y="367"/>
                    </a:moveTo>
                    <a:cubicBezTo>
                      <a:pt x="282" y="366"/>
                      <a:pt x="283" y="365"/>
                      <a:pt x="284" y="364"/>
                    </a:cubicBezTo>
                    <a:cubicBezTo>
                      <a:pt x="284" y="364"/>
                      <a:pt x="284" y="364"/>
                      <a:pt x="284" y="364"/>
                    </a:cubicBezTo>
                    <a:cubicBezTo>
                      <a:pt x="285" y="364"/>
                      <a:pt x="286" y="364"/>
                      <a:pt x="287" y="365"/>
                    </a:cubicBezTo>
                    <a:cubicBezTo>
                      <a:pt x="287" y="365"/>
                      <a:pt x="287" y="365"/>
                      <a:pt x="287" y="365"/>
                    </a:cubicBezTo>
                    <a:cubicBezTo>
                      <a:pt x="287" y="366"/>
                      <a:pt x="287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6" y="368"/>
                      <a:pt x="286" y="368"/>
                    </a:cubicBezTo>
                    <a:cubicBezTo>
                      <a:pt x="286" y="368"/>
                      <a:pt x="285" y="368"/>
                      <a:pt x="285" y="368"/>
                    </a:cubicBezTo>
                    <a:cubicBezTo>
                      <a:pt x="285" y="368"/>
                      <a:pt x="285" y="368"/>
                      <a:pt x="285" y="368"/>
                    </a:cubicBezTo>
                    <a:cubicBezTo>
                      <a:pt x="284" y="368"/>
                      <a:pt x="283" y="368"/>
                      <a:pt x="283" y="367"/>
                    </a:cubicBezTo>
                    <a:close/>
                    <a:moveTo>
                      <a:pt x="104" y="368"/>
                    </a:moveTo>
                    <a:cubicBezTo>
                      <a:pt x="103" y="367"/>
                      <a:pt x="102" y="366"/>
                      <a:pt x="103" y="365"/>
                    </a:cubicBezTo>
                    <a:cubicBezTo>
                      <a:pt x="103" y="365"/>
                      <a:pt x="103" y="365"/>
                      <a:pt x="103" y="365"/>
                    </a:cubicBezTo>
                    <a:cubicBezTo>
                      <a:pt x="103" y="364"/>
                      <a:pt x="105" y="364"/>
                      <a:pt x="106" y="364"/>
                    </a:cubicBezTo>
                    <a:cubicBezTo>
                      <a:pt x="106" y="364"/>
                      <a:pt x="106" y="364"/>
                      <a:pt x="106" y="364"/>
                    </a:cubicBezTo>
                    <a:cubicBezTo>
                      <a:pt x="107" y="365"/>
                      <a:pt x="107" y="366"/>
                      <a:pt x="107" y="367"/>
                    </a:cubicBezTo>
                    <a:cubicBezTo>
                      <a:pt x="107" y="367"/>
                      <a:pt x="107" y="367"/>
                      <a:pt x="107" y="367"/>
                    </a:cubicBezTo>
                    <a:cubicBezTo>
                      <a:pt x="106" y="368"/>
                      <a:pt x="106" y="368"/>
                      <a:pt x="105" y="368"/>
                    </a:cubicBezTo>
                    <a:cubicBezTo>
                      <a:pt x="105" y="368"/>
                      <a:pt x="105" y="368"/>
                      <a:pt x="105" y="368"/>
                    </a:cubicBezTo>
                    <a:cubicBezTo>
                      <a:pt x="104" y="368"/>
                      <a:pt x="104" y="368"/>
                      <a:pt x="104" y="368"/>
                    </a:cubicBezTo>
                    <a:close/>
                    <a:moveTo>
                      <a:pt x="289" y="364"/>
                    </a:moveTo>
                    <a:cubicBezTo>
                      <a:pt x="289" y="363"/>
                      <a:pt x="289" y="362"/>
                      <a:pt x="290" y="361"/>
                    </a:cubicBezTo>
                    <a:cubicBezTo>
                      <a:pt x="290" y="361"/>
                      <a:pt x="290" y="361"/>
                      <a:pt x="290" y="361"/>
                    </a:cubicBezTo>
                    <a:cubicBezTo>
                      <a:pt x="291" y="360"/>
                      <a:pt x="292" y="361"/>
                      <a:pt x="293" y="362"/>
                    </a:cubicBezTo>
                    <a:cubicBezTo>
                      <a:pt x="293" y="362"/>
                      <a:pt x="293" y="362"/>
                      <a:pt x="293" y="362"/>
                    </a:cubicBezTo>
                    <a:cubicBezTo>
                      <a:pt x="294" y="363"/>
                      <a:pt x="293" y="364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2" y="365"/>
                    </a:cubicBezTo>
                    <a:cubicBezTo>
                      <a:pt x="292" y="365"/>
                      <a:pt x="292" y="365"/>
                      <a:pt x="291" y="365"/>
                    </a:cubicBezTo>
                    <a:cubicBezTo>
                      <a:pt x="291" y="365"/>
                      <a:pt x="291" y="365"/>
                      <a:pt x="291" y="365"/>
                    </a:cubicBezTo>
                    <a:cubicBezTo>
                      <a:pt x="290" y="365"/>
                      <a:pt x="290" y="365"/>
                      <a:pt x="289" y="364"/>
                    </a:cubicBezTo>
                    <a:close/>
                    <a:moveTo>
                      <a:pt x="97" y="364"/>
                    </a:moveTo>
                    <a:cubicBezTo>
                      <a:pt x="96" y="364"/>
                      <a:pt x="96" y="363"/>
                      <a:pt x="97" y="362"/>
                    </a:cubicBezTo>
                    <a:cubicBezTo>
                      <a:pt x="97" y="362"/>
                      <a:pt x="97" y="362"/>
                      <a:pt x="97" y="362"/>
                    </a:cubicBezTo>
                    <a:cubicBezTo>
                      <a:pt x="97" y="361"/>
                      <a:pt x="99" y="360"/>
                      <a:pt x="100" y="361"/>
                    </a:cubicBezTo>
                    <a:cubicBezTo>
                      <a:pt x="100" y="361"/>
                      <a:pt x="100" y="361"/>
                      <a:pt x="100" y="361"/>
                    </a:cubicBezTo>
                    <a:cubicBezTo>
                      <a:pt x="101" y="361"/>
                      <a:pt x="101" y="363"/>
                      <a:pt x="100" y="364"/>
                    </a:cubicBezTo>
                    <a:cubicBezTo>
                      <a:pt x="100" y="364"/>
                      <a:pt x="100" y="364"/>
                      <a:pt x="100" y="364"/>
                    </a:cubicBezTo>
                    <a:cubicBezTo>
                      <a:pt x="100" y="364"/>
                      <a:pt x="99" y="365"/>
                      <a:pt x="98" y="365"/>
                    </a:cubicBezTo>
                    <a:cubicBezTo>
                      <a:pt x="98" y="365"/>
                      <a:pt x="98" y="365"/>
                      <a:pt x="98" y="365"/>
                    </a:cubicBezTo>
                    <a:cubicBezTo>
                      <a:pt x="98" y="365"/>
                      <a:pt x="98" y="365"/>
                      <a:pt x="97" y="364"/>
                    </a:cubicBezTo>
                    <a:close/>
                    <a:moveTo>
                      <a:pt x="296" y="360"/>
                    </a:moveTo>
                    <a:cubicBezTo>
                      <a:pt x="295" y="359"/>
                      <a:pt x="295" y="358"/>
                      <a:pt x="296" y="357"/>
                    </a:cubicBezTo>
                    <a:cubicBezTo>
                      <a:pt x="296" y="357"/>
                      <a:pt x="296" y="357"/>
                      <a:pt x="296" y="357"/>
                    </a:cubicBezTo>
                    <a:cubicBezTo>
                      <a:pt x="297" y="357"/>
                      <a:pt x="299" y="357"/>
                      <a:pt x="299" y="358"/>
                    </a:cubicBezTo>
                    <a:cubicBezTo>
                      <a:pt x="299" y="358"/>
                      <a:pt x="299" y="358"/>
                      <a:pt x="299" y="358"/>
                    </a:cubicBezTo>
                    <a:cubicBezTo>
                      <a:pt x="300" y="359"/>
                      <a:pt x="299" y="360"/>
                      <a:pt x="299" y="361"/>
                    </a:cubicBezTo>
                    <a:cubicBezTo>
                      <a:pt x="299" y="361"/>
                      <a:pt x="299" y="361"/>
                      <a:pt x="299" y="361"/>
                    </a:cubicBezTo>
                    <a:cubicBezTo>
                      <a:pt x="298" y="361"/>
                      <a:pt x="298" y="361"/>
                      <a:pt x="297" y="361"/>
                    </a:cubicBezTo>
                    <a:cubicBezTo>
                      <a:pt x="297" y="361"/>
                      <a:pt x="297" y="361"/>
                      <a:pt x="297" y="361"/>
                    </a:cubicBezTo>
                    <a:cubicBezTo>
                      <a:pt x="297" y="361"/>
                      <a:pt x="296" y="361"/>
                      <a:pt x="296" y="360"/>
                    </a:cubicBezTo>
                    <a:close/>
                    <a:moveTo>
                      <a:pt x="91" y="361"/>
                    </a:moveTo>
                    <a:cubicBezTo>
                      <a:pt x="90" y="360"/>
                      <a:pt x="90" y="359"/>
                      <a:pt x="91" y="358"/>
                    </a:cubicBezTo>
                    <a:cubicBezTo>
                      <a:pt x="91" y="358"/>
                      <a:pt x="91" y="358"/>
                      <a:pt x="91" y="358"/>
                    </a:cubicBezTo>
                    <a:cubicBezTo>
                      <a:pt x="91" y="357"/>
                      <a:pt x="92" y="356"/>
                      <a:pt x="93" y="357"/>
                    </a:cubicBezTo>
                    <a:cubicBezTo>
                      <a:pt x="93" y="357"/>
                      <a:pt x="93" y="357"/>
                      <a:pt x="93" y="357"/>
                    </a:cubicBezTo>
                    <a:cubicBezTo>
                      <a:pt x="94" y="358"/>
                      <a:pt x="95" y="359"/>
                      <a:pt x="94" y="360"/>
                    </a:cubicBezTo>
                    <a:cubicBezTo>
                      <a:pt x="94" y="360"/>
                      <a:pt x="94" y="360"/>
                      <a:pt x="94" y="360"/>
                    </a:cubicBezTo>
                    <a:cubicBezTo>
                      <a:pt x="94" y="361"/>
                      <a:pt x="93" y="361"/>
                      <a:pt x="92" y="361"/>
                    </a:cubicBezTo>
                    <a:cubicBezTo>
                      <a:pt x="92" y="361"/>
                      <a:pt x="92" y="361"/>
                      <a:pt x="92" y="361"/>
                    </a:cubicBezTo>
                    <a:cubicBezTo>
                      <a:pt x="92" y="361"/>
                      <a:pt x="92" y="361"/>
                      <a:pt x="91" y="361"/>
                    </a:cubicBezTo>
                    <a:close/>
                    <a:moveTo>
                      <a:pt x="302" y="356"/>
                    </a:moveTo>
                    <a:cubicBezTo>
                      <a:pt x="301" y="355"/>
                      <a:pt x="301" y="354"/>
                      <a:pt x="302" y="353"/>
                    </a:cubicBezTo>
                    <a:cubicBezTo>
                      <a:pt x="302" y="353"/>
                      <a:pt x="302" y="353"/>
                      <a:pt x="302" y="353"/>
                    </a:cubicBezTo>
                    <a:cubicBezTo>
                      <a:pt x="303" y="353"/>
                      <a:pt x="305" y="353"/>
                      <a:pt x="305" y="354"/>
                    </a:cubicBezTo>
                    <a:cubicBezTo>
                      <a:pt x="305" y="354"/>
                      <a:pt x="305" y="354"/>
                      <a:pt x="305" y="354"/>
                    </a:cubicBezTo>
                    <a:cubicBezTo>
                      <a:pt x="306" y="355"/>
                      <a:pt x="306" y="356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5" y="357"/>
                      <a:pt x="305" y="357"/>
                      <a:pt x="305" y="357"/>
                    </a:cubicBezTo>
                    <a:cubicBezTo>
                      <a:pt x="304" y="357"/>
                      <a:pt x="304" y="357"/>
                      <a:pt x="303" y="357"/>
                    </a:cubicBezTo>
                    <a:cubicBezTo>
                      <a:pt x="303" y="357"/>
                      <a:pt x="303" y="357"/>
                      <a:pt x="303" y="357"/>
                    </a:cubicBezTo>
                    <a:cubicBezTo>
                      <a:pt x="303" y="357"/>
                      <a:pt x="302" y="357"/>
                      <a:pt x="302" y="356"/>
                    </a:cubicBezTo>
                    <a:close/>
                    <a:moveTo>
                      <a:pt x="85" y="357"/>
                    </a:moveTo>
                    <a:cubicBezTo>
                      <a:pt x="84" y="356"/>
                      <a:pt x="84" y="355"/>
                      <a:pt x="85" y="354"/>
                    </a:cubicBezTo>
                    <a:cubicBezTo>
                      <a:pt x="85" y="354"/>
                      <a:pt x="85" y="354"/>
                      <a:pt x="85" y="354"/>
                    </a:cubicBezTo>
                    <a:cubicBezTo>
                      <a:pt x="85" y="353"/>
                      <a:pt x="86" y="352"/>
                      <a:pt x="87" y="353"/>
                    </a:cubicBezTo>
                    <a:cubicBezTo>
                      <a:pt x="87" y="353"/>
                      <a:pt x="87" y="353"/>
                      <a:pt x="87" y="353"/>
                    </a:cubicBezTo>
                    <a:cubicBezTo>
                      <a:pt x="88" y="354"/>
                      <a:pt x="89" y="355"/>
                      <a:pt x="88" y="356"/>
                    </a:cubicBezTo>
                    <a:cubicBezTo>
                      <a:pt x="88" y="356"/>
                      <a:pt x="88" y="356"/>
                      <a:pt x="88" y="356"/>
                    </a:cubicBezTo>
                    <a:cubicBezTo>
                      <a:pt x="88" y="357"/>
                      <a:pt x="87" y="357"/>
                      <a:pt x="86" y="357"/>
                    </a:cubicBezTo>
                    <a:cubicBezTo>
                      <a:pt x="86" y="357"/>
                      <a:pt x="86" y="357"/>
                      <a:pt x="86" y="357"/>
                    </a:cubicBezTo>
                    <a:cubicBezTo>
                      <a:pt x="86" y="357"/>
                      <a:pt x="85" y="357"/>
                      <a:pt x="85" y="357"/>
                    </a:cubicBezTo>
                    <a:close/>
                    <a:moveTo>
                      <a:pt x="308" y="352"/>
                    </a:moveTo>
                    <a:cubicBezTo>
                      <a:pt x="307" y="351"/>
                      <a:pt x="307" y="350"/>
                      <a:pt x="308" y="349"/>
                    </a:cubicBezTo>
                    <a:cubicBezTo>
                      <a:pt x="308" y="349"/>
                      <a:pt x="308" y="349"/>
                      <a:pt x="308" y="349"/>
                    </a:cubicBezTo>
                    <a:cubicBezTo>
                      <a:pt x="309" y="349"/>
                      <a:pt x="310" y="349"/>
                      <a:pt x="311" y="350"/>
                    </a:cubicBezTo>
                    <a:cubicBezTo>
                      <a:pt x="311" y="350"/>
                      <a:pt x="311" y="350"/>
                      <a:pt x="311" y="350"/>
                    </a:cubicBezTo>
                    <a:cubicBezTo>
                      <a:pt x="312" y="351"/>
                      <a:pt x="312" y="352"/>
                      <a:pt x="311" y="353"/>
                    </a:cubicBezTo>
                    <a:cubicBezTo>
                      <a:pt x="311" y="353"/>
                      <a:pt x="311" y="353"/>
                      <a:pt x="311" y="353"/>
                    </a:cubicBezTo>
                    <a:cubicBezTo>
                      <a:pt x="310" y="353"/>
                      <a:pt x="310" y="353"/>
                      <a:pt x="309" y="353"/>
                    </a:cubicBezTo>
                    <a:cubicBezTo>
                      <a:pt x="309" y="353"/>
                      <a:pt x="309" y="353"/>
                      <a:pt x="309" y="353"/>
                    </a:cubicBezTo>
                    <a:cubicBezTo>
                      <a:pt x="309" y="353"/>
                      <a:pt x="308" y="353"/>
                      <a:pt x="308" y="352"/>
                    </a:cubicBezTo>
                    <a:close/>
                    <a:moveTo>
                      <a:pt x="79" y="352"/>
                    </a:moveTo>
                    <a:cubicBezTo>
                      <a:pt x="78" y="352"/>
                      <a:pt x="78" y="350"/>
                      <a:pt x="79" y="349"/>
                    </a:cubicBezTo>
                    <a:cubicBezTo>
                      <a:pt x="79" y="349"/>
                      <a:pt x="79" y="349"/>
                      <a:pt x="79" y="349"/>
                    </a:cubicBezTo>
                    <a:cubicBezTo>
                      <a:pt x="79" y="348"/>
                      <a:pt x="81" y="348"/>
                      <a:pt x="82" y="349"/>
                    </a:cubicBezTo>
                    <a:cubicBezTo>
                      <a:pt x="82" y="349"/>
                      <a:pt x="82" y="349"/>
                      <a:pt x="82" y="349"/>
                    </a:cubicBezTo>
                    <a:cubicBezTo>
                      <a:pt x="83" y="350"/>
                      <a:pt x="83" y="351"/>
                      <a:pt x="82" y="352"/>
                    </a:cubicBezTo>
                    <a:cubicBezTo>
                      <a:pt x="82" y="352"/>
                      <a:pt x="82" y="352"/>
                      <a:pt x="82" y="352"/>
                    </a:cubicBezTo>
                    <a:cubicBezTo>
                      <a:pt x="82" y="353"/>
                      <a:pt x="81" y="353"/>
                      <a:pt x="80" y="353"/>
                    </a:cubicBezTo>
                    <a:cubicBezTo>
                      <a:pt x="80" y="353"/>
                      <a:pt x="80" y="353"/>
                      <a:pt x="80" y="353"/>
                    </a:cubicBezTo>
                    <a:cubicBezTo>
                      <a:pt x="80" y="353"/>
                      <a:pt x="80" y="353"/>
                      <a:pt x="79" y="352"/>
                    </a:cubicBezTo>
                    <a:close/>
                    <a:moveTo>
                      <a:pt x="313" y="348"/>
                    </a:moveTo>
                    <a:cubicBezTo>
                      <a:pt x="313" y="347"/>
                      <a:pt x="313" y="346"/>
                      <a:pt x="314" y="345"/>
                    </a:cubicBezTo>
                    <a:cubicBezTo>
                      <a:pt x="314" y="345"/>
                      <a:pt x="314" y="345"/>
                      <a:pt x="314" y="345"/>
                    </a:cubicBezTo>
                    <a:cubicBezTo>
                      <a:pt x="315" y="344"/>
                      <a:pt x="316" y="344"/>
                      <a:pt x="317" y="345"/>
                    </a:cubicBezTo>
                    <a:cubicBezTo>
                      <a:pt x="317" y="345"/>
                      <a:pt x="317" y="345"/>
                      <a:pt x="317" y="345"/>
                    </a:cubicBezTo>
                    <a:cubicBezTo>
                      <a:pt x="317" y="346"/>
                      <a:pt x="317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8"/>
                      <a:pt x="316" y="348"/>
                      <a:pt x="316" y="348"/>
                    </a:cubicBezTo>
                    <a:cubicBezTo>
                      <a:pt x="316" y="349"/>
                      <a:pt x="315" y="349"/>
                      <a:pt x="315" y="349"/>
                    </a:cubicBezTo>
                    <a:cubicBezTo>
                      <a:pt x="315" y="349"/>
                      <a:pt x="315" y="349"/>
                      <a:pt x="315" y="349"/>
                    </a:cubicBezTo>
                    <a:cubicBezTo>
                      <a:pt x="314" y="349"/>
                      <a:pt x="314" y="348"/>
                      <a:pt x="313" y="348"/>
                    </a:cubicBezTo>
                    <a:close/>
                    <a:moveTo>
                      <a:pt x="73" y="348"/>
                    </a:moveTo>
                    <a:cubicBezTo>
                      <a:pt x="72" y="347"/>
                      <a:pt x="72" y="346"/>
                      <a:pt x="73" y="345"/>
                    </a:cubicBezTo>
                    <a:cubicBezTo>
                      <a:pt x="73" y="345"/>
                      <a:pt x="73" y="345"/>
                      <a:pt x="73" y="345"/>
                    </a:cubicBezTo>
                    <a:cubicBezTo>
                      <a:pt x="74" y="344"/>
                      <a:pt x="75" y="344"/>
                      <a:pt x="76" y="345"/>
                    </a:cubicBezTo>
                    <a:cubicBezTo>
                      <a:pt x="76" y="345"/>
                      <a:pt x="76" y="345"/>
                      <a:pt x="76" y="345"/>
                    </a:cubicBezTo>
                    <a:cubicBezTo>
                      <a:pt x="77" y="345"/>
                      <a:pt x="77" y="347"/>
                      <a:pt x="76" y="348"/>
                    </a:cubicBezTo>
                    <a:cubicBezTo>
                      <a:pt x="76" y="348"/>
                      <a:pt x="76" y="348"/>
                      <a:pt x="76" y="348"/>
                    </a:cubicBezTo>
                    <a:cubicBezTo>
                      <a:pt x="76" y="348"/>
                      <a:pt x="75" y="348"/>
                      <a:pt x="75" y="348"/>
                    </a:cubicBezTo>
                    <a:cubicBezTo>
                      <a:pt x="75" y="348"/>
                      <a:pt x="75" y="348"/>
                      <a:pt x="75" y="348"/>
                    </a:cubicBezTo>
                    <a:cubicBezTo>
                      <a:pt x="74" y="348"/>
                      <a:pt x="74" y="348"/>
                      <a:pt x="73" y="348"/>
                    </a:cubicBezTo>
                    <a:close/>
                    <a:moveTo>
                      <a:pt x="319" y="343"/>
                    </a:moveTo>
                    <a:cubicBezTo>
                      <a:pt x="318" y="343"/>
                      <a:pt x="318" y="341"/>
                      <a:pt x="319" y="340"/>
                    </a:cubicBezTo>
                    <a:cubicBezTo>
                      <a:pt x="319" y="340"/>
                      <a:pt x="319" y="340"/>
                      <a:pt x="319" y="340"/>
                    </a:cubicBezTo>
                    <a:cubicBezTo>
                      <a:pt x="320" y="340"/>
                      <a:pt x="321" y="340"/>
                      <a:pt x="322" y="341"/>
                    </a:cubicBezTo>
                    <a:cubicBezTo>
                      <a:pt x="322" y="341"/>
                      <a:pt x="322" y="341"/>
                      <a:pt x="322" y="341"/>
                    </a:cubicBezTo>
                    <a:cubicBezTo>
                      <a:pt x="323" y="342"/>
                      <a:pt x="323" y="343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4"/>
                      <a:pt x="321" y="344"/>
                      <a:pt x="321" y="344"/>
                    </a:cubicBezTo>
                    <a:cubicBezTo>
                      <a:pt x="321" y="344"/>
                      <a:pt x="321" y="344"/>
                      <a:pt x="321" y="344"/>
                    </a:cubicBezTo>
                    <a:cubicBezTo>
                      <a:pt x="320" y="344"/>
                      <a:pt x="319" y="344"/>
                      <a:pt x="319" y="343"/>
                    </a:cubicBezTo>
                    <a:close/>
                    <a:moveTo>
                      <a:pt x="68" y="343"/>
                    </a:moveTo>
                    <a:cubicBezTo>
                      <a:pt x="67" y="342"/>
                      <a:pt x="67" y="341"/>
                      <a:pt x="68" y="340"/>
                    </a:cubicBezTo>
                    <a:cubicBezTo>
                      <a:pt x="68" y="340"/>
                      <a:pt x="68" y="340"/>
                      <a:pt x="68" y="340"/>
                    </a:cubicBezTo>
                    <a:cubicBezTo>
                      <a:pt x="68" y="339"/>
                      <a:pt x="70" y="339"/>
                      <a:pt x="70" y="340"/>
                    </a:cubicBezTo>
                    <a:cubicBezTo>
                      <a:pt x="70" y="340"/>
                      <a:pt x="70" y="340"/>
                      <a:pt x="70" y="340"/>
                    </a:cubicBezTo>
                    <a:cubicBezTo>
                      <a:pt x="71" y="341"/>
                      <a:pt x="71" y="342"/>
                      <a:pt x="71" y="343"/>
                    </a:cubicBezTo>
                    <a:cubicBezTo>
                      <a:pt x="71" y="343"/>
                      <a:pt x="71" y="343"/>
                      <a:pt x="71" y="343"/>
                    </a:cubicBezTo>
                    <a:cubicBezTo>
                      <a:pt x="70" y="344"/>
                      <a:pt x="70" y="344"/>
                      <a:pt x="69" y="344"/>
                    </a:cubicBezTo>
                    <a:cubicBezTo>
                      <a:pt x="69" y="344"/>
                      <a:pt x="69" y="344"/>
                      <a:pt x="69" y="344"/>
                    </a:cubicBezTo>
                    <a:cubicBezTo>
                      <a:pt x="69" y="344"/>
                      <a:pt x="68" y="344"/>
                      <a:pt x="68" y="343"/>
                    </a:cubicBezTo>
                    <a:close/>
                    <a:moveTo>
                      <a:pt x="324" y="339"/>
                    </a:moveTo>
                    <a:cubicBezTo>
                      <a:pt x="324" y="338"/>
                      <a:pt x="324" y="336"/>
                      <a:pt x="325" y="336"/>
                    </a:cubicBezTo>
                    <a:cubicBezTo>
                      <a:pt x="325" y="336"/>
                      <a:pt x="325" y="336"/>
                      <a:pt x="325" y="336"/>
                    </a:cubicBezTo>
                    <a:cubicBezTo>
                      <a:pt x="325" y="335"/>
                      <a:pt x="327" y="335"/>
                      <a:pt x="328" y="336"/>
                    </a:cubicBezTo>
                    <a:cubicBezTo>
                      <a:pt x="328" y="336"/>
                      <a:pt x="328" y="336"/>
                      <a:pt x="328" y="336"/>
                    </a:cubicBezTo>
                    <a:cubicBezTo>
                      <a:pt x="328" y="337"/>
                      <a:pt x="328" y="338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7" y="339"/>
                    </a:cubicBezTo>
                    <a:cubicBezTo>
                      <a:pt x="327" y="339"/>
                      <a:pt x="327" y="339"/>
                      <a:pt x="326" y="339"/>
                    </a:cubicBezTo>
                    <a:cubicBezTo>
                      <a:pt x="326" y="339"/>
                      <a:pt x="326" y="339"/>
                      <a:pt x="326" y="339"/>
                    </a:cubicBezTo>
                    <a:cubicBezTo>
                      <a:pt x="325" y="339"/>
                      <a:pt x="325" y="339"/>
                      <a:pt x="324" y="339"/>
                    </a:cubicBezTo>
                    <a:close/>
                    <a:moveTo>
                      <a:pt x="62" y="338"/>
                    </a:moveTo>
                    <a:cubicBezTo>
                      <a:pt x="62" y="338"/>
                      <a:pt x="62" y="338"/>
                      <a:pt x="62" y="338"/>
                    </a:cubicBezTo>
                    <a:cubicBezTo>
                      <a:pt x="62" y="338"/>
                      <a:pt x="62" y="338"/>
                      <a:pt x="62" y="338"/>
                    </a:cubicBezTo>
                    <a:cubicBezTo>
                      <a:pt x="61" y="338"/>
                      <a:pt x="61" y="336"/>
                      <a:pt x="62" y="335"/>
                    </a:cubicBezTo>
                    <a:cubicBezTo>
                      <a:pt x="62" y="335"/>
                      <a:pt x="62" y="335"/>
                      <a:pt x="62" y="335"/>
                    </a:cubicBezTo>
                    <a:cubicBezTo>
                      <a:pt x="63" y="335"/>
                      <a:pt x="64" y="334"/>
                      <a:pt x="65" y="335"/>
                    </a:cubicBezTo>
                    <a:cubicBezTo>
                      <a:pt x="65" y="335"/>
                      <a:pt x="65" y="335"/>
                      <a:pt x="65" y="335"/>
                    </a:cubicBezTo>
                    <a:cubicBezTo>
                      <a:pt x="66" y="336"/>
                      <a:pt x="66" y="337"/>
                      <a:pt x="65" y="338"/>
                    </a:cubicBezTo>
                    <a:cubicBezTo>
                      <a:pt x="65" y="338"/>
                      <a:pt x="65" y="338"/>
                      <a:pt x="65" y="338"/>
                    </a:cubicBezTo>
                    <a:cubicBezTo>
                      <a:pt x="65" y="339"/>
                      <a:pt x="64" y="339"/>
                      <a:pt x="64" y="339"/>
                    </a:cubicBezTo>
                    <a:cubicBezTo>
                      <a:pt x="64" y="339"/>
                      <a:pt x="64" y="339"/>
                      <a:pt x="64" y="339"/>
                    </a:cubicBezTo>
                    <a:cubicBezTo>
                      <a:pt x="63" y="339"/>
                      <a:pt x="63" y="339"/>
                      <a:pt x="62" y="338"/>
                    </a:cubicBezTo>
                    <a:close/>
                    <a:moveTo>
                      <a:pt x="330" y="334"/>
                    </a:moveTo>
                    <a:cubicBezTo>
                      <a:pt x="329" y="333"/>
                      <a:pt x="329" y="332"/>
                      <a:pt x="330" y="331"/>
                    </a:cubicBezTo>
                    <a:cubicBezTo>
                      <a:pt x="330" y="331"/>
                      <a:pt x="330" y="331"/>
                      <a:pt x="330" y="331"/>
                    </a:cubicBezTo>
                    <a:cubicBezTo>
                      <a:pt x="331" y="330"/>
                      <a:pt x="332" y="330"/>
                      <a:pt x="333" y="331"/>
                    </a:cubicBezTo>
                    <a:cubicBezTo>
                      <a:pt x="333" y="331"/>
                      <a:pt x="333" y="331"/>
                      <a:pt x="333" y="331"/>
                    </a:cubicBezTo>
                    <a:cubicBezTo>
                      <a:pt x="334" y="332"/>
                      <a:pt x="334" y="333"/>
                      <a:pt x="333" y="334"/>
                    </a:cubicBezTo>
                    <a:cubicBezTo>
                      <a:pt x="333" y="334"/>
                      <a:pt x="333" y="334"/>
                      <a:pt x="333" y="334"/>
                    </a:cubicBezTo>
                    <a:cubicBezTo>
                      <a:pt x="332" y="334"/>
                      <a:pt x="332" y="334"/>
                      <a:pt x="331" y="334"/>
                    </a:cubicBezTo>
                    <a:cubicBezTo>
                      <a:pt x="331" y="334"/>
                      <a:pt x="331" y="334"/>
                      <a:pt x="331" y="334"/>
                    </a:cubicBezTo>
                    <a:cubicBezTo>
                      <a:pt x="331" y="334"/>
                      <a:pt x="330" y="334"/>
                      <a:pt x="330" y="334"/>
                    </a:cubicBezTo>
                    <a:close/>
                    <a:moveTo>
                      <a:pt x="57" y="333"/>
                    </a:moveTo>
                    <a:cubicBezTo>
                      <a:pt x="56" y="332"/>
                      <a:pt x="56" y="331"/>
                      <a:pt x="57" y="330"/>
                    </a:cubicBezTo>
                    <a:cubicBezTo>
                      <a:pt x="57" y="330"/>
                      <a:pt x="57" y="330"/>
                      <a:pt x="57" y="330"/>
                    </a:cubicBezTo>
                    <a:cubicBezTo>
                      <a:pt x="58" y="329"/>
                      <a:pt x="59" y="329"/>
                      <a:pt x="60" y="330"/>
                    </a:cubicBezTo>
                    <a:cubicBezTo>
                      <a:pt x="60" y="330"/>
                      <a:pt x="60" y="330"/>
                      <a:pt x="60" y="330"/>
                    </a:cubicBezTo>
                    <a:cubicBezTo>
                      <a:pt x="61" y="331"/>
                      <a:pt x="61" y="332"/>
                      <a:pt x="60" y="333"/>
                    </a:cubicBezTo>
                    <a:cubicBezTo>
                      <a:pt x="60" y="333"/>
                      <a:pt x="60" y="333"/>
                      <a:pt x="60" y="333"/>
                    </a:cubicBezTo>
                    <a:cubicBezTo>
                      <a:pt x="60" y="334"/>
                      <a:pt x="59" y="334"/>
                      <a:pt x="59" y="334"/>
                    </a:cubicBezTo>
                    <a:cubicBezTo>
                      <a:pt x="59" y="334"/>
                      <a:pt x="59" y="334"/>
                      <a:pt x="59" y="334"/>
                    </a:cubicBezTo>
                    <a:cubicBezTo>
                      <a:pt x="58" y="334"/>
                      <a:pt x="57" y="334"/>
                      <a:pt x="57" y="333"/>
                    </a:cubicBezTo>
                    <a:close/>
                    <a:moveTo>
                      <a:pt x="335" y="329"/>
                    </a:moveTo>
                    <a:cubicBezTo>
                      <a:pt x="334" y="328"/>
                      <a:pt x="334" y="326"/>
                      <a:pt x="335" y="326"/>
                    </a:cubicBezTo>
                    <a:cubicBezTo>
                      <a:pt x="335" y="326"/>
                      <a:pt x="335" y="326"/>
                      <a:pt x="335" y="326"/>
                    </a:cubicBezTo>
                    <a:cubicBezTo>
                      <a:pt x="335" y="325"/>
                      <a:pt x="337" y="325"/>
                      <a:pt x="338" y="325"/>
                    </a:cubicBezTo>
                    <a:cubicBezTo>
                      <a:pt x="338" y="325"/>
                      <a:pt x="338" y="325"/>
                      <a:pt x="338" y="325"/>
                    </a:cubicBezTo>
                    <a:cubicBezTo>
                      <a:pt x="339" y="326"/>
                      <a:pt x="339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8" y="328"/>
                      <a:pt x="338" y="328"/>
                      <a:pt x="338" y="328"/>
                    </a:cubicBezTo>
                    <a:cubicBezTo>
                      <a:pt x="337" y="329"/>
                      <a:pt x="337" y="329"/>
                      <a:pt x="336" y="329"/>
                    </a:cubicBezTo>
                    <a:cubicBezTo>
                      <a:pt x="336" y="329"/>
                      <a:pt x="336" y="329"/>
                      <a:pt x="336" y="329"/>
                    </a:cubicBezTo>
                    <a:cubicBezTo>
                      <a:pt x="336" y="329"/>
                      <a:pt x="335" y="329"/>
                      <a:pt x="335" y="329"/>
                    </a:cubicBezTo>
                    <a:close/>
                    <a:moveTo>
                      <a:pt x="52" y="328"/>
                    </a:moveTo>
                    <a:cubicBezTo>
                      <a:pt x="52" y="328"/>
                      <a:pt x="52" y="328"/>
                      <a:pt x="52" y="328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1" y="327"/>
                      <a:pt x="51" y="326"/>
                      <a:pt x="52" y="325"/>
                    </a:cubicBezTo>
                    <a:cubicBezTo>
                      <a:pt x="52" y="325"/>
                      <a:pt x="52" y="325"/>
                      <a:pt x="52" y="325"/>
                    </a:cubicBezTo>
                    <a:cubicBezTo>
                      <a:pt x="53" y="324"/>
                      <a:pt x="54" y="324"/>
                      <a:pt x="55" y="325"/>
                    </a:cubicBezTo>
                    <a:cubicBezTo>
                      <a:pt x="55" y="325"/>
                      <a:pt x="55" y="325"/>
                      <a:pt x="55" y="325"/>
                    </a:cubicBezTo>
                    <a:cubicBezTo>
                      <a:pt x="56" y="326"/>
                      <a:pt x="56" y="327"/>
                      <a:pt x="55" y="328"/>
                    </a:cubicBezTo>
                    <a:cubicBezTo>
                      <a:pt x="55" y="328"/>
                      <a:pt x="55" y="328"/>
                      <a:pt x="55" y="328"/>
                    </a:cubicBezTo>
                    <a:cubicBezTo>
                      <a:pt x="55" y="329"/>
                      <a:pt x="54" y="329"/>
                      <a:pt x="54" y="329"/>
                    </a:cubicBezTo>
                    <a:cubicBezTo>
                      <a:pt x="54" y="329"/>
                      <a:pt x="54" y="329"/>
                      <a:pt x="54" y="329"/>
                    </a:cubicBezTo>
                    <a:cubicBezTo>
                      <a:pt x="53" y="329"/>
                      <a:pt x="52" y="329"/>
                      <a:pt x="52" y="328"/>
                    </a:cubicBezTo>
                    <a:close/>
                    <a:moveTo>
                      <a:pt x="340" y="323"/>
                    </a:moveTo>
                    <a:cubicBezTo>
                      <a:pt x="339" y="323"/>
                      <a:pt x="339" y="321"/>
                      <a:pt x="339" y="320"/>
                    </a:cubicBezTo>
                    <a:cubicBezTo>
                      <a:pt x="339" y="320"/>
                      <a:pt x="339" y="320"/>
                      <a:pt x="339" y="320"/>
                    </a:cubicBezTo>
                    <a:cubicBezTo>
                      <a:pt x="340" y="319"/>
                      <a:pt x="342" y="319"/>
                      <a:pt x="342" y="320"/>
                    </a:cubicBezTo>
                    <a:cubicBezTo>
                      <a:pt x="342" y="320"/>
                      <a:pt x="342" y="320"/>
                      <a:pt x="342" y="320"/>
                    </a:cubicBezTo>
                    <a:cubicBezTo>
                      <a:pt x="343" y="321"/>
                      <a:pt x="343" y="322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3" y="323"/>
                      <a:pt x="343" y="323"/>
                      <a:pt x="343" y="323"/>
                    </a:cubicBezTo>
                    <a:cubicBezTo>
                      <a:pt x="342" y="324"/>
                      <a:pt x="342" y="324"/>
                      <a:pt x="341" y="324"/>
                    </a:cubicBezTo>
                    <a:cubicBezTo>
                      <a:pt x="341" y="324"/>
                      <a:pt x="341" y="324"/>
                      <a:pt x="341" y="324"/>
                    </a:cubicBezTo>
                    <a:cubicBezTo>
                      <a:pt x="341" y="324"/>
                      <a:pt x="340" y="324"/>
                      <a:pt x="340" y="323"/>
                    </a:cubicBezTo>
                    <a:close/>
                    <a:moveTo>
                      <a:pt x="47" y="323"/>
                    </a:moveTo>
                    <a:cubicBezTo>
                      <a:pt x="47" y="323"/>
                      <a:pt x="47" y="323"/>
                      <a:pt x="47" y="323"/>
                    </a:cubicBezTo>
                    <a:cubicBezTo>
                      <a:pt x="47" y="323"/>
                      <a:pt x="47" y="323"/>
                      <a:pt x="47" y="323"/>
                    </a:cubicBezTo>
                    <a:cubicBezTo>
                      <a:pt x="46" y="322"/>
                      <a:pt x="46" y="320"/>
                      <a:pt x="47" y="320"/>
                    </a:cubicBezTo>
                    <a:cubicBezTo>
                      <a:pt x="47" y="320"/>
                      <a:pt x="47" y="320"/>
                      <a:pt x="47" y="320"/>
                    </a:cubicBezTo>
                    <a:cubicBezTo>
                      <a:pt x="48" y="319"/>
                      <a:pt x="50" y="319"/>
                      <a:pt x="50" y="320"/>
                    </a:cubicBezTo>
                    <a:cubicBezTo>
                      <a:pt x="50" y="320"/>
                      <a:pt x="50" y="320"/>
                      <a:pt x="50" y="320"/>
                    </a:cubicBezTo>
                    <a:cubicBezTo>
                      <a:pt x="51" y="321"/>
                      <a:pt x="51" y="322"/>
                      <a:pt x="50" y="323"/>
                    </a:cubicBezTo>
                    <a:cubicBezTo>
                      <a:pt x="50" y="323"/>
                      <a:pt x="50" y="323"/>
                      <a:pt x="50" y="323"/>
                    </a:cubicBezTo>
                    <a:cubicBezTo>
                      <a:pt x="50" y="323"/>
                      <a:pt x="49" y="323"/>
                      <a:pt x="49" y="323"/>
                    </a:cubicBezTo>
                    <a:cubicBezTo>
                      <a:pt x="49" y="323"/>
                      <a:pt x="49" y="323"/>
                      <a:pt x="49" y="323"/>
                    </a:cubicBezTo>
                    <a:cubicBezTo>
                      <a:pt x="48" y="323"/>
                      <a:pt x="48" y="323"/>
                      <a:pt x="47" y="323"/>
                    </a:cubicBezTo>
                    <a:close/>
                    <a:moveTo>
                      <a:pt x="344" y="318"/>
                    </a:moveTo>
                    <a:cubicBezTo>
                      <a:pt x="343" y="317"/>
                      <a:pt x="343" y="316"/>
                      <a:pt x="344" y="315"/>
                    </a:cubicBezTo>
                    <a:cubicBezTo>
                      <a:pt x="344" y="315"/>
                      <a:pt x="344" y="315"/>
                      <a:pt x="344" y="315"/>
                    </a:cubicBezTo>
                    <a:cubicBezTo>
                      <a:pt x="345" y="314"/>
                      <a:pt x="346" y="314"/>
                      <a:pt x="347" y="314"/>
                    </a:cubicBezTo>
                    <a:cubicBezTo>
                      <a:pt x="347" y="314"/>
                      <a:pt x="347" y="314"/>
                      <a:pt x="347" y="314"/>
                    </a:cubicBezTo>
                    <a:cubicBezTo>
                      <a:pt x="348" y="315"/>
                      <a:pt x="348" y="317"/>
                      <a:pt x="347" y="317"/>
                    </a:cubicBezTo>
                    <a:cubicBezTo>
                      <a:pt x="347" y="317"/>
                      <a:pt x="347" y="317"/>
                      <a:pt x="347" y="317"/>
                    </a:cubicBezTo>
                    <a:cubicBezTo>
                      <a:pt x="347" y="318"/>
                      <a:pt x="346" y="318"/>
                      <a:pt x="346" y="318"/>
                    </a:cubicBezTo>
                    <a:cubicBezTo>
                      <a:pt x="346" y="318"/>
                      <a:pt x="346" y="318"/>
                      <a:pt x="346" y="318"/>
                    </a:cubicBezTo>
                    <a:cubicBezTo>
                      <a:pt x="345" y="318"/>
                      <a:pt x="345" y="318"/>
                      <a:pt x="344" y="318"/>
                    </a:cubicBezTo>
                    <a:close/>
                    <a:moveTo>
                      <a:pt x="42" y="317"/>
                    </a:moveTo>
                    <a:cubicBezTo>
                      <a:pt x="42" y="316"/>
                      <a:pt x="42" y="315"/>
                      <a:pt x="43" y="314"/>
                    </a:cubicBezTo>
                    <a:cubicBezTo>
                      <a:pt x="43" y="314"/>
                      <a:pt x="43" y="314"/>
                      <a:pt x="43" y="314"/>
                    </a:cubicBezTo>
                    <a:cubicBezTo>
                      <a:pt x="44" y="313"/>
                      <a:pt x="45" y="313"/>
                      <a:pt x="46" y="314"/>
                    </a:cubicBezTo>
                    <a:cubicBezTo>
                      <a:pt x="46" y="314"/>
                      <a:pt x="46" y="314"/>
                      <a:pt x="46" y="314"/>
                    </a:cubicBezTo>
                    <a:cubicBezTo>
                      <a:pt x="47" y="315"/>
                      <a:pt x="46" y="317"/>
                      <a:pt x="45" y="317"/>
                    </a:cubicBezTo>
                    <a:cubicBezTo>
                      <a:pt x="45" y="317"/>
                      <a:pt x="45" y="317"/>
                      <a:pt x="45" y="317"/>
                    </a:cubicBezTo>
                    <a:cubicBezTo>
                      <a:pt x="45" y="318"/>
                      <a:pt x="45" y="318"/>
                      <a:pt x="44" y="318"/>
                    </a:cubicBezTo>
                    <a:cubicBezTo>
                      <a:pt x="44" y="318"/>
                      <a:pt x="44" y="318"/>
                      <a:pt x="44" y="318"/>
                    </a:cubicBezTo>
                    <a:cubicBezTo>
                      <a:pt x="44" y="318"/>
                      <a:pt x="43" y="318"/>
                      <a:pt x="42" y="317"/>
                    </a:cubicBezTo>
                    <a:close/>
                    <a:moveTo>
                      <a:pt x="349" y="312"/>
                    </a:moveTo>
                    <a:cubicBezTo>
                      <a:pt x="348" y="311"/>
                      <a:pt x="348" y="310"/>
                      <a:pt x="348" y="309"/>
                    </a:cubicBezTo>
                    <a:cubicBezTo>
                      <a:pt x="348" y="309"/>
                      <a:pt x="348" y="309"/>
                      <a:pt x="348" y="309"/>
                    </a:cubicBezTo>
                    <a:cubicBezTo>
                      <a:pt x="349" y="308"/>
                      <a:pt x="350" y="308"/>
                      <a:pt x="351" y="309"/>
                    </a:cubicBezTo>
                    <a:cubicBezTo>
                      <a:pt x="351" y="309"/>
                      <a:pt x="351" y="309"/>
                      <a:pt x="351" y="309"/>
                    </a:cubicBezTo>
                    <a:cubicBezTo>
                      <a:pt x="352" y="309"/>
                      <a:pt x="352" y="311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2" y="312"/>
                      <a:pt x="352" y="312"/>
                      <a:pt x="352" y="312"/>
                    </a:cubicBezTo>
                    <a:cubicBezTo>
                      <a:pt x="351" y="312"/>
                      <a:pt x="351" y="313"/>
                      <a:pt x="350" y="313"/>
                    </a:cubicBezTo>
                    <a:cubicBezTo>
                      <a:pt x="350" y="313"/>
                      <a:pt x="350" y="313"/>
                      <a:pt x="350" y="313"/>
                    </a:cubicBezTo>
                    <a:cubicBezTo>
                      <a:pt x="350" y="313"/>
                      <a:pt x="349" y="312"/>
                      <a:pt x="349" y="312"/>
                    </a:cubicBezTo>
                    <a:close/>
                    <a:moveTo>
                      <a:pt x="38" y="311"/>
                    </a:moveTo>
                    <a:cubicBezTo>
                      <a:pt x="37" y="310"/>
                      <a:pt x="38" y="309"/>
                      <a:pt x="38" y="308"/>
                    </a:cubicBezTo>
                    <a:cubicBezTo>
                      <a:pt x="38" y="308"/>
                      <a:pt x="38" y="308"/>
                      <a:pt x="38" y="308"/>
                    </a:cubicBezTo>
                    <a:cubicBezTo>
                      <a:pt x="39" y="308"/>
                      <a:pt x="41" y="308"/>
                      <a:pt x="41" y="309"/>
                    </a:cubicBezTo>
                    <a:cubicBezTo>
                      <a:pt x="41" y="309"/>
                      <a:pt x="41" y="309"/>
                      <a:pt x="41" y="309"/>
                    </a:cubicBezTo>
                    <a:cubicBezTo>
                      <a:pt x="42" y="310"/>
                      <a:pt x="42" y="311"/>
                      <a:pt x="41" y="312"/>
                    </a:cubicBezTo>
                    <a:cubicBezTo>
                      <a:pt x="41" y="312"/>
                      <a:pt x="41" y="312"/>
                      <a:pt x="41" y="312"/>
                    </a:cubicBezTo>
                    <a:cubicBezTo>
                      <a:pt x="41" y="312"/>
                      <a:pt x="40" y="312"/>
                      <a:pt x="40" y="312"/>
                    </a:cubicBezTo>
                    <a:cubicBezTo>
                      <a:pt x="40" y="312"/>
                      <a:pt x="40" y="312"/>
                      <a:pt x="40" y="312"/>
                    </a:cubicBezTo>
                    <a:cubicBezTo>
                      <a:pt x="39" y="312"/>
                      <a:pt x="38" y="312"/>
                      <a:pt x="38" y="311"/>
                    </a:cubicBezTo>
                    <a:close/>
                    <a:moveTo>
                      <a:pt x="353" y="306"/>
                    </a:moveTo>
                    <a:cubicBezTo>
                      <a:pt x="352" y="306"/>
                      <a:pt x="352" y="304"/>
                      <a:pt x="353" y="303"/>
                    </a:cubicBezTo>
                    <a:cubicBezTo>
                      <a:pt x="353" y="303"/>
                      <a:pt x="353" y="303"/>
                      <a:pt x="353" y="303"/>
                    </a:cubicBezTo>
                    <a:cubicBezTo>
                      <a:pt x="353" y="302"/>
                      <a:pt x="355" y="302"/>
                      <a:pt x="355" y="303"/>
                    </a:cubicBezTo>
                    <a:cubicBezTo>
                      <a:pt x="355" y="303"/>
                      <a:pt x="355" y="303"/>
                      <a:pt x="355" y="303"/>
                    </a:cubicBezTo>
                    <a:cubicBezTo>
                      <a:pt x="356" y="303"/>
                      <a:pt x="357" y="305"/>
                      <a:pt x="356" y="306"/>
                    </a:cubicBezTo>
                    <a:cubicBezTo>
                      <a:pt x="356" y="306"/>
                      <a:pt x="356" y="306"/>
                      <a:pt x="356" y="306"/>
                    </a:cubicBezTo>
                    <a:cubicBezTo>
                      <a:pt x="356" y="306"/>
                      <a:pt x="355" y="307"/>
                      <a:pt x="354" y="307"/>
                    </a:cubicBezTo>
                    <a:cubicBezTo>
                      <a:pt x="354" y="307"/>
                      <a:pt x="354" y="307"/>
                      <a:pt x="354" y="307"/>
                    </a:cubicBezTo>
                    <a:cubicBezTo>
                      <a:pt x="354" y="307"/>
                      <a:pt x="353" y="307"/>
                      <a:pt x="353" y="306"/>
                    </a:cubicBezTo>
                    <a:close/>
                    <a:moveTo>
                      <a:pt x="34" y="305"/>
                    </a:moveTo>
                    <a:cubicBezTo>
                      <a:pt x="33" y="304"/>
                      <a:pt x="33" y="303"/>
                      <a:pt x="34" y="302"/>
                    </a:cubicBezTo>
                    <a:cubicBezTo>
                      <a:pt x="34" y="302"/>
                      <a:pt x="34" y="302"/>
                      <a:pt x="34" y="302"/>
                    </a:cubicBezTo>
                    <a:cubicBezTo>
                      <a:pt x="35" y="302"/>
                      <a:pt x="37" y="302"/>
                      <a:pt x="37" y="303"/>
                    </a:cubicBezTo>
                    <a:cubicBezTo>
                      <a:pt x="37" y="303"/>
                      <a:pt x="37" y="303"/>
                      <a:pt x="37" y="303"/>
                    </a:cubicBezTo>
                    <a:cubicBezTo>
                      <a:pt x="38" y="304"/>
                      <a:pt x="38" y="305"/>
                      <a:pt x="37" y="306"/>
                    </a:cubicBezTo>
                    <a:cubicBezTo>
                      <a:pt x="37" y="306"/>
                      <a:pt x="37" y="306"/>
                      <a:pt x="37" y="306"/>
                    </a:cubicBezTo>
                    <a:cubicBezTo>
                      <a:pt x="36" y="306"/>
                      <a:pt x="36" y="306"/>
                      <a:pt x="36" y="306"/>
                    </a:cubicBezTo>
                    <a:cubicBezTo>
                      <a:pt x="36" y="306"/>
                      <a:pt x="36" y="306"/>
                      <a:pt x="36" y="306"/>
                    </a:cubicBezTo>
                    <a:cubicBezTo>
                      <a:pt x="35" y="306"/>
                      <a:pt x="34" y="306"/>
                      <a:pt x="34" y="305"/>
                    </a:cubicBezTo>
                    <a:close/>
                    <a:moveTo>
                      <a:pt x="357" y="300"/>
                    </a:moveTo>
                    <a:cubicBezTo>
                      <a:pt x="356" y="300"/>
                      <a:pt x="356" y="298"/>
                      <a:pt x="356" y="297"/>
                    </a:cubicBezTo>
                    <a:cubicBezTo>
                      <a:pt x="356" y="297"/>
                      <a:pt x="356" y="297"/>
                      <a:pt x="356" y="297"/>
                    </a:cubicBezTo>
                    <a:cubicBezTo>
                      <a:pt x="357" y="296"/>
                      <a:pt x="358" y="296"/>
                      <a:pt x="359" y="297"/>
                    </a:cubicBezTo>
                    <a:cubicBezTo>
                      <a:pt x="359" y="297"/>
                      <a:pt x="359" y="297"/>
                      <a:pt x="359" y="297"/>
                    </a:cubicBezTo>
                    <a:cubicBezTo>
                      <a:pt x="360" y="297"/>
                      <a:pt x="361" y="299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60" y="300"/>
                      <a:pt x="360" y="300"/>
                    </a:cubicBezTo>
                    <a:cubicBezTo>
                      <a:pt x="360" y="300"/>
                      <a:pt x="359" y="301"/>
                      <a:pt x="358" y="301"/>
                    </a:cubicBezTo>
                    <a:cubicBezTo>
                      <a:pt x="358" y="301"/>
                      <a:pt x="358" y="301"/>
                      <a:pt x="358" y="301"/>
                    </a:cubicBezTo>
                    <a:cubicBezTo>
                      <a:pt x="358" y="301"/>
                      <a:pt x="357" y="300"/>
                      <a:pt x="357" y="300"/>
                    </a:cubicBezTo>
                    <a:close/>
                    <a:moveTo>
                      <a:pt x="30" y="299"/>
                    </a:moveTo>
                    <a:cubicBezTo>
                      <a:pt x="30" y="299"/>
                      <a:pt x="30" y="299"/>
                      <a:pt x="30" y="299"/>
                    </a:cubicBezTo>
                    <a:cubicBezTo>
                      <a:pt x="30" y="299"/>
                      <a:pt x="30" y="299"/>
                      <a:pt x="30" y="299"/>
                    </a:cubicBezTo>
                    <a:cubicBezTo>
                      <a:pt x="29" y="298"/>
                      <a:pt x="29" y="297"/>
                      <a:pt x="30" y="296"/>
                    </a:cubicBezTo>
                    <a:cubicBezTo>
                      <a:pt x="30" y="296"/>
                      <a:pt x="30" y="296"/>
                      <a:pt x="30" y="296"/>
                    </a:cubicBezTo>
                    <a:cubicBezTo>
                      <a:pt x="31" y="296"/>
                      <a:pt x="33" y="296"/>
                      <a:pt x="33" y="297"/>
                    </a:cubicBezTo>
                    <a:cubicBezTo>
                      <a:pt x="33" y="297"/>
                      <a:pt x="33" y="297"/>
                      <a:pt x="33" y="297"/>
                    </a:cubicBezTo>
                    <a:cubicBezTo>
                      <a:pt x="34" y="298"/>
                      <a:pt x="34" y="299"/>
                      <a:pt x="33" y="300"/>
                    </a:cubicBezTo>
                    <a:cubicBezTo>
                      <a:pt x="33" y="300"/>
                      <a:pt x="33" y="300"/>
                      <a:pt x="33" y="300"/>
                    </a:cubicBezTo>
                    <a:cubicBezTo>
                      <a:pt x="32" y="300"/>
                      <a:pt x="32" y="300"/>
                      <a:pt x="32" y="300"/>
                    </a:cubicBezTo>
                    <a:cubicBezTo>
                      <a:pt x="32" y="300"/>
                      <a:pt x="32" y="300"/>
                      <a:pt x="32" y="300"/>
                    </a:cubicBezTo>
                    <a:cubicBezTo>
                      <a:pt x="31" y="300"/>
                      <a:pt x="30" y="300"/>
                      <a:pt x="30" y="299"/>
                    </a:cubicBezTo>
                    <a:close/>
                    <a:moveTo>
                      <a:pt x="361" y="294"/>
                    </a:moveTo>
                    <a:cubicBezTo>
                      <a:pt x="360" y="294"/>
                      <a:pt x="360" y="292"/>
                      <a:pt x="360" y="291"/>
                    </a:cubicBezTo>
                    <a:cubicBezTo>
                      <a:pt x="360" y="291"/>
                      <a:pt x="360" y="291"/>
                      <a:pt x="360" y="291"/>
                    </a:cubicBezTo>
                    <a:cubicBezTo>
                      <a:pt x="361" y="290"/>
                      <a:pt x="362" y="290"/>
                      <a:pt x="363" y="290"/>
                    </a:cubicBezTo>
                    <a:cubicBezTo>
                      <a:pt x="363" y="290"/>
                      <a:pt x="363" y="290"/>
                      <a:pt x="363" y="290"/>
                    </a:cubicBezTo>
                    <a:cubicBezTo>
                      <a:pt x="364" y="291"/>
                      <a:pt x="364" y="292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4" y="293"/>
                      <a:pt x="364" y="293"/>
                      <a:pt x="364" y="293"/>
                    </a:cubicBezTo>
                    <a:cubicBezTo>
                      <a:pt x="363" y="294"/>
                      <a:pt x="363" y="294"/>
                      <a:pt x="362" y="294"/>
                    </a:cubicBezTo>
                    <a:cubicBezTo>
                      <a:pt x="362" y="294"/>
                      <a:pt x="362" y="294"/>
                      <a:pt x="362" y="294"/>
                    </a:cubicBezTo>
                    <a:cubicBezTo>
                      <a:pt x="362" y="294"/>
                      <a:pt x="361" y="294"/>
                      <a:pt x="361" y="294"/>
                    </a:cubicBezTo>
                    <a:close/>
                    <a:moveTo>
                      <a:pt x="26" y="293"/>
                    </a:moveTo>
                    <a:cubicBezTo>
                      <a:pt x="25" y="292"/>
                      <a:pt x="26" y="291"/>
                      <a:pt x="27" y="290"/>
                    </a:cubicBezTo>
                    <a:cubicBezTo>
                      <a:pt x="27" y="290"/>
                      <a:pt x="27" y="290"/>
                      <a:pt x="27" y="290"/>
                    </a:cubicBezTo>
                    <a:cubicBezTo>
                      <a:pt x="28" y="289"/>
                      <a:pt x="29" y="290"/>
                      <a:pt x="30" y="291"/>
                    </a:cubicBezTo>
                    <a:cubicBezTo>
                      <a:pt x="30" y="291"/>
                      <a:pt x="30" y="291"/>
                      <a:pt x="30" y="291"/>
                    </a:cubicBezTo>
                    <a:cubicBezTo>
                      <a:pt x="30" y="292"/>
                      <a:pt x="30" y="293"/>
                      <a:pt x="29" y="294"/>
                    </a:cubicBezTo>
                    <a:cubicBezTo>
                      <a:pt x="29" y="294"/>
                      <a:pt x="29" y="294"/>
                      <a:pt x="29" y="294"/>
                    </a:cubicBezTo>
                    <a:cubicBezTo>
                      <a:pt x="29" y="294"/>
                      <a:pt x="28" y="294"/>
                      <a:pt x="28" y="294"/>
                    </a:cubicBezTo>
                    <a:cubicBezTo>
                      <a:pt x="28" y="294"/>
                      <a:pt x="28" y="294"/>
                      <a:pt x="28" y="294"/>
                    </a:cubicBezTo>
                    <a:cubicBezTo>
                      <a:pt x="27" y="294"/>
                      <a:pt x="26" y="294"/>
                      <a:pt x="26" y="293"/>
                    </a:cubicBezTo>
                    <a:close/>
                    <a:moveTo>
                      <a:pt x="365" y="288"/>
                    </a:moveTo>
                    <a:cubicBezTo>
                      <a:pt x="364" y="287"/>
                      <a:pt x="363" y="286"/>
                      <a:pt x="364" y="285"/>
                    </a:cubicBezTo>
                    <a:cubicBezTo>
                      <a:pt x="364" y="285"/>
                      <a:pt x="364" y="285"/>
                      <a:pt x="364" y="285"/>
                    </a:cubicBezTo>
                    <a:cubicBezTo>
                      <a:pt x="364" y="284"/>
                      <a:pt x="366" y="284"/>
                      <a:pt x="367" y="284"/>
                    </a:cubicBezTo>
                    <a:cubicBezTo>
                      <a:pt x="367" y="284"/>
                      <a:pt x="367" y="284"/>
                      <a:pt x="367" y="284"/>
                    </a:cubicBezTo>
                    <a:cubicBezTo>
                      <a:pt x="368" y="285"/>
                      <a:pt x="368" y="286"/>
                      <a:pt x="367" y="287"/>
                    </a:cubicBezTo>
                    <a:cubicBezTo>
                      <a:pt x="367" y="287"/>
                      <a:pt x="367" y="287"/>
                      <a:pt x="367" y="287"/>
                    </a:cubicBezTo>
                    <a:cubicBezTo>
                      <a:pt x="367" y="288"/>
                      <a:pt x="366" y="288"/>
                      <a:pt x="366" y="288"/>
                    </a:cubicBezTo>
                    <a:cubicBezTo>
                      <a:pt x="366" y="288"/>
                      <a:pt x="366" y="288"/>
                      <a:pt x="366" y="288"/>
                    </a:cubicBezTo>
                    <a:cubicBezTo>
                      <a:pt x="365" y="288"/>
                      <a:pt x="365" y="288"/>
                      <a:pt x="365" y="288"/>
                    </a:cubicBezTo>
                    <a:close/>
                    <a:moveTo>
                      <a:pt x="23" y="287"/>
                    </a:moveTo>
                    <a:cubicBezTo>
                      <a:pt x="22" y="286"/>
                      <a:pt x="22" y="284"/>
                      <a:pt x="23" y="284"/>
                    </a:cubicBezTo>
                    <a:cubicBezTo>
                      <a:pt x="23" y="284"/>
                      <a:pt x="23" y="284"/>
                      <a:pt x="23" y="284"/>
                    </a:cubicBezTo>
                    <a:cubicBezTo>
                      <a:pt x="24" y="283"/>
                      <a:pt x="26" y="284"/>
                      <a:pt x="26" y="285"/>
                    </a:cubicBezTo>
                    <a:cubicBezTo>
                      <a:pt x="26" y="285"/>
                      <a:pt x="26" y="285"/>
                      <a:pt x="26" y="285"/>
                    </a:cubicBezTo>
                    <a:cubicBezTo>
                      <a:pt x="27" y="286"/>
                      <a:pt x="26" y="287"/>
                      <a:pt x="25" y="287"/>
                    </a:cubicBezTo>
                    <a:cubicBezTo>
                      <a:pt x="25" y="287"/>
                      <a:pt x="25" y="287"/>
                      <a:pt x="25" y="287"/>
                    </a:cubicBezTo>
                    <a:cubicBezTo>
                      <a:pt x="25" y="288"/>
                      <a:pt x="25" y="288"/>
                      <a:pt x="24" y="288"/>
                    </a:cubicBezTo>
                    <a:cubicBezTo>
                      <a:pt x="24" y="288"/>
                      <a:pt x="24" y="288"/>
                      <a:pt x="24" y="288"/>
                    </a:cubicBezTo>
                    <a:cubicBezTo>
                      <a:pt x="24" y="288"/>
                      <a:pt x="23" y="287"/>
                      <a:pt x="23" y="287"/>
                    </a:cubicBezTo>
                    <a:close/>
                    <a:moveTo>
                      <a:pt x="368" y="281"/>
                    </a:moveTo>
                    <a:cubicBezTo>
                      <a:pt x="367" y="281"/>
                      <a:pt x="366" y="280"/>
                      <a:pt x="367" y="279"/>
                    </a:cubicBezTo>
                    <a:cubicBezTo>
                      <a:pt x="367" y="279"/>
                      <a:pt x="367" y="279"/>
                      <a:pt x="367" y="279"/>
                    </a:cubicBezTo>
                    <a:cubicBezTo>
                      <a:pt x="367" y="278"/>
                      <a:pt x="369" y="277"/>
                      <a:pt x="370" y="278"/>
                    </a:cubicBezTo>
                    <a:cubicBezTo>
                      <a:pt x="370" y="278"/>
                      <a:pt x="370" y="278"/>
                      <a:pt x="370" y="278"/>
                    </a:cubicBezTo>
                    <a:cubicBezTo>
                      <a:pt x="371" y="278"/>
                      <a:pt x="371" y="279"/>
                      <a:pt x="371" y="280"/>
                    </a:cubicBezTo>
                    <a:cubicBezTo>
                      <a:pt x="371" y="280"/>
                      <a:pt x="371" y="280"/>
                      <a:pt x="371" y="280"/>
                    </a:cubicBezTo>
                    <a:cubicBezTo>
                      <a:pt x="370" y="281"/>
                      <a:pt x="370" y="282"/>
                      <a:pt x="369" y="282"/>
                    </a:cubicBezTo>
                    <a:cubicBezTo>
                      <a:pt x="369" y="282"/>
                      <a:pt x="369" y="282"/>
                      <a:pt x="369" y="282"/>
                    </a:cubicBezTo>
                    <a:cubicBezTo>
                      <a:pt x="369" y="282"/>
                      <a:pt x="368" y="282"/>
                      <a:pt x="368" y="281"/>
                    </a:cubicBezTo>
                    <a:close/>
                    <a:moveTo>
                      <a:pt x="19" y="280"/>
                    </a:moveTo>
                    <a:cubicBezTo>
                      <a:pt x="19" y="279"/>
                      <a:pt x="19" y="278"/>
                      <a:pt x="20" y="277"/>
                    </a:cubicBezTo>
                    <a:cubicBezTo>
                      <a:pt x="20" y="277"/>
                      <a:pt x="20" y="277"/>
                      <a:pt x="20" y="277"/>
                    </a:cubicBezTo>
                    <a:cubicBezTo>
                      <a:pt x="21" y="277"/>
                      <a:pt x="23" y="277"/>
                      <a:pt x="23" y="278"/>
                    </a:cubicBezTo>
                    <a:cubicBezTo>
                      <a:pt x="23" y="278"/>
                      <a:pt x="23" y="278"/>
                      <a:pt x="23" y="278"/>
                    </a:cubicBezTo>
                    <a:cubicBezTo>
                      <a:pt x="24" y="279"/>
                      <a:pt x="23" y="281"/>
                      <a:pt x="22" y="281"/>
                    </a:cubicBezTo>
                    <a:cubicBezTo>
                      <a:pt x="22" y="281"/>
                      <a:pt x="22" y="281"/>
                      <a:pt x="22" y="281"/>
                    </a:cubicBezTo>
                    <a:cubicBezTo>
                      <a:pt x="22" y="281"/>
                      <a:pt x="21" y="281"/>
                      <a:pt x="21" y="281"/>
                    </a:cubicBezTo>
                    <a:cubicBezTo>
                      <a:pt x="21" y="281"/>
                      <a:pt x="21" y="281"/>
                      <a:pt x="21" y="281"/>
                    </a:cubicBezTo>
                    <a:cubicBezTo>
                      <a:pt x="20" y="281"/>
                      <a:pt x="20" y="281"/>
                      <a:pt x="19" y="280"/>
                    </a:cubicBezTo>
                    <a:close/>
                    <a:moveTo>
                      <a:pt x="371" y="275"/>
                    </a:moveTo>
                    <a:cubicBezTo>
                      <a:pt x="370" y="274"/>
                      <a:pt x="369" y="273"/>
                      <a:pt x="370" y="272"/>
                    </a:cubicBezTo>
                    <a:cubicBezTo>
                      <a:pt x="370" y="272"/>
                      <a:pt x="370" y="272"/>
                      <a:pt x="370" y="272"/>
                    </a:cubicBezTo>
                    <a:cubicBezTo>
                      <a:pt x="370" y="271"/>
                      <a:pt x="372" y="271"/>
                      <a:pt x="373" y="271"/>
                    </a:cubicBezTo>
                    <a:cubicBezTo>
                      <a:pt x="373" y="271"/>
                      <a:pt x="373" y="271"/>
                      <a:pt x="373" y="271"/>
                    </a:cubicBezTo>
                    <a:cubicBezTo>
                      <a:pt x="374" y="272"/>
                      <a:pt x="374" y="273"/>
                      <a:pt x="374" y="274"/>
                    </a:cubicBezTo>
                    <a:cubicBezTo>
                      <a:pt x="374" y="274"/>
                      <a:pt x="374" y="274"/>
                      <a:pt x="374" y="274"/>
                    </a:cubicBezTo>
                    <a:cubicBezTo>
                      <a:pt x="373" y="275"/>
                      <a:pt x="373" y="275"/>
                      <a:pt x="372" y="275"/>
                    </a:cubicBezTo>
                    <a:cubicBezTo>
                      <a:pt x="372" y="275"/>
                      <a:pt x="372" y="275"/>
                      <a:pt x="372" y="275"/>
                    </a:cubicBezTo>
                    <a:cubicBezTo>
                      <a:pt x="372" y="275"/>
                      <a:pt x="371" y="275"/>
                      <a:pt x="371" y="275"/>
                    </a:cubicBezTo>
                    <a:close/>
                    <a:moveTo>
                      <a:pt x="16" y="273"/>
                    </a:moveTo>
                    <a:cubicBezTo>
                      <a:pt x="16" y="272"/>
                      <a:pt x="16" y="271"/>
                      <a:pt x="17" y="271"/>
                    </a:cubicBezTo>
                    <a:cubicBezTo>
                      <a:pt x="17" y="271"/>
                      <a:pt x="17" y="271"/>
                      <a:pt x="17" y="271"/>
                    </a:cubicBezTo>
                    <a:cubicBezTo>
                      <a:pt x="18" y="270"/>
                      <a:pt x="20" y="271"/>
                      <a:pt x="20" y="272"/>
                    </a:cubicBezTo>
                    <a:cubicBezTo>
                      <a:pt x="20" y="272"/>
                      <a:pt x="20" y="272"/>
                      <a:pt x="20" y="272"/>
                    </a:cubicBezTo>
                    <a:cubicBezTo>
                      <a:pt x="21" y="273"/>
                      <a:pt x="20" y="274"/>
                      <a:pt x="19" y="275"/>
                    </a:cubicBezTo>
                    <a:cubicBezTo>
                      <a:pt x="19" y="275"/>
                      <a:pt x="19" y="275"/>
                      <a:pt x="19" y="275"/>
                    </a:cubicBezTo>
                    <a:cubicBezTo>
                      <a:pt x="19" y="275"/>
                      <a:pt x="18" y="275"/>
                      <a:pt x="18" y="275"/>
                    </a:cubicBezTo>
                    <a:cubicBezTo>
                      <a:pt x="18" y="275"/>
                      <a:pt x="18" y="275"/>
                      <a:pt x="18" y="275"/>
                    </a:cubicBezTo>
                    <a:cubicBezTo>
                      <a:pt x="17" y="275"/>
                      <a:pt x="17" y="274"/>
                      <a:pt x="16" y="273"/>
                    </a:cubicBezTo>
                    <a:close/>
                    <a:moveTo>
                      <a:pt x="374" y="268"/>
                    </a:moveTo>
                    <a:cubicBezTo>
                      <a:pt x="373" y="268"/>
                      <a:pt x="372" y="267"/>
                      <a:pt x="373" y="266"/>
                    </a:cubicBezTo>
                    <a:cubicBezTo>
                      <a:pt x="373" y="266"/>
                      <a:pt x="373" y="266"/>
                      <a:pt x="373" y="266"/>
                    </a:cubicBezTo>
                    <a:cubicBezTo>
                      <a:pt x="373" y="264"/>
                      <a:pt x="374" y="264"/>
                      <a:pt x="375" y="264"/>
                    </a:cubicBezTo>
                    <a:cubicBezTo>
                      <a:pt x="375" y="264"/>
                      <a:pt x="375" y="264"/>
                      <a:pt x="375" y="264"/>
                    </a:cubicBezTo>
                    <a:cubicBezTo>
                      <a:pt x="377" y="265"/>
                      <a:pt x="377" y="266"/>
                      <a:pt x="377" y="267"/>
                    </a:cubicBezTo>
                    <a:cubicBezTo>
                      <a:pt x="377" y="267"/>
                      <a:pt x="377" y="267"/>
                      <a:pt x="377" y="267"/>
                    </a:cubicBezTo>
                    <a:cubicBezTo>
                      <a:pt x="376" y="268"/>
                      <a:pt x="375" y="268"/>
                      <a:pt x="375" y="268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4" y="268"/>
                      <a:pt x="374" y="268"/>
                      <a:pt x="374" y="268"/>
                    </a:cubicBezTo>
                    <a:close/>
                    <a:moveTo>
                      <a:pt x="13" y="267"/>
                    </a:moveTo>
                    <a:cubicBezTo>
                      <a:pt x="13" y="267"/>
                      <a:pt x="13" y="267"/>
                      <a:pt x="13" y="267"/>
                    </a:cubicBezTo>
                    <a:cubicBezTo>
                      <a:pt x="13" y="267"/>
                      <a:pt x="13" y="267"/>
                      <a:pt x="13" y="267"/>
                    </a:cubicBezTo>
                    <a:cubicBezTo>
                      <a:pt x="13" y="266"/>
                      <a:pt x="13" y="264"/>
                      <a:pt x="15" y="264"/>
                    </a:cubicBezTo>
                    <a:cubicBezTo>
                      <a:pt x="15" y="264"/>
                      <a:pt x="15" y="264"/>
                      <a:pt x="15" y="264"/>
                    </a:cubicBezTo>
                    <a:cubicBezTo>
                      <a:pt x="16" y="264"/>
                      <a:pt x="17" y="264"/>
                      <a:pt x="17" y="265"/>
                    </a:cubicBezTo>
                    <a:cubicBezTo>
                      <a:pt x="17" y="265"/>
                      <a:pt x="17" y="265"/>
                      <a:pt x="17" y="265"/>
                    </a:cubicBezTo>
                    <a:cubicBezTo>
                      <a:pt x="18" y="266"/>
                      <a:pt x="17" y="267"/>
                      <a:pt x="16" y="268"/>
                    </a:cubicBezTo>
                    <a:cubicBezTo>
                      <a:pt x="16" y="268"/>
                      <a:pt x="16" y="268"/>
                      <a:pt x="16" y="268"/>
                    </a:cubicBezTo>
                    <a:cubicBezTo>
                      <a:pt x="16" y="268"/>
                      <a:pt x="16" y="268"/>
                      <a:pt x="15" y="268"/>
                    </a:cubicBezTo>
                    <a:cubicBezTo>
                      <a:pt x="15" y="268"/>
                      <a:pt x="15" y="268"/>
                      <a:pt x="15" y="268"/>
                    </a:cubicBezTo>
                    <a:cubicBezTo>
                      <a:pt x="15" y="268"/>
                      <a:pt x="14" y="268"/>
                      <a:pt x="13" y="267"/>
                    </a:cubicBezTo>
                    <a:close/>
                    <a:moveTo>
                      <a:pt x="376" y="262"/>
                    </a:moveTo>
                    <a:cubicBezTo>
                      <a:pt x="375" y="261"/>
                      <a:pt x="375" y="260"/>
                      <a:pt x="375" y="259"/>
                    </a:cubicBezTo>
                    <a:cubicBezTo>
                      <a:pt x="375" y="259"/>
                      <a:pt x="375" y="259"/>
                      <a:pt x="375" y="259"/>
                    </a:cubicBezTo>
                    <a:cubicBezTo>
                      <a:pt x="376" y="258"/>
                      <a:pt x="377" y="257"/>
                      <a:pt x="378" y="258"/>
                    </a:cubicBezTo>
                    <a:cubicBezTo>
                      <a:pt x="378" y="258"/>
                      <a:pt x="378" y="258"/>
                      <a:pt x="378" y="258"/>
                    </a:cubicBezTo>
                    <a:cubicBezTo>
                      <a:pt x="379" y="258"/>
                      <a:pt x="380" y="259"/>
                      <a:pt x="379" y="260"/>
                    </a:cubicBezTo>
                    <a:cubicBezTo>
                      <a:pt x="379" y="260"/>
                      <a:pt x="379" y="260"/>
                      <a:pt x="379" y="260"/>
                    </a:cubicBezTo>
                    <a:cubicBezTo>
                      <a:pt x="379" y="261"/>
                      <a:pt x="378" y="262"/>
                      <a:pt x="377" y="262"/>
                    </a:cubicBezTo>
                    <a:cubicBezTo>
                      <a:pt x="377" y="262"/>
                      <a:pt x="377" y="262"/>
                      <a:pt x="377" y="262"/>
                    </a:cubicBezTo>
                    <a:cubicBezTo>
                      <a:pt x="377" y="262"/>
                      <a:pt x="377" y="262"/>
                      <a:pt x="376" y="262"/>
                    </a:cubicBezTo>
                    <a:close/>
                    <a:moveTo>
                      <a:pt x="11" y="260"/>
                    </a:moveTo>
                    <a:cubicBezTo>
                      <a:pt x="10" y="259"/>
                      <a:pt x="11" y="258"/>
                      <a:pt x="12" y="257"/>
                    </a:cubicBezTo>
                    <a:cubicBezTo>
                      <a:pt x="12" y="257"/>
                      <a:pt x="12" y="257"/>
                      <a:pt x="12" y="257"/>
                    </a:cubicBezTo>
                    <a:cubicBezTo>
                      <a:pt x="13" y="257"/>
                      <a:pt x="14" y="257"/>
                      <a:pt x="15" y="258"/>
                    </a:cubicBezTo>
                    <a:cubicBezTo>
                      <a:pt x="15" y="258"/>
                      <a:pt x="15" y="258"/>
                      <a:pt x="15" y="258"/>
                    </a:cubicBezTo>
                    <a:cubicBezTo>
                      <a:pt x="15" y="260"/>
                      <a:pt x="15" y="261"/>
                      <a:pt x="14" y="261"/>
                    </a:cubicBezTo>
                    <a:cubicBezTo>
                      <a:pt x="14" y="261"/>
                      <a:pt x="14" y="261"/>
                      <a:pt x="14" y="261"/>
                    </a:cubicBezTo>
                    <a:cubicBezTo>
                      <a:pt x="13" y="261"/>
                      <a:pt x="13" y="261"/>
                      <a:pt x="13" y="261"/>
                    </a:cubicBezTo>
                    <a:cubicBezTo>
                      <a:pt x="13" y="261"/>
                      <a:pt x="13" y="261"/>
                      <a:pt x="13" y="261"/>
                    </a:cubicBezTo>
                    <a:cubicBezTo>
                      <a:pt x="12" y="261"/>
                      <a:pt x="11" y="261"/>
                      <a:pt x="11" y="260"/>
                    </a:cubicBezTo>
                    <a:close/>
                    <a:moveTo>
                      <a:pt x="379" y="255"/>
                    </a:moveTo>
                    <a:cubicBezTo>
                      <a:pt x="378" y="254"/>
                      <a:pt x="377" y="253"/>
                      <a:pt x="377" y="252"/>
                    </a:cubicBezTo>
                    <a:cubicBezTo>
                      <a:pt x="377" y="252"/>
                      <a:pt x="377" y="252"/>
                      <a:pt x="377" y="252"/>
                    </a:cubicBezTo>
                    <a:cubicBezTo>
                      <a:pt x="378" y="251"/>
                      <a:pt x="379" y="250"/>
                      <a:pt x="380" y="251"/>
                    </a:cubicBezTo>
                    <a:cubicBezTo>
                      <a:pt x="380" y="251"/>
                      <a:pt x="380" y="251"/>
                      <a:pt x="380" y="251"/>
                    </a:cubicBezTo>
                    <a:cubicBezTo>
                      <a:pt x="381" y="251"/>
                      <a:pt x="382" y="252"/>
                      <a:pt x="381" y="253"/>
                    </a:cubicBezTo>
                    <a:cubicBezTo>
                      <a:pt x="381" y="253"/>
                      <a:pt x="381" y="253"/>
                      <a:pt x="381" y="253"/>
                    </a:cubicBezTo>
                    <a:cubicBezTo>
                      <a:pt x="381" y="254"/>
                      <a:pt x="380" y="255"/>
                      <a:pt x="379" y="255"/>
                    </a:cubicBezTo>
                    <a:cubicBezTo>
                      <a:pt x="379" y="255"/>
                      <a:pt x="379" y="255"/>
                      <a:pt x="379" y="255"/>
                    </a:cubicBezTo>
                    <a:cubicBezTo>
                      <a:pt x="379" y="255"/>
                      <a:pt x="379" y="255"/>
                      <a:pt x="379" y="255"/>
                    </a:cubicBezTo>
                    <a:close/>
                    <a:moveTo>
                      <a:pt x="9" y="253"/>
                    </a:moveTo>
                    <a:cubicBezTo>
                      <a:pt x="9" y="253"/>
                      <a:pt x="9" y="253"/>
                      <a:pt x="9" y="253"/>
                    </a:cubicBezTo>
                    <a:cubicBezTo>
                      <a:pt x="9" y="253"/>
                      <a:pt x="9" y="253"/>
                      <a:pt x="9" y="253"/>
                    </a:cubicBezTo>
                    <a:cubicBezTo>
                      <a:pt x="8" y="252"/>
                      <a:pt x="9" y="251"/>
                      <a:pt x="10" y="250"/>
                    </a:cubicBezTo>
                    <a:cubicBezTo>
                      <a:pt x="10" y="250"/>
                      <a:pt x="10" y="250"/>
                      <a:pt x="10" y="250"/>
                    </a:cubicBezTo>
                    <a:cubicBezTo>
                      <a:pt x="11" y="250"/>
                      <a:pt x="12" y="251"/>
                      <a:pt x="13" y="252"/>
                    </a:cubicBezTo>
                    <a:cubicBezTo>
                      <a:pt x="13" y="252"/>
                      <a:pt x="13" y="252"/>
                      <a:pt x="13" y="252"/>
                    </a:cubicBezTo>
                    <a:cubicBezTo>
                      <a:pt x="13" y="253"/>
                      <a:pt x="12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0" y="254"/>
                      <a:pt x="9" y="254"/>
                      <a:pt x="9" y="253"/>
                    </a:cubicBezTo>
                    <a:close/>
                    <a:moveTo>
                      <a:pt x="381" y="248"/>
                    </a:moveTo>
                    <a:cubicBezTo>
                      <a:pt x="380" y="247"/>
                      <a:pt x="379" y="246"/>
                      <a:pt x="379" y="245"/>
                    </a:cubicBezTo>
                    <a:cubicBezTo>
                      <a:pt x="379" y="245"/>
                      <a:pt x="379" y="245"/>
                      <a:pt x="379" y="245"/>
                    </a:cubicBezTo>
                    <a:cubicBezTo>
                      <a:pt x="380" y="244"/>
                      <a:pt x="381" y="243"/>
                      <a:pt x="382" y="244"/>
                    </a:cubicBezTo>
                    <a:cubicBezTo>
                      <a:pt x="382" y="244"/>
                      <a:pt x="382" y="244"/>
                      <a:pt x="382" y="244"/>
                    </a:cubicBezTo>
                    <a:cubicBezTo>
                      <a:pt x="383" y="244"/>
                      <a:pt x="384" y="245"/>
                      <a:pt x="384" y="246"/>
                    </a:cubicBezTo>
                    <a:cubicBezTo>
                      <a:pt x="384" y="246"/>
                      <a:pt x="384" y="246"/>
                      <a:pt x="384" y="246"/>
                    </a:cubicBezTo>
                    <a:cubicBezTo>
                      <a:pt x="383" y="247"/>
                      <a:pt x="382" y="248"/>
                      <a:pt x="381" y="248"/>
                    </a:cubicBezTo>
                    <a:cubicBezTo>
                      <a:pt x="381" y="248"/>
                      <a:pt x="381" y="248"/>
                      <a:pt x="381" y="248"/>
                    </a:cubicBezTo>
                    <a:cubicBezTo>
                      <a:pt x="381" y="248"/>
                      <a:pt x="381" y="248"/>
                      <a:pt x="381" y="248"/>
                    </a:cubicBezTo>
                    <a:close/>
                    <a:moveTo>
                      <a:pt x="7" y="246"/>
                    </a:moveTo>
                    <a:cubicBezTo>
                      <a:pt x="6" y="245"/>
                      <a:pt x="7" y="244"/>
                      <a:pt x="8" y="243"/>
                    </a:cubicBezTo>
                    <a:cubicBezTo>
                      <a:pt x="8" y="243"/>
                      <a:pt x="8" y="243"/>
                      <a:pt x="8" y="243"/>
                    </a:cubicBezTo>
                    <a:cubicBezTo>
                      <a:pt x="9" y="243"/>
                      <a:pt x="10" y="244"/>
                      <a:pt x="11" y="245"/>
                    </a:cubicBezTo>
                    <a:cubicBezTo>
                      <a:pt x="11" y="245"/>
                      <a:pt x="11" y="245"/>
                      <a:pt x="11" y="245"/>
                    </a:cubicBezTo>
                    <a:cubicBezTo>
                      <a:pt x="11" y="246"/>
                      <a:pt x="10" y="247"/>
                      <a:pt x="9" y="247"/>
                    </a:cubicBezTo>
                    <a:cubicBezTo>
                      <a:pt x="9" y="247"/>
                      <a:pt x="9" y="247"/>
                      <a:pt x="9" y="247"/>
                    </a:cubicBezTo>
                    <a:cubicBezTo>
                      <a:pt x="9" y="247"/>
                      <a:pt x="9" y="248"/>
                      <a:pt x="9" y="248"/>
                    </a:cubicBezTo>
                    <a:cubicBezTo>
                      <a:pt x="9" y="248"/>
                      <a:pt x="9" y="248"/>
                      <a:pt x="9" y="248"/>
                    </a:cubicBezTo>
                    <a:cubicBezTo>
                      <a:pt x="8" y="248"/>
                      <a:pt x="7" y="247"/>
                      <a:pt x="7" y="246"/>
                    </a:cubicBezTo>
                    <a:close/>
                    <a:moveTo>
                      <a:pt x="383" y="241"/>
                    </a:moveTo>
                    <a:cubicBezTo>
                      <a:pt x="382" y="241"/>
                      <a:pt x="381" y="239"/>
                      <a:pt x="381" y="238"/>
                    </a:cubicBezTo>
                    <a:cubicBezTo>
                      <a:pt x="381" y="238"/>
                      <a:pt x="381" y="238"/>
                      <a:pt x="381" y="238"/>
                    </a:cubicBezTo>
                    <a:cubicBezTo>
                      <a:pt x="381" y="237"/>
                      <a:pt x="383" y="236"/>
                      <a:pt x="384" y="237"/>
                    </a:cubicBezTo>
                    <a:cubicBezTo>
                      <a:pt x="384" y="237"/>
                      <a:pt x="384" y="237"/>
                      <a:pt x="384" y="237"/>
                    </a:cubicBezTo>
                    <a:cubicBezTo>
                      <a:pt x="385" y="237"/>
                      <a:pt x="386" y="238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39"/>
                      <a:pt x="385" y="239"/>
                      <a:pt x="385" y="239"/>
                    </a:cubicBezTo>
                    <a:cubicBezTo>
                      <a:pt x="385" y="240"/>
                      <a:pt x="384" y="241"/>
                      <a:pt x="383" y="241"/>
                    </a:cubicBezTo>
                    <a:cubicBezTo>
                      <a:pt x="383" y="241"/>
                      <a:pt x="383" y="241"/>
                      <a:pt x="383" y="241"/>
                    </a:cubicBezTo>
                    <a:cubicBezTo>
                      <a:pt x="383" y="241"/>
                      <a:pt x="383" y="241"/>
                      <a:pt x="383" y="241"/>
                    </a:cubicBezTo>
                    <a:close/>
                    <a:moveTo>
                      <a:pt x="5" y="239"/>
                    </a:moveTo>
                    <a:cubicBezTo>
                      <a:pt x="5" y="238"/>
                      <a:pt x="5" y="237"/>
                      <a:pt x="6" y="236"/>
                    </a:cubicBezTo>
                    <a:cubicBezTo>
                      <a:pt x="6" y="236"/>
                      <a:pt x="6" y="236"/>
                      <a:pt x="6" y="236"/>
                    </a:cubicBezTo>
                    <a:cubicBezTo>
                      <a:pt x="8" y="236"/>
                      <a:pt x="9" y="237"/>
                      <a:pt x="9" y="238"/>
                    </a:cubicBezTo>
                    <a:cubicBezTo>
                      <a:pt x="9" y="238"/>
                      <a:pt x="9" y="238"/>
                      <a:pt x="9" y="238"/>
                    </a:cubicBezTo>
                    <a:cubicBezTo>
                      <a:pt x="9" y="239"/>
                      <a:pt x="8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7" y="240"/>
                      <a:pt x="7" y="240"/>
                      <a:pt x="7" y="240"/>
                    </a:cubicBezTo>
                    <a:cubicBezTo>
                      <a:pt x="6" y="240"/>
                      <a:pt x="5" y="240"/>
                      <a:pt x="5" y="239"/>
                    </a:cubicBezTo>
                    <a:close/>
                    <a:moveTo>
                      <a:pt x="384" y="234"/>
                    </a:moveTo>
                    <a:cubicBezTo>
                      <a:pt x="383" y="234"/>
                      <a:pt x="382" y="232"/>
                      <a:pt x="383" y="231"/>
                    </a:cubicBezTo>
                    <a:cubicBezTo>
                      <a:pt x="383" y="231"/>
                      <a:pt x="383" y="231"/>
                      <a:pt x="383" y="231"/>
                    </a:cubicBezTo>
                    <a:cubicBezTo>
                      <a:pt x="383" y="230"/>
                      <a:pt x="384" y="229"/>
                      <a:pt x="385" y="230"/>
                    </a:cubicBezTo>
                    <a:cubicBezTo>
                      <a:pt x="385" y="230"/>
                      <a:pt x="385" y="230"/>
                      <a:pt x="385" y="230"/>
                    </a:cubicBezTo>
                    <a:cubicBezTo>
                      <a:pt x="386" y="230"/>
                      <a:pt x="387" y="231"/>
                      <a:pt x="387" y="232"/>
                    </a:cubicBezTo>
                    <a:cubicBezTo>
                      <a:pt x="387" y="232"/>
                      <a:pt x="387" y="232"/>
                      <a:pt x="387" y="232"/>
                    </a:cubicBezTo>
                    <a:cubicBezTo>
                      <a:pt x="387" y="233"/>
                      <a:pt x="386" y="234"/>
                      <a:pt x="385" y="234"/>
                    </a:cubicBezTo>
                    <a:cubicBezTo>
                      <a:pt x="385" y="234"/>
                      <a:pt x="385" y="234"/>
                      <a:pt x="385" y="234"/>
                    </a:cubicBezTo>
                    <a:cubicBezTo>
                      <a:pt x="385" y="234"/>
                      <a:pt x="384" y="234"/>
                      <a:pt x="384" y="234"/>
                    </a:cubicBezTo>
                    <a:close/>
                    <a:moveTo>
                      <a:pt x="3" y="232"/>
                    </a:moveTo>
                    <a:cubicBezTo>
                      <a:pt x="3" y="231"/>
                      <a:pt x="4" y="229"/>
                      <a:pt x="5" y="229"/>
                    </a:cubicBezTo>
                    <a:cubicBezTo>
                      <a:pt x="5" y="229"/>
                      <a:pt x="5" y="229"/>
                      <a:pt x="5" y="229"/>
                    </a:cubicBezTo>
                    <a:cubicBezTo>
                      <a:pt x="6" y="229"/>
                      <a:pt x="7" y="230"/>
                      <a:pt x="7" y="231"/>
                    </a:cubicBezTo>
                    <a:cubicBezTo>
                      <a:pt x="7" y="231"/>
                      <a:pt x="7" y="231"/>
                      <a:pt x="7" y="231"/>
                    </a:cubicBezTo>
                    <a:cubicBezTo>
                      <a:pt x="8" y="232"/>
                      <a:pt x="7" y="233"/>
                      <a:pt x="6" y="233"/>
                    </a:cubicBezTo>
                    <a:cubicBezTo>
                      <a:pt x="6" y="233"/>
                      <a:pt x="6" y="233"/>
                      <a:pt x="6" y="233"/>
                    </a:cubicBezTo>
                    <a:cubicBezTo>
                      <a:pt x="6" y="233"/>
                      <a:pt x="6" y="233"/>
                      <a:pt x="5" y="233"/>
                    </a:cubicBezTo>
                    <a:cubicBezTo>
                      <a:pt x="5" y="233"/>
                      <a:pt x="5" y="233"/>
                      <a:pt x="5" y="233"/>
                    </a:cubicBezTo>
                    <a:cubicBezTo>
                      <a:pt x="4" y="233"/>
                      <a:pt x="3" y="233"/>
                      <a:pt x="3" y="232"/>
                    </a:cubicBezTo>
                    <a:close/>
                    <a:moveTo>
                      <a:pt x="386" y="227"/>
                    </a:moveTo>
                    <a:cubicBezTo>
                      <a:pt x="384" y="226"/>
                      <a:pt x="384" y="225"/>
                      <a:pt x="384" y="224"/>
                    </a:cubicBezTo>
                    <a:cubicBezTo>
                      <a:pt x="384" y="224"/>
                      <a:pt x="384" y="224"/>
                      <a:pt x="384" y="224"/>
                    </a:cubicBezTo>
                    <a:cubicBezTo>
                      <a:pt x="384" y="223"/>
                      <a:pt x="385" y="222"/>
                      <a:pt x="386" y="222"/>
                    </a:cubicBezTo>
                    <a:cubicBezTo>
                      <a:pt x="386" y="222"/>
                      <a:pt x="386" y="222"/>
                      <a:pt x="386" y="222"/>
                    </a:cubicBezTo>
                    <a:cubicBezTo>
                      <a:pt x="387" y="223"/>
                      <a:pt x="388" y="224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5"/>
                      <a:pt x="388" y="225"/>
                      <a:pt x="388" y="225"/>
                    </a:cubicBezTo>
                    <a:cubicBezTo>
                      <a:pt x="388" y="226"/>
                      <a:pt x="387" y="227"/>
                      <a:pt x="386" y="227"/>
                    </a:cubicBezTo>
                    <a:cubicBezTo>
                      <a:pt x="386" y="227"/>
                      <a:pt x="386" y="227"/>
                      <a:pt x="386" y="227"/>
                    </a:cubicBezTo>
                    <a:cubicBezTo>
                      <a:pt x="386" y="227"/>
                      <a:pt x="386" y="227"/>
                      <a:pt x="386" y="227"/>
                    </a:cubicBezTo>
                    <a:close/>
                    <a:moveTo>
                      <a:pt x="2" y="225"/>
                    </a:moveTo>
                    <a:cubicBezTo>
                      <a:pt x="2" y="223"/>
                      <a:pt x="3" y="222"/>
                      <a:pt x="4" y="222"/>
                    </a:cubicBezTo>
                    <a:cubicBezTo>
                      <a:pt x="4" y="222"/>
                      <a:pt x="4" y="222"/>
                      <a:pt x="4" y="222"/>
                    </a:cubicBezTo>
                    <a:cubicBezTo>
                      <a:pt x="5" y="222"/>
                      <a:pt x="6" y="223"/>
                      <a:pt x="6" y="224"/>
                    </a:cubicBezTo>
                    <a:cubicBezTo>
                      <a:pt x="6" y="224"/>
                      <a:pt x="6" y="224"/>
                      <a:pt x="6" y="224"/>
                    </a:cubicBezTo>
                    <a:cubicBezTo>
                      <a:pt x="6" y="225"/>
                      <a:pt x="6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4" y="226"/>
                      <a:pt x="4" y="226"/>
                      <a:pt x="4" y="226"/>
                    </a:cubicBezTo>
                    <a:cubicBezTo>
                      <a:pt x="3" y="226"/>
                      <a:pt x="2" y="226"/>
                      <a:pt x="2" y="225"/>
                    </a:cubicBezTo>
                    <a:close/>
                    <a:moveTo>
                      <a:pt x="387" y="219"/>
                    </a:moveTo>
                    <a:cubicBezTo>
                      <a:pt x="385" y="219"/>
                      <a:pt x="385" y="218"/>
                      <a:pt x="385" y="217"/>
                    </a:cubicBezTo>
                    <a:cubicBezTo>
                      <a:pt x="385" y="217"/>
                      <a:pt x="385" y="217"/>
                      <a:pt x="385" y="217"/>
                    </a:cubicBezTo>
                    <a:cubicBezTo>
                      <a:pt x="385" y="216"/>
                      <a:pt x="386" y="215"/>
                      <a:pt x="387" y="215"/>
                    </a:cubicBezTo>
                    <a:cubicBezTo>
                      <a:pt x="387" y="215"/>
                      <a:pt x="387" y="215"/>
                      <a:pt x="387" y="215"/>
                    </a:cubicBezTo>
                    <a:cubicBezTo>
                      <a:pt x="388" y="215"/>
                      <a:pt x="389" y="216"/>
                      <a:pt x="389" y="218"/>
                    </a:cubicBezTo>
                    <a:cubicBezTo>
                      <a:pt x="389" y="218"/>
                      <a:pt x="389" y="218"/>
                      <a:pt x="389" y="218"/>
                    </a:cubicBezTo>
                    <a:cubicBezTo>
                      <a:pt x="389" y="219"/>
                      <a:pt x="388" y="220"/>
                      <a:pt x="387" y="220"/>
                    </a:cubicBezTo>
                    <a:cubicBezTo>
                      <a:pt x="387" y="220"/>
                      <a:pt x="387" y="220"/>
                      <a:pt x="387" y="220"/>
                    </a:cubicBezTo>
                    <a:cubicBezTo>
                      <a:pt x="387" y="220"/>
                      <a:pt x="387" y="220"/>
                      <a:pt x="387" y="219"/>
                    </a:cubicBezTo>
                    <a:close/>
                    <a:moveTo>
                      <a:pt x="1" y="217"/>
                    </a:moveTo>
                    <a:cubicBezTo>
                      <a:pt x="1" y="216"/>
                      <a:pt x="2" y="215"/>
                      <a:pt x="3" y="215"/>
                    </a:cubicBezTo>
                    <a:cubicBezTo>
                      <a:pt x="3" y="215"/>
                      <a:pt x="3" y="215"/>
                      <a:pt x="3" y="215"/>
                    </a:cubicBezTo>
                    <a:cubicBezTo>
                      <a:pt x="4" y="215"/>
                      <a:pt x="5" y="216"/>
                      <a:pt x="5" y="217"/>
                    </a:cubicBezTo>
                    <a:cubicBezTo>
                      <a:pt x="5" y="217"/>
                      <a:pt x="5" y="217"/>
                      <a:pt x="5" y="217"/>
                    </a:cubicBezTo>
                    <a:cubicBezTo>
                      <a:pt x="5" y="218"/>
                      <a:pt x="5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3" y="219"/>
                      <a:pt x="3" y="219"/>
                      <a:pt x="3" y="219"/>
                    </a:cubicBezTo>
                    <a:cubicBezTo>
                      <a:pt x="2" y="219"/>
                      <a:pt x="1" y="218"/>
                      <a:pt x="1" y="217"/>
                    </a:cubicBezTo>
                    <a:close/>
                    <a:moveTo>
                      <a:pt x="387" y="212"/>
                    </a:moveTo>
                    <a:cubicBezTo>
                      <a:pt x="386" y="212"/>
                      <a:pt x="385" y="211"/>
                      <a:pt x="385" y="210"/>
                    </a:cubicBezTo>
                    <a:cubicBezTo>
                      <a:pt x="385" y="210"/>
                      <a:pt x="385" y="210"/>
                      <a:pt x="385" y="210"/>
                    </a:cubicBezTo>
                    <a:cubicBezTo>
                      <a:pt x="386" y="209"/>
                      <a:pt x="387" y="208"/>
                      <a:pt x="388" y="208"/>
                    </a:cubicBezTo>
                    <a:cubicBezTo>
                      <a:pt x="388" y="208"/>
                      <a:pt x="388" y="208"/>
                      <a:pt x="388" y="208"/>
                    </a:cubicBezTo>
                    <a:cubicBezTo>
                      <a:pt x="389" y="208"/>
                      <a:pt x="390" y="209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0"/>
                      <a:pt x="390" y="210"/>
                      <a:pt x="390" y="210"/>
                    </a:cubicBezTo>
                    <a:cubicBezTo>
                      <a:pt x="390" y="211"/>
                      <a:pt x="389" y="212"/>
                      <a:pt x="388" y="212"/>
                    </a:cubicBezTo>
                    <a:cubicBezTo>
                      <a:pt x="388" y="212"/>
                      <a:pt x="388" y="212"/>
                      <a:pt x="388" y="212"/>
                    </a:cubicBezTo>
                    <a:cubicBezTo>
                      <a:pt x="387" y="212"/>
                      <a:pt x="387" y="212"/>
                      <a:pt x="387" y="212"/>
                    </a:cubicBezTo>
                    <a:close/>
                    <a:moveTo>
                      <a:pt x="0" y="210"/>
                    </a:moveTo>
                    <a:cubicBezTo>
                      <a:pt x="0" y="209"/>
                      <a:pt x="1" y="208"/>
                      <a:pt x="2" y="208"/>
                    </a:cubicBezTo>
                    <a:cubicBezTo>
                      <a:pt x="2" y="208"/>
                      <a:pt x="2" y="208"/>
                      <a:pt x="2" y="208"/>
                    </a:cubicBezTo>
                    <a:cubicBezTo>
                      <a:pt x="4" y="208"/>
                      <a:pt x="5" y="209"/>
                      <a:pt x="5" y="210"/>
                    </a:cubicBezTo>
                    <a:cubicBezTo>
                      <a:pt x="5" y="210"/>
                      <a:pt x="5" y="210"/>
                      <a:pt x="5" y="210"/>
                    </a:cubicBezTo>
                    <a:cubicBezTo>
                      <a:pt x="5" y="211"/>
                      <a:pt x="4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3" y="212"/>
                      <a:pt x="3" y="212"/>
                      <a:pt x="3" y="212"/>
                    </a:cubicBezTo>
                    <a:cubicBezTo>
                      <a:pt x="1" y="212"/>
                      <a:pt x="1" y="211"/>
                      <a:pt x="0" y="210"/>
                    </a:cubicBezTo>
                    <a:close/>
                    <a:moveTo>
                      <a:pt x="388" y="205"/>
                    </a:moveTo>
                    <a:cubicBezTo>
                      <a:pt x="387" y="205"/>
                      <a:pt x="386" y="204"/>
                      <a:pt x="386" y="203"/>
                    </a:cubicBezTo>
                    <a:cubicBezTo>
                      <a:pt x="386" y="203"/>
                      <a:pt x="386" y="203"/>
                      <a:pt x="386" y="203"/>
                    </a:cubicBezTo>
                    <a:cubicBezTo>
                      <a:pt x="386" y="202"/>
                      <a:pt x="387" y="201"/>
                      <a:pt x="388" y="201"/>
                    </a:cubicBezTo>
                    <a:cubicBezTo>
                      <a:pt x="388" y="201"/>
                      <a:pt x="388" y="201"/>
                      <a:pt x="388" y="201"/>
                    </a:cubicBezTo>
                    <a:cubicBezTo>
                      <a:pt x="389" y="201"/>
                      <a:pt x="390" y="202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3"/>
                      <a:pt x="390" y="203"/>
                      <a:pt x="390" y="203"/>
                    </a:cubicBezTo>
                    <a:cubicBezTo>
                      <a:pt x="390" y="204"/>
                      <a:pt x="389" y="205"/>
                      <a:pt x="388" y="205"/>
                    </a:cubicBezTo>
                    <a:cubicBezTo>
                      <a:pt x="388" y="205"/>
                      <a:pt x="388" y="205"/>
                      <a:pt x="388" y="205"/>
                    </a:cubicBezTo>
                    <a:cubicBezTo>
                      <a:pt x="388" y="205"/>
                      <a:pt x="388" y="205"/>
                      <a:pt x="388" y="205"/>
                    </a:cubicBezTo>
                    <a:close/>
                    <a:moveTo>
                      <a:pt x="0" y="203"/>
                    </a:moveTo>
                    <a:cubicBezTo>
                      <a:pt x="0" y="202"/>
                      <a:pt x="1" y="201"/>
                      <a:pt x="2" y="201"/>
                    </a:cubicBezTo>
                    <a:cubicBezTo>
                      <a:pt x="2" y="201"/>
                      <a:pt x="2" y="201"/>
                      <a:pt x="2" y="201"/>
                    </a:cubicBezTo>
                    <a:cubicBezTo>
                      <a:pt x="3" y="200"/>
                      <a:pt x="4" y="201"/>
                      <a:pt x="4" y="203"/>
                    </a:cubicBezTo>
                    <a:cubicBezTo>
                      <a:pt x="4" y="203"/>
                      <a:pt x="4" y="203"/>
                      <a:pt x="4" y="203"/>
                    </a:cubicBezTo>
                    <a:cubicBezTo>
                      <a:pt x="4" y="204"/>
                      <a:pt x="3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2" y="205"/>
                      <a:pt x="2" y="205"/>
                      <a:pt x="2" y="205"/>
                    </a:cubicBezTo>
                    <a:cubicBezTo>
                      <a:pt x="1" y="205"/>
                      <a:pt x="0" y="204"/>
                      <a:pt x="0" y="203"/>
                    </a:cubicBezTo>
                    <a:close/>
                    <a:moveTo>
                      <a:pt x="388" y="198"/>
                    </a:moveTo>
                    <a:cubicBezTo>
                      <a:pt x="387" y="198"/>
                      <a:pt x="386" y="197"/>
                      <a:pt x="386" y="196"/>
                    </a:cubicBezTo>
                    <a:cubicBezTo>
                      <a:pt x="386" y="196"/>
                      <a:pt x="386" y="196"/>
                      <a:pt x="386" y="196"/>
                    </a:cubicBezTo>
                    <a:cubicBezTo>
                      <a:pt x="386" y="195"/>
                      <a:pt x="387" y="194"/>
                      <a:pt x="388" y="194"/>
                    </a:cubicBezTo>
                    <a:cubicBezTo>
                      <a:pt x="388" y="194"/>
                      <a:pt x="388" y="194"/>
                      <a:pt x="388" y="194"/>
                    </a:cubicBezTo>
                    <a:cubicBezTo>
                      <a:pt x="389" y="194"/>
                      <a:pt x="390" y="195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7"/>
                      <a:pt x="389" y="198"/>
                      <a:pt x="388" y="198"/>
                    </a:cubicBezTo>
                    <a:cubicBezTo>
                      <a:pt x="388" y="198"/>
                      <a:pt x="388" y="198"/>
                      <a:pt x="388" y="198"/>
                    </a:cubicBezTo>
                    <a:cubicBezTo>
                      <a:pt x="388" y="198"/>
                      <a:pt x="388" y="198"/>
                      <a:pt x="388" y="198"/>
                    </a:cubicBezTo>
                    <a:close/>
                    <a:moveTo>
                      <a:pt x="2" y="198"/>
                    </a:moveTo>
                    <a:cubicBezTo>
                      <a:pt x="1" y="198"/>
                      <a:pt x="0" y="197"/>
                      <a:pt x="0" y="195"/>
                    </a:cubicBezTo>
                    <a:cubicBezTo>
                      <a:pt x="0" y="195"/>
                      <a:pt x="0" y="195"/>
                      <a:pt x="0" y="195"/>
                    </a:cubicBezTo>
                    <a:cubicBezTo>
                      <a:pt x="0" y="194"/>
                      <a:pt x="1" y="193"/>
                      <a:pt x="2" y="193"/>
                    </a:cubicBezTo>
                    <a:cubicBezTo>
                      <a:pt x="2" y="193"/>
                      <a:pt x="2" y="193"/>
                      <a:pt x="2" y="193"/>
                    </a:cubicBezTo>
                    <a:cubicBezTo>
                      <a:pt x="3" y="193"/>
                      <a:pt x="4" y="194"/>
                      <a:pt x="4" y="195"/>
                    </a:cubicBezTo>
                    <a:cubicBezTo>
                      <a:pt x="4" y="195"/>
                      <a:pt x="4" y="195"/>
                      <a:pt x="4" y="195"/>
                    </a:cubicBezTo>
                    <a:cubicBezTo>
                      <a:pt x="4" y="197"/>
                      <a:pt x="3" y="198"/>
                      <a:pt x="2" y="198"/>
                    </a:cubicBezTo>
                    <a:cubicBezTo>
                      <a:pt x="2" y="198"/>
                      <a:pt x="2" y="198"/>
                      <a:pt x="2" y="198"/>
                    </a:cubicBezTo>
                    <a:cubicBezTo>
                      <a:pt x="2" y="198"/>
                      <a:pt x="2" y="198"/>
                      <a:pt x="2" y="198"/>
                    </a:cubicBezTo>
                    <a:close/>
                    <a:moveTo>
                      <a:pt x="390" y="196"/>
                    </a:move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ubicBezTo>
                      <a:pt x="390" y="196"/>
                      <a:pt x="390" y="196"/>
                      <a:pt x="390" y="196"/>
                    </a:cubicBezTo>
                    <a:close/>
                    <a:moveTo>
                      <a:pt x="386" y="189"/>
                    </a:moveTo>
                    <a:cubicBezTo>
                      <a:pt x="386" y="187"/>
                      <a:pt x="387" y="186"/>
                      <a:pt x="388" y="186"/>
                    </a:cubicBezTo>
                    <a:cubicBezTo>
                      <a:pt x="388" y="186"/>
                      <a:pt x="388" y="186"/>
                      <a:pt x="388" y="186"/>
                    </a:cubicBezTo>
                    <a:cubicBezTo>
                      <a:pt x="389" y="186"/>
                      <a:pt x="390" y="187"/>
                      <a:pt x="390" y="188"/>
                    </a:cubicBezTo>
                    <a:cubicBezTo>
                      <a:pt x="390" y="188"/>
                      <a:pt x="390" y="188"/>
                      <a:pt x="390" y="188"/>
                    </a:cubicBezTo>
                    <a:cubicBezTo>
                      <a:pt x="390" y="190"/>
                      <a:pt x="389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8" y="191"/>
                      <a:pt x="388" y="191"/>
                      <a:pt x="388" y="191"/>
                    </a:cubicBezTo>
                    <a:cubicBezTo>
                      <a:pt x="387" y="191"/>
                      <a:pt x="386" y="190"/>
                      <a:pt x="386" y="189"/>
                    </a:cubicBezTo>
                    <a:close/>
                    <a:moveTo>
                      <a:pt x="2" y="190"/>
                    </a:moveTo>
                    <a:cubicBezTo>
                      <a:pt x="1" y="190"/>
                      <a:pt x="0" y="189"/>
                      <a:pt x="0" y="188"/>
                    </a:cubicBezTo>
                    <a:cubicBezTo>
                      <a:pt x="0" y="188"/>
                      <a:pt x="0" y="188"/>
                      <a:pt x="0" y="188"/>
                    </a:cubicBezTo>
                    <a:cubicBezTo>
                      <a:pt x="0" y="187"/>
                      <a:pt x="1" y="186"/>
                      <a:pt x="2" y="186"/>
                    </a:cubicBezTo>
                    <a:cubicBezTo>
                      <a:pt x="2" y="186"/>
                      <a:pt x="2" y="186"/>
                      <a:pt x="2" y="186"/>
                    </a:cubicBezTo>
                    <a:cubicBezTo>
                      <a:pt x="3" y="186"/>
                      <a:pt x="4" y="187"/>
                      <a:pt x="4" y="188"/>
                    </a:cubicBezTo>
                    <a:cubicBezTo>
                      <a:pt x="4" y="188"/>
                      <a:pt x="4" y="188"/>
                      <a:pt x="4" y="188"/>
                    </a:cubicBezTo>
                    <a:cubicBezTo>
                      <a:pt x="4" y="189"/>
                      <a:pt x="3" y="190"/>
                      <a:pt x="2" y="190"/>
                    </a:cubicBezTo>
                    <a:cubicBezTo>
                      <a:pt x="2" y="190"/>
                      <a:pt x="2" y="190"/>
                      <a:pt x="2" y="190"/>
                    </a:cubicBezTo>
                    <a:cubicBezTo>
                      <a:pt x="2" y="190"/>
                      <a:pt x="2" y="190"/>
                      <a:pt x="2" y="190"/>
                    </a:cubicBezTo>
                    <a:close/>
                    <a:moveTo>
                      <a:pt x="385" y="181"/>
                    </a:moveTo>
                    <a:cubicBezTo>
                      <a:pt x="385" y="180"/>
                      <a:pt x="386" y="179"/>
                      <a:pt x="387" y="179"/>
                    </a:cubicBezTo>
                    <a:cubicBezTo>
                      <a:pt x="387" y="179"/>
                      <a:pt x="387" y="179"/>
                      <a:pt x="387" y="179"/>
                    </a:cubicBezTo>
                    <a:cubicBezTo>
                      <a:pt x="389" y="179"/>
                      <a:pt x="390" y="180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1"/>
                      <a:pt x="390" y="181"/>
                      <a:pt x="390" y="181"/>
                    </a:cubicBezTo>
                    <a:cubicBezTo>
                      <a:pt x="390" y="182"/>
                      <a:pt x="389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8" y="183"/>
                      <a:pt x="388" y="183"/>
                      <a:pt x="388" y="183"/>
                    </a:cubicBezTo>
                    <a:cubicBezTo>
                      <a:pt x="386" y="183"/>
                      <a:pt x="386" y="183"/>
                      <a:pt x="385" y="181"/>
                    </a:cubicBezTo>
                    <a:close/>
                    <a:moveTo>
                      <a:pt x="2" y="183"/>
                    </a:moveTo>
                    <a:cubicBezTo>
                      <a:pt x="1" y="183"/>
                      <a:pt x="0" y="182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1" y="180"/>
                      <a:pt x="2" y="179"/>
                      <a:pt x="3" y="179"/>
                    </a:cubicBezTo>
                    <a:cubicBezTo>
                      <a:pt x="3" y="179"/>
                      <a:pt x="3" y="179"/>
                      <a:pt x="3" y="179"/>
                    </a:cubicBezTo>
                    <a:cubicBezTo>
                      <a:pt x="4" y="179"/>
                      <a:pt x="5" y="180"/>
                      <a:pt x="5" y="181"/>
                    </a:cubicBezTo>
                    <a:cubicBezTo>
                      <a:pt x="5" y="181"/>
                      <a:pt x="5" y="181"/>
                      <a:pt x="5" y="181"/>
                    </a:cubicBezTo>
                    <a:cubicBezTo>
                      <a:pt x="5" y="182"/>
                      <a:pt x="4" y="183"/>
                      <a:pt x="3" y="183"/>
                    </a:cubicBezTo>
                    <a:cubicBezTo>
                      <a:pt x="3" y="183"/>
                      <a:pt x="3" y="183"/>
                      <a:pt x="3" y="183"/>
                    </a:cubicBezTo>
                    <a:cubicBezTo>
                      <a:pt x="3" y="183"/>
                      <a:pt x="2" y="183"/>
                      <a:pt x="2" y="183"/>
                    </a:cubicBezTo>
                    <a:close/>
                    <a:moveTo>
                      <a:pt x="385" y="174"/>
                    </a:moveTo>
                    <a:cubicBezTo>
                      <a:pt x="385" y="173"/>
                      <a:pt x="386" y="172"/>
                      <a:pt x="387" y="172"/>
                    </a:cubicBezTo>
                    <a:cubicBezTo>
                      <a:pt x="387" y="172"/>
                      <a:pt x="387" y="172"/>
                      <a:pt x="387" y="172"/>
                    </a:cubicBezTo>
                    <a:cubicBezTo>
                      <a:pt x="388" y="172"/>
                      <a:pt x="389" y="173"/>
                      <a:pt x="389" y="174"/>
                    </a:cubicBezTo>
                    <a:cubicBezTo>
                      <a:pt x="389" y="174"/>
                      <a:pt x="389" y="174"/>
                      <a:pt x="389" y="174"/>
                    </a:cubicBezTo>
                    <a:cubicBezTo>
                      <a:pt x="389" y="175"/>
                      <a:pt x="388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7" y="176"/>
                      <a:pt x="387" y="176"/>
                      <a:pt x="387" y="176"/>
                    </a:cubicBezTo>
                    <a:cubicBezTo>
                      <a:pt x="386" y="176"/>
                      <a:pt x="385" y="175"/>
                      <a:pt x="385" y="174"/>
                    </a:cubicBezTo>
                    <a:close/>
                    <a:moveTo>
                      <a:pt x="3" y="176"/>
                    </a:moveTo>
                    <a:cubicBezTo>
                      <a:pt x="2" y="176"/>
                      <a:pt x="1" y="175"/>
                      <a:pt x="1" y="174"/>
                    </a:cubicBezTo>
                    <a:cubicBezTo>
                      <a:pt x="1" y="174"/>
                      <a:pt x="1" y="174"/>
                      <a:pt x="1" y="174"/>
                    </a:cubicBezTo>
                    <a:cubicBezTo>
                      <a:pt x="1" y="172"/>
                      <a:pt x="2" y="172"/>
                      <a:pt x="3" y="172"/>
                    </a:cubicBezTo>
                    <a:cubicBezTo>
                      <a:pt x="3" y="172"/>
                      <a:pt x="3" y="172"/>
                      <a:pt x="3" y="172"/>
                    </a:cubicBezTo>
                    <a:cubicBezTo>
                      <a:pt x="5" y="172"/>
                      <a:pt x="5" y="173"/>
                      <a:pt x="5" y="174"/>
                    </a:cubicBezTo>
                    <a:cubicBezTo>
                      <a:pt x="5" y="174"/>
                      <a:pt x="5" y="174"/>
                      <a:pt x="5" y="174"/>
                    </a:cubicBezTo>
                    <a:cubicBezTo>
                      <a:pt x="5" y="175"/>
                      <a:pt x="4" y="176"/>
                      <a:pt x="3" y="176"/>
                    </a:cubicBezTo>
                    <a:cubicBezTo>
                      <a:pt x="3" y="176"/>
                      <a:pt x="3" y="176"/>
                      <a:pt x="3" y="176"/>
                    </a:cubicBezTo>
                    <a:cubicBezTo>
                      <a:pt x="3" y="176"/>
                      <a:pt x="3" y="176"/>
                      <a:pt x="3" y="176"/>
                    </a:cubicBezTo>
                    <a:close/>
                    <a:moveTo>
                      <a:pt x="384" y="167"/>
                    </a:moveTo>
                    <a:cubicBezTo>
                      <a:pt x="384" y="166"/>
                      <a:pt x="385" y="165"/>
                      <a:pt x="386" y="165"/>
                    </a:cubicBezTo>
                    <a:cubicBezTo>
                      <a:pt x="386" y="165"/>
                      <a:pt x="386" y="165"/>
                      <a:pt x="386" y="165"/>
                    </a:cubicBezTo>
                    <a:cubicBezTo>
                      <a:pt x="387" y="165"/>
                      <a:pt x="388" y="166"/>
                      <a:pt x="388" y="167"/>
                    </a:cubicBezTo>
                    <a:cubicBezTo>
                      <a:pt x="388" y="167"/>
                      <a:pt x="388" y="167"/>
                      <a:pt x="388" y="167"/>
                    </a:cubicBezTo>
                    <a:cubicBezTo>
                      <a:pt x="388" y="168"/>
                      <a:pt x="387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6" y="169"/>
                      <a:pt x="386" y="169"/>
                      <a:pt x="386" y="169"/>
                    </a:cubicBezTo>
                    <a:cubicBezTo>
                      <a:pt x="385" y="169"/>
                      <a:pt x="384" y="168"/>
                      <a:pt x="384" y="167"/>
                    </a:cubicBezTo>
                    <a:close/>
                    <a:moveTo>
                      <a:pt x="4" y="169"/>
                    </a:moveTo>
                    <a:cubicBezTo>
                      <a:pt x="3" y="169"/>
                      <a:pt x="2" y="167"/>
                      <a:pt x="2" y="166"/>
                    </a:cubicBezTo>
                    <a:cubicBezTo>
                      <a:pt x="2" y="166"/>
                      <a:pt x="2" y="166"/>
                      <a:pt x="2" y="166"/>
                    </a:cubicBezTo>
                    <a:cubicBezTo>
                      <a:pt x="2" y="165"/>
                      <a:pt x="3" y="164"/>
                      <a:pt x="5" y="165"/>
                    </a:cubicBezTo>
                    <a:cubicBezTo>
                      <a:pt x="5" y="165"/>
                      <a:pt x="5" y="165"/>
                      <a:pt x="5" y="165"/>
                    </a:cubicBezTo>
                    <a:cubicBezTo>
                      <a:pt x="6" y="165"/>
                      <a:pt x="6" y="166"/>
                      <a:pt x="6" y="167"/>
                    </a:cubicBezTo>
                    <a:cubicBezTo>
                      <a:pt x="6" y="167"/>
                      <a:pt x="6" y="167"/>
                      <a:pt x="6" y="167"/>
                    </a:cubicBezTo>
                    <a:cubicBezTo>
                      <a:pt x="6" y="168"/>
                      <a:pt x="5" y="169"/>
                      <a:pt x="4" y="169"/>
                    </a:cubicBezTo>
                    <a:cubicBezTo>
                      <a:pt x="4" y="169"/>
                      <a:pt x="4" y="169"/>
                      <a:pt x="4" y="169"/>
                    </a:cubicBezTo>
                    <a:cubicBezTo>
                      <a:pt x="4" y="169"/>
                      <a:pt x="4" y="169"/>
                      <a:pt x="4" y="169"/>
                    </a:cubicBezTo>
                    <a:close/>
                    <a:moveTo>
                      <a:pt x="383" y="160"/>
                    </a:moveTo>
                    <a:cubicBezTo>
                      <a:pt x="383" y="160"/>
                      <a:pt x="383" y="160"/>
                      <a:pt x="383" y="160"/>
                    </a:cubicBezTo>
                    <a:cubicBezTo>
                      <a:pt x="383" y="159"/>
                      <a:pt x="383" y="158"/>
                      <a:pt x="384" y="158"/>
                    </a:cubicBezTo>
                    <a:cubicBezTo>
                      <a:pt x="384" y="158"/>
                      <a:pt x="384" y="158"/>
                      <a:pt x="384" y="158"/>
                    </a:cubicBezTo>
                    <a:cubicBezTo>
                      <a:pt x="386" y="158"/>
                      <a:pt x="387" y="158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59"/>
                      <a:pt x="387" y="159"/>
                      <a:pt x="387" y="159"/>
                    </a:cubicBezTo>
                    <a:cubicBezTo>
                      <a:pt x="387" y="161"/>
                      <a:pt x="386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5" y="162"/>
                      <a:pt x="385" y="162"/>
                      <a:pt x="385" y="162"/>
                    </a:cubicBezTo>
                    <a:cubicBezTo>
                      <a:pt x="384" y="162"/>
                      <a:pt x="383" y="161"/>
                      <a:pt x="383" y="160"/>
                    </a:cubicBezTo>
                    <a:close/>
                    <a:moveTo>
                      <a:pt x="5" y="162"/>
                    </a:moveTo>
                    <a:cubicBezTo>
                      <a:pt x="4" y="161"/>
                      <a:pt x="3" y="160"/>
                      <a:pt x="3" y="159"/>
                    </a:cubicBezTo>
                    <a:cubicBezTo>
                      <a:pt x="3" y="159"/>
                      <a:pt x="3" y="159"/>
                      <a:pt x="3" y="159"/>
                    </a:cubicBezTo>
                    <a:cubicBezTo>
                      <a:pt x="4" y="158"/>
                      <a:pt x="5" y="157"/>
                      <a:pt x="6" y="157"/>
                    </a:cubicBezTo>
                    <a:cubicBezTo>
                      <a:pt x="6" y="157"/>
                      <a:pt x="6" y="157"/>
                      <a:pt x="6" y="157"/>
                    </a:cubicBezTo>
                    <a:cubicBezTo>
                      <a:pt x="7" y="158"/>
                      <a:pt x="8" y="159"/>
                      <a:pt x="7" y="160"/>
                    </a:cubicBezTo>
                    <a:cubicBezTo>
                      <a:pt x="7" y="160"/>
                      <a:pt x="7" y="160"/>
                      <a:pt x="7" y="160"/>
                    </a:cubicBezTo>
                    <a:cubicBezTo>
                      <a:pt x="7" y="161"/>
                      <a:pt x="6" y="162"/>
                      <a:pt x="5" y="162"/>
                    </a:cubicBezTo>
                    <a:cubicBezTo>
                      <a:pt x="5" y="162"/>
                      <a:pt x="5" y="162"/>
                      <a:pt x="5" y="162"/>
                    </a:cubicBezTo>
                    <a:cubicBezTo>
                      <a:pt x="5" y="162"/>
                      <a:pt x="5" y="162"/>
                      <a:pt x="5" y="162"/>
                    </a:cubicBezTo>
                    <a:close/>
                    <a:moveTo>
                      <a:pt x="381" y="153"/>
                    </a:moveTo>
                    <a:cubicBezTo>
                      <a:pt x="381" y="152"/>
                      <a:pt x="382" y="151"/>
                      <a:pt x="383" y="151"/>
                    </a:cubicBezTo>
                    <a:cubicBezTo>
                      <a:pt x="383" y="151"/>
                      <a:pt x="383" y="151"/>
                      <a:pt x="383" y="151"/>
                    </a:cubicBezTo>
                    <a:cubicBezTo>
                      <a:pt x="384" y="150"/>
                      <a:pt x="385" y="151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5" y="152"/>
                      <a:pt x="385" y="152"/>
                      <a:pt x="385" y="152"/>
                    </a:cubicBezTo>
                    <a:cubicBezTo>
                      <a:pt x="386" y="153"/>
                      <a:pt x="385" y="155"/>
                      <a:pt x="384" y="155"/>
                    </a:cubicBezTo>
                    <a:cubicBezTo>
                      <a:pt x="384" y="155"/>
                      <a:pt x="384" y="155"/>
                      <a:pt x="384" y="155"/>
                    </a:cubicBezTo>
                    <a:cubicBezTo>
                      <a:pt x="384" y="155"/>
                      <a:pt x="383" y="155"/>
                      <a:pt x="383" y="155"/>
                    </a:cubicBezTo>
                    <a:cubicBezTo>
                      <a:pt x="383" y="155"/>
                      <a:pt x="383" y="155"/>
                      <a:pt x="383" y="155"/>
                    </a:cubicBezTo>
                    <a:cubicBezTo>
                      <a:pt x="382" y="155"/>
                      <a:pt x="381" y="154"/>
                      <a:pt x="381" y="153"/>
                    </a:cubicBezTo>
                    <a:close/>
                    <a:moveTo>
                      <a:pt x="6" y="155"/>
                    </a:moveTo>
                    <a:cubicBezTo>
                      <a:pt x="5" y="154"/>
                      <a:pt x="5" y="153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2"/>
                      <a:pt x="5" y="152"/>
                      <a:pt x="5" y="152"/>
                    </a:cubicBezTo>
                    <a:cubicBezTo>
                      <a:pt x="5" y="151"/>
                      <a:pt x="6" y="150"/>
                      <a:pt x="7" y="150"/>
                    </a:cubicBezTo>
                    <a:cubicBezTo>
                      <a:pt x="7" y="150"/>
                      <a:pt x="7" y="150"/>
                      <a:pt x="7" y="150"/>
                    </a:cubicBezTo>
                    <a:cubicBezTo>
                      <a:pt x="8" y="151"/>
                      <a:pt x="9" y="152"/>
                      <a:pt x="9" y="153"/>
                    </a:cubicBezTo>
                    <a:cubicBezTo>
                      <a:pt x="9" y="153"/>
                      <a:pt x="9" y="153"/>
                      <a:pt x="9" y="153"/>
                    </a:cubicBezTo>
                    <a:cubicBezTo>
                      <a:pt x="9" y="154"/>
                      <a:pt x="8" y="155"/>
                      <a:pt x="7" y="155"/>
                    </a:cubicBezTo>
                    <a:cubicBezTo>
                      <a:pt x="7" y="155"/>
                      <a:pt x="7" y="155"/>
                      <a:pt x="7" y="155"/>
                    </a:cubicBezTo>
                    <a:cubicBezTo>
                      <a:pt x="7" y="155"/>
                      <a:pt x="7" y="155"/>
                      <a:pt x="6" y="155"/>
                    </a:cubicBezTo>
                    <a:close/>
                    <a:moveTo>
                      <a:pt x="380" y="146"/>
                    </a:moveTo>
                    <a:cubicBezTo>
                      <a:pt x="379" y="145"/>
                      <a:pt x="380" y="144"/>
                      <a:pt x="381" y="144"/>
                    </a:cubicBezTo>
                    <a:cubicBezTo>
                      <a:pt x="381" y="144"/>
                      <a:pt x="381" y="144"/>
                      <a:pt x="381" y="144"/>
                    </a:cubicBezTo>
                    <a:cubicBezTo>
                      <a:pt x="382" y="143"/>
                      <a:pt x="383" y="144"/>
                      <a:pt x="384" y="145"/>
                    </a:cubicBezTo>
                    <a:cubicBezTo>
                      <a:pt x="384" y="145"/>
                      <a:pt x="384" y="145"/>
                      <a:pt x="384" y="145"/>
                    </a:cubicBezTo>
                    <a:cubicBezTo>
                      <a:pt x="384" y="146"/>
                      <a:pt x="383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2" y="148"/>
                      <a:pt x="382" y="148"/>
                      <a:pt x="382" y="148"/>
                    </a:cubicBezTo>
                    <a:cubicBezTo>
                      <a:pt x="381" y="148"/>
                      <a:pt x="380" y="147"/>
                      <a:pt x="380" y="146"/>
                    </a:cubicBezTo>
                    <a:close/>
                    <a:moveTo>
                      <a:pt x="8" y="147"/>
                    </a:moveTo>
                    <a:cubicBezTo>
                      <a:pt x="7" y="147"/>
                      <a:pt x="6" y="146"/>
                      <a:pt x="7" y="145"/>
                    </a:cubicBezTo>
                    <a:cubicBezTo>
                      <a:pt x="7" y="145"/>
                      <a:pt x="7" y="145"/>
                      <a:pt x="7" y="145"/>
                    </a:cubicBezTo>
                    <a:cubicBezTo>
                      <a:pt x="7" y="144"/>
                      <a:pt x="8" y="143"/>
                      <a:pt x="9" y="143"/>
                    </a:cubicBezTo>
                    <a:cubicBezTo>
                      <a:pt x="9" y="143"/>
                      <a:pt x="9" y="143"/>
                      <a:pt x="9" y="143"/>
                    </a:cubicBezTo>
                    <a:cubicBezTo>
                      <a:pt x="10" y="144"/>
                      <a:pt x="11" y="145"/>
                      <a:pt x="11" y="146"/>
                    </a:cubicBezTo>
                    <a:cubicBezTo>
                      <a:pt x="11" y="146"/>
                      <a:pt x="11" y="146"/>
                      <a:pt x="11" y="146"/>
                    </a:cubicBezTo>
                    <a:cubicBezTo>
                      <a:pt x="10" y="147"/>
                      <a:pt x="10" y="148"/>
                      <a:pt x="9" y="148"/>
                    </a:cubicBezTo>
                    <a:cubicBezTo>
                      <a:pt x="9" y="148"/>
                      <a:pt x="9" y="148"/>
                      <a:pt x="9" y="148"/>
                    </a:cubicBezTo>
                    <a:cubicBezTo>
                      <a:pt x="8" y="148"/>
                      <a:pt x="8" y="148"/>
                      <a:pt x="8" y="147"/>
                    </a:cubicBezTo>
                    <a:close/>
                    <a:moveTo>
                      <a:pt x="378" y="139"/>
                    </a:moveTo>
                    <a:cubicBezTo>
                      <a:pt x="377" y="138"/>
                      <a:pt x="378" y="137"/>
                      <a:pt x="379" y="137"/>
                    </a:cubicBezTo>
                    <a:cubicBezTo>
                      <a:pt x="379" y="137"/>
                      <a:pt x="379" y="137"/>
                      <a:pt x="379" y="137"/>
                    </a:cubicBezTo>
                    <a:cubicBezTo>
                      <a:pt x="380" y="136"/>
                      <a:pt x="381" y="137"/>
                      <a:pt x="382" y="138"/>
                    </a:cubicBezTo>
                    <a:cubicBezTo>
                      <a:pt x="382" y="138"/>
                      <a:pt x="382" y="138"/>
                      <a:pt x="382" y="138"/>
                    </a:cubicBezTo>
                    <a:cubicBezTo>
                      <a:pt x="382" y="139"/>
                      <a:pt x="381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80" y="141"/>
                      <a:pt x="380" y="141"/>
                      <a:pt x="380" y="141"/>
                    </a:cubicBezTo>
                    <a:cubicBezTo>
                      <a:pt x="379" y="141"/>
                      <a:pt x="378" y="140"/>
                      <a:pt x="378" y="139"/>
                    </a:cubicBezTo>
                    <a:close/>
                    <a:moveTo>
                      <a:pt x="10" y="141"/>
                    </a:moveTo>
                    <a:cubicBezTo>
                      <a:pt x="9" y="140"/>
                      <a:pt x="8" y="139"/>
                      <a:pt x="9" y="138"/>
                    </a:cubicBezTo>
                    <a:cubicBezTo>
                      <a:pt x="9" y="138"/>
                      <a:pt x="9" y="138"/>
                      <a:pt x="9" y="138"/>
                    </a:cubicBezTo>
                    <a:cubicBezTo>
                      <a:pt x="9" y="137"/>
                      <a:pt x="10" y="136"/>
                      <a:pt x="11" y="136"/>
                    </a:cubicBezTo>
                    <a:cubicBezTo>
                      <a:pt x="11" y="136"/>
                      <a:pt x="11" y="136"/>
                      <a:pt x="11" y="136"/>
                    </a:cubicBezTo>
                    <a:cubicBezTo>
                      <a:pt x="12" y="137"/>
                      <a:pt x="13" y="138"/>
                      <a:pt x="13" y="139"/>
                    </a:cubicBezTo>
                    <a:cubicBezTo>
                      <a:pt x="13" y="139"/>
                      <a:pt x="13" y="139"/>
                      <a:pt x="13" y="139"/>
                    </a:cubicBezTo>
                    <a:cubicBezTo>
                      <a:pt x="12" y="140"/>
                      <a:pt x="12" y="141"/>
                      <a:pt x="11" y="141"/>
                    </a:cubicBezTo>
                    <a:cubicBezTo>
                      <a:pt x="11" y="141"/>
                      <a:pt x="11" y="141"/>
                      <a:pt x="11" y="141"/>
                    </a:cubicBezTo>
                    <a:cubicBezTo>
                      <a:pt x="10" y="141"/>
                      <a:pt x="10" y="141"/>
                      <a:pt x="10" y="141"/>
                    </a:cubicBezTo>
                    <a:close/>
                    <a:moveTo>
                      <a:pt x="375" y="133"/>
                    </a:moveTo>
                    <a:cubicBezTo>
                      <a:pt x="375" y="132"/>
                      <a:pt x="376" y="130"/>
                      <a:pt x="377" y="130"/>
                    </a:cubicBezTo>
                    <a:cubicBezTo>
                      <a:pt x="377" y="130"/>
                      <a:pt x="377" y="130"/>
                      <a:pt x="377" y="130"/>
                    </a:cubicBezTo>
                    <a:cubicBezTo>
                      <a:pt x="378" y="130"/>
                      <a:pt x="379" y="130"/>
                      <a:pt x="379" y="131"/>
                    </a:cubicBezTo>
                    <a:cubicBezTo>
                      <a:pt x="379" y="131"/>
                      <a:pt x="379" y="131"/>
                      <a:pt x="379" y="131"/>
                    </a:cubicBezTo>
                    <a:cubicBezTo>
                      <a:pt x="380" y="132"/>
                      <a:pt x="379" y="134"/>
                      <a:pt x="378" y="134"/>
                    </a:cubicBezTo>
                    <a:cubicBezTo>
                      <a:pt x="378" y="134"/>
                      <a:pt x="378" y="134"/>
                      <a:pt x="378" y="134"/>
                    </a:cubicBezTo>
                    <a:cubicBezTo>
                      <a:pt x="378" y="134"/>
                      <a:pt x="378" y="134"/>
                      <a:pt x="377" y="134"/>
                    </a:cubicBezTo>
                    <a:cubicBezTo>
                      <a:pt x="377" y="134"/>
                      <a:pt x="377" y="134"/>
                      <a:pt x="377" y="134"/>
                    </a:cubicBezTo>
                    <a:cubicBezTo>
                      <a:pt x="376" y="134"/>
                      <a:pt x="376" y="134"/>
                      <a:pt x="375" y="133"/>
                    </a:cubicBezTo>
                    <a:close/>
                    <a:moveTo>
                      <a:pt x="12" y="134"/>
                    </a:moveTo>
                    <a:cubicBezTo>
                      <a:pt x="11" y="133"/>
                      <a:pt x="11" y="132"/>
                      <a:pt x="11" y="131"/>
                    </a:cubicBezTo>
                    <a:cubicBezTo>
                      <a:pt x="11" y="131"/>
                      <a:pt x="11" y="131"/>
                      <a:pt x="11" y="131"/>
                    </a:cubicBezTo>
                    <a:cubicBezTo>
                      <a:pt x="11" y="130"/>
                      <a:pt x="12" y="129"/>
                      <a:pt x="14" y="130"/>
                    </a:cubicBezTo>
                    <a:cubicBezTo>
                      <a:pt x="14" y="130"/>
                      <a:pt x="14" y="130"/>
                      <a:pt x="14" y="130"/>
                    </a:cubicBezTo>
                    <a:cubicBezTo>
                      <a:pt x="15" y="130"/>
                      <a:pt x="15" y="131"/>
                      <a:pt x="15" y="132"/>
                    </a:cubicBezTo>
                    <a:cubicBezTo>
                      <a:pt x="15" y="132"/>
                      <a:pt x="15" y="132"/>
                      <a:pt x="15" y="132"/>
                    </a:cubicBezTo>
                    <a:cubicBezTo>
                      <a:pt x="15" y="133"/>
                      <a:pt x="14" y="134"/>
                      <a:pt x="13" y="134"/>
                    </a:cubicBezTo>
                    <a:cubicBezTo>
                      <a:pt x="13" y="134"/>
                      <a:pt x="13" y="134"/>
                      <a:pt x="13" y="134"/>
                    </a:cubicBezTo>
                    <a:cubicBezTo>
                      <a:pt x="13" y="134"/>
                      <a:pt x="12" y="134"/>
                      <a:pt x="12" y="134"/>
                    </a:cubicBezTo>
                    <a:close/>
                    <a:moveTo>
                      <a:pt x="373" y="126"/>
                    </a:moveTo>
                    <a:cubicBezTo>
                      <a:pt x="372" y="125"/>
                      <a:pt x="373" y="124"/>
                      <a:pt x="374" y="123"/>
                    </a:cubicBezTo>
                    <a:cubicBezTo>
                      <a:pt x="374" y="123"/>
                      <a:pt x="374" y="123"/>
                      <a:pt x="374" y="123"/>
                    </a:cubicBezTo>
                    <a:cubicBezTo>
                      <a:pt x="375" y="123"/>
                      <a:pt x="376" y="123"/>
                      <a:pt x="377" y="124"/>
                    </a:cubicBezTo>
                    <a:cubicBezTo>
                      <a:pt x="377" y="124"/>
                      <a:pt x="377" y="124"/>
                      <a:pt x="377" y="124"/>
                    </a:cubicBezTo>
                    <a:cubicBezTo>
                      <a:pt x="377" y="126"/>
                      <a:pt x="377" y="127"/>
                      <a:pt x="376" y="127"/>
                    </a:cubicBezTo>
                    <a:cubicBezTo>
                      <a:pt x="376" y="127"/>
                      <a:pt x="376" y="127"/>
                      <a:pt x="376" y="127"/>
                    </a:cubicBezTo>
                    <a:cubicBezTo>
                      <a:pt x="375" y="127"/>
                      <a:pt x="375" y="127"/>
                      <a:pt x="375" y="127"/>
                    </a:cubicBezTo>
                    <a:cubicBezTo>
                      <a:pt x="375" y="127"/>
                      <a:pt x="375" y="127"/>
                      <a:pt x="375" y="127"/>
                    </a:cubicBezTo>
                    <a:cubicBezTo>
                      <a:pt x="374" y="127"/>
                      <a:pt x="373" y="127"/>
                      <a:pt x="373" y="126"/>
                    </a:cubicBezTo>
                    <a:close/>
                    <a:moveTo>
                      <a:pt x="15" y="127"/>
                    </a:moveTo>
                    <a:cubicBezTo>
                      <a:pt x="14" y="126"/>
                      <a:pt x="13" y="125"/>
                      <a:pt x="13" y="124"/>
                    </a:cubicBezTo>
                    <a:cubicBezTo>
                      <a:pt x="13" y="124"/>
                      <a:pt x="13" y="124"/>
                      <a:pt x="13" y="124"/>
                    </a:cubicBezTo>
                    <a:cubicBezTo>
                      <a:pt x="14" y="123"/>
                      <a:pt x="15" y="122"/>
                      <a:pt x="16" y="123"/>
                    </a:cubicBezTo>
                    <a:cubicBezTo>
                      <a:pt x="16" y="123"/>
                      <a:pt x="16" y="123"/>
                      <a:pt x="16" y="123"/>
                    </a:cubicBezTo>
                    <a:cubicBezTo>
                      <a:pt x="17" y="123"/>
                      <a:pt x="18" y="125"/>
                      <a:pt x="17" y="126"/>
                    </a:cubicBezTo>
                    <a:cubicBezTo>
                      <a:pt x="17" y="126"/>
                      <a:pt x="17" y="126"/>
                      <a:pt x="17" y="126"/>
                    </a:cubicBezTo>
                    <a:cubicBezTo>
                      <a:pt x="17" y="126"/>
                      <a:pt x="16" y="127"/>
                      <a:pt x="15" y="127"/>
                    </a:cubicBezTo>
                    <a:cubicBezTo>
                      <a:pt x="15" y="127"/>
                      <a:pt x="15" y="127"/>
                      <a:pt x="15" y="127"/>
                    </a:cubicBezTo>
                    <a:cubicBezTo>
                      <a:pt x="15" y="127"/>
                      <a:pt x="15" y="127"/>
                      <a:pt x="15" y="127"/>
                    </a:cubicBezTo>
                    <a:close/>
                    <a:moveTo>
                      <a:pt x="370" y="119"/>
                    </a:moveTo>
                    <a:cubicBezTo>
                      <a:pt x="370" y="118"/>
                      <a:pt x="370" y="117"/>
                      <a:pt x="371" y="117"/>
                    </a:cubicBezTo>
                    <a:cubicBezTo>
                      <a:pt x="371" y="117"/>
                      <a:pt x="371" y="117"/>
                      <a:pt x="371" y="117"/>
                    </a:cubicBezTo>
                    <a:cubicBezTo>
                      <a:pt x="372" y="116"/>
                      <a:pt x="374" y="117"/>
                      <a:pt x="374" y="118"/>
                    </a:cubicBezTo>
                    <a:cubicBezTo>
                      <a:pt x="374" y="118"/>
                      <a:pt x="374" y="118"/>
                      <a:pt x="374" y="118"/>
                    </a:cubicBezTo>
                    <a:cubicBezTo>
                      <a:pt x="375" y="119"/>
                      <a:pt x="374" y="120"/>
                      <a:pt x="373" y="121"/>
                    </a:cubicBezTo>
                    <a:cubicBezTo>
                      <a:pt x="373" y="121"/>
                      <a:pt x="373" y="121"/>
                      <a:pt x="373" y="121"/>
                    </a:cubicBezTo>
                    <a:cubicBezTo>
                      <a:pt x="373" y="121"/>
                      <a:pt x="372" y="121"/>
                      <a:pt x="372" y="121"/>
                    </a:cubicBezTo>
                    <a:cubicBezTo>
                      <a:pt x="372" y="121"/>
                      <a:pt x="372" y="121"/>
                      <a:pt x="372" y="121"/>
                    </a:cubicBezTo>
                    <a:cubicBezTo>
                      <a:pt x="371" y="121"/>
                      <a:pt x="371" y="120"/>
                      <a:pt x="370" y="119"/>
                    </a:cubicBezTo>
                    <a:close/>
                    <a:moveTo>
                      <a:pt x="17" y="120"/>
                    </a:moveTo>
                    <a:cubicBezTo>
                      <a:pt x="16" y="120"/>
                      <a:pt x="16" y="118"/>
                      <a:pt x="16" y="117"/>
                    </a:cubicBezTo>
                    <a:cubicBezTo>
                      <a:pt x="16" y="117"/>
                      <a:pt x="16" y="117"/>
                      <a:pt x="16" y="117"/>
                    </a:cubicBezTo>
                    <a:cubicBezTo>
                      <a:pt x="17" y="116"/>
                      <a:pt x="18" y="116"/>
                      <a:pt x="19" y="116"/>
                    </a:cubicBezTo>
                    <a:cubicBezTo>
                      <a:pt x="19" y="116"/>
                      <a:pt x="19" y="116"/>
                      <a:pt x="19" y="116"/>
                    </a:cubicBezTo>
                    <a:cubicBezTo>
                      <a:pt x="20" y="117"/>
                      <a:pt x="21" y="118"/>
                      <a:pt x="20" y="119"/>
                    </a:cubicBezTo>
                    <a:cubicBezTo>
                      <a:pt x="20" y="119"/>
                      <a:pt x="20" y="119"/>
                      <a:pt x="20" y="119"/>
                    </a:cubicBezTo>
                    <a:cubicBezTo>
                      <a:pt x="20" y="120"/>
                      <a:pt x="19" y="120"/>
                      <a:pt x="18" y="120"/>
                    </a:cubicBezTo>
                    <a:cubicBezTo>
                      <a:pt x="18" y="120"/>
                      <a:pt x="18" y="120"/>
                      <a:pt x="18" y="120"/>
                    </a:cubicBezTo>
                    <a:cubicBezTo>
                      <a:pt x="18" y="120"/>
                      <a:pt x="18" y="120"/>
                      <a:pt x="17" y="120"/>
                    </a:cubicBezTo>
                    <a:close/>
                    <a:moveTo>
                      <a:pt x="367" y="113"/>
                    </a:moveTo>
                    <a:cubicBezTo>
                      <a:pt x="367" y="112"/>
                      <a:pt x="367" y="111"/>
                      <a:pt x="368" y="110"/>
                    </a:cubicBezTo>
                    <a:cubicBezTo>
                      <a:pt x="368" y="110"/>
                      <a:pt x="368" y="110"/>
                      <a:pt x="368" y="110"/>
                    </a:cubicBezTo>
                    <a:cubicBezTo>
                      <a:pt x="369" y="110"/>
                      <a:pt x="370" y="110"/>
                      <a:pt x="371" y="111"/>
                    </a:cubicBezTo>
                    <a:cubicBezTo>
                      <a:pt x="371" y="111"/>
                      <a:pt x="371" y="111"/>
                      <a:pt x="371" y="111"/>
                    </a:cubicBezTo>
                    <a:cubicBezTo>
                      <a:pt x="372" y="112"/>
                      <a:pt x="371" y="113"/>
                      <a:pt x="370" y="114"/>
                    </a:cubicBezTo>
                    <a:cubicBezTo>
                      <a:pt x="370" y="114"/>
                      <a:pt x="370" y="114"/>
                      <a:pt x="370" y="114"/>
                    </a:cubicBezTo>
                    <a:cubicBezTo>
                      <a:pt x="370" y="114"/>
                      <a:pt x="369" y="114"/>
                      <a:pt x="369" y="114"/>
                    </a:cubicBezTo>
                    <a:cubicBezTo>
                      <a:pt x="369" y="114"/>
                      <a:pt x="369" y="114"/>
                      <a:pt x="369" y="114"/>
                    </a:cubicBezTo>
                    <a:cubicBezTo>
                      <a:pt x="368" y="114"/>
                      <a:pt x="368" y="114"/>
                      <a:pt x="367" y="113"/>
                    </a:cubicBezTo>
                    <a:close/>
                    <a:moveTo>
                      <a:pt x="20" y="114"/>
                    </a:moveTo>
                    <a:cubicBezTo>
                      <a:pt x="19" y="113"/>
                      <a:pt x="19" y="112"/>
                      <a:pt x="19" y="111"/>
                    </a:cubicBezTo>
                    <a:cubicBezTo>
                      <a:pt x="19" y="111"/>
                      <a:pt x="19" y="111"/>
                      <a:pt x="19" y="111"/>
                    </a:cubicBezTo>
                    <a:cubicBezTo>
                      <a:pt x="20" y="110"/>
                      <a:pt x="21" y="109"/>
                      <a:pt x="22" y="110"/>
                    </a:cubicBezTo>
                    <a:cubicBezTo>
                      <a:pt x="22" y="110"/>
                      <a:pt x="22" y="110"/>
                      <a:pt x="22" y="110"/>
                    </a:cubicBezTo>
                    <a:cubicBezTo>
                      <a:pt x="23" y="110"/>
                      <a:pt x="24" y="111"/>
                      <a:pt x="23" y="113"/>
                    </a:cubicBezTo>
                    <a:cubicBezTo>
                      <a:pt x="23" y="113"/>
                      <a:pt x="23" y="113"/>
                      <a:pt x="23" y="113"/>
                    </a:cubicBezTo>
                    <a:cubicBezTo>
                      <a:pt x="23" y="113"/>
                      <a:pt x="22" y="114"/>
                      <a:pt x="21" y="114"/>
                    </a:cubicBezTo>
                    <a:cubicBezTo>
                      <a:pt x="21" y="114"/>
                      <a:pt x="21" y="114"/>
                      <a:pt x="21" y="114"/>
                    </a:cubicBezTo>
                    <a:cubicBezTo>
                      <a:pt x="21" y="114"/>
                      <a:pt x="21" y="114"/>
                      <a:pt x="20" y="114"/>
                    </a:cubicBezTo>
                    <a:close/>
                    <a:moveTo>
                      <a:pt x="364" y="107"/>
                    </a:moveTo>
                    <a:cubicBezTo>
                      <a:pt x="363" y="106"/>
                      <a:pt x="364" y="104"/>
                      <a:pt x="365" y="104"/>
                    </a:cubicBezTo>
                    <a:cubicBezTo>
                      <a:pt x="365" y="104"/>
                      <a:pt x="365" y="104"/>
                      <a:pt x="365" y="104"/>
                    </a:cubicBezTo>
                    <a:cubicBezTo>
                      <a:pt x="366" y="103"/>
                      <a:pt x="367" y="104"/>
                      <a:pt x="368" y="105"/>
                    </a:cubicBezTo>
                    <a:cubicBezTo>
                      <a:pt x="368" y="105"/>
                      <a:pt x="368" y="105"/>
                      <a:pt x="368" y="105"/>
                    </a:cubicBezTo>
                    <a:cubicBezTo>
                      <a:pt x="368" y="106"/>
                      <a:pt x="368" y="107"/>
                      <a:pt x="367" y="107"/>
                    </a:cubicBezTo>
                    <a:cubicBezTo>
                      <a:pt x="367" y="107"/>
                      <a:pt x="367" y="107"/>
                      <a:pt x="367" y="107"/>
                    </a:cubicBezTo>
                    <a:cubicBezTo>
                      <a:pt x="367" y="108"/>
                      <a:pt x="366" y="108"/>
                      <a:pt x="366" y="108"/>
                    </a:cubicBezTo>
                    <a:cubicBezTo>
                      <a:pt x="366" y="108"/>
                      <a:pt x="366" y="108"/>
                      <a:pt x="366" y="108"/>
                    </a:cubicBezTo>
                    <a:cubicBezTo>
                      <a:pt x="365" y="108"/>
                      <a:pt x="364" y="107"/>
                      <a:pt x="364" y="107"/>
                    </a:cubicBezTo>
                    <a:close/>
                    <a:moveTo>
                      <a:pt x="24" y="107"/>
                    </a:moveTo>
                    <a:cubicBezTo>
                      <a:pt x="22" y="106"/>
                      <a:pt x="22" y="105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3"/>
                      <a:pt x="24" y="103"/>
                      <a:pt x="26" y="103"/>
                    </a:cubicBezTo>
                    <a:cubicBezTo>
                      <a:pt x="26" y="103"/>
                      <a:pt x="26" y="103"/>
                      <a:pt x="26" y="103"/>
                    </a:cubicBezTo>
                    <a:cubicBezTo>
                      <a:pt x="27" y="104"/>
                      <a:pt x="27" y="105"/>
                      <a:pt x="26" y="106"/>
                    </a:cubicBezTo>
                    <a:cubicBezTo>
                      <a:pt x="26" y="106"/>
                      <a:pt x="26" y="106"/>
                      <a:pt x="26" y="106"/>
                    </a:cubicBezTo>
                    <a:cubicBezTo>
                      <a:pt x="26" y="107"/>
                      <a:pt x="25" y="107"/>
                      <a:pt x="25" y="107"/>
                    </a:cubicBezTo>
                    <a:cubicBezTo>
                      <a:pt x="25" y="107"/>
                      <a:pt x="25" y="107"/>
                      <a:pt x="25" y="107"/>
                    </a:cubicBezTo>
                    <a:cubicBezTo>
                      <a:pt x="24" y="107"/>
                      <a:pt x="24" y="107"/>
                      <a:pt x="24" y="107"/>
                    </a:cubicBezTo>
                    <a:close/>
                    <a:moveTo>
                      <a:pt x="361" y="100"/>
                    </a:moveTo>
                    <a:cubicBezTo>
                      <a:pt x="360" y="99"/>
                      <a:pt x="360" y="98"/>
                      <a:pt x="361" y="97"/>
                    </a:cubicBezTo>
                    <a:cubicBezTo>
                      <a:pt x="361" y="97"/>
                      <a:pt x="361" y="97"/>
                      <a:pt x="361" y="97"/>
                    </a:cubicBezTo>
                    <a:cubicBezTo>
                      <a:pt x="362" y="97"/>
                      <a:pt x="364" y="97"/>
                      <a:pt x="364" y="98"/>
                    </a:cubicBezTo>
                    <a:cubicBezTo>
                      <a:pt x="364" y="98"/>
                      <a:pt x="364" y="98"/>
                      <a:pt x="364" y="98"/>
                    </a:cubicBezTo>
                    <a:cubicBezTo>
                      <a:pt x="365" y="99"/>
                      <a:pt x="364" y="101"/>
                      <a:pt x="363" y="101"/>
                    </a:cubicBezTo>
                    <a:cubicBezTo>
                      <a:pt x="363" y="101"/>
                      <a:pt x="363" y="101"/>
                      <a:pt x="363" y="101"/>
                    </a:cubicBezTo>
                    <a:cubicBezTo>
                      <a:pt x="363" y="101"/>
                      <a:pt x="363" y="101"/>
                      <a:pt x="362" y="101"/>
                    </a:cubicBezTo>
                    <a:cubicBezTo>
                      <a:pt x="362" y="101"/>
                      <a:pt x="362" y="101"/>
                      <a:pt x="362" y="101"/>
                    </a:cubicBezTo>
                    <a:cubicBezTo>
                      <a:pt x="362" y="101"/>
                      <a:pt x="361" y="101"/>
                      <a:pt x="361" y="100"/>
                    </a:cubicBezTo>
                    <a:close/>
                    <a:moveTo>
                      <a:pt x="27" y="101"/>
                    </a:moveTo>
                    <a:cubicBezTo>
                      <a:pt x="26" y="100"/>
                      <a:pt x="26" y="99"/>
                      <a:pt x="26" y="98"/>
                    </a:cubicBezTo>
                    <a:cubicBezTo>
                      <a:pt x="26" y="98"/>
                      <a:pt x="26" y="98"/>
                      <a:pt x="26" y="98"/>
                    </a:cubicBezTo>
                    <a:cubicBezTo>
                      <a:pt x="27" y="97"/>
                      <a:pt x="28" y="96"/>
                      <a:pt x="29" y="97"/>
                    </a:cubicBezTo>
                    <a:cubicBezTo>
                      <a:pt x="29" y="97"/>
                      <a:pt x="29" y="97"/>
                      <a:pt x="29" y="97"/>
                    </a:cubicBezTo>
                    <a:cubicBezTo>
                      <a:pt x="30" y="98"/>
                      <a:pt x="30" y="99"/>
                      <a:pt x="30" y="100"/>
                    </a:cubicBezTo>
                    <a:cubicBezTo>
                      <a:pt x="30" y="100"/>
                      <a:pt x="30" y="100"/>
                      <a:pt x="30" y="100"/>
                    </a:cubicBezTo>
                    <a:cubicBezTo>
                      <a:pt x="29" y="101"/>
                      <a:pt x="29" y="101"/>
                      <a:pt x="28" y="101"/>
                    </a:cubicBezTo>
                    <a:cubicBezTo>
                      <a:pt x="28" y="101"/>
                      <a:pt x="28" y="101"/>
                      <a:pt x="28" y="101"/>
                    </a:cubicBezTo>
                    <a:cubicBezTo>
                      <a:pt x="28" y="101"/>
                      <a:pt x="27" y="101"/>
                      <a:pt x="27" y="101"/>
                    </a:cubicBezTo>
                    <a:close/>
                    <a:moveTo>
                      <a:pt x="357" y="94"/>
                    </a:moveTo>
                    <a:cubicBezTo>
                      <a:pt x="357" y="94"/>
                      <a:pt x="357" y="94"/>
                      <a:pt x="357" y="94"/>
                    </a:cubicBezTo>
                    <a:cubicBezTo>
                      <a:pt x="356" y="93"/>
                      <a:pt x="357" y="92"/>
                      <a:pt x="358" y="91"/>
                    </a:cubicBezTo>
                    <a:cubicBezTo>
                      <a:pt x="358" y="91"/>
                      <a:pt x="358" y="91"/>
                      <a:pt x="358" y="91"/>
                    </a:cubicBezTo>
                    <a:cubicBezTo>
                      <a:pt x="359" y="91"/>
                      <a:pt x="360" y="91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0" y="92"/>
                      <a:pt x="360" y="92"/>
                      <a:pt x="360" y="92"/>
                    </a:cubicBezTo>
                    <a:cubicBezTo>
                      <a:pt x="361" y="93"/>
                      <a:pt x="361" y="94"/>
                      <a:pt x="360" y="95"/>
                    </a:cubicBezTo>
                    <a:cubicBezTo>
                      <a:pt x="360" y="95"/>
                      <a:pt x="360" y="95"/>
                      <a:pt x="360" y="95"/>
                    </a:cubicBezTo>
                    <a:cubicBezTo>
                      <a:pt x="359" y="95"/>
                      <a:pt x="359" y="95"/>
                      <a:pt x="359" y="95"/>
                    </a:cubicBezTo>
                    <a:cubicBezTo>
                      <a:pt x="359" y="95"/>
                      <a:pt x="359" y="95"/>
                      <a:pt x="359" y="95"/>
                    </a:cubicBezTo>
                    <a:cubicBezTo>
                      <a:pt x="358" y="95"/>
                      <a:pt x="357" y="95"/>
                      <a:pt x="357" y="94"/>
                    </a:cubicBezTo>
                    <a:close/>
                    <a:moveTo>
                      <a:pt x="31" y="94"/>
                    </a:moveTo>
                    <a:cubicBezTo>
                      <a:pt x="30" y="94"/>
                      <a:pt x="29" y="93"/>
                      <a:pt x="30" y="92"/>
                    </a:cubicBezTo>
                    <a:cubicBezTo>
                      <a:pt x="30" y="92"/>
                      <a:pt x="30" y="92"/>
                      <a:pt x="30" y="92"/>
                    </a:cubicBezTo>
                    <a:cubicBezTo>
                      <a:pt x="31" y="91"/>
                      <a:pt x="32" y="90"/>
                      <a:pt x="33" y="91"/>
                    </a:cubicBezTo>
                    <a:cubicBezTo>
                      <a:pt x="33" y="91"/>
                      <a:pt x="33" y="91"/>
                      <a:pt x="33" y="91"/>
                    </a:cubicBezTo>
                    <a:cubicBezTo>
                      <a:pt x="34" y="91"/>
                      <a:pt x="34" y="93"/>
                      <a:pt x="34" y="94"/>
                    </a:cubicBezTo>
                    <a:cubicBezTo>
                      <a:pt x="34" y="94"/>
                      <a:pt x="34" y="94"/>
                      <a:pt x="34" y="94"/>
                    </a:cubicBezTo>
                    <a:cubicBezTo>
                      <a:pt x="33" y="94"/>
                      <a:pt x="32" y="95"/>
                      <a:pt x="32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1" y="95"/>
                      <a:pt x="31" y="95"/>
                      <a:pt x="31" y="94"/>
                    </a:cubicBezTo>
                    <a:close/>
                    <a:moveTo>
                      <a:pt x="353" y="88"/>
                    </a:moveTo>
                    <a:cubicBezTo>
                      <a:pt x="353" y="88"/>
                      <a:pt x="353" y="88"/>
                      <a:pt x="353" y="88"/>
                    </a:cubicBezTo>
                    <a:cubicBezTo>
                      <a:pt x="352" y="87"/>
                      <a:pt x="353" y="86"/>
                      <a:pt x="353" y="85"/>
                    </a:cubicBezTo>
                    <a:cubicBezTo>
                      <a:pt x="353" y="85"/>
                      <a:pt x="353" y="85"/>
                      <a:pt x="353" y="85"/>
                    </a:cubicBezTo>
                    <a:cubicBezTo>
                      <a:pt x="354" y="85"/>
                      <a:pt x="356" y="85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6" y="86"/>
                      <a:pt x="356" y="86"/>
                      <a:pt x="356" y="86"/>
                    </a:cubicBezTo>
                    <a:cubicBezTo>
                      <a:pt x="357" y="87"/>
                      <a:pt x="357" y="88"/>
                      <a:pt x="356" y="89"/>
                    </a:cubicBezTo>
                    <a:cubicBezTo>
                      <a:pt x="356" y="89"/>
                      <a:pt x="356" y="89"/>
                      <a:pt x="356" y="89"/>
                    </a:cubicBezTo>
                    <a:cubicBezTo>
                      <a:pt x="356" y="89"/>
                      <a:pt x="355" y="89"/>
                      <a:pt x="355" y="89"/>
                    </a:cubicBezTo>
                    <a:cubicBezTo>
                      <a:pt x="355" y="89"/>
                      <a:pt x="355" y="89"/>
                      <a:pt x="355" y="89"/>
                    </a:cubicBezTo>
                    <a:cubicBezTo>
                      <a:pt x="354" y="89"/>
                      <a:pt x="353" y="89"/>
                      <a:pt x="353" y="88"/>
                    </a:cubicBezTo>
                    <a:close/>
                    <a:moveTo>
                      <a:pt x="35" y="88"/>
                    </a:moveTo>
                    <a:cubicBezTo>
                      <a:pt x="34" y="88"/>
                      <a:pt x="33" y="86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5" y="84"/>
                      <a:pt x="36" y="84"/>
                      <a:pt x="37" y="85"/>
                    </a:cubicBezTo>
                    <a:cubicBezTo>
                      <a:pt x="37" y="85"/>
                      <a:pt x="37" y="85"/>
                      <a:pt x="37" y="85"/>
                    </a:cubicBezTo>
                    <a:cubicBezTo>
                      <a:pt x="38" y="86"/>
                      <a:pt x="38" y="87"/>
                      <a:pt x="38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7" y="88"/>
                      <a:pt x="36" y="89"/>
                      <a:pt x="36" y="89"/>
                    </a:cubicBezTo>
                    <a:cubicBezTo>
                      <a:pt x="36" y="89"/>
                      <a:pt x="36" y="89"/>
                      <a:pt x="36" y="89"/>
                    </a:cubicBezTo>
                    <a:cubicBezTo>
                      <a:pt x="35" y="89"/>
                      <a:pt x="35" y="89"/>
                      <a:pt x="35" y="88"/>
                    </a:cubicBezTo>
                    <a:close/>
                    <a:moveTo>
                      <a:pt x="349" y="82"/>
                    </a:moveTo>
                    <a:cubicBezTo>
                      <a:pt x="348" y="82"/>
                      <a:pt x="348" y="80"/>
                      <a:pt x="349" y="79"/>
                    </a:cubicBezTo>
                    <a:cubicBezTo>
                      <a:pt x="349" y="79"/>
                      <a:pt x="349" y="79"/>
                      <a:pt x="349" y="79"/>
                    </a:cubicBezTo>
                    <a:cubicBezTo>
                      <a:pt x="350" y="79"/>
                      <a:pt x="352" y="79"/>
                      <a:pt x="352" y="80"/>
                    </a:cubicBezTo>
                    <a:cubicBezTo>
                      <a:pt x="352" y="80"/>
                      <a:pt x="352" y="80"/>
                      <a:pt x="352" y="80"/>
                    </a:cubicBezTo>
                    <a:cubicBezTo>
                      <a:pt x="353" y="81"/>
                      <a:pt x="353" y="82"/>
                      <a:pt x="352" y="83"/>
                    </a:cubicBezTo>
                    <a:cubicBezTo>
                      <a:pt x="352" y="83"/>
                      <a:pt x="352" y="83"/>
                      <a:pt x="352" y="83"/>
                    </a:cubicBezTo>
                    <a:cubicBezTo>
                      <a:pt x="351" y="83"/>
                      <a:pt x="351" y="83"/>
                      <a:pt x="351" y="83"/>
                    </a:cubicBezTo>
                    <a:cubicBezTo>
                      <a:pt x="351" y="83"/>
                      <a:pt x="351" y="83"/>
                      <a:pt x="351" y="83"/>
                    </a:cubicBezTo>
                    <a:cubicBezTo>
                      <a:pt x="350" y="83"/>
                      <a:pt x="349" y="83"/>
                      <a:pt x="349" y="82"/>
                    </a:cubicBezTo>
                    <a:close/>
                    <a:moveTo>
                      <a:pt x="39" y="82"/>
                    </a:moveTo>
                    <a:cubicBezTo>
                      <a:pt x="38" y="82"/>
                      <a:pt x="38" y="80"/>
                      <a:pt x="38" y="79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39" y="79"/>
                      <a:pt x="40" y="78"/>
                      <a:pt x="41" y="79"/>
                    </a:cubicBezTo>
                    <a:cubicBezTo>
                      <a:pt x="41" y="79"/>
                      <a:pt x="41" y="79"/>
                      <a:pt x="41" y="79"/>
                    </a:cubicBezTo>
                    <a:cubicBezTo>
                      <a:pt x="42" y="80"/>
                      <a:pt x="42" y="81"/>
                      <a:pt x="42" y="82"/>
                    </a:cubicBezTo>
                    <a:cubicBezTo>
                      <a:pt x="42" y="82"/>
                      <a:pt x="42" y="82"/>
                      <a:pt x="42" y="82"/>
                    </a:cubicBezTo>
                    <a:cubicBezTo>
                      <a:pt x="41" y="83"/>
                      <a:pt x="41" y="83"/>
                      <a:pt x="40" y="83"/>
                    </a:cubicBezTo>
                    <a:cubicBezTo>
                      <a:pt x="40" y="83"/>
                      <a:pt x="40" y="83"/>
                      <a:pt x="40" y="83"/>
                    </a:cubicBezTo>
                    <a:cubicBezTo>
                      <a:pt x="40" y="83"/>
                      <a:pt x="39" y="83"/>
                      <a:pt x="39" y="82"/>
                    </a:cubicBezTo>
                    <a:close/>
                    <a:moveTo>
                      <a:pt x="344" y="77"/>
                    </a:moveTo>
                    <a:cubicBezTo>
                      <a:pt x="344" y="76"/>
                      <a:pt x="344" y="75"/>
                      <a:pt x="345" y="74"/>
                    </a:cubicBezTo>
                    <a:cubicBezTo>
                      <a:pt x="345" y="74"/>
                      <a:pt x="345" y="74"/>
                      <a:pt x="345" y="74"/>
                    </a:cubicBezTo>
                    <a:cubicBezTo>
                      <a:pt x="346" y="73"/>
                      <a:pt x="347" y="73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9" y="75"/>
                      <a:pt x="348" y="76"/>
                      <a:pt x="347" y="77"/>
                    </a:cubicBezTo>
                    <a:cubicBezTo>
                      <a:pt x="347" y="77"/>
                      <a:pt x="347" y="77"/>
                      <a:pt x="347" y="77"/>
                    </a:cubicBezTo>
                    <a:cubicBezTo>
                      <a:pt x="347" y="77"/>
                      <a:pt x="347" y="78"/>
                      <a:pt x="346" y="78"/>
                    </a:cubicBezTo>
                    <a:cubicBezTo>
                      <a:pt x="346" y="78"/>
                      <a:pt x="346" y="78"/>
                      <a:pt x="346" y="78"/>
                    </a:cubicBezTo>
                    <a:cubicBezTo>
                      <a:pt x="346" y="78"/>
                      <a:pt x="345" y="77"/>
                      <a:pt x="344" y="77"/>
                    </a:cubicBezTo>
                    <a:close/>
                    <a:moveTo>
                      <a:pt x="43" y="77"/>
                    </a:moveTo>
                    <a:cubicBezTo>
                      <a:pt x="42" y="76"/>
                      <a:pt x="42" y="75"/>
                      <a:pt x="43" y="74"/>
                    </a:cubicBezTo>
                    <a:cubicBezTo>
                      <a:pt x="43" y="74"/>
                      <a:pt x="43" y="74"/>
                      <a:pt x="43" y="74"/>
                    </a:cubicBezTo>
                    <a:cubicBezTo>
                      <a:pt x="43" y="73"/>
                      <a:pt x="45" y="73"/>
                      <a:pt x="46" y="73"/>
                    </a:cubicBezTo>
                    <a:cubicBezTo>
                      <a:pt x="46" y="73"/>
                      <a:pt x="46" y="73"/>
                      <a:pt x="46" y="73"/>
                    </a:cubicBezTo>
                    <a:cubicBezTo>
                      <a:pt x="47" y="74"/>
                      <a:pt x="47" y="75"/>
                      <a:pt x="46" y="76"/>
                    </a:cubicBezTo>
                    <a:cubicBezTo>
                      <a:pt x="46" y="76"/>
                      <a:pt x="46" y="76"/>
                      <a:pt x="46" y="76"/>
                    </a:cubicBezTo>
                    <a:cubicBezTo>
                      <a:pt x="46" y="77"/>
                      <a:pt x="45" y="77"/>
                      <a:pt x="44" y="77"/>
                    </a:cubicBezTo>
                    <a:cubicBezTo>
                      <a:pt x="44" y="77"/>
                      <a:pt x="44" y="77"/>
                      <a:pt x="44" y="77"/>
                    </a:cubicBezTo>
                    <a:cubicBezTo>
                      <a:pt x="44" y="77"/>
                      <a:pt x="43" y="77"/>
                      <a:pt x="43" y="77"/>
                    </a:cubicBezTo>
                    <a:close/>
                    <a:moveTo>
                      <a:pt x="340" y="71"/>
                    </a:moveTo>
                    <a:cubicBezTo>
                      <a:pt x="339" y="70"/>
                      <a:pt x="339" y="69"/>
                      <a:pt x="340" y="68"/>
                    </a:cubicBezTo>
                    <a:cubicBezTo>
                      <a:pt x="340" y="68"/>
                      <a:pt x="340" y="68"/>
                      <a:pt x="340" y="68"/>
                    </a:cubicBezTo>
                    <a:cubicBezTo>
                      <a:pt x="341" y="68"/>
                      <a:pt x="342" y="68"/>
                      <a:pt x="343" y="69"/>
                    </a:cubicBezTo>
                    <a:cubicBezTo>
                      <a:pt x="343" y="69"/>
                      <a:pt x="343" y="69"/>
                      <a:pt x="343" y="69"/>
                    </a:cubicBezTo>
                    <a:cubicBezTo>
                      <a:pt x="344" y="69"/>
                      <a:pt x="344" y="71"/>
                      <a:pt x="343" y="72"/>
                    </a:cubicBezTo>
                    <a:cubicBezTo>
                      <a:pt x="343" y="72"/>
                      <a:pt x="343" y="72"/>
                      <a:pt x="343" y="72"/>
                    </a:cubicBezTo>
                    <a:cubicBezTo>
                      <a:pt x="343" y="72"/>
                      <a:pt x="342" y="72"/>
                      <a:pt x="342" y="72"/>
                    </a:cubicBezTo>
                    <a:cubicBezTo>
                      <a:pt x="342" y="72"/>
                      <a:pt x="342" y="72"/>
                      <a:pt x="342" y="72"/>
                    </a:cubicBezTo>
                    <a:cubicBezTo>
                      <a:pt x="341" y="72"/>
                      <a:pt x="340" y="72"/>
                      <a:pt x="340" y="71"/>
                    </a:cubicBezTo>
                    <a:close/>
                    <a:moveTo>
                      <a:pt x="48" y="71"/>
                    </a:moveTo>
                    <a:cubicBezTo>
                      <a:pt x="47" y="70"/>
                      <a:pt x="47" y="69"/>
                      <a:pt x="47" y="68"/>
                    </a:cubicBezTo>
                    <a:cubicBezTo>
                      <a:pt x="47" y="68"/>
                      <a:pt x="47" y="68"/>
                      <a:pt x="47" y="68"/>
                    </a:cubicBezTo>
                    <a:cubicBezTo>
                      <a:pt x="48" y="67"/>
                      <a:pt x="49" y="67"/>
                      <a:pt x="50" y="68"/>
                    </a:cubicBezTo>
                    <a:cubicBezTo>
                      <a:pt x="50" y="68"/>
                      <a:pt x="50" y="68"/>
                      <a:pt x="50" y="68"/>
                    </a:cubicBezTo>
                    <a:cubicBezTo>
                      <a:pt x="51" y="69"/>
                      <a:pt x="51" y="70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0" y="71"/>
                      <a:pt x="50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8" y="72"/>
                      <a:pt x="48" y="71"/>
                      <a:pt x="48" y="71"/>
                    </a:cubicBezTo>
                    <a:close/>
                    <a:moveTo>
                      <a:pt x="335" y="66"/>
                    </a:moveTo>
                    <a:cubicBezTo>
                      <a:pt x="334" y="65"/>
                      <a:pt x="334" y="64"/>
                      <a:pt x="335" y="63"/>
                    </a:cubicBezTo>
                    <a:cubicBezTo>
                      <a:pt x="335" y="63"/>
                      <a:pt x="335" y="63"/>
                      <a:pt x="335" y="63"/>
                    </a:cubicBezTo>
                    <a:cubicBezTo>
                      <a:pt x="336" y="62"/>
                      <a:pt x="338" y="62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8" y="63"/>
                      <a:pt x="338" y="63"/>
                      <a:pt x="338" y="63"/>
                    </a:cubicBezTo>
                    <a:cubicBezTo>
                      <a:pt x="339" y="64"/>
                      <a:pt x="339" y="65"/>
                      <a:pt x="338" y="66"/>
                    </a:cubicBezTo>
                    <a:cubicBezTo>
                      <a:pt x="338" y="66"/>
                      <a:pt x="338" y="66"/>
                      <a:pt x="338" y="66"/>
                    </a:cubicBezTo>
                    <a:cubicBezTo>
                      <a:pt x="338" y="66"/>
                      <a:pt x="337" y="67"/>
                      <a:pt x="337" y="67"/>
                    </a:cubicBezTo>
                    <a:cubicBezTo>
                      <a:pt x="337" y="67"/>
                      <a:pt x="337" y="67"/>
                      <a:pt x="337" y="67"/>
                    </a:cubicBezTo>
                    <a:cubicBezTo>
                      <a:pt x="336" y="67"/>
                      <a:pt x="336" y="66"/>
                      <a:pt x="335" y="66"/>
                    </a:cubicBezTo>
                    <a:close/>
                    <a:moveTo>
                      <a:pt x="52" y="66"/>
                    </a:moveTo>
                    <a:cubicBezTo>
                      <a:pt x="51" y="65"/>
                      <a:pt x="51" y="64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3" y="62"/>
                      <a:pt x="54" y="62"/>
                      <a:pt x="55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6" y="63"/>
                      <a:pt x="56" y="65"/>
                      <a:pt x="55" y="66"/>
                    </a:cubicBezTo>
                    <a:cubicBezTo>
                      <a:pt x="55" y="66"/>
                      <a:pt x="55" y="66"/>
                      <a:pt x="55" y="66"/>
                    </a:cubicBezTo>
                    <a:cubicBezTo>
                      <a:pt x="55" y="66"/>
                      <a:pt x="54" y="66"/>
                      <a:pt x="54" y="66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53" y="66"/>
                      <a:pt x="53" y="66"/>
                      <a:pt x="52" y="66"/>
                    </a:cubicBezTo>
                    <a:close/>
                    <a:moveTo>
                      <a:pt x="330" y="61"/>
                    </a:moveTo>
                    <a:cubicBezTo>
                      <a:pt x="329" y="60"/>
                      <a:pt x="329" y="59"/>
                      <a:pt x="330" y="58"/>
                    </a:cubicBezTo>
                    <a:cubicBezTo>
                      <a:pt x="330" y="58"/>
                      <a:pt x="330" y="58"/>
                      <a:pt x="330" y="58"/>
                    </a:cubicBezTo>
                    <a:cubicBezTo>
                      <a:pt x="331" y="57"/>
                      <a:pt x="332" y="57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3" y="58"/>
                      <a:pt x="333" y="58"/>
                      <a:pt x="333" y="58"/>
                    </a:cubicBezTo>
                    <a:cubicBezTo>
                      <a:pt x="334" y="59"/>
                      <a:pt x="334" y="60"/>
                      <a:pt x="333" y="61"/>
                    </a:cubicBezTo>
                    <a:cubicBezTo>
                      <a:pt x="333" y="61"/>
                      <a:pt x="333" y="61"/>
                      <a:pt x="333" y="61"/>
                    </a:cubicBezTo>
                    <a:cubicBezTo>
                      <a:pt x="333" y="61"/>
                      <a:pt x="332" y="61"/>
                      <a:pt x="332" y="61"/>
                    </a:cubicBezTo>
                    <a:cubicBezTo>
                      <a:pt x="332" y="61"/>
                      <a:pt x="332" y="61"/>
                      <a:pt x="332" y="61"/>
                    </a:cubicBezTo>
                    <a:cubicBezTo>
                      <a:pt x="331" y="61"/>
                      <a:pt x="331" y="61"/>
                      <a:pt x="330" y="61"/>
                    </a:cubicBezTo>
                    <a:close/>
                    <a:moveTo>
                      <a:pt x="57" y="60"/>
                    </a:moveTo>
                    <a:cubicBezTo>
                      <a:pt x="56" y="60"/>
                      <a:pt x="56" y="58"/>
                      <a:pt x="57" y="57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8" y="57"/>
                      <a:pt x="59" y="57"/>
                      <a:pt x="60" y="57"/>
                    </a:cubicBezTo>
                    <a:cubicBezTo>
                      <a:pt x="60" y="57"/>
                      <a:pt x="60" y="57"/>
                      <a:pt x="60" y="57"/>
                    </a:cubicBezTo>
                    <a:cubicBezTo>
                      <a:pt x="61" y="58"/>
                      <a:pt x="61" y="60"/>
                      <a:pt x="60" y="60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60" y="61"/>
                      <a:pt x="59" y="61"/>
                      <a:pt x="59" y="61"/>
                    </a:cubicBezTo>
                    <a:cubicBezTo>
                      <a:pt x="59" y="61"/>
                      <a:pt x="59" y="61"/>
                      <a:pt x="59" y="61"/>
                    </a:cubicBezTo>
                    <a:cubicBezTo>
                      <a:pt x="58" y="61"/>
                      <a:pt x="58" y="61"/>
                      <a:pt x="57" y="60"/>
                    </a:cubicBezTo>
                    <a:close/>
                    <a:moveTo>
                      <a:pt x="325" y="56"/>
                    </a:moveTo>
                    <a:cubicBezTo>
                      <a:pt x="325" y="56"/>
                      <a:pt x="325" y="56"/>
                      <a:pt x="325" y="56"/>
                    </a:cubicBezTo>
                    <a:cubicBezTo>
                      <a:pt x="324" y="55"/>
                      <a:pt x="324" y="54"/>
                      <a:pt x="325" y="53"/>
                    </a:cubicBezTo>
                    <a:cubicBezTo>
                      <a:pt x="325" y="53"/>
                      <a:pt x="325" y="53"/>
                      <a:pt x="325" y="53"/>
                    </a:cubicBezTo>
                    <a:cubicBezTo>
                      <a:pt x="326" y="52"/>
                      <a:pt x="327" y="52"/>
                      <a:pt x="328" y="53"/>
                    </a:cubicBezTo>
                    <a:cubicBezTo>
                      <a:pt x="328" y="53"/>
                      <a:pt x="328" y="53"/>
                      <a:pt x="328" y="53"/>
                    </a:cubicBezTo>
                    <a:cubicBezTo>
                      <a:pt x="329" y="54"/>
                      <a:pt x="329" y="55"/>
                      <a:pt x="328" y="56"/>
                    </a:cubicBezTo>
                    <a:cubicBezTo>
                      <a:pt x="328" y="56"/>
                      <a:pt x="328" y="56"/>
                      <a:pt x="328" y="56"/>
                    </a:cubicBezTo>
                    <a:cubicBezTo>
                      <a:pt x="328" y="56"/>
                      <a:pt x="327" y="56"/>
                      <a:pt x="327" y="56"/>
                    </a:cubicBezTo>
                    <a:cubicBezTo>
                      <a:pt x="327" y="56"/>
                      <a:pt x="327" y="56"/>
                      <a:pt x="327" y="56"/>
                    </a:cubicBezTo>
                    <a:cubicBezTo>
                      <a:pt x="326" y="56"/>
                      <a:pt x="326" y="56"/>
                      <a:pt x="325" y="56"/>
                    </a:cubicBezTo>
                    <a:close/>
                    <a:moveTo>
                      <a:pt x="62" y="55"/>
                    </a:moveTo>
                    <a:cubicBezTo>
                      <a:pt x="62" y="54"/>
                      <a:pt x="62" y="53"/>
                      <a:pt x="63" y="52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63" y="52"/>
                      <a:pt x="65" y="52"/>
                      <a:pt x="66" y="52"/>
                    </a:cubicBezTo>
                    <a:cubicBezTo>
                      <a:pt x="66" y="52"/>
                      <a:pt x="66" y="52"/>
                      <a:pt x="66" y="52"/>
                    </a:cubicBezTo>
                    <a:cubicBezTo>
                      <a:pt x="66" y="53"/>
                      <a:pt x="66" y="55"/>
                      <a:pt x="65" y="55"/>
                    </a:cubicBezTo>
                    <a:cubicBezTo>
                      <a:pt x="65" y="55"/>
                      <a:pt x="65" y="55"/>
                      <a:pt x="65" y="55"/>
                    </a:cubicBezTo>
                    <a:cubicBezTo>
                      <a:pt x="65" y="56"/>
                      <a:pt x="65" y="56"/>
                      <a:pt x="64" y="56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3" y="56"/>
                      <a:pt x="63" y="56"/>
                      <a:pt x="62" y="55"/>
                    </a:cubicBezTo>
                    <a:close/>
                    <a:moveTo>
                      <a:pt x="320" y="51"/>
                    </a:moveTo>
                    <a:cubicBezTo>
                      <a:pt x="319" y="50"/>
                      <a:pt x="319" y="49"/>
                      <a:pt x="320" y="48"/>
                    </a:cubicBezTo>
                    <a:cubicBezTo>
                      <a:pt x="320" y="48"/>
                      <a:pt x="320" y="48"/>
                      <a:pt x="320" y="48"/>
                    </a:cubicBezTo>
                    <a:cubicBezTo>
                      <a:pt x="320" y="47"/>
                      <a:pt x="322" y="47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8"/>
                      <a:pt x="323" y="48"/>
                      <a:pt x="323" y="48"/>
                    </a:cubicBezTo>
                    <a:cubicBezTo>
                      <a:pt x="323" y="49"/>
                      <a:pt x="324" y="50"/>
                      <a:pt x="323" y="51"/>
                    </a:cubicBezTo>
                    <a:cubicBezTo>
                      <a:pt x="323" y="51"/>
                      <a:pt x="323" y="51"/>
                      <a:pt x="323" y="51"/>
                    </a:cubicBezTo>
                    <a:cubicBezTo>
                      <a:pt x="322" y="51"/>
                      <a:pt x="322" y="52"/>
                      <a:pt x="321" y="52"/>
                    </a:cubicBezTo>
                    <a:cubicBezTo>
                      <a:pt x="321" y="52"/>
                      <a:pt x="321" y="52"/>
                      <a:pt x="321" y="52"/>
                    </a:cubicBezTo>
                    <a:cubicBezTo>
                      <a:pt x="321" y="52"/>
                      <a:pt x="320" y="51"/>
                      <a:pt x="320" y="51"/>
                    </a:cubicBezTo>
                    <a:close/>
                    <a:moveTo>
                      <a:pt x="68" y="50"/>
                    </a:moveTo>
                    <a:cubicBezTo>
                      <a:pt x="67" y="50"/>
                      <a:pt x="67" y="48"/>
                      <a:pt x="68" y="47"/>
                    </a:cubicBezTo>
                    <a:cubicBezTo>
                      <a:pt x="68" y="47"/>
                      <a:pt x="68" y="47"/>
                      <a:pt x="68" y="47"/>
                    </a:cubicBezTo>
                    <a:cubicBezTo>
                      <a:pt x="69" y="47"/>
                      <a:pt x="70" y="47"/>
                      <a:pt x="71" y="48"/>
                    </a:cubicBezTo>
                    <a:cubicBezTo>
                      <a:pt x="71" y="48"/>
                      <a:pt x="71" y="48"/>
                      <a:pt x="71" y="48"/>
                    </a:cubicBezTo>
                    <a:cubicBezTo>
                      <a:pt x="72" y="49"/>
                      <a:pt x="72" y="50"/>
                      <a:pt x="71" y="51"/>
                    </a:cubicBezTo>
                    <a:cubicBezTo>
                      <a:pt x="71" y="51"/>
                      <a:pt x="71" y="51"/>
                      <a:pt x="71" y="51"/>
                    </a:cubicBezTo>
                    <a:cubicBezTo>
                      <a:pt x="70" y="51"/>
                      <a:pt x="70" y="51"/>
                      <a:pt x="69" y="51"/>
                    </a:cubicBezTo>
                    <a:cubicBezTo>
                      <a:pt x="69" y="51"/>
                      <a:pt x="69" y="51"/>
                      <a:pt x="69" y="51"/>
                    </a:cubicBezTo>
                    <a:cubicBezTo>
                      <a:pt x="69" y="51"/>
                      <a:pt x="68" y="51"/>
                      <a:pt x="68" y="50"/>
                    </a:cubicBezTo>
                    <a:close/>
                    <a:moveTo>
                      <a:pt x="314" y="46"/>
                    </a:moveTo>
                    <a:cubicBezTo>
                      <a:pt x="313" y="46"/>
                      <a:pt x="313" y="44"/>
                      <a:pt x="314" y="44"/>
                    </a:cubicBezTo>
                    <a:cubicBezTo>
                      <a:pt x="314" y="44"/>
                      <a:pt x="314" y="44"/>
                      <a:pt x="314" y="44"/>
                    </a:cubicBezTo>
                    <a:cubicBezTo>
                      <a:pt x="315" y="43"/>
                      <a:pt x="316" y="42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8" y="44"/>
                      <a:pt x="318" y="45"/>
                      <a:pt x="317" y="46"/>
                    </a:cubicBezTo>
                    <a:cubicBezTo>
                      <a:pt x="317" y="46"/>
                      <a:pt x="317" y="46"/>
                      <a:pt x="317" y="46"/>
                    </a:cubicBezTo>
                    <a:cubicBezTo>
                      <a:pt x="317" y="47"/>
                      <a:pt x="316" y="47"/>
                      <a:pt x="316" y="47"/>
                    </a:cubicBezTo>
                    <a:cubicBezTo>
                      <a:pt x="316" y="47"/>
                      <a:pt x="316" y="47"/>
                      <a:pt x="316" y="47"/>
                    </a:cubicBezTo>
                    <a:cubicBezTo>
                      <a:pt x="315" y="47"/>
                      <a:pt x="315" y="47"/>
                      <a:pt x="314" y="46"/>
                    </a:cubicBezTo>
                    <a:close/>
                    <a:moveTo>
                      <a:pt x="73" y="46"/>
                    </a:moveTo>
                    <a:cubicBezTo>
                      <a:pt x="73" y="45"/>
                      <a:pt x="73" y="44"/>
                      <a:pt x="74" y="4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5" y="42"/>
                      <a:pt x="76" y="42"/>
                      <a:pt x="77" y="43"/>
                    </a:cubicBezTo>
                    <a:cubicBezTo>
                      <a:pt x="77" y="43"/>
                      <a:pt x="77" y="43"/>
                      <a:pt x="77" y="43"/>
                    </a:cubicBezTo>
                    <a:cubicBezTo>
                      <a:pt x="77" y="44"/>
                      <a:pt x="77" y="45"/>
                      <a:pt x="76" y="46"/>
                    </a:cubicBezTo>
                    <a:cubicBezTo>
                      <a:pt x="76" y="46"/>
                      <a:pt x="76" y="46"/>
                      <a:pt x="76" y="46"/>
                    </a:cubicBezTo>
                    <a:cubicBezTo>
                      <a:pt x="76" y="46"/>
                      <a:pt x="75" y="47"/>
                      <a:pt x="75" y="47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4" y="47"/>
                      <a:pt x="74" y="46"/>
                      <a:pt x="73" y="46"/>
                    </a:cubicBezTo>
                    <a:close/>
                    <a:moveTo>
                      <a:pt x="309" y="42"/>
                    </a:moveTo>
                    <a:cubicBezTo>
                      <a:pt x="309" y="42"/>
                      <a:pt x="309" y="42"/>
                      <a:pt x="309" y="42"/>
                    </a:cubicBezTo>
                    <a:cubicBezTo>
                      <a:pt x="308" y="41"/>
                      <a:pt x="307" y="40"/>
                      <a:pt x="308" y="39"/>
                    </a:cubicBezTo>
                    <a:cubicBezTo>
                      <a:pt x="308" y="39"/>
                      <a:pt x="308" y="39"/>
                      <a:pt x="308" y="39"/>
                    </a:cubicBezTo>
                    <a:cubicBezTo>
                      <a:pt x="309" y="38"/>
                      <a:pt x="310" y="38"/>
                      <a:pt x="311" y="39"/>
                    </a:cubicBezTo>
                    <a:cubicBezTo>
                      <a:pt x="311" y="39"/>
                      <a:pt x="311" y="39"/>
                      <a:pt x="311" y="39"/>
                    </a:cubicBezTo>
                    <a:cubicBezTo>
                      <a:pt x="312" y="39"/>
                      <a:pt x="312" y="41"/>
                      <a:pt x="312" y="42"/>
                    </a:cubicBezTo>
                    <a:cubicBezTo>
                      <a:pt x="312" y="42"/>
                      <a:pt x="312" y="42"/>
                      <a:pt x="312" y="42"/>
                    </a:cubicBezTo>
                    <a:cubicBezTo>
                      <a:pt x="311" y="42"/>
                      <a:pt x="311" y="43"/>
                      <a:pt x="310" y="43"/>
                    </a:cubicBezTo>
                    <a:cubicBezTo>
                      <a:pt x="310" y="43"/>
                      <a:pt x="310" y="43"/>
                      <a:pt x="310" y="43"/>
                    </a:cubicBezTo>
                    <a:cubicBezTo>
                      <a:pt x="309" y="43"/>
                      <a:pt x="309" y="42"/>
                      <a:pt x="309" y="42"/>
                    </a:cubicBezTo>
                    <a:close/>
                    <a:moveTo>
                      <a:pt x="79" y="41"/>
                    </a:moveTo>
                    <a:cubicBezTo>
                      <a:pt x="78" y="40"/>
                      <a:pt x="78" y="39"/>
                      <a:pt x="79" y="38"/>
                    </a:cubicBezTo>
                    <a:cubicBezTo>
                      <a:pt x="79" y="38"/>
                      <a:pt x="79" y="38"/>
                      <a:pt x="79" y="38"/>
                    </a:cubicBezTo>
                    <a:cubicBezTo>
                      <a:pt x="80" y="38"/>
                      <a:pt x="82" y="38"/>
                      <a:pt x="82" y="39"/>
                    </a:cubicBezTo>
                    <a:cubicBezTo>
                      <a:pt x="82" y="39"/>
                      <a:pt x="82" y="39"/>
                      <a:pt x="82" y="39"/>
                    </a:cubicBezTo>
                    <a:cubicBezTo>
                      <a:pt x="83" y="40"/>
                      <a:pt x="83" y="41"/>
                      <a:pt x="82" y="42"/>
                    </a:cubicBezTo>
                    <a:cubicBezTo>
                      <a:pt x="82" y="42"/>
                      <a:pt x="82" y="42"/>
                      <a:pt x="82" y="42"/>
                    </a:cubicBezTo>
                    <a:cubicBezTo>
                      <a:pt x="82" y="42"/>
                      <a:pt x="81" y="42"/>
                      <a:pt x="81" y="42"/>
                    </a:cubicBezTo>
                    <a:cubicBezTo>
                      <a:pt x="81" y="42"/>
                      <a:pt x="81" y="42"/>
                      <a:pt x="81" y="42"/>
                    </a:cubicBezTo>
                    <a:cubicBezTo>
                      <a:pt x="80" y="42"/>
                      <a:pt x="79" y="42"/>
                      <a:pt x="79" y="41"/>
                    </a:cubicBezTo>
                    <a:close/>
                    <a:moveTo>
                      <a:pt x="303" y="38"/>
                    </a:moveTo>
                    <a:cubicBezTo>
                      <a:pt x="302" y="37"/>
                      <a:pt x="302" y="36"/>
                      <a:pt x="302" y="35"/>
                    </a:cubicBezTo>
                    <a:cubicBezTo>
                      <a:pt x="302" y="35"/>
                      <a:pt x="302" y="35"/>
                      <a:pt x="302" y="35"/>
                    </a:cubicBezTo>
                    <a:cubicBezTo>
                      <a:pt x="303" y="34"/>
                      <a:pt x="304" y="34"/>
                      <a:pt x="305" y="34"/>
                    </a:cubicBezTo>
                    <a:cubicBezTo>
                      <a:pt x="305" y="34"/>
                      <a:pt x="305" y="34"/>
                      <a:pt x="305" y="34"/>
                    </a:cubicBezTo>
                    <a:cubicBezTo>
                      <a:pt x="306" y="35"/>
                      <a:pt x="306" y="36"/>
                      <a:pt x="306" y="37"/>
                    </a:cubicBezTo>
                    <a:cubicBezTo>
                      <a:pt x="306" y="37"/>
                      <a:pt x="306" y="37"/>
                      <a:pt x="306" y="37"/>
                    </a:cubicBezTo>
                    <a:cubicBezTo>
                      <a:pt x="305" y="38"/>
                      <a:pt x="305" y="38"/>
                      <a:pt x="304" y="38"/>
                    </a:cubicBezTo>
                    <a:cubicBezTo>
                      <a:pt x="304" y="38"/>
                      <a:pt x="304" y="38"/>
                      <a:pt x="304" y="38"/>
                    </a:cubicBezTo>
                    <a:cubicBezTo>
                      <a:pt x="304" y="38"/>
                      <a:pt x="303" y="38"/>
                      <a:pt x="303" y="38"/>
                    </a:cubicBezTo>
                    <a:close/>
                    <a:moveTo>
                      <a:pt x="85" y="37"/>
                    </a:moveTo>
                    <a:cubicBezTo>
                      <a:pt x="84" y="36"/>
                      <a:pt x="84" y="35"/>
                      <a:pt x="85" y="34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86" y="34"/>
                      <a:pt x="88" y="34"/>
                      <a:pt x="88" y="35"/>
                    </a:cubicBezTo>
                    <a:cubicBezTo>
                      <a:pt x="88" y="35"/>
                      <a:pt x="88" y="35"/>
                      <a:pt x="88" y="35"/>
                    </a:cubicBezTo>
                    <a:cubicBezTo>
                      <a:pt x="89" y="36"/>
                      <a:pt x="89" y="37"/>
                      <a:pt x="88" y="38"/>
                    </a:cubicBezTo>
                    <a:cubicBezTo>
                      <a:pt x="88" y="38"/>
                      <a:pt x="88" y="38"/>
                      <a:pt x="88" y="38"/>
                    </a:cubicBezTo>
                    <a:cubicBezTo>
                      <a:pt x="87" y="38"/>
                      <a:pt x="87" y="38"/>
                      <a:pt x="87" y="38"/>
                    </a:cubicBezTo>
                    <a:cubicBezTo>
                      <a:pt x="87" y="38"/>
                      <a:pt x="87" y="38"/>
                      <a:pt x="87" y="38"/>
                    </a:cubicBezTo>
                    <a:cubicBezTo>
                      <a:pt x="86" y="38"/>
                      <a:pt x="85" y="38"/>
                      <a:pt x="85" y="37"/>
                    </a:cubicBezTo>
                    <a:close/>
                    <a:moveTo>
                      <a:pt x="297" y="34"/>
                    </a:moveTo>
                    <a:cubicBezTo>
                      <a:pt x="296" y="33"/>
                      <a:pt x="296" y="32"/>
                      <a:pt x="296" y="31"/>
                    </a:cubicBezTo>
                    <a:cubicBezTo>
                      <a:pt x="296" y="31"/>
                      <a:pt x="296" y="31"/>
                      <a:pt x="296" y="31"/>
                    </a:cubicBezTo>
                    <a:cubicBezTo>
                      <a:pt x="297" y="30"/>
                      <a:pt x="298" y="30"/>
                      <a:pt x="299" y="30"/>
                    </a:cubicBezTo>
                    <a:cubicBezTo>
                      <a:pt x="299" y="30"/>
                      <a:pt x="299" y="30"/>
                      <a:pt x="299" y="30"/>
                    </a:cubicBezTo>
                    <a:cubicBezTo>
                      <a:pt x="300" y="31"/>
                      <a:pt x="300" y="32"/>
                      <a:pt x="300" y="33"/>
                    </a:cubicBezTo>
                    <a:cubicBezTo>
                      <a:pt x="300" y="33"/>
                      <a:pt x="300" y="33"/>
                      <a:pt x="300" y="33"/>
                    </a:cubicBezTo>
                    <a:cubicBezTo>
                      <a:pt x="299" y="34"/>
                      <a:pt x="299" y="34"/>
                      <a:pt x="298" y="34"/>
                    </a:cubicBezTo>
                    <a:cubicBezTo>
                      <a:pt x="298" y="34"/>
                      <a:pt x="298" y="34"/>
                      <a:pt x="298" y="34"/>
                    </a:cubicBezTo>
                    <a:cubicBezTo>
                      <a:pt x="298" y="34"/>
                      <a:pt x="297" y="34"/>
                      <a:pt x="297" y="34"/>
                    </a:cubicBezTo>
                    <a:close/>
                    <a:moveTo>
                      <a:pt x="91" y="33"/>
                    </a:moveTo>
                    <a:cubicBezTo>
                      <a:pt x="90" y="32"/>
                      <a:pt x="90" y="31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2" y="30"/>
                      <a:pt x="94" y="30"/>
                      <a:pt x="94" y="31"/>
                    </a:cubicBezTo>
                    <a:cubicBezTo>
                      <a:pt x="94" y="31"/>
                      <a:pt x="94" y="31"/>
                      <a:pt x="94" y="31"/>
                    </a:cubicBezTo>
                    <a:cubicBezTo>
                      <a:pt x="95" y="32"/>
                      <a:pt x="95" y="33"/>
                      <a:pt x="94" y="34"/>
                    </a:cubicBezTo>
                    <a:cubicBezTo>
                      <a:pt x="94" y="34"/>
                      <a:pt x="94" y="34"/>
                      <a:pt x="94" y="34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2" y="34"/>
                      <a:pt x="91" y="34"/>
                      <a:pt x="91" y="33"/>
                    </a:cubicBezTo>
                    <a:close/>
                    <a:moveTo>
                      <a:pt x="291" y="30"/>
                    </a:moveTo>
                    <a:cubicBezTo>
                      <a:pt x="291" y="30"/>
                      <a:pt x="291" y="30"/>
                      <a:pt x="291" y="30"/>
                    </a:cubicBezTo>
                    <a:cubicBezTo>
                      <a:pt x="290" y="30"/>
                      <a:pt x="289" y="28"/>
                      <a:pt x="290" y="27"/>
                    </a:cubicBezTo>
                    <a:cubicBezTo>
                      <a:pt x="290" y="27"/>
                      <a:pt x="290" y="27"/>
                      <a:pt x="290" y="27"/>
                    </a:cubicBezTo>
                    <a:cubicBezTo>
                      <a:pt x="291" y="26"/>
                      <a:pt x="292" y="26"/>
                      <a:pt x="293" y="27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4" y="27"/>
                      <a:pt x="294" y="29"/>
                      <a:pt x="294" y="30"/>
                    </a:cubicBezTo>
                    <a:cubicBezTo>
                      <a:pt x="294" y="30"/>
                      <a:pt x="294" y="30"/>
                      <a:pt x="294" y="30"/>
                    </a:cubicBezTo>
                    <a:cubicBezTo>
                      <a:pt x="293" y="30"/>
                      <a:pt x="293" y="31"/>
                      <a:pt x="292" y="31"/>
                    </a:cubicBezTo>
                    <a:cubicBezTo>
                      <a:pt x="292" y="31"/>
                      <a:pt x="292" y="31"/>
                      <a:pt x="292" y="31"/>
                    </a:cubicBezTo>
                    <a:cubicBezTo>
                      <a:pt x="291" y="31"/>
                      <a:pt x="291" y="31"/>
                      <a:pt x="291" y="30"/>
                    </a:cubicBezTo>
                    <a:close/>
                    <a:moveTo>
                      <a:pt x="97" y="29"/>
                    </a:moveTo>
                    <a:cubicBezTo>
                      <a:pt x="96" y="28"/>
                      <a:pt x="97" y="27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9" y="26"/>
                      <a:pt x="100" y="26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8"/>
                      <a:pt x="101" y="30"/>
                      <a:pt x="100" y="30"/>
                    </a:cubicBezTo>
                    <a:cubicBezTo>
                      <a:pt x="100" y="30"/>
                      <a:pt x="100" y="30"/>
                      <a:pt x="100" y="30"/>
                    </a:cubicBezTo>
                    <a:cubicBezTo>
                      <a:pt x="100" y="30"/>
                      <a:pt x="99" y="30"/>
                      <a:pt x="99" y="30"/>
                    </a:cubicBezTo>
                    <a:cubicBezTo>
                      <a:pt x="99" y="30"/>
                      <a:pt x="99" y="30"/>
                      <a:pt x="99" y="30"/>
                    </a:cubicBezTo>
                    <a:cubicBezTo>
                      <a:pt x="98" y="30"/>
                      <a:pt x="97" y="30"/>
                      <a:pt x="97" y="29"/>
                    </a:cubicBezTo>
                    <a:close/>
                    <a:moveTo>
                      <a:pt x="284" y="27"/>
                    </a:moveTo>
                    <a:cubicBezTo>
                      <a:pt x="283" y="26"/>
                      <a:pt x="283" y="25"/>
                      <a:pt x="284" y="24"/>
                    </a:cubicBezTo>
                    <a:cubicBezTo>
                      <a:pt x="284" y="24"/>
                      <a:pt x="284" y="24"/>
                      <a:pt x="284" y="24"/>
                    </a:cubicBezTo>
                    <a:cubicBezTo>
                      <a:pt x="284" y="23"/>
                      <a:pt x="285" y="23"/>
                      <a:pt x="286" y="23"/>
                    </a:cubicBezTo>
                    <a:cubicBezTo>
                      <a:pt x="286" y="23"/>
                      <a:pt x="286" y="23"/>
                      <a:pt x="286" y="23"/>
                    </a:cubicBezTo>
                    <a:cubicBezTo>
                      <a:pt x="288" y="24"/>
                      <a:pt x="288" y="25"/>
                      <a:pt x="287" y="26"/>
                    </a:cubicBezTo>
                    <a:cubicBezTo>
                      <a:pt x="287" y="26"/>
                      <a:pt x="287" y="26"/>
                      <a:pt x="287" y="26"/>
                    </a:cubicBezTo>
                    <a:cubicBezTo>
                      <a:pt x="287" y="27"/>
                      <a:pt x="286" y="27"/>
                      <a:pt x="285" y="27"/>
                    </a:cubicBezTo>
                    <a:cubicBezTo>
                      <a:pt x="285" y="27"/>
                      <a:pt x="285" y="27"/>
                      <a:pt x="285" y="27"/>
                    </a:cubicBezTo>
                    <a:cubicBezTo>
                      <a:pt x="285" y="27"/>
                      <a:pt x="285" y="27"/>
                      <a:pt x="284" y="27"/>
                    </a:cubicBezTo>
                    <a:close/>
                    <a:moveTo>
                      <a:pt x="103" y="26"/>
                    </a:moveTo>
                    <a:cubicBezTo>
                      <a:pt x="103" y="25"/>
                      <a:pt x="103" y="23"/>
                      <a:pt x="104" y="23"/>
                    </a:cubicBezTo>
                    <a:cubicBezTo>
                      <a:pt x="104" y="23"/>
                      <a:pt x="104" y="23"/>
                      <a:pt x="104" y="23"/>
                    </a:cubicBezTo>
                    <a:cubicBezTo>
                      <a:pt x="105" y="22"/>
                      <a:pt x="106" y="23"/>
                      <a:pt x="107" y="24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8" y="25"/>
                      <a:pt x="107" y="26"/>
                      <a:pt x="106" y="27"/>
                    </a:cubicBezTo>
                    <a:cubicBezTo>
                      <a:pt x="106" y="27"/>
                      <a:pt x="106" y="27"/>
                      <a:pt x="106" y="27"/>
                    </a:cubicBezTo>
                    <a:cubicBezTo>
                      <a:pt x="106" y="27"/>
                      <a:pt x="105" y="27"/>
                      <a:pt x="105" y="27"/>
                    </a:cubicBezTo>
                    <a:cubicBezTo>
                      <a:pt x="105" y="27"/>
                      <a:pt x="105" y="27"/>
                      <a:pt x="105" y="27"/>
                    </a:cubicBezTo>
                    <a:cubicBezTo>
                      <a:pt x="104" y="27"/>
                      <a:pt x="104" y="26"/>
                      <a:pt x="103" y="26"/>
                    </a:cubicBezTo>
                    <a:close/>
                    <a:moveTo>
                      <a:pt x="278" y="24"/>
                    </a:moveTo>
                    <a:cubicBezTo>
                      <a:pt x="277" y="23"/>
                      <a:pt x="277" y="22"/>
                      <a:pt x="277" y="21"/>
                    </a:cubicBezTo>
                    <a:cubicBezTo>
                      <a:pt x="277" y="21"/>
                      <a:pt x="277" y="21"/>
                      <a:pt x="277" y="21"/>
                    </a:cubicBezTo>
                    <a:cubicBezTo>
                      <a:pt x="278" y="20"/>
                      <a:pt x="279" y="19"/>
                      <a:pt x="280" y="20"/>
                    </a:cubicBezTo>
                    <a:cubicBezTo>
                      <a:pt x="280" y="20"/>
                      <a:pt x="280" y="20"/>
                      <a:pt x="280" y="20"/>
                    </a:cubicBezTo>
                    <a:cubicBezTo>
                      <a:pt x="281" y="20"/>
                      <a:pt x="281" y="22"/>
                      <a:pt x="281" y="23"/>
                    </a:cubicBezTo>
                    <a:cubicBezTo>
                      <a:pt x="281" y="23"/>
                      <a:pt x="281" y="23"/>
                      <a:pt x="281" y="23"/>
                    </a:cubicBezTo>
                    <a:cubicBezTo>
                      <a:pt x="281" y="23"/>
                      <a:pt x="280" y="24"/>
                      <a:pt x="279" y="24"/>
                    </a:cubicBezTo>
                    <a:cubicBezTo>
                      <a:pt x="279" y="24"/>
                      <a:pt x="279" y="24"/>
                      <a:pt x="279" y="24"/>
                    </a:cubicBezTo>
                    <a:cubicBezTo>
                      <a:pt x="279" y="24"/>
                      <a:pt x="278" y="24"/>
                      <a:pt x="278" y="24"/>
                    </a:cubicBezTo>
                    <a:close/>
                    <a:moveTo>
                      <a:pt x="110" y="22"/>
                    </a:moveTo>
                    <a:cubicBezTo>
                      <a:pt x="109" y="21"/>
                      <a:pt x="110" y="20"/>
                      <a:pt x="111" y="20"/>
                    </a:cubicBezTo>
                    <a:cubicBezTo>
                      <a:pt x="111" y="20"/>
                      <a:pt x="111" y="20"/>
                      <a:pt x="111" y="20"/>
                    </a:cubicBezTo>
                    <a:cubicBezTo>
                      <a:pt x="112" y="19"/>
                      <a:pt x="113" y="20"/>
                      <a:pt x="113" y="21"/>
                    </a:cubicBezTo>
                    <a:cubicBezTo>
                      <a:pt x="113" y="21"/>
                      <a:pt x="113" y="21"/>
                      <a:pt x="113" y="21"/>
                    </a:cubicBezTo>
                    <a:cubicBezTo>
                      <a:pt x="114" y="22"/>
                      <a:pt x="113" y="23"/>
                      <a:pt x="112" y="23"/>
                    </a:cubicBezTo>
                    <a:cubicBezTo>
                      <a:pt x="112" y="23"/>
                      <a:pt x="112" y="23"/>
                      <a:pt x="112" y="23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11" y="24"/>
                      <a:pt x="110" y="23"/>
                      <a:pt x="110" y="22"/>
                    </a:cubicBezTo>
                    <a:close/>
                    <a:moveTo>
                      <a:pt x="272" y="21"/>
                    </a:moveTo>
                    <a:cubicBezTo>
                      <a:pt x="271" y="20"/>
                      <a:pt x="270" y="19"/>
                      <a:pt x="271" y="18"/>
                    </a:cubicBezTo>
                    <a:cubicBezTo>
                      <a:pt x="271" y="18"/>
                      <a:pt x="271" y="18"/>
                      <a:pt x="271" y="18"/>
                    </a:cubicBezTo>
                    <a:cubicBezTo>
                      <a:pt x="271" y="17"/>
                      <a:pt x="272" y="16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74" y="17"/>
                      <a:pt x="275" y="18"/>
                      <a:pt x="274" y="20"/>
                    </a:cubicBezTo>
                    <a:cubicBezTo>
                      <a:pt x="274" y="20"/>
                      <a:pt x="274" y="20"/>
                      <a:pt x="274" y="20"/>
                    </a:cubicBezTo>
                    <a:cubicBezTo>
                      <a:pt x="274" y="20"/>
                      <a:pt x="273" y="21"/>
                      <a:pt x="272" y="21"/>
                    </a:cubicBezTo>
                    <a:cubicBezTo>
                      <a:pt x="272" y="21"/>
                      <a:pt x="272" y="21"/>
                      <a:pt x="272" y="21"/>
                    </a:cubicBezTo>
                    <a:cubicBezTo>
                      <a:pt x="272" y="21"/>
                      <a:pt x="272" y="21"/>
                      <a:pt x="272" y="21"/>
                    </a:cubicBezTo>
                    <a:close/>
                    <a:moveTo>
                      <a:pt x="116" y="19"/>
                    </a:moveTo>
                    <a:cubicBezTo>
                      <a:pt x="116" y="18"/>
                      <a:pt x="116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8" y="16"/>
                      <a:pt x="120" y="17"/>
                      <a:pt x="120" y="18"/>
                    </a:cubicBezTo>
                    <a:cubicBezTo>
                      <a:pt x="120" y="18"/>
                      <a:pt x="120" y="18"/>
                      <a:pt x="120" y="18"/>
                    </a:cubicBezTo>
                    <a:cubicBezTo>
                      <a:pt x="120" y="19"/>
                      <a:pt x="120" y="20"/>
                      <a:pt x="119" y="20"/>
                    </a:cubicBezTo>
                    <a:cubicBezTo>
                      <a:pt x="119" y="20"/>
                      <a:pt x="119" y="20"/>
                      <a:pt x="119" y="20"/>
                    </a:cubicBezTo>
                    <a:cubicBezTo>
                      <a:pt x="119" y="21"/>
                      <a:pt x="118" y="21"/>
                      <a:pt x="118" y="21"/>
                    </a:cubicBezTo>
                    <a:cubicBezTo>
                      <a:pt x="118" y="21"/>
                      <a:pt x="118" y="21"/>
                      <a:pt x="118" y="21"/>
                    </a:cubicBezTo>
                    <a:cubicBezTo>
                      <a:pt x="117" y="21"/>
                      <a:pt x="116" y="20"/>
                      <a:pt x="116" y="19"/>
                    </a:cubicBezTo>
                    <a:close/>
                    <a:moveTo>
                      <a:pt x="265" y="18"/>
                    </a:moveTo>
                    <a:cubicBezTo>
                      <a:pt x="264" y="17"/>
                      <a:pt x="263" y="16"/>
                      <a:pt x="264" y="15"/>
                    </a:cubicBezTo>
                    <a:cubicBezTo>
                      <a:pt x="264" y="15"/>
                      <a:pt x="264" y="15"/>
                      <a:pt x="264" y="15"/>
                    </a:cubicBezTo>
                    <a:cubicBezTo>
                      <a:pt x="264" y="14"/>
                      <a:pt x="265" y="13"/>
                      <a:pt x="267" y="14"/>
                    </a:cubicBezTo>
                    <a:cubicBezTo>
                      <a:pt x="267" y="14"/>
                      <a:pt x="267" y="14"/>
                      <a:pt x="267" y="14"/>
                    </a:cubicBezTo>
                    <a:cubicBezTo>
                      <a:pt x="268" y="14"/>
                      <a:pt x="268" y="16"/>
                      <a:pt x="268" y="17"/>
                    </a:cubicBezTo>
                    <a:cubicBezTo>
                      <a:pt x="268" y="17"/>
                      <a:pt x="268" y="17"/>
                      <a:pt x="268" y="17"/>
                    </a:cubicBezTo>
                    <a:cubicBezTo>
                      <a:pt x="267" y="18"/>
                      <a:pt x="267" y="18"/>
                      <a:pt x="266" y="18"/>
                    </a:cubicBezTo>
                    <a:cubicBezTo>
                      <a:pt x="266" y="18"/>
                      <a:pt x="266" y="18"/>
                      <a:pt x="266" y="18"/>
                    </a:cubicBezTo>
                    <a:cubicBezTo>
                      <a:pt x="266" y="18"/>
                      <a:pt x="265" y="18"/>
                      <a:pt x="265" y="18"/>
                    </a:cubicBezTo>
                    <a:close/>
                    <a:moveTo>
                      <a:pt x="123" y="17"/>
                    </a:moveTo>
                    <a:cubicBezTo>
                      <a:pt x="122" y="15"/>
                      <a:pt x="123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5" y="13"/>
                      <a:pt x="126" y="14"/>
                      <a:pt x="127" y="15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7" y="16"/>
                      <a:pt x="127" y="17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4" y="18"/>
                      <a:pt x="123" y="17"/>
                      <a:pt x="123" y="17"/>
                    </a:cubicBezTo>
                    <a:close/>
                    <a:moveTo>
                      <a:pt x="258" y="15"/>
                    </a:moveTo>
                    <a:cubicBezTo>
                      <a:pt x="258" y="15"/>
                      <a:pt x="258" y="15"/>
                      <a:pt x="258" y="15"/>
                    </a:cubicBezTo>
                    <a:cubicBezTo>
                      <a:pt x="257" y="15"/>
                      <a:pt x="257" y="14"/>
                      <a:pt x="257" y="13"/>
                    </a:cubicBezTo>
                    <a:cubicBezTo>
                      <a:pt x="257" y="13"/>
                      <a:pt x="257" y="13"/>
                      <a:pt x="257" y="13"/>
                    </a:cubicBezTo>
                    <a:cubicBezTo>
                      <a:pt x="257" y="12"/>
                      <a:pt x="259" y="11"/>
                      <a:pt x="260" y="11"/>
                    </a:cubicBezTo>
                    <a:cubicBezTo>
                      <a:pt x="260" y="11"/>
                      <a:pt x="260" y="11"/>
                      <a:pt x="260" y="11"/>
                    </a:cubicBezTo>
                    <a:cubicBezTo>
                      <a:pt x="261" y="12"/>
                      <a:pt x="261" y="13"/>
                      <a:pt x="261" y="14"/>
                    </a:cubicBezTo>
                    <a:cubicBezTo>
                      <a:pt x="261" y="14"/>
                      <a:pt x="261" y="14"/>
                      <a:pt x="261" y="14"/>
                    </a:cubicBezTo>
                    <a:cubicBezTo>
                      <a:pt x="261" y="15"/>
                      <a:pt x="260" y="15"/>
                      <a:pt x="259" y="15"/>
                    </a:cubicBezTo>
                    <a:cubicBezTo>
                      <a:pt x="259" y="15"/>
                      <a:pt x="259" y="15"/>
                      <a:pt x="259" y="15"/>
                    </a:cubicBezTo>
                    <a:cubicBezTo>
                      <a:pt x="259" y="15"/>
                      <a:pt x="259" y="15"/>
                      <a:pt x="258" y="15"/>
                    </a:cubicBezTo>
                    <a:close/>
                    <a:moveTo>
                      <a:pt x="129" y="14"/>
                    </a:moveTo>
                    <a:cubicBezTo>
                      <a:pt x="129" y="13"/>
                      <a:pt x="130" y="12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2" y="11"/>
                      <a:pt x="133" y="11"/>
                      <a:pt x="133" y="13"/>
                    </a:cubicBezTo>
                    <a:cubicBezTo>
                      <a:pt x="133" y="13"/>
                      <a:pt x="133" y="13"/>
                      <a:pt x="133" y="13"/>
                    </a:cubicBezTo>
                    <a:cubicBezTo>
                      <a:pt x="134" y="14"/>
                      <a:pt x="133" y="15"/>
                      <a:pt x="132" y="15"/>
                    </a:cubicBezTo>
                    <a:cubicBezTo>
                      <a:pt x="132" y="15"/>
                      <a:pt x="132" y="15"/>
                      <a:pt x="132" y="15"/>
                    </a:cubicBezTo>
                    <a:cubicBezTo>
                      <a:pt x="132" y="15"/>
                      <a:pt x="132" y="15"/>
                      <a:pt x="131" y="15"/>
                    </a:cubicBezTo>
                    <a:cubicBezTo>
                      <a:pt x="131" y="15"/>
                      <a:pt x="131" y="15"/>
                      <a:pt x="131" y="15"/>
                    </a:cubicBezTo>
                    <a:cubicBezTo>
                      <a:pt x="131" y="15"/>
                      <a:pt x="130" y="15"/>
                      <a:pt x="129" y="14"/>
                    </a:cubicBezTo>
                    <a:close/>
                    <a:moveTo>
                      <a:pt x="252" y="13"/>
                    </a:moveTo>
                    <a:cubicBezTo>
                      <a:pt x="250" y="13"/>
                      <a:pt x="250" y="12"/>
                      <a:pt x="250" y="10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9"/>
                      <a:pt x="252" y="9"/>
                      <a:pt x="253" y="9"/>
                    </a:cubicBezTo>
                    <a:cubicBezTo>
                      <a:pt x="253" y="9"/>
                      <a:pt x="253" y="9"/>
                      <a:pt x="253" y="9"/>
                    </a:cubicBezTo>
                    <a:cubicBezTo>
                      <a:pt x="254" y="9"/>
                      <a:pt x="255" y="11"/>
                      <a:pt x="254" y="12"/>
                    </a:cubicBezTo>
                    <a:cubicBezTo>
                      <a:pt x="254" y="12"/>
                      <a:pt x="254" y="12"/>
                      <a:pt x="254" y="12"/>
                    </a:cubicBezTo>
                    <a:cubicBezTo>
                      <a:pt x="254" y="13"/>
                      <a:pt x="253" y="13"/>
                      <a:pt x="252" y="13"/>
                    </a:cubicBezTo>
                    <a:cubicBezTo>
                      <a:pt x="252" y="13"/>
                      <a:pt x="252" y="13"/>
                      <a:pt x="252" y="13"/>
                    </a:cubicBezTo>
                    <a:cubicBezTo>
                      <a:pt x="252" y="13"/>
                      <a:pt x="252" y="13"/>
                      <a:pt x="252" y="13"/>
                    </a:cubicBezTo>
                    <a:close/>
                    <a:moveTo>
                      <a:pt x="136" y="12"/>
                    </a:moveTo>
                    <a:cubicBezTo>
                      <a:pt x="136" y="10"/>
                      <a:pt x="137" y="9"/>
                      <a:pt x="138" y="9"/>
                    </a:cubicBezTo>
                    <a:cubicBezTo>
                      <a:pt x="138" y="9"/>
                      <a:pt x="138" y="9"/>
                      <a:pt x="138" y="9"/>
                    </a:cubicBezTo>
                    <a:cubicBezTo>
                      <a:pt x="139" y="9"/>
                      <a:pt x="140" y="9"/>
                      <a:pt x="140" y="10"/>
                    </a:cubicBezTo>
                    <a:cubicBezTo>
                      <a:pt x="140" y="10"/>
                      <a:pt x="140" y="10"/>
                      <a:pt x="140" y="10"/>
                    </a:cubicBezTo>
                    <a:cubicBezTo>
                      <a:pt x="141" y="11"/>
                      <a:pt x="140" y="13"/>
                      <a:pt x="139" y="13"/>
                    </a:cubicBezTo>
                    <a:cubicBezTo>
                      <a:pt x="139" y="13"/>
                      <a:pt x="139" y="13"/>
                      <a:pt x="139" y="13"/>
                    </a:cubicBezTo>
                    <a:cubicBezTo>
                      <a:pt x="139" y="13"/>
                      <a:pt x="139" y="13"/>
                      <a:pt x="138" y="13"/>
                    </a:cubicBezTo>
                    <a:cubicBezTo>
                      <a:pt x="138" y="13"/>
                      <a:pt x="138" y="13"/>
                      <a:pt x="138" y="13"/>
                    </a:cubicBezTo>
                    <a:cubicBezTo>
                      <a:pt x="137" y="13"/>
                      <a:pt x="137" y="13"/>
                      <a:pt x="136" y="12"/>
                    </a:cubicBezTo>
                    <a:close/>
                    <a:moveTo>
                      <a:pt x="245" y="11"/>
                    </a:moveTo>
                    <a:cubicBezTo>
                      <a:pt x="244" y="11"/>
                      <a:pt x="243" y="10"/>
                      <a:pt x="243" y="9"/>
                    </a:cubicBezTo>
                    <a:cubicBezTo>
                      <a:pt x="243" y="9"/>
                      <a:pt x="243" y="9"/>
                      <a:pt x="243" y="9"/>
                    </a:cubicBezTo>
                    <a:cubicBezTo>
                      <a:pt x="243" y="7"/>
                      <a:pt x="245" y="7"/>
                      <a:pt x="246" y="7"/>
                    </a:cubicBezTo>
                    <a:cubicBezTo>
                      <a:pt x="246" y="7"/>
                      <a:pt x="246" y="7"/>
                      <a:pt x="246" y="7"/>
                    </a:cubicBezTo>
                    <a:cubicBezTo>
                      <a:pt x="247" y="7"/>
                      <a:pt x="248" y="9"/>
                      <a:pt x="247" y="10"/>
                    </a:cubicBezTo>
                    <a:cubicBezTo>
                      <a:pt x="247" y="10"/>
                      <a:pt x="247" y="10"/>
                      <a:pt x="247" y="10"/>
                    </a:cubicBezTo>
                    <a:cubicBezTo>
                      <a:pt x="247" y="11"/>
                      <a:pt x="246" y="11"/>
                      <a:pt x="245" y="11"/>
                    </a:cubicBezTo>
                    <a:cubicBezTo>
                      <a:pt x="245" y="11"/>
                      <a:pt x="245" y="11"/>
                      <a:pt x="245" y="11"/>
                    </a:cubicBezTo>
                    <a:cubicBezTo>
                      <a:pt x="245" y="11"/>
                      <a:pt x="245" y="11"/>
                      <a:pt x="245" y="11"/>
                    </a:cubicBezTo>
                    <a:close/>
                    <a:moveTo>
                      <a:pt x="143" y="10"/>
                    </a:moveTo>
                    <a:cubicBezTo>
                      <a:pt x="143" y="8"/>
                      <a:pt x="144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6" y="7"/>
                      <a:pt x="147" y="7"/>
                      <a:pt x="147" y="8"/>
                    </a:cubicBezTo>
                    <a:cubicBezTo>
                      <a:pt x="147" y="8"/>
                      <a:pt x="147" y="8"/>
                      <a:pt x="147" y="8"/>
                    </a:cubicBezTo>
                    <a:cubicBezTo>
                      <a:pt x="148" y="10"/>
                      <a:pt x="147" y="11"/>
                      <a:pt x="146" y="11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6" y="11"/>
                      <a:pt x="145" y="11"/>
                      <a:pt x="145" y="11"/>
                    </a:cubicBezTo>
                    <a:cubicBezTo>
                      <a:pt x="145" y="11"/>
                      <a:pt x="145" y="11"/>
                      <a:pt x="145" y="11"/>
                    </a:cubicBezTo>
                    <a:cubicBezTo>
                      <a:pt x="144" y="11"/>
                      <a:pt x="143" y="10"/>
                      <a:pt x="143" y="10"/>
                    </a:cubicBezTo>
                    <a:close/>
                    <a:moveTo>
                      <a:pt x="238" y="9"/>
                    </a:moveTo>
                    <a:cubicBezTo>
                      <a:pt x="237" y="9"/>
                      <a:pt x="236" y="8"/>
                      <a:pt x="236" y="7"/>
                    </a:cubicBezTo>
                    <a:cubicBezTo>
                      <a:pt x="236" y="7"/>
                      <a:pt x="236" y="7"/>
                      <a:pt x="236" y="7"/>
                    </a:cubicBezTo>
                    <a:cubicBezTo>
                      <a:pt x="236" y="6"/>
                      <a:pt x="238" y="5"/>
                      <a:pt x="239" y="5"/>
                    </a:cubicBezTo>
                    <a:cubicBezTo>
                      <a:pt x="239" y="5"/>
                      <a:pt x="239" y="5"/>
                      <a:pt x="239" y="5"/>
                    </a:cubicBezTo>
                    <a:cubicBezTo>
                      <a:pt x="240" y="6"/>
                      <a:pt x="241" y="7"/>
                      <a:pt x="240" y="8"/>
                    </a:cubicBezTo>
                    <a:cubicBezTo>
                      <a:pt x="240" y="8"/>
                      <a:pt x="240" y="8"/>
                      <a:pt x="240" y="8"/>
                    </a:cubicBezTo>
                    <a:cubicBezTo>
                      <a:pt x="240" y="9"/>
                      <a:pt x="239" y="9"/>
                      <a:pt x="238" y="9"/>
                    </a:cubicBezTo>
                    <a:cubicBezTo>
                      <a:pt x="238" y="9"/>
                      <a:pt x="238" y="9"/>
                      <a:pt x="238" y="9"/>
                    </a:cubicBezTo>
                    <a:cubicBezTo>
                      <a:pt x="238" y="9"/>
                      <a:pt x="238" y="9"/>
                      <a:pt x="238" y="9"/>
                    </a:cubicBezTo>
                    <a:close/>
                    <a:moveTo>
                      <a:pt x="150" y="8"/>
                    </a:moveTo>
                    <a:cubicBezTo>
                      <a:pt x="150" y="7"/>
                      <a:pt x="151" y="5"/>
                      <a:pt x="152" y="5"/>
                    </a:cubicBezTo>
                    <a:cubicBezTo>
                      <a:pt x="152" y="5"/>
                      <a:pt x="152" y="5"/>
                      <a:pt x="152" y="5"/>
                    </a:cubicBezTo>
                    <a:cubicBezTo>
                      <a:pt x="153" y="5"/>
                      <a:pt x="154" y="6"/>
                      <a:pt x="154" y="7"/>
                    </a:cubicBezTo>
                    <a:cubicBezTo>
                      <a:pt x="154" y="7"/>
                      <a:pt x="154" y="7"/>
                      <a:pt x="154" y="7"/>
                    </a:cubicBezTo>
                    <a:cubicBezTo>
                      <a:pt x="155" y="8"/>
                      <a:pt x="154" y="9"/>
                      <a:pt x="153" y="9"/>
                    </a:cubicBezTo>
                    <a:cubicBezTo>
                      <a:pt x="153" y="9"/>
                      <a:pt x="153" y="9"/>
                      <a:pt x="153" y="9"/>
                    </a:cubicBezTo>
                    <a:cubicBezTo>
                      <a:pt x="153" y="9"/>
                      <a:pt x="152" y="9"/>
                      <a:pt x="152" y="9"/>
                    </a:cubicBezTo>
                    <a:cubicBezTo>
                      <a:pt x="152" y="9"/>
                      <a:pt x="152" y="9"/>
                      <a:pt x="152" y="9"/>
                    </a:cubicBezTo>
                    <a:cubicBezTo>
                      <a:pt x="151" y="9"/>
                      <a:pt x="150" y="9"/>
                      <a:pt x="150" y="8"/>
                    </a:cubicBezTo>
                    <a:close/>
                    <a:moveTo>
                      <a:pt x="231" y="8"/>
                    </a:moveTo>
                    <a:cubicBezTo>
                      <a:pt x="231" y="8"/>
                      <a:pt x="231" y="8"/>
                      <a:pt x="231" y="8"/>
                    </a:cubicBezTo>
                    <a:cubicBezTo>
                      <a:pt x="230" y="8"/>
                      <a:pt x="229" y="7"/>
                      <a:pt x="229" y="5"/>
                    </a:cubicBezTo>
                    <a:cubicBezTo>
                      <a:pt x="229" y="5"/>
                      <a:pt x="229" y="5"/>
                      <a:pt x="229" y="5"/>
                    </a:cubicBezTo>
                    <a:cubicBezTo>
                      <a:pt x="229" y="4"/>
                      <a:pt x="230" y="4"/>
                      <a:pt x="232" y="4"/>
                    </a:cubicBezTo>
                    <a:cubicBezTo>
                      <a:pt x="232" y="4"/>
                      <a:pt x="232" y="4"/>
                      <a:pt x="232" y="4"/>
                    </a:cubicBezTo>
                    <a:cubicBezTo>
                      <a:pt x="233" y="4"/>
                      <a:pt x="233" y="5"/>
                      <a:pt x="233" y="6"/>
                    </a:cubicBezTo>
                    <a:cubicBezTo>
                      <a:pt x="233" y="6"/>
                      <a:pt x="233" y="6"/>
                      <a:pt x="233" y="6"/>
                    </a:cubicBezTo>
                    <a:cubicBezTo>
                      <a:pt x="233" y="7"/>
                      <a:pt x="232" y="8"/>
                      <a:pt x="231" y="8"/>
                    </a:cubicBezTo>
                    <a:cubicBezTo>
                      <a:pt x="231" y="8"/>
                      <a:pt x="231" y="8"/>
                      <a:pt x="231" y="8"/>
                    </a:cubicBezTo>
                    <a:cubicBezTo>
                      <a:pt x="231" y="8"/>
                      <a:pt x="231" y="8"/>
                      <a:pt x="231" y="8"/>
                    </a:cubicBezTo>
                    <a:close/>
                    <a:moveTo>
                      <a:pt x="157" y="6"/>
                    </a:moveTo>
                    <a:cubicBezTo>
                      <a:pt x="157" y="5"/>
                      <a:pt x="158" y="4"/>
                      <a:pt x="159" y="4"/>
                    </a:cubicBezTo>
                    <a:cubicBezTo>
                      <a:pt x="159" y="4"/>
                      <a:pt x="159" y="4"/>
                      <a:pt x="159" y="4"/>
                    </a:cubicBezTo>
                    <a:cubicBezTo>
                      <a:pt x="160" y="3"/>
                      <a:pt x="161" y="4"/>
                      <a:pt x="161" y="5"/>
                    </a:cubicBezTo>
                    <a:cubicBezTo>
                      <a:pt x="161" y="5"/>
                      <a:pt x="161" y="5"/>
                      <a:pt x="161" y="5"/>
                    </a:cubicBezTo>
                    <a:cubicBezTo>
                      <a:pt x="162" y="7"/>
                      <a:pt x="161" y="8"/>
                      <a:pt x="160" y="8"/>
                    </a:cubicBezTo>
                    <a:cubicBezTo>
                      <a:pt x="160" y="8"/>
                      <a:pt x="160" y="8"/>
                      <a:pt x="160" y="8"/>
                    </a:cubicBezTo>
                    <a:cubicBezTo>
                      <a:pt x="160" y="8"/>
                      <a:pt x="159" y="8"/>
                      <a:pt x="159" y="8"/>
                    </a:cubicBezTo>
                    <a:cubicBezTo>
                      <a:pt x="159" y="8"/>
                      <a:pt x="159" y="8"/>
                      <a:pt x="159" y="8"/>
                    </a:cubicBezTo>
                    <a:cubicBezTo>
                      <a:pt x="158" y="8"/>
                      <a:pt x="157" y="7"/>
                      <a:pt x="157" y="6"/>
                    </a:cubicBezTo>
                    <a:close/>
                    <a:moveTo>
                      <a:pt x="224" y="7"/>
                    </a:moveTo>
                    <a:cubicBezTo>
                      <a:pt x="224" y="7"/>
                      <a:pt x="224" y="7"/>
                      <a:pt x="224" y="7"/>
                    </a:cubicBezTo>
                    <a:cubicBezTo>
                      <a:pt x="223" y="7"/>
                      <a:pt x="222" y="5"/>
                      <a:pt x="222" y="4"/>
                    </a:cubicBezTo>
                    <a:cubicBezTo>
                      <a:pt x="222" y="4"/>
                      <a:pt x="222" y="4"/>
                      <a:pt x="222" y="4"/>
                    </a:cubicBezTo>
                    <a:cubicBezTo>
                      <a:pt x="222" y="3"/>
                      <a:pt x="223" y="2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4" y="3"/>
                      <a:pt x="224" y="3"/>
                      <a:pt x="224" y="3"/>
                    </a:cubicBezTo>
                    <a:cubicBezTo>
                      <a:pt x="225" y="3"/>
                      <a:pt x="226" y="4"/>
                      <a:pt x="226" y="5"/>
                    </a:cubicBezTo>
                    <a:cubicBezTo>
                      <a:pt x="226" y="5"/>
                      <a:pt x="226" y="5"/>
                      <a:pt x="226" y="5"/>
                    </a:cubicBezTo>
                    <a:cubicBezTo>
                      <a:pt x="226" y="6"/>
                      <a:pt x="225" y="7"/>
                      <a:pt x="224" y="7"/>
                    </a:cubicBezTo>
                    <a:cubicBezTo>
                      <a:pt x="224" y="7"/>
                      <a:pt x="224" y="7"/>
                      <a:pt x="224" y="7"/>
                    </a:cubicBezTo>
                    <a:cubicBezTo>
                      <a:pt x="224" y="7"/>
                      <a:pt x="224" y="7"/>
                      <a:pt x="224" y="7"/>
                    </a:cubicBezTo>
                    <a:close/>
                    <a:moveTo>
                      <a:pt x="164" y="5"/>
                    </a:moveTo>
                    <a:cubicBezTo>
                      <a:pt x="164" y="4"/>
                      <a:pt x="165" y="3"/>
                      <a:pt x="166" y="2"/>
                    </a:cubicBezTo>
                    <a:cubicBezTo>
                      <a:pt x="166" y="2"/>
                      <a:pt x="166" y="2"/>
                      <a:pt x="166" y="2"/>
                    </a:cubicBezTo>
                    <a:cubicBezTo>
                      <a:pt x="167" y="2"/>
                      <a:pt x="168" y="3"/>
                      <a:pt x="169" y="4"/>
                    </a:cubicBezTo>
                    <a:cubicBezTo>
                      <a:pt x="169" y="4"/>
                      <a:pt x="169" y="4"/>
                      <a:pt x="169" y="4"/>
                    </a:cubicBezTo>
                    <a:cubicBezTo>
                      <a:pt x="169" y="5"/>
                      <a:pt x="168" y="7"/>
                      <a:pt x="167" y="7"/>
                    </a:cubicBezTo>
                    <a:cubicBezTo>
                      <a:pt x="167" y="7"/>
                      <a:pt x="167" y="7"/>
                      <a:pt x="167" y="7"/>
                    </a:cubicBezTo>
                    <a:cubicBezTo>
                      <a:pt x="167" y="7"/>
                      <a:pt x="167" y="7"/>
                      <a:pt x="166" y="7"/>
                    </a:cubicBezTo>
                    <a:cubicBezTo>
                      <a:pt x="166" y="7"/>
                      <a:pt x="166" y="7"/>
                      <a:pt x="166" y="7"/>
                    </a:cubicBezTo>
                    <a:cubicBezTo>
                      <a:pt x="165" y="7"/>
                      <a:pt x="165" y="6"/>
                      <a:pt x="164" y="5"/>
                    </a:cubicBezTo>
                    <a:close/>
                    <a:moveTo>
                      <a:pt x="217" y="6"/>
                    </a:moveTo>
                    <a:cubicBezTo>
                      <a:pt x="215" y="6"/>
                      <a:pt x="215" y="5"/>
                      <a:pt x="215" y="3"/>
                    </a:cubicBezTo>
                    <a:cubicBezTo>
                      <a:pt x="215" y="3"/>
                      <a:pt x="215" y="3"/>
                      <a:pt x="215" y="3"/>
                    </a:cubicBezTo>
                    <a:cubicBezTo>
                      <a:pt x="215" y="2"/>
                      <a:pt x="216" y="1"/>
                      <a:pt x="217" y="2"/>
                    </a:cubicBezTo>
                    <a:cubicBezTo>
                      <a:pt x="217" y="2"/>
                      <a:pt x="217" y="2"/>
                      <a:pt x="217" y="2"/>
                    </a:cubicBezTo>
                    <a:cubicBezTo>
                      <a:pt x="218" y="2"/>
                      <a:pt x="219" y="3"/>
                      <a:pt x="219" y="4"/>
                    </a:cubicBezTo>
                    <a:cubicBezTo>
                      <a:pt x="219" y="4"/>
                      <a:pt x="219" y="4"/>
                      <a:pt x="219" y="4"/>
                    </a:cubicBezTo>
                    <a:cubicBezTo>
                      <a:pt x="219" y="5"/>
                      <a:pt x="218" y="6"/>
                      <a:pt x="217" y="6"/>
                    </a:cubicBezTo>
                    <a:cubicBezTo>
                      <a:pt x="217" y="6"/>
                      <a:pt x="217" y="6"/>
                      <a:pt x="217" y="6"/>
                    </a:cubicBezTo>
                    <a:cubicBezTo>
                      <a:pt x="217" y="6"/>
                      <a:pt x="217" y="6"/>
                      <a:pt x="217" y="6"/>
                    </a:cubicBezTo>
                    <a:close/>
                    <a:moveTo>
                      <a:pt x="172" y="4"/>
                    </a:moveTo>
                    <a:cubicBezTo>
                      <a:pt x="171" y="3"/>
                      <a:pt x="172" y="2"/>
                      <a:pt x="173" y="2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5" y="1"/>
                      <a:pt x="176" y="2"/>
                      <a:pt x="176" y="3"/>
                    </a:cubicBezTo>
                    <a:cubicBezTo>
                      <a:pt x="176" y="3"/>
                      <a:pt x="176" y="3"/>
                      <a:pt x="176" y="3"/>
                    </a:cubicBezTo>
                    <a:cubicBezTo>
                      <a:pt x="176" y="5"/>
                      <a:pt x="175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3" y="6"/>
                      <a:pt x="172" y="5"/>
                      <a:pt x="172" y="4"/>
                    </a:cubicBezTo>
                    <a:close/>
                    <a:moveTo>
                      <a:pt x="210" y="5"/>
                    </a:moveTo>
                    <a:cubicBezTo>
                      <a:pt x="208" y="5"/>
                      <a:pt x="207" y="4"/>
                      <a:pt x="208" y="3"/>
                    </a:cubicBezTo>
                    <a:cubicBezTo>
                      <a:pt x="208" y="3"/>
                      <a:pt x="208" y="3"/>
                      <a:pt x="208" y="3"/>
                    </a:cubicBezTo>
                    <a:cubicBezTo>
                      <a:pt x="208" y="2"/>
                      <a:pt x="209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0" y="1"/>
                      <a:pt x="210" y="1"/>
                      <a:pt x="210" y="1"/>
                    </a:cubicBezTo>
                    <a:cubicBezTo>
                      <a:pt x="211" y="1"/>
                      <a:pt x="212" y="2"/>
                      <a:pt x="212" y="3"/>
                    </a:cubicBezTo>
                    <a:cubicBezTo>
                      <a:pt x="212" y="3"/>
                      <a:pt x="212" y="3"/>
                      <a:pt x="212" y="3"/>
                    </a:cubicBezTo>
                    <a:cubicBezTo>
                      <a:pt x="212" y="4"/>
                      <a:pt x="211" y="5"/>
                      <a:pt x="210" y="5"/>
                    </a:cubicBezTo>
                    <a:cubicBezTo>
                      <a:pt x="210" y="5"/>
                      <a:pt x="210" y="5"/>
                      <a:pt x="210" y="5"/>
                    </a:cubicBezTo>
                    <a:cubicBezTo>
                      <a:pt x="210" y="5"/>
                      <a:pt x="210" y="5"/>
                      <a:pt x="210" y="5"/>
                    </a:cubicBezTo>
                    <a:close/>
                    <a:moveTo>
                      <a:pt x="179" y="3"/>
                    </a:moveTo>
                    <a:cubicBezTo>
                      <a:pt x="179" y="2"/>
                      <a:pt x="179" y="1"/>
                      <a:pt x="181" y="1"/>
                    </a:cubicBezTo>
                    <a:cubicBezTo>
                      <a:pt x="181" y="1"/>
                      <a:pt x="181" y="1"/>
                      <a:pt x="181" y="1"/>
                    </a:cubicBezTo>
                    <a:cubicBezTo>
                      <a:pt x="182" y="1"/>
                      <a:pt x="183" y="2"/>
                      <a:pt x="183" y="3"/>
                    </a:cubicBezTo>
                    <a:cubicBezTo>
                      <a:pt x="183" y="3"/>
                      <a:pt x="183" y="3"/>
                      <a:pt x="183" y="3"/>
                    </a:cubicBezTo>
                    <a:cubicBezTo>
                      <a:pt x="183" y="4"/>
                      <a:pt x="182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0" y="5"/>
                      <a:pt x="179" y="4"/>
                      <a:pt x="179" y="3"/>
                    </a:cubicBezTo>
                    <a:close/>
                    <a:moveTo>
                      <a:pt x="202" y="5"/>
                    </a:moveTo>
                    <a:cubicBezTo>
                      <a:pt x="201" y="5"/>
                      <a:pt x="200" y="4"/>
                      <a:pt x="200" y="3"/>
                    </a:cubicBezTo>
                    <a:cubicBezTo>
                      <a:pt x="200" y="3"/>
                      <a:pt x="200" y="3"/>
                      <a:pt x="200" y="3"/>
                    </a:cubicBezTo>
                    <a:cubicBezTo>
                      <a:pt x="200" y="1"/>
                      <a:pt x="201" y="0"/>
                      <a:pt x="203" y="0"/>
                    </a:cubicBezTo>
                    <a:cubicBezTo>
                      <a:pt x="203" y="0"/>
                      <a:pt x="203" y="0"/>
                      <a:pt x="203" y="0"/>
                    </a:cubicBezTo>
                    <a:cubicBezTo>
                      <a:pt x="203" y="0"/>
                      <a:pt x="203" y="0"/>
                      <a:pt x="203" y="1"/>
                    </a:cubicBezTo>
                    <a:cubicBezTo>
                      <a:pt x="203" y="1"/>
                      <a:pt x="203" y="1"/>
                      <a:pt x="203" y="1"/>
                    </a:cubicBezTo>
                    <a:cubicBezTo>
                      <a:pt x="204" y="1"/>
                      <a:pt x="205" y="2"/>
                      <a:pt x="205" y="3"/>
                    </a:cubicBezTo>
                    <a:cubicBezTo>
                      <a:pt x="205" y="3"/>
                      <a:pt x="205" y="3"/>
                      <a:pt x="205" y="3"/>
                    </a:cubicBezTo>
                    <a:cubicBezTo>
                      <a:pt x="205" y="4"/>
                      <a:pt x="204" y="5"/>
                      <a:pt x="202" y="5"/>
                    </a:cubicBezTo>
                    <a:cubicBezTo>
                      <a:pt x="202" y="5"/>
                      <a:pt x="202" y="5"/>
                      <a:pt x="202" y="5"/>
                    </a:cubicBezTo>
                    <a:cubicBezTo>
                      <a:pt x="202" y="5"/>
                      <a:pt x="202" y="5"/>
                      <a:pt x="202" y="5"/>
                    </a:cubicBezTo>
                    <a:close/>
                    <a:moveTo>
                      <a:pt x="186" y="3"/>
                    </a:moveTo>
                    <a:cubicBezTo>
                      <a:pt x="186" y="2"/>
                      <a:pt x="187" y="1"/>
                      <a:pt x="188" y="0"/>
                    </a:cubicBezTo>
                    <a:cubicBezTo>
                      <a:pt x="188" y="0"/>
                      <a:pt x="188" y="0"/>
                      <a:pt x="188" y="0"/>
                    </a:cubicBezTo>
                    <a:cubicBezTo>
                      <a:pt x="189" y="0"/>
                      <a:pt x="190" y="1"/>
                      <a:pt x="190" y="3"/>
                    </a:cubicBezTo>
                    <a:cubicBezTo>
                      <a:pt x="190" y="3"/>
                      <a:pt x="190" y="3"/>
                      <a:pt x="190" y="3"/>
                    </a:cubicBezTo>
                    <a:cubicBezTo>
                      <a:pt x="190" y="4"/>
                      <a:pt x="189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8" y="5"/>
                      <a:pt x="188" y="5"/>
                      <a:pt x="188" y="5"/>
                    </a:cubicBezTo>
                    <a:cubicBezTo>
                      <a:pt x="187" y="5"/>
                      <a:pt x="186" y="4"/>
                      <a:pt x="186" y="3"/>
                    </a:cubicBezTo>
                    <a:close/>
                    <a:moveTo>
                      <a:pt x="195" y="5"/>
                    </a:moveTo>
                    <a:cubicBezTo>
                      <a:pt x="195" y="5"/>
                      <a:pt x="195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lose/>
                    <a:moveTo>
                      <a:pt x="193" y="2"/>
                    </a:moveTo>
                    <a:cubicBezTo>
                      <a:pt x="193" y="1"/>
                      <a:pt x="194" y="0"/>
                      <a:pt x="195" y="0"/>
                    </a:cubicBezTo>
                    <a:cubicBezTo>
                      <a:pt x="195" y="0"/>
                      <a:pt x="195" y="0"/>
                      <a:pt x="195" y="0"/>
                    </a:cubicBezTo>
                    <a:cubicBezTo>
                      <a:pt x="196" y="0"/>
                      <a:pt x="197" y="1"/>
                      <a:pt x="197" y="2"/>
                    </a:cubicBezTo>
                    <a:cubicBezTo>
                      <a:pt x="197" y="2"/>
                      <a:pt x="197" y="2"/>
                      <a:pt x="197" y="2"/>
                    </a:cubicBezTo>
                    <a:cubicBezTo>
                      <a:pt x="197" y="4"/>
                      <a:pt x="196" y="5"/>
                      <a:pt x="195" y="5"/>
                    </a:cubicBezTo>
                    <a:cubicBezTo>
                      <a:pt x="195" y="5"/>
                      <a:pt x="195" y="5"/>
                      <a:pt x="195" y="5"/>
                    </a:cubicBezTo>
                    <a:cubicBezTo>
                      <a:pt x="194" y="5"/>
                      <a:pt x="193" y="4"/>
                      <a:pt x="193" y="2"/>
                    </a:cubicBezTo>
                    <a:close/>
                  </a:path>
                </a:pathLst>
              </a:custGeom>
              <a:solidFill>
                <a:srgbClr val="F4ED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zh-CN" sz="1600">
                  <a:solidFill>
                    <a:srgbClr val="000000"/>
                  </a:solidFill>
                  <a:latin typeface="Calibri" panose="020f0502020204030204" pitchFamily="34" charset="0"/>
                  <a:sym typeface="宋体" panose="02010600030101010101" pitchFamily="2" charset="-122"/>
                </a:endParaRPr>
              </a:p>
            </p:txBody>
          </p:sp>
          <p:grpSp>
            <p:nvGrpSpPr>
              <p:cNvPr id="17421" name="组合 13"/>
              <p:cNvGrpSpPr/>
              <p:nvPr/>
            </p:nvGrpSpPr>
            <p:grpSpPr>
              <a:xfrm>
                <a:off x="374268" y="428729"/>
                <a:ext cx="2467358" cy="2338363"/>
                <a:chExt cx="1427163" cy="1352550"/>
              </a:xfrm>
            </p:grpSpPr>
            <p:sp>
              <p:nvSpPr>
                <p:cNvPr id="17422" name="Freeform 58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427163" cy="1352550"/>
                </a:xfrm>
                <a:custGeom>
                  <a:gdLst>
                    <a:gd name="T0" fmla="*/ 102 w 209"/>
                    <a:gd name="T1" fmla="*/ 197 h 197"/>
                    <a:gd name="T2" fmla="*/ 84 w 209"/>
                    <a:gd name="T3" fmla="*/ 196 h 197"/>
                    <a:gd name="T4" fmla="*/ 21 w 209"/>
                    <a:gd name="T5" fmla="*/ 155 h 197"/>
                    <a:gd name="T6" fmla="*/ 5 w 209"/>
                    <a:gd name="T7" fmla="*/ 81 h 197"/>
                    <a:gd name="T8" fmla="*/ 102 w 209"/>
                    <a:gd name="T9" fmla="*/ 0 h 197"/>
                    <a:gd name="T10" fmla="*/ 120 w 209"/>
                    <a:gd name="T11" fmla="*/ 1 h 197"/>
                    <a:gd name="T12" fmla="*/ 199 w 209"/>
                    <a:gd name="T13" fmla="*/ 116 h 197"/>
                    <a:gd name="T14" fmla="*/ 102 w 209"/>
                    <a:gd name="T15" fmla="*/ 197 h 197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09"/>
                    <a:gd name="T25" fmla="*/ 0 h 197"/>
                    <a:gd name="T26" fmla="*/ 209 w 209"/>
                    <a:gd name="T27" fmla="*/ 197 h 197"/>
                  </a:gdLst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09" h="197">
                      <a:moveTo>
                        <a:pt x="102" y="197"/>
                      </a:moveTo>
                      <a:cubicBezTo>
                        <a:pt x="96" y="197"/>
                        <a:pt x="90" y="197"/>
                        <a:pt x="84" y="196"/>
                      </a:cubicBezTo>
                      <a:cubicBezTo>
                        <a:pt x="58" y="191"/>
                        <a:pt x="36" y="176"/>
                        <a:pt x="21" y="155"/>
                      </a:cubicBezTo>
                      <a:cubicBezTo>
                        <a:pt x="6" y="133"/>
                        <a:pt x="0" y="107"/>
                        <a:pt x="5" y="81"/>
                      </a:cubicBezTo>
                      <a:cubicBezTo>
                        <a:pt x="14" y="34"/>
                        <a:pt x="54" y="0"/>
                        <a:pt x="102" y="0"/>
                      </a:cubicBezTo>
                      <a:cubicBezTo>
                        <a:pt x="108" y="0"/>
                        <a:pt x="114" y="0"/>
                        <a:pt x="120" y="1"/>
                      </a:cubicBezTo>
                      <a:cubicBezTo>
                        <a:pt x="173" y="11"/>
                        <a:pt x="209" y="63"/>
                        <a:pt x="199" y="116"/>
                      </a:cubicBezTo>
                      <a:cubicBezTo>
                        <a:pt x="191" y="163"/>
                        <a:pt x="150" y="197"/>
                        <a:pt x="102" y="197"/>
                      </a:cubicBezTo>
                      <a:close/>
                    </a:path>
                  </a:pathLst>
                </a:custGeom>
                <a:solidFill>
                  <a:srgbClr val="F2EED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 sz="1600">
                    <a:solidFill>
                      <a:srgbClr val="000000"/>
                    </a:solidFill>
                    <a:latin typeface="Calibri" panose="020f0502020204030204" pitchFamily="34" charset="0"/>
                    <a:sym typeface="宋体" panose="02010600030101010101" pitchFamily="2" charset="-122"/>
                  </a:endParaRPr>
                </a:p>
              </p:txBody>
            </p:sp>
            <p:sp>
              <p:nvSpPr>
                <p:cNvPr id="17423" name="Freeform 61"/>
                <p:cNvSpPr>
                  <a:spLocks noEditPoints="1" noChangeArrowheads="1"/>
                </p:cNvSpPr>
                <p:nvPr/>
              </p:nvSpPr>
              <p:spPr bwMode="auto">
                <a:xfrm>
                  <a:off x="95250" y="88900"/>
                  <a:ext cx="1230313" cy="1174750"/>
                </a:xfrm>
                <a:custGeom>
                  <a:gdLst>
                    <a:gd name="T0" fmla="*/ 103 w 180"/>
                    <a:gd name="T1" fmla="*/ 2 h 171"/>
                    <a:gd name="T2" fmla="*/ 88 w 180"/>
                    <a:gd name="T3" fmla="*/ 0 h 171"/>
                    <a:gd name="T4" fmla="*/ 4 w 180"/>
                    <a:gd name="T5" fmla="*/ 70 h 171"/>
                    <a:gd name="T6" fmla="*/ 18 w 180"/>
                    <a:gd name="T7" fmla="*/ 134 h 171"/>
                    <a:gd name="T8" fmla="*/ 73 w 180"/>
                    <a:gd name="T9" fmla="*/ 169 h 171"/>
                    <a:gd name="T10" fmla="*/ 88 w 180"/>
                    <a:gd name="T11" fmla="*/ 171 h 171"/>
                    <a:gd name="T12" fmla="*/ 172 w 180"/>
                    <a:gd name="T13" fmla="*/ 101 h 171"/>
                    <a:gd name="T14" fmla="*/ 103 w 180"/>
                    <a:gd name="T15" fmla="*/ 2 h 171"/>
                    <a:gd name="T16" fmla="*/ 169 w 180"/>
                    <a:gd name="T17" fmla="*/ 100 h 171"/>
                    <a:gd name="T18" fmla="*/ 88 w 180"/>
                    <a:gd name="T19" fmla="*/ 167 h 171"/>
                    <a:gd name="T20" fmla="*/ 73 w 180"/>
                    <a:gd name="T21" fmla="*/ 166 h 171"/>
                    <a:gd name="T22" fmla="*/ 21 w 180"/>
                    <a:gd name="T23" fmla="*/ 132 h 171"/>
                    <a:gd name="T24" fmla="*/ 8 w 180"/>
                    <a:gd name="T25" fmla="*/ 71 h 171"/>
                    <a:gd name="T26" fmla="*/ 88 w 180"/>
                    <a:gd name="T27" fmla="*/ 4 h 171"/>
                    <a:gd name="T28" fmla="*/ 103 w 180"/>
                    <a:gd name="T29" fmla="*/ 5 h 171"/>
                    <a:gd name="T30" fmla="*/ 169 w 180"/>
                    <a:gd name="T31" fmla="*/ 100 h 171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180"/>
                    <a:gd name="T49" fmla="*/ 0 h 171"/>
                    <a:gd name="T50" fmla="*/ 180 w 180"/>
                    <a:gd name="T51" fmla="*/ 171 h 171"/>
                  </a:gdLst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180" h="171">
                      <a:moveTo>
                        <a:pt x="103" y="2"/>
                      </a:moveTo>
                      <a:cubicBezTo>
                        <a:pt x="98" y="1"/>
                        <a:pt x="93" y="0"/>
                        <a:pt x="88" y="0"/>
                      </a:cubicBezTo>
                      <a:cubicBezTo>
                        <a:pt x="47" y="0"/>
                        <a:pt x="12" y="30"/>
                        <a:pt x="4" y="70"/>
                      </a:cubicBezTo>
                      <a:cubicBezTo>
                        <a:pt x="0" y="92"/>
                        <a:pt x="5" y="115"/>
                        <a:pt x="18" y="134"/>
                      </a:cubicBezTo>
                      <a:cubicBezTo>
                        <a:pt x="31" y="152"/>
                        <a:pt x="50" y="165"/>
                        <a:pt x="73" y="169"/>
                      </a:cubicBezTo>
                      <a:cubicBezTo>
                        <a:pt x="78" y="170"/>
                        <a:pt x="83" y="171"/>
                        <a:pt x="88" y="171"/>
                      </a:cubicBezTo>
                      <a:cubicBezTo>
                        <a:pt x="129" y="171"/>
                        <a:pt x="164" y="141"/>
                        <a:pt x="172" y="101"/>
                      </a:cubicBezTo>
                      <a:cubicBezTo>
                        <a:pt x="180" y="55"/>
                        <a:pt x="150" y="10"/>
                        <a:pt x="103" y="2"/>
                      </a:cubicBezTo>
                      <a:close/>
                      <a:moveTo>
                        <a:pt x="169" y="100"/>
                      </a:moveTo>
                      <a:cubicBezTo>
                        <a:pt x="161" y="139"/>
                        <a:pt x="128" y="167"/>
                        <a:pt x="88" y="167"/>
                      </a:cubicBezTo>
                      <a:cubicBezTo>
                        <a:pt x="83" y="167"/>
                        <a:pt x="78" y="167"/>
                        <a:pt x="73" y="166"/>
                      </a:cubicBezTo>
                      <a:cubicBezTo>
                        <a:pt x="52" y="162"/>
                        <a:pt x="33" y="150"/>
                        <a:pt x="21" y="132"/>
                      </a:cubicBezTo>
                      <a:cubicBezTo>
                        <a:pt x="8" y="114"/>
                        <a:pt x="4" y="92"/>
                        <a:pt x="8" y="71"/>
                      </a:cubicBezTo>
                      <a:cubicBezTo>
                        <a:pt x="15" y="32"/>
                        <a:pt x="49" y="4"/>
                        <a:pt x="88" y="4"/>
                      </a:cubicBezTo>
                      <a:cubicBezTo>
                        <a:pt x="93" y="4"/>
                        <a:pt x="98" y="4"/>
                        <a:pt x="103" y="5"/>
                      </a:cubicBezTo>
                      <a:cubicBezTo>
                        <a:pt x="147" y="13"/>
                        <a:pt x="177" y="56"/>
                        <a:pt x="169" y="100"/>
                      </a:cubicBezTo>
                      <a:close/>
                    </a:path>
                  </a:pathLst>
                </a:custGeom>
                <a:solidFill>
                  <a:srgbClr val="F2EED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zh-CN" sz="1600">
                    <a:solidFill>
                      <a:srgbClr val="000000"/>
                    </a:solidFill>
                    <a:latin typeface="Calibri" panose="020f0502020204030204" pitchFamily="34" charset="0"/>
                    <a:sym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7424" name="文本框 16"/>
            <p:cNvSpPr>
              <a:spLocks noChangeArrowheads="1"/>
            </p:cNvSpPr>
            <p:nvPr/>
          </p:nvSpPr>
          <p:spPr bwMode="auto">
            <a:xfrm>
              <a:off x="283054" y="71165"/>
              <a:ext cx="555339" cy="1009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3900" b="1">
                  <a:solidFill>
                    <a:srgbClr val="305862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3</a:t>
              </a:r>
              <a:endParaRPr lang="zh-CN" altLang="en-US" sz="23900" b="1">
                <a:solidFill>
                  <a:srgbClr val="305862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4928"/>
          </a:xfrm>
          <a:prstGeom prst="rect">
            <a:avLst/>
          </a:prstGeom>
        </p:spPr>
      </p:pic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1339275" y="932874"/>
          <a:ext cx="9467271" cy="4516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2289"/>
                <a:gridCol w="3799225"/>
                <a:gridCol w="3155757"/>
              </a:tblGrid>
              <a:tr h="1129145"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实施者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措施及特点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目的</a:t>
                      </a:r>
                      <a:endParaRPr lang="zh-CN" altLang="en-US" sz="3200"/>
                    </a:p>
                  </a:txBody>
                  <a:tcPr/>
                </a:tc>
              </a:tr>
              <a:tr h="1129145"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政府（主体）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129145"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宗族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1129145"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慈善组织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492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431636" y="1739815"/>
            <a:ext cx="8866908" cy="2062103"/>
          </a:xfrm>
          <a:prstGeom prst="rect">
            <a:avLst/>
          </a:prstGeom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3200" b="1" kern="1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贞观三年四月制，天下州县并置义</a:t>
            </a:r>
            <a:r>
              <a:rPr lang="zh-CN" altLang="zh-CN" sz="3200" b="1" kern="10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仓</a:t>
            </a:r>
            <a:r>
              <a:rPr lang="zh-CN" altLang="en-US" sz="3200" b="1" kern="10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（地方保障性粮仓）</a:t>
            </a:r>
            <a:r>
              <a:rPr lang="zh-CN" altLang="zh-CN" sz="3200" b="1" kern="10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r>
              <a:rPr lang="zh-CN" altLang="zh-CN" sz="3200" b="1" kern="1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先是，每岁水旱，皆以正</a:t>
            </a:r>
            <a:r>
              <a:rPr lang="zh-CN" altLang="zh-CN" sz="3200" b="1" kern="10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仓</a:t>
            </a:r>
            <a:r>
              <a:rPr lang="zh-CN" altLang="en-US" sz="3200" b="1" kern="10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（农民上缴地租粮）</a:t>
            </a:r>
            <a:r>
              <a:rPr lang="zh-CN" altLang="zh-CN" sz="3200" b="1" kern="10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给</a:t>
            </a:r>
            <a:r>
              <a:rPr lang="zh-CN" altLang="zh-CN" sz="3200" b="1" kern="1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。无仓之处，就食他州</a:t>
            </a:r>
            <a:r>
              <a:rPr lang="zh-CN" altLang="zh-CN" sz="3200" b="1" kern="10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3200" b="1" kern="100" smtClean="0">
              <a:latin typeface="楷体" pitchFamily="49" charset="-122"/>
              <a:ea typeface="楷体" pitchFamily="49" charset="-122"/>
              <a:cs typeface="Times New Roman" panose="02020603050405020304" pitchFamily="18" charset="0"/>
            </a:endParaRPr>
          </a:p>
          <a:p>
            <a:pPr algn="just">
              <a:spcAft>
                <a:spcPct val="0"/>
              </a:spcAft>
            </a:pPr>
            <a:r>
              <a:rPr lang="en-US" altLang="zh-CN" sz="3200" b="1" kern="10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      ——</a:t>
            </a:r>
            <a:r>
              <a:rPr lang="zh-CN" altLang="zh-CN" sz="3200" b="1" kern="1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《册府</a:t>
            </a:r>
            <a:r>
              <a:rPr lang="en-US" altLang="zh-CN" sz="3200" b="1" kern="1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·</a:t>
            </a:r>
            <a:r>
              <a:rPr lang="zh-CN" altLang="zh-CN" sz="3200" b="1" kern="1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元龟·邦记部·常平》</a:t>
            </a:r>
            <a:endParaRPr lang="zh-CN" altLang="zh-CN" sz="3200" b="1" kern="100">
              <a:latin typeface="楷体" pitchFamily="49" charset="-122"/>
              <a:ea typeface="楷体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6" name="直接箭头连接符 5"/>
          <p:cNvCxnSpPr/>
          <p:nvPr/>
        </p:nvCxnSpPr>
        <p:spPr>
          <a:xfrm flipV="1">
            <a:off x="6096000" y="1274618"/>
            <a:ext cx="655782" cy="1154546"/>
          </a:xfrm>
          <a:prstGeom prst="straightConnector1">
            <a:avLst/>
          </a:prstGeom>
          <a:ln w="539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6751782" y="689843"/>
            <a:ext cx="2013527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smtClean="0"/>
              <a:t>重大灾害</a:t>
            </a:r>
            <a:endParaRPr lang="zh-CN" altLang="en-US" sz="3200"/>
          </a:p>
        </p:txBody>
      </p:sp>
      <p:sp>
        <p:nvSpPr>
          <p:cNvPr id="8" name="椭圆 7"/>
          <p:cNvSpPr/>
          <p:nvPr/>
        </p:nvSpPr>
        <p:spPr>
          <a:xfrm>
            <a:off x="7334655" y="1594810"/>
            <a:ext cx="848763" cy="73930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758545" y="2109466"/>
            <a:ext cx="848763" cy="73930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箭头连接符 10"/>
          <p:cNvCxnSpPr/>
          <p:nvPr/>
        </p:nvCxnSpPr>
        <p:spPr>
          <a:xfrm flipH="1">
            <a:off x="8182926" y="2848768"/>
            <a:ext cx="0" cy="1441130"/>
          </a:xfrm>
          <a:prstGeom prst="straightConnector1">
            <a:avLst/>
          </a:prstGeom>
          <a:ln w="635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188740" y="4455268"/>
            <a:ext cx="26848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FF0000"/>
                </a:solidFill>
              </a:rPr>
              <a:t>建立仓储系统</a:t>
            </a:r>
            <a:endParaRPr lang="en-US" altLang="zh-CN" sz="3200" b="1" smtClean="0">
              <a:solidFill>
                <a:srgbClr val="FF0000"/>
              </a:solidFill>
            </a:endParaRPr>
          </a:p>
          <a:p>
            <a:r>
              <a:rPr lang="zh-CN" altLang="en-US" sz="3200" b="1">
                <a:solidFill>
                  <a:srgbClr val="FF0000"/>
                </a:solidFill>
              </a:rPr>
              <a:t>官</a:t>
            </a:r>
            <a:r>
              <a:rPr lang="zh-CN" altLang="en-US" sz="3200" b="1" smtClean="0">
                <a:solidFill>
                  <a:srgbClr val="FF0000"/>
                </a:solidFill>
              </a:rPr>
              <a:t>救民救结合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4928"/>
          </a:xfrm>
          <a:prstGeom prst="rect">
            <a:avLst/>
          </a:prstGeom>
        </p:spPr>
      </p:pic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875489" y="932874"/>
          <a:ext cx="10622605" cy="4759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3277"/>
                <a:gridCol w="4698460"/>
                <a:gridCol w="3540868"/>
              </a:tblGrid>
              <a:tr h="1129145"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实施者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内容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目的</a:t>
                      </a:r>
                      <a:endParaRPr lang="zh-CN" altLang="en-US" sz="3200"/>
                    </a:p>
                  </a:txBody>
                  <a:tcPr/>
                </a:tc>
              </a:tr>
              <a:tr h="1129145"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政府（主体）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800" smtClean="0"/>
                        <a:t>主要在重大灾害时提供救济，内容有：</a:t>
                      </a:r>
                      <a:r>
                        <a:rPr lang="zh-CN" altLang="en-US" sz="2800" smtClean="0">
                          <a:solidFill>
                            <a:srgbClr val="FF0000"/>
                          </a:solidFill>
                        </a:rPr>
                        <a:t>建立仓储系统</a:t>
                      </a:r>
                      <a:r>
                        <a:rPr lang="zh-CN" altLang="en-US" sz="2800" smtClean="0"/>
                        <a:t>；</a:t>
                      </a:r>
                      <a:r>
                        <a:rPr lang="zh-CN" altLang="en-US" sz="2800" smtClean="0">
                          <a:solidFill>
                            <a:srgbClr val="FF0000"/>
                          </a:solidFill>
                        </a:rPr>
                        <a:t>设立救助机构</a:t>
                      </a:r>
                      <a:endParaRPr lang="zh-CN" altLang="en-US" sz="280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rowSpan="3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129145"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宗族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1129145"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慈善组织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678383" cy="686492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126424" y="1532267"/>
            <a:ext cx="8700460" cy="3046988"/>
          </a:xfrm>
          <a:prstGeom prst="rect">
            <a:avLst/>
          </a:prstGeom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范文正公，苏人也，平生好施与，择其亲而贫，疏而贤者，咸施之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。方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贵显时，置负郭常稔之田千亩，号曰义田，以养济群族之人。日有食，岁有衣，嫁娶凶葬，皆有赡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择族之长而贤者主其计，而时共出纳焉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2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——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钱公辅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义田记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4928"/>
          </a:xfrm>
          <a:prstGeom prst="rect">
            <a:avLst/>
          </a:prstGeom>
        </p:spPr>
      </p:pic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875489" y="932874"/>
          <a:ext cx="10622605" cy="4759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3277"/>
                <a:gridCol w="4698460"/>
                <a:gridCol w="3540868"/>
              </a:tblGrid>
              <a:tr h="1129145"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实施者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内容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目的</a:t>
                      </a:r>
                      <a:endParaRPr lang="zh-CN" altLang="en-US" sz="3200"/>
                    </a:p>
                  </a:txBody>
                  <a:tcPr/>
                </a:tc>
              </a:tr>
              <a:tr h="1129145"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政府（主体）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800" smtClean="0"/>
                        <a:t>主要在</a:t>
                      </a:r>
                      <a:r>
                        <a:rPr lang="zh-CN" altLang="en-US" sz="2800" smtClean="0">
                          <a:solidFill>
                            <a:srgbClr val="FF0000"/>
                          </a:solidFill>
                        </a:rPr>
                        <a:t>重大灾害</a:t>
                      </a:r>
                      <a:r>
                        <a:rPr lang="zh-CN" altLang="en-US" sz="2800" smtClean="0"/>
                        <a:t>时提供救济，内容有：</a:t>
                      </a:r>
                      <a:r>
                        <a:rPr lang="zh-CN" altLang="en-US" sz="2800" smtClean="0">
                          <a:solidFill>
                            <a:srgbClr val="FF0000"/>
                          </a:solidFill>
                        </a:rPr>
                        <a:t>建立仓储系统</a:t>
                      </a:r>
                      <a:r>
                        <a:rPr lang="zh-CN" altLang="en-US" sz="2800" smtClean="0"/>
                        <a:t>；</a:t>
                      </a:r>
                      <a:r>
                        <a:rPr lang="zh-CN" altLang="en-US" sz="2800" smtClean="0">
                          <a:solidFill>
                            <a:srgbClr val="FF0000"/>
                          </a:solidFill>
                        </a:rPr>
                        <a:t>设立救助机构</a:t>
                      </a:r>
                      <a:endParaRPr lang="zh-CN" altLang="en-US" sz="280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rowSpan="3">
                  <a:txBody>
                    <a:bodyPr vert="horz" wrap="square"/>
                    <a:lstStyle/>
                    <a:p>
                      <a:endParaRPr lang="en-US" altLang="zh-CN" sz="2800" smtClean="0"/>
                    </a:p>
                    <a:p>
                      <a:endParaRPr lang="en-US" altLang="zh-CN" sz="2800" smtClean="0"/>
                    </a:p>
                  </a:txBody>
                  <a:tcPr/>
                </a:tc>
              </a:tr>
              <a:tr h="1129145"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宗族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800" smtClean="0"/>
                        <a:t>主要提供</a:t>
                      </a:r>
                      <a:r>
                        <a:rPr lang="zh-CN" altLang="en-US" sz="2800" smtClean="0">
                          <a:solidFill>
                            <a:srgbClr val="FF0000"/>
                          </a:solidFill>
                        </a:rPr>
                        <a:t>日常生活</a:t>
                      </a:r>
                      <a:r>
                        <a:rPr lang="zh-CN" altLang="en-US" sz="2800" smtClean="0"/>
                        <a:t>救济，帮助</a:t>
                      </a:r>
                      <a:r>
                        <a:rPr lang="zh-CN" altLang="en-US" sz="2800" smtClean="0">
                          <a:solidFill>
                            <a:srgbClr val="FF0000"/>
                          </a:solidFill>
                        </a:rPr>
                        <a:t>宗族内部</a:t>
                      </a:r>
                      <a:r>
                        <a:rPr lang="zh-CN" altLang="en-US" sz="2800" smtClean="0"/>
                        <a:t>成员</a:t>
                      </a:r>
                      <a:endParaRPr lang="zh-CN" altLang="en-US" sz="2800"/>
                    </a:p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1129145"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慈善组织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3420893" y="4612139"/>
            <a:ext cx="32684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</a:rPr>
              <a:t>明清</a:t>
            </a:r>
            <a:r>
              <a:rPr lang="zh-CN" altLang="en-US" sz="2800" smtClean="0"/>
              <a:t>时期出现，提供</a:t>
            </a:r>
            <a:r>
              <a:rPr lang="zh-CN" altLang="en-US" sz="2800" smtClean="0">
                <a:solidFill>
                  <a:srgbClr val="FF0000"/>
                </a:solidFill>
              </a:rPr>
              <a:t>日常生活</a:t>
            </a:r>
            <a:r>
              <a:rPr lang="zh-CN" altLang="en-US" sz="2800" smtClean="0"/>
              <a:t>的救助</a:t>
            </a:r>
            <a:endParaRPr lang="zh-CN" altLang="en-US" sz="2800"/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678383" cy="686492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126424" y="1532267"/>
            <a:ext cx="8700460" cy="2554545"/>
          </a:xfrm>
          <a:prstGeom prst="rect">
            <a:avLst/>
          </a:prstGeom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老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而无妻曰鳏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老而无夫曰寡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老而无子曰独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幼而无父曰孤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此四者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天下之穷民而无告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者。文王发政施仁，必先斯四者。</a:t>
            </a:r>
            <a:endParaRPr lang="en-US" altLang="zh-CN" sz="32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——《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孟子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梁惠王下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4928"/>
          </a:xfrm>
          <a:prstGeom prst="rect">
            <a:avLst/>
          </a:prstGeom>
        </p:spPr>
      </p:pic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875489" y="932874"/>
          <a:ext cx="10622605" cy="4759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3277"/>
                <a:gridCol w="4698460"/>
                <a:gridCol w="3540868"/>
              </a:tblGrid>
              <a:tr h="1129145"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实施者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内容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目的</a:t>
                      </a:r>
                      <a:endParaRPr lang="zh-CN" altLang="en-US" sz="3200"/>
                    </a:p>
                  </a:txBody>
                  <a:tcPr/>
                </a:tc>
              </a:tr>
              <a:tr h="1129145"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政府（主体）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800" smtClean="0"/>
                        <a:t>主要在</a:t>
                      </a:r>
                      <a:r>
                        <a:rPr lang="zh-CN" altLang="en-US" sz="2800" smtClean="0">
                          <a:solidFill>
                            <a:srgbClr val="FF0000"/>
                          </a:solidFill>
                        </a:rPr>
                        <a:t>重大灾害</a:t>
                      </a:r>
                      <a:r>
                        <a:rPr lang="zh-CN" altLang="en-US" sz="2800" smtClean="0"/>
                        <a:t>时提供救济，内容有：</a:t>
                      </a:r>
                      <a:r>
                        <a:rPr lang="zh-CN" altLang="en-US" sz="2800" smtClean="0">
                          <a:solidFill>
                            <a:srgbClr val="FF0000"/>
                          </a:solidFill>
                        </a:rPr>
                        <a:t>建立仓储系统</a:t>
                      </a:r>
                      <a:r>
                        <a:rPr lang="zh-CN" altLang="en-US" sz="2800" smtClean="0"/>
                        <a:t>；</a:t>
                      </a:r>
                      <a:r>
                        <a:rPr lang="zh-CN" altLang="en-US" sz="2800" smtClean="0">
                          <a:solidFill>
                            <a:srgbClr val="FF0000"/>
                          </a:solidFill>
                        </a:rPr>
                        <a:t>设立救助机构</a:t>
                      </a:r>
                      <a:endParaRPr lang="zh-CN" altLang="en-US" sz="280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rowSpan="3">
                  <a:txBody>
                    <a:bodyPr vert="horz" wrap="square"/>
                    <a:lstStyle/>
                    <a:p>
                      <a:endParaRPr lang="en-US" altLang="zh-CN" sz="2800" smtClean="0"/>
                    </a:p>
                    <a:p>
                      <a:endParaRPr lang="en-US" altLang="zh-CN" sz="2800" smtClean="0"/>
                    </a:p>
                    <a:p>
                      <a:r>
                        <a:rPr lang="zh-CN" altLang="en-US" sz="2800" smtClean="0"/>
                        <a:t>巩固统治，</a:t>
                      </a:r>
                      <a:endParaRPr lang="en-US" altLang="zh-CN" sz="2800" smtClean="0"/>
                    </a:p>
                    <a:p>
                      <a:r>
                        <a:rPr lang="zh-CN" altLang="en-US" sz="2800" smtClean="0"/>
                        <a:t>促进社会经济发展</a:t>
                      </a:r>
                      <a:endParaRPr lang="zh-CN" altLang="en-US" sz="2800"/>
                    </a:p>
                  </a:txBody>
                  <a:tcPr/>
                </a:tc>
              </a:tr>
              <a:tr h="1129145"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宗族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800" smtClean="0"/>
                        <a:t>主要提供</a:t>
                      </a:r>
                      <a:r>
                        <a:rPr lang="zh-CN" altLang="en-US" sz="2800" smtClean="0">
                          <a:solidFill>
                            <a:srgbClr val="FF0000"/>
                          </a:solidFill>
                        </a:rPr>
                        <a:t>日常生活</a:t>
                      </a:r>
                      <a:r>
                        <a:rPr lang="zh-CN" altLang="en-US" sz="2800" smtClean="0"/>
                        <a:t>救济，帮助</a:t>
                      </a:r>
                      <a:r>
                        <a:rPr lang="zh-CN" altLang="en-US" sz="2800" smtClean="0">
                          <a:solidFill>
                            <a:srgbClr val="FF0000"/>
                          </a:solidFill>
                        </a:rPr>
                        <a:t>宗族内部</a:t>
                      </a:r>
                      <a:r>
                        <a:rPr lang="zh-CN" altLang="en-US" sz="2800" smtClean="0"/>
                        <a:t>成员</a:t>
                      </a:r>
                      <a:endParaRPr lang="zh-CN" altLang="en-US" sz="2800"/>
                    </a:p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1129145">
                <a:tc>
                  <a:txBody>
                    <a:bodyPr vert="horz" wrap="square"/>
                    <a:lstStyle/>
                    <a:p>
                      <a:r>
                        <a:rPr lang="zh-CN" altLang="en-US" sz="3200" smtClean="0"/>
                        <a:t>慈善组织</a:t>
                      </a:r>
                      <a:endParaRPr lang="zh-CN" altLang="en-US" sz="32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3420893" y="4612139"/>
            <a:ext cx="32684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</a:rPr>
              <a:t>明清</a:t>
            </a:r>
            <a:r>
              <a:rPr lang="zh-CN" altLang="en-US" sz="2800" smtClean="0"/>
              <a:t>时期出现，提供</a:t>
            </a:r>
            <a:r>
              <a:rPr lang="zh-CN" altLang="en-US" sz="2800" smtClean="0">
                <a:solidFill>
                  <a:srgbClr val="FF0000"/>
                </a:solidFill>
              </a:rPr>
              <a:t>日常生活</a:t>
            </a:r>
            <a:r>
              <a:rPr lang="zh-CN" altLang="en-US" sz="2800" smtClean="0"/>
              <a:t>的救助</a:t>
            </a:r>
            <a:endParaRPr lang="zh-CN" altLang="en-US" sz="2800"/>
          </a:p>
        </p:txBody>
      </p: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213"/>
            <a:ext cx="12707566" cy="6864928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485417" y="2512642"/>
            <a:ext cx="1955260" cy="584775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smtClean="0"/>
              <a:t>户籍制度</a:t>
            </a:r>
            <a:endParaRPr lang="zh-CN" altLang="en-US" sz="3200"/>
          </a:p>
        </p:txBody>
      </p:sp>
      <p:sp>
        <p:nvSpPr>
          <p:cNvPr id="6" name="文本框 5"/>
          <p:cNvSpPr txBox="1"/>
          <p:nvPr/>
        </p:nvSpPr>
        <p:spPr>
          <a:xfrm>
            <a:off x="5631504" y="2516242"/>
            <a:ext cx="1955260" cy="584775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smtClean="0"/>
              <a:t>基层治理</a:t>
            </a:r>
            <a:endParaRPr lang="zh-CN" altLang="en-US" sz="3200"/>
          </a:p>
        </p:txBody>
      </p:sp>
      <p:sp>
        <p:nvSpPr>
          <p:cNvPr id="7" name="文本框 6"/>
          <p:cNvSpPr txBox="1"/>
          <p:nvPr/>
        </p:nvSpPr>
        <p:spPr>
          <a:xfrm>
            <a:off x="8777591" y="2512642"/>
            <a:ext cx="1955260" cy="584775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smtClean="0"/>
              <a:t>社会救济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3463047" y="933855"/>
            <a:ext cx="75973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/>
              <a:t>中国古代的户籍制度与社会治理</a:t>
            </a:r>
            <a:endParaRPr lang="zh-CN" altLang="en-US" sz="3200"/>
          </a:p>
        </p:txBody>
      </p:sp>
      <p:cxnSp>
        <p:nvCxnSpPr>
          <p:cNvPr id="9" name="直接连接符 8"/>
          <p:cNvCxnSpPr/>
          <p:nvPr/>
        </p:nvCxnSpPr>
        <p:spPr>
          <a:xfrm flipH="1">
            <a:off x="3735422" y="1518630"/>
            <a:ext cx="2873712" cy="8743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6609134" y="1576649"/>
            <a:ext cx="0" cy="7677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6609134" y="1515030"/>
            <a:ext cx="3146087" cy="9359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>
            <a:off x="3608962" y="3239311"/>
            <a:ext cx="0" cy="4863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H="1">
            <a:off x="6596164" y="3177059"/>
            <a:ext cx="0" cy="4863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9755221" y="3239311"/>
            <a:ext cx="0" cy="4863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3608962" y="3725694"/>
            <a:ext cx="614625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4440677" y="4182894"/>
            <a:ext cx="5218889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专制主义中央集权制度</a:t>
            </a:r>
            <a:endParaRPr lang="zh-CN" altLang="en-US" sz="3200" b="1"/>
          </a:p>
        </p:txBody>
      </p:sp>
      <p:sp>
        <p:nvSpPr>
          <p:cNvPr id="22" name="下箭头 21"/>
          <p:cNvSpPr/>
          <p:nvPr/>
        </p:nvSpPr>
        <p:spPr>
          <a:xfrm>
            <a:off x="6526854" y="3809357"/>
            <a:ext cx="310474" cy="3404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3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0922000" y="11811000"/>
            <a:ext cx="330200" cy="4191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宽屏</PresentationFormat>
  <Paragraphs>73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5" baseType="lpstr">
      <vt:lpstr>Arial</vt:lpstr>
      <vt:lpstr>等线 Light</vt:lpstr>
      <vt:lpstr>等线</vt:lpstr>
      <vt:lpstr>华文新魏</vt:lpstr>
      <vt:lpstr>PingFang SC</vt:lpstr>
      <vt:lpstr>Calibri</vt:lpstr>
      <vt:lpstr>宋体</vt:lpstr>
      <vt:lpstr>华文隶书</vt:lpstr>
      <vt:lpstr>微软雅黑</vt:lpstr>
      <vt:lpstr>楷体</vt:lpstr>
      <vt:lpstr>Times New Roman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20.0500</AppVersion>
  <TotalTime>0</TotalTime>
  <Application>Aspose.Slides for .NET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2018-12-10T01:58:00Z</dcterms:created>
  <dcterms:modified xsi:type="dcterms:W3CDTF">2020-07-03T08:10:10Z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2052-11.1.0.9828</vt:lpwstr>
  </property>
</Properties>
</file>