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av" ContentType="audio/x-wav"/>
  <Default Extension="gif" ContentType="image/gif"/>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5"/>
  </p:notesMasterIdLst>
  <p:sldIdLst>
    <p:sldId id="295" r:id="rId4"/>
    <p:sldId id="296" r:id="rId6"/>
    <p:sldId id="297" r:id="rId7"/>
    <p:sldId id="298" r:id="rId8"/>
    <p:sldId id="299" r:id="rId9"/>
    <p:sldId id="300" r:id="rId10"/>
    <p:sldId id="301" r:id="rId11"/>
    <p:sldId id="302" r:id="rId12"/>
    <p:sldId id="305" r:id="rId13"/>
    <p:sldId id="306" r:id="rId14"/>
    <p:sldId id="307" r:id="rId15"/>
    <p:sldId id="308" r:id="rId16"/>
    <p:sldId id="309" r:id="rId17"/>
    <p:sldId id="310" r:id="rId18"/>
    <p:sldId id="311" r:id="rId19"/>
    <p:sldId id="313" r:id="rId20"/>
    <p:sldId id="314" r:id="rId21"/>
    <p:sldId id="315" r:id="rId22"/>
    <p:sldId id="316" r:id="rId23"/>
    <p:sldId id="318" r:id="rId24"/>
    <p:sldId id="319" r:id="rId25"/>
    <p:sldId id="322" r:id="rId26"/>
    <p:sldId id="323" r:id="rId27"/>
    <p:sldId id="324" r:id="rId28"/>
    <p:sldId id="325" r:id="rId29"/>
    <p:sldId id="328" r:id="rId30"/>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9933FF"/>
    <a:srgbClr val="000000"/>
    <a:srgbClr val="FFFFFF"/>
    <a:srgbClr val="009900"/>
    <a:srgbClr val="66FF33"/>
    <a:srgbClr val="FF00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867"/>
    <p:restoredTop sz="94660"/>
  </p:normalViewPr>
  <p:slideViewPr>
    <p:cSldViewPr showGuides="1">
      <p:cViewPr varScale="1">
        <p:scale>
          <a:sx n="70" d="100"/>
          <a:sy n="70" d="100"/>
        </p:scale>
        <p:origin x="-60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 Type="http://schemas.openxmlformats.org/officeDocument/2006/relationships/slide" Target="slides/slide1.xml"/><Relationship Id="rId33" Type="http://schemas.openxmlformats.org/officeDocument/2006/relationships/tableStyles" Target="tableStyles.xml"/><Relationship Id="rId32" Type="http://schemas.openxmlformats.org/officeDocument/2006/relationships/viewProps" Target="viewProps.xml"/><Relationship Id="rId31" Type="http://schemas.openxmlformats.org/officeDocument/2006/relationships/presProps" Target="presProps.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image" Target="../media/image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p>
            <a:pPr lvl="0" algn="r" eaLnBrk="1" hangingPunct="1"/>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8" name="幻灯片图像占位符 1"/>
          <p:cNvSpPr>
            <a:spLocks noGrp="1" noRot="1" noChangeAspect="1" noTextEdit="1"/>
          </p:cNvSpPr>
          <p:nvPr>
            <p:ph type="sldImg"/>
          </p:nvPr>
        </p:nvSpPr>
        <p:spPr>
          <a:ln>
            <a:solidFill>
              <a:srgbClr val="000000">
                <a:alpha val="100000"/>
              </a:srgbClr>
            </a:solidFill>
            <a:miter lim="800000"/>
          </a:ln>
        </p:spPr>
      </p:sp>
      <p:sp>
        <p:nvSpPr>
          <p:cNvPr id="29699" name="备注占位符 2"/>
          <p:cNvSpPr>
            <a:spLocks noGrp="1"/>
          </p:cNvSpPr>
          <p:nvPr>
            <p:ph type="body" idx="1"/>
          </p:nvPr>
        </p:nvSpPr>
        <p:spPr>
          <a:noFill/>
          <a:ln>
            <a:noFill/>
          </a:ln>
        </p:spPr>
        <p:txBody>
          <a:bodyPr wrap="square" lIns="91440" tIns="45720" rIns="91440" bIns="45720" anchor="t"/>
          <a:p>
            <a:pPr lvl="0" eaLnBrk="1" hangingPunct="1">
              <a:spcBef>
                <a:spcPct val="0"/>
              </a:spcBef>
            </a:pPr>
            <a:endParaRPr lang="zh-CN" altLang="en-US" dirty="0"/>
          </a:p>
        </p:txBody>
      </p:sp>
      <p:sp>
        <p:nvSpPr>
          <p:cNvPr id="29700"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zh-CN" altLang="en-US" sz="1200" dirty="0">
                <a:latin typeface="Calibri" panose="020F0502020204030204" pitchFamily="34" charset="0"/>
              </a:rPr>
            </a:fld>
            <a:endParaRPr lang="zh-CN" altLang="en-US" sz="1200" dirty="0">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2"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30723" name="Rectangle 2"/>
          <p:cNvSpPr>
            <a:spLocks noRot="1" noTextEdit="1"/>
          </p:cNvSpPr>
          <p:nvPr>
            <p:ph type="sldImg"/>
          </p:nvPr>
        </p:nvSpPr>
        <p:spPr>
          <a:ln>
            <a:solidFill>
              <a:srgbClr val="000000">
                <a:alpha val="100000"/>
              </a:srgbClr>
            </a:solidFill>
            <a:miter lim="800000"/>
          </a:ln>
        </p:spPr>
      </p:sp>
      <p:sp>
        <p:nvSpPr>
          <p:cNvPr id="30724" name="Rectangle 3"/>
          <p:cNvSpPr>
            <a:spLocks noGrp="1"/>
          </p:cNvSpPr>
          <p:nvPr>
            <p:ph type="body" idx="1"/>
          </p:nvPr>
        </p:nvSpPr>
        <p:spPr>
          <a:xfrm>
            <a:off x="914400" y="4343400"/>
            <a:ext cx="5029200" cy="4114800"/>
          </a:xfrm>
          <a:noFill/>
          <a:ln>
            <a:noFill/>
          </a:ln>
        </p:spPr>
        <p:txBody>
          <a:bodyPr wrap="square" lIns="91440" tIns="45720" rIns="91440" bIns="45720" anchor="t"/>
          <a:p>
            <a:pPr lvl="0" eaLnBrk="1" hangingPunct="1">
              <a:spcBef>
                <a:spcPct val="0"/>
              </a:spcBef>
            </a:pPr>
            <a:endParaRPr lang="zh-CN" altLang="zh-CN"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600200"/>
            <a:ext cx="8229600" cy="4525963"/>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r>
              <a:rPr kumimoji="0" lang="zh-CN" altLang="en-US" sz="3200" b="0" i="0" u="none" strike="noStrike" kern="0" cap="none" spc="0" normalizeH="0" baseline="0" noProof="0" smtClean="0">
                <a:ln>
                  <a:noFill/>
                </a:ln>
                <a:solidFill>
                  <a:schemeClr val="tx1"/>
                </a:solidFill>
                <a:effectLst/>
                <a:uLnTx/>
                <a:uFillTx/>
                <a:latin typeface="+mn-lt"/>
                <a:ea typeface="+mn-ea"/>
                <a:cs typeface="+mn-cs"/>
              </a:rPr>
              <a:t>单击图标添加图片</a:t>
            </a: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CN" dirty="0">
                <a:latin typeface="Arial" panose="020B0604020202020204" pitchFamily="34" charset="0"/>
              </a:rPr>
            </a:fld>
            <a:endParaRPr lang="en-US" altLang="zh-CN" dirty="0">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CN" dirty="0">
                <a:latin typeface="Arial" panose="020B0604020202020204" pitchFamily="34" charset="0"/>
              </a:rPr>
            </a:fld>
            <a:endParaRPr lang="en-US" altLang="zh-CN" dirty="0">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CN" dirty="0">
                <a:latin typeface="Arial" panose="020B0604020202020204" pitchFamily="34" charset="0"/>
              </a:rPr>
            </a:fld>
            <a:endParaRPr lang="en-US" altLang="zh-CN" dirty="0">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en-US" altLang="zh-CN" dirty="0">
                <a:latin typeface="Arial" panose="020B0604020202020204" pitchFamily="34" charset="0"/>
              </a:rPr>
            </a:fld>
            <a:endParaRPr lang="en-US" altLang="zh-CN" dirty="0">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fld id="{9A0DB2DC-4C9A-4742-B13C-FB6460FD3503}" type="slidenum">
              <a:rPr lang="en-US" altLang="zh-CN" dirty="0">
                <a:latin typeface="Arial" panose="020B0604020202020204" pitchFamily="34" charset="0"/>
              </a:rPr>
            </a:fld>
            <a:endParaRPr lang="en-US" altLang="zh-CN" dirty="0">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hangingPunct="1"/>
            <a:fld id="{9A0DB2DC-4C9A-4742-B13C-FB6460FD3503}" type="slidenum">
              <a:rPr lang="en-US" altLang="zh-CN" dirty="0">
                <a:latin typeface="Arial" panose="020B0604020202020204" pitchFamily="34" charset="0"/>
              </a:rPr>
            </a:fld>
            <a:endParaRPr lang="en-US" altLang="zh-CN"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fld id="{9A0DB2DC-4C9A-4742-B13C-FB6460FD3503}" type="slidenum">
              <a:rPr lang="en-US" altLang="zh-CN" dirty="0">
                <a:latin typeface="Arial" panose="020B0604020202020204" pitchFamily="34" charset="0"/>
              </a:rPr>
            </a:fld>
            <a:endParaRPr lang="en-US" altLang="zh-CN"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en-US" altLang="zh-CN" dirty="0">
                <a:latin typeface="Arial" panose="020B0604020202020204" pitchFamily="34" charset="0"/>
              </a:rPr>
            </a:fld>
            <a:endParaRPr lang="en-US" altLang="zh-CN"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en-US" altLang="zh-CN" dirty="0">
                <a:latin typeface="Arial" panose="020B0604020202020204" pitchFamily="34" charset="0"/>
              </a:rPr>
            </a:fld>
            <a:endParaRPr lang="en-US" altLang="zh-CN"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CN" dirty="0">
                <a:latin typeface="Arial" panose="020B0604020202020204" pitchFamily="34" charset="0"/>
              </a:rPr>
            </a:fld>
            <a:endParaRPr lang="en-US" altLang="zh-CN" dirty="0">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CN" dirty="0">
                <a:latin typeface="Arial" panose="020B0604020202020204" pitchFamily="34" charset="0"/>
              </a:rPr>
            </a:fld>
            <a:endParaRPr lang="en-US" altLang="zh-CN"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p:sp>
        <p:nvSpPr>
          <p:cNvPr id="2050" name="Rectangle 2"/>
          <p:cNvSpPr>
            <a:spLocks noGrp="1"/>
          </p:cNvSpPr>
          <p:nvPr>
            <p:ph type="title"/>
          </p:nvPr>
        </p:nvSpPr>
        <p:spPr>
          <a:xfrm>
            <a:off x="457200" y="274638"/>
            <a:ext cx="82296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2051" name="Rectangle 3"/>
          <p:cNvSpPr>
            <a:spLocks noGrp="1"/>
          </p:cNvSpPr>
          <p:nvPr>
            <p:ph type="body" idx="1"/>
          </p:nvPr>
        </p:nvSpPr>
        <p:spPr>
          <a:xfrm>
            <a:off x="457200" y="1600200"/>
            <a:ext cx="8229600" cy="4525963"/>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1684" name="Rectangle 4"/>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1685" name="Rectangle 5"/>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lstStyle>
            <a:lvl1pPr algn="ctr">
              <a:defRPr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1686" name="Rectangle 6"/>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lstStyle>
            <a:lvl1pPr algn="r">
              <a:defRPr sz="1400"/>
            </a:lvl1pPr>
          </a:lstStyle>
          <a:p>
            <a:pPr lvl="0" eaLnBrk="1" hangingPunct="1"/>
            <a:fld id="{9A0DB2DC-4C9A-4742-B13C-FB6460FD3503}" type="slidenum">
              <a:rPr lang="en-US" altLang="zh-CN" dirty="0">
                <a:latin typeface="Arial" panose="020B0604020202020204" pitchFamily="34" charset="0"/>
              </a:rPr>
            </a:fld>
            <a:endParaRPr lang="en-US" altLang="zh-CN"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image" Target="../media/image1.GIF"/></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audio" Target="../media/audio1.wav"/></Relationships>
</file>

<file path=ppt/slides/_rels/slide3.xml.rels><?xml version="1.0" encoding="UTF-8" standalone="yes"?>
<Relationships xmlns="http://schemas.openxmlformats.org/package/2006/relationships"><Relationship Id="rId6" Type="http://schemas.openxmlformats.org/officeDocument/2006/relationships/vmlDrawing" Target="../drawings/vmlDrawing1.vml"/><Relationship Id="rId5" Type="http://schemas.openxmlformats.org/officeDocument/2006/relationships/slideLayout" Target="../slideLayouts/slideLayout1.xml"/><Relationship Id="rId4" Type="http://schemas.openxmlformats.org/officeDocument/2006/relationships/image" Target="../media/image3.emf"/><Relationship Id="rId3" Type="http://schemas.openxmlformats.org/officeDocument/2006/relationships/oleObject" Target="../embeddings/oleObject2.bin"/><Relationship Id="rId2" Type="http://schemas.openxmlformats.org/officeDocument/2006/relationships/image" Target="../media/image2.emf"/><Relationship Id="rId1"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audio" Target="../media/audio2.wav"/><Relationship Id="rId2" Type="http://schemas.openxmlformats.org/officeDocument/2006/relationships/image" Target="../media/image5.jpeg"/><Relationship Id="rId1"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7.jpeg"/><Relationship Id="rId1" Type="http://schemas.openxmlformats.org/officeDocument/2006/relationships/image" Target="../media/image6.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0.png"/><Relationship Id="rId1" Type="http://schemas.openxmlformats.org/officeDocument/2006/relationships/image" Target="../media/image9.jpe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audio" Target="../media/audio3.wav"/><Relationship Id="rId2" Type="http://schemas.openxmlformats.org/officeDocument/2006/relationships/image" Target="../media/image12.GIF"/><Relationship Id="rId1" Type="http://schemas.openxmlformats.org/officeDocument/2006/relationships/image" Target="../media/image11.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audio" Target="../media/audio6.wav"/><Relationship Id="rId3" Type="http://schemas.openxmlformats.org/officeDocument/2006/relationships/audio" Target="../media/audio5.wav"/><Relationship Id="rId2" Type="http://schemas.openxmlformats.org/officeDocument/2006/relationships/audio" Target="../media/audio4.wav"/><Relationship Id="rId1" Type="http://schemas.openxmlformats.org/officeDocument/2006/relationships/image" Target="../media/image13.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audio" Target="../media/audio6.wav"/><Relationship Id="rId3" Type="http://schemas.openxmlformats.org/officeDocument/2006/relationships/audio" Target="../media/audio5.wav"/><Relationship Id="rId2" Type="http://schemas.openxmlformats.org/officeDocument/2006/relationships/audio" Target="../media/audio4.wav"/><Relationship Id="rId1" Type="http://schemas.openxmlformats.org/officeDocument/2006/relationships/image" Target="../media/image13.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19.xml"/><Relationship Id="rId1" Type="http://schemas.openxmlformats.org/officeDocument/2006/relationships/slide" Target="slide18.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10.xml"/><Relationship Id="rId1" Type="http://schemas.openxmlformats.org/officeDocument/2006/relationships/slide" Target="slide9.xml"/></Relationships>
</file>

<file path=ppt/slides/_rels/slide19.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15.jpeg"/><Relationship Id="rId3" Type="http://schemas.openxmlformats.org/officeDocument/2006/relationships/slide" Target="slide17.xml"/><Relationship Id="rId2" Type="http://schemas.openxmlformats.org/officeDocument/2006/relationships/image" Target="../media/image14.GIF"/><Relationship Id="rId1" Type="http://schemas.openxmlformats.org/officeDocument/2006/relationships/hyperlink" Target="http://freequick.diy.myrice.com/fh/wh/12.gif" TargetMode="Externa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6.jpe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7.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8.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9.png"/></Relationships>
</file>

<file path=ppt/slides/_rels/slide2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image" Target="../media/image20.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2" descr="ZQ_006"/>
          <p:cNvPicPr>
            <a:picLocks noChangeAspect="1"/>
          </p:cNvPicPr>
          <p:nvPr/>
        </p:nvPicPr>
        <p:blipFill>
          <a:blip r:embed="rId1"/>
          <a:stretch>
            <a:fillRect/>
          </a:stretch>
        </p:blipFill>
        <p:spPr>
          <a:xfrm>
            <a:off x="0" y="0"/>
            <a:ext cx="9166225" cy="6858000"/>
          </a:xfrm>
          <a:prstGeom prst="rect">
            <a:avLst/>
          </a:prstGeom>
          <a:noFill/>
          <a:ln w="9525">
            <a:noFill/>
          </a:ln>
        </p:spPr>
      </p:pic>
      <p:sp>
        <p:nvSpPr>
          <p:cNvPr id="7" name="Rectangle 2"/>
          <p:cNvSpPr>
            <a:spLocks noChangeArrowheads="1"/>
          </p:cNvSpPr>
          <p:nvPr/>
        </p:nvSpPr>
        <p:spPr bwMode="auto">
          <a:xfrm>
            <a:off x="3995738" y="1844675"/>
            <a:ext cx="2189163" cy="1200150"/>
          </a:xfrm>
          <a:prstGeom prst="rect">
            <a:avLst/>
          </a:prstGeom>
          <a:solidFill>
            <a:schemeClr val="bg2"/>
          </a:solidFill>
          <a:ln w="9525">
            <a:noFill/>
            <a:miter lim="800000"/>
          </a:ln>
        </p:spPr>
        <p:txBody>
          <a:bodyPr anchor="ctr">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7200" b="0"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行楷" pitchFamily="2" charset="-122"/>
                <a:ea typeface="华文行楷" pitchFamily="2" charset="-122"/>
                <a:cs typeface="+mn-cs"/>
              </a:rPr>
              <a:t>世界</a:t>
            </a:r>
            <a:endParaRPr kumimoji="0" lang="en-US" altLang="zh-CN" sz="7200" b="0"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行楷" pitchFamily="2" charset="-122"/>
              <a:ea typeface="华文行楷" pitchFamily="2" charset="-122"/>
              <a:cs typeface="+mn-cs"/>
            </a:endParaRPr>
          </a:p>
        </p:txBody>
      </p:sp>
      <p:sp>
        <p:nvSpPr>
          <p:cNvPr id="3" name="矩形 2"/>
          <p:cNvSpPr/>
          <p:nvPr/>
        </p:nvSpPr>
        <p:spPr>
          <a:xfrm>
            <a:off x="1116013" y="1844675"/>
            <a:ext cx="2954338" cy="1200150"/>
          </a:xfrm>
          <a:prstGeom prst="rect">
            <a:avLst/>
          </a:prstGeom>
          <a:solidFill>
            <a:schemeClr val="bg2"/>
          </a:solidFill>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7200" b="0" i="0" u="none" strike="noStrike" kern="1200" cap="none" spc="0" normalizeH="0" baseline="0" noProof="0" dirty="0">
                <a:ln>
                  <a:noFill/>
                </a:ln>
                <a:solidFill>
                  <a:prstClr val="black"/>
                </a:solidFill>
                <a:effectLst>
                  <a:outerShdw blurRad="38100" dist="38100" dir="2700000" algn="tl">
                    <a:srgbClr val="C0C0C0"/>
                  </a:outerShdw>
                </a:effectLst>
                <a:uLnTx/>
                <a:uFillTx/>
                <a:latin typeface="华文行楷" pitchFamily="2" charset="-122"/>
                <a:ea typeface="华文行楷" pitchFamily="2" charset="-122"/>
                <a:cs typeface="+mn-cs"/>
              </a:rPr>
              <a:t>第一次</a:t>
            </a:r>
            <a:endPar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矩形 7"/>
          <p:cNvSpPr/>
          <p:nvPr/>
        </p:nvSpPr>
        <p:spPr>
          <a:xfrm>
            <a:off x="6156325" y="1844675"/>
            <a:ext cx="2030413" cy="1200150"/>
          </a:xfrm>
          <a:prstGeom prst="rect">
            <a:avLst/>
          </a:prstGeom>
          <a:solidFill>
            <a:schemeClr val="bg2"/>
          </a:solidFill>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7200" b="0" i="0" u="none" strike="noStrike" kern="1200" cap="none" spc="0" normalizeH="0" baseline="0" noProof="0" dirty="0">
                <a:ln>
                  <a:noFill/>
                </a:ln>
                <a:solidFill>
                  <a:prstClr val="black"/>
                </a:solidFill>
                <a:effectLst>
                  <a:outerShdw blurRad="38100" dist="38100" dir="2700000" algn="tl">
                    <a:srgbClr val="C0C0C0"/>
                  </a:outerShdw>
                </a:effectLst>
                <a:uLnTx/>
                <a:uFillTx/>
                <a:latin typeface="华文行楷" pitchFamily="2" charset="-122"/>
                <a:ea typeface="华文行楷" pitchFamily="2" charset="-122"/>
                <a:cs typeface="+mn-cs"/>
              </a:rPr>
              <a:t>大战</a:t>
            </a:r>
            <a:endParaRPr kumimoji="0" lang="en-US" altLang="zh-CN" sz="7200" b="0" i="0" u="none" strike="noStrike" kern="1200" cap="none" spc="0" normalizeH="0" baseline="0" noProof="0" dirty="0">
              <a:ln>
                <a:noFill/>
              </a:ln>
              <a:solidFill>
                <a:prstClr val="black"/>
              </a:solidFill>
              <a:effectLst>
                <a:outerShdw blurRad="38100" dist="38100" dir="2700000" algn="tl">
                  <a:srgbClr val="C0C0C0"/>
                </a:outerShdw>
              </a:effectLst>
              <a:uLnTx/>
              <a:uFillTx/>
              <a:latin typeface="华文行楷" pitchFamily="2" charset="-122"/>
              <a:ea typeface="华文行楷" pitchFamily="2" charset="-122"/>
              <a:cs typeface="+mn-cs"/>
            </a:endParaRPr>
          </a:p>
        </p:txBody>
      </p:sp>
      <p:sp>
        <p:nvSpPr>
          <p:cNvPr id="10" name="Text Box 3"/>
          <p:cNvSpPr txBox="1"/>
          <p:nvPr/>
        </p:nvSpPr>
        <p:spPr>
          <a:xfrm>
            <a:off x="69850" y="431800"/>
            <a:ext cx="9144000" cy="519113"/>
          </a:xfrm>
          <a:prstGeom prst="rect">
            <a:avLst/>
          </a:prstGeom>
          <a:noFill/>
          <a:ln w="9525">
            <a:noFill/>
          </a:ln>
        </p:spPr>
        <p:txBody>
          <a:bodyPr>
            <a:spAutoFit/>
          </a:bodyPr>
          <a:p>
            <a:pPr>
              <a:spcBef>
                <a:spcPct val="50000"/>
              </a:spcBef>
            </a:pPr>
            <a:r>
              <a:rPr lang="zh-CN" altLang="en-US" sz="2800" b="1" dirty="0">
                <a:solidFill>
                  <a:schemeClr val="bg1"/>
                </a:solidFill>
                <a:latin typeface="Tahoma" panose="020B0604030504040204" pitchFamily="34" charset="0"/>
              </a:rPr>
              <a:t>战争古来有之，</a:t>
            </a:r>
            <a:r>
              <a:rPr lang="zh-CN" altLang="en-US" sz="2800" b="1" dirty="0">
                <a:solidFill>
                  <a:srgbClr val="FF0000"/>
                </a:solidFill>
                <a:latin typeface="Tahoma" panose="020B0604030504040204" pitchFamily="34" charset="0"/>
              </a:rPr>
              <a:t>               </a:t>
            </a:r>
            <a:r>
              <a:rPr lang="en-US" altLang="zh-CN" sz="2800" b="1" dirty="0">
                <a:solidFill>
                  <a:schemeClr val="bg1"/>
                </a:solidFill>
                <a:latin typeface="Tahoma" panose="020B0604030504040204" pitchFamily="34" charset="0"/>
              </a:rPr>
              <a:t>20</a:t>
            </a:r>
            <a:r>
              <a:rPr lang="zh-CN" altLang="en-US" sz="2800" b="1" dirty="0">
                <a:solidFill>
                  <a:schemeClr val="bg1"/>
                </a:solidFill>
                <a:latin typeface="Tahoma" panose="020B0604030504040204" pitchFamily="34" charset="0"/>
              </a:rPr>
              <a:t>世纪初</a:t>
            </a:r>
            <a:endParaRPr lang="zh-CN" altLang="en-US" sz="2800" b="1" dirty="0">
              <a:solidFill>
                <a:schemeClr val="bg1"/>
              </a:solidFill>
              <a:latin typeface="Tahoma" panose="020B0604030504040204" pitchFamily="34" charset="0"/>
            </a:endParaRPr>
          </a:p>
        </p:txBody>
      </p:sp>
      <p:sp>
        <p:nvSpPr>
          <p:cNvPr id="11" name="Rectangle 4"/>
          <p:cNvSpPr>
            <a:spLocks noChangeArrowheads="1"/>
          </p:cNvSpPr>
          <p:nvPr/>
        </p:nvSpPr>
        <p:spPr bwMode="auto">
          <a:xfrm>
            <a:off x="539750" y="3644900"/>
            <a:ext cx="7924800" cy="609600"/>
          </a:xfrm>
          <a:prstGeom prst="rect">
            <a:avLst/>
          </a:prstGeom>
          <a:solidFill>
            <a:schemeClr val="accent6">
              <a:lumMod val="20000"/>
              <a:lumOff val="80000"/>
            </a:schemeClr>
          </a:solidFill>
          <a:ln w="9525">
            <a:solidFill>
              <a:srgbClr val="000000"/>
            </a:solidFill>
            <a:miter lim="800000"/>
          </a:ln>
          <a:effectLst/>
        </p:spPr>
        <p:txBody>
          <a:bodyPr>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kumimoji="1" lang="en-US" altLang="zh-CN" sz="2800" b="1" i="0" u="none" strike="noStrike" kern="0" cap="none" spc="0" normalizeH="0" baseline="0" noProof="0" dirty="0">
                <a:ln>
                  <a:noFill/>
                </a:ln>
                <a:solidFill>
                  <a:sysClr val="windowText" lastClr="00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1.20</a:t>
            </a:r>
            <a:r>
              <a:rPr kumimoji="1" lang="zh-CN" altLang="en-US" sz="2800" b="1" i="0" u="none" strike="noStrike" kern="0" cap="none" spc="0" normalizeH="0" baseline="0" noProof="0" dirty="0">
                <a:ln>
                  <a:noFill/>
                </a:ln>
                <a:solidFill>
                  <a:sysClr val="windowText" lastClr="00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世纪初的世</a:t>
            </a:r>
            <a:r>
              <a:rPr kumimoji="1" lang="zh-CN" altLang="en-US" sz="2800" b="1" i="0" u="none" strike="noStrike" kern="0" cap="none" spc="0" normalizeH="0" baseline="0" noProof="0" dirty="0" smtClean="0">
                <a:ln>
                  <a:noFill/>
                </a:ln>
                <a:solidFill>
                  <a:sysClr val="windowText" lastClr="00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界</a:t>
            </a:r>
            <a:r>
              <a:rPr kumimoji="1" lang="zh-CN" altLang="en-US" sz="2800" b="1" i="0" u="none" strike="noStrike" kern="0" cap="none" spc="0" normalizeH="0" baseline="0" noProof="0" dirty="0">
                <a:ln>
                  <a:noFill/>
                </a:ln>
                <a:solidFill>
                  <a:sysClr val="windowText" lastClr="00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格局</a:t>
            </a:r>
            <a:r>
              <a:rPr kumimoji="1" lang="zh-CN" altLang="en-US" sz="2800" b="1" i="0" u="none" strike="noStrike" kern="0" cap="none" spc="0" normalizeH="0" baseline="0" noProof="0" dirty="0" smtClean="0">
                <a:ln>
                  <a:noFill/>
                </a:ln>
                <a:solidFill>
                  <a:sysClr val="windowText" lastClr="00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a:t>
            </a:r>
            <a:r>
              <a:rPr kumimoji="1" lang="zh-CN" altLang="en-US" sz="2800" b="1" i="0" u="none" strike="noStrike" kern="0" cap="none" spc="0" normalizeH="0" baseline="0" noProof="0" dirty="0">
                <a:ln>
                  <a:noFill/>
                </a:ln>
                <a:solidFill>
                  <a:sysClr val="windowText" lastClr="00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牵一发而动全身</a:t>
            </a:r>
            <a:r>
              <a:rPr kumimoji="1" lang="zh-CN" altLang="en-US" sz="2800" b="1" i="0" u="none" strike="noStrike" kern="0" cap="none" spc="0" normalizeH="0" baseline="0" noProof="0" dirty="0" smtClean="0">
                <a:ln>
                  <a:noFill/>
                </a:ln>
                <a:solidFill>
                  <a:sysClr val="windowText" lastClr="00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a:t>
            </a:r>
            <a:endParaRPr kumimoji="1" lang="en-US" altLang="zh-CN" sz="2800" b="1" i="0" u="none" strike="noStrike" kern="0" cap="none" spc="0" normalizeH="0" baseline="0" noProof="0" dirty="0">
              <a:ln>
                <a:noFill/>
              </a:ln>
              <a:solidFill>
                <a:sysClr val="windowText" lastClr="00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p:txBody>
      </p:sp>
      <p:sp>
        <p:nvSpPr>
          <p:cNvPr id="12" name="Rectangle 5"/>
          <p:cNvSpPr>
            <a:spLocks noChangeArrowheads="1"/>
          </p:cNvSpPr>
          <p:nvPr/>
        </p:nvSpPr>
        <p:spPr bwMode="auto">
          <a:xfrm>
            <a:off x="539750" y="5084763"/>
            <a:ext cx="7848600" cy="954088"/>
          </a:xfrm>
          <a:prstGeom prst="rect">
            <a:avLst/>
          </a:prstGeom>
          <a:solidFill>
            <a:schemeClr val="accent6">
              <a:lumMod val="20000"/>
              <a:lumOff val="80000"/>
            </a:schemeClr>
          </a:solidFill>
          <a:ln w="9525">
            <a:solidFill>
              <a:srgbClr val="000000"/>
            </a:solidFill>
            <a:miter lim="800000"/>
          </a:ln>
          <a:effec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1" lang="en-US" altLang="zh-CN" sz="2800" b="1" i="0" u="none" strike="noStrike" kern="0" cap="none" spc="0" normalizeH="0" baseline="0" noProof="0" dirty="0">
                <a:ln>
                  <a:noFill/>
                </a:ln>
                <a:solidFill>
                  <a:sysClr val="windowText" lastClr="00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2.</a:t>
            </a:r>
            <a:r>
              <a:rPr kumimoji="1" lang="zh-CN" altLang="en-US" sz="2800" b="1" i="0" u="none" strike="noStrike" kern="0" cap="none" spc="0" normalizeH="0" baseline="0" noProof="0" dirty="0">
                <a:ln>
                  <a:noFill/>
                </a:ln>
                <a:solidFill>
                  <a:sysClr val="windowText" lastClr="00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科学进步成</a:t>
            </a:r>
            <a:r>
              <a:rPr kumimoji="1" lang="zh-CN" altLang="en-US" sz="2800" b="1" i="0" u="none" strike="noStrike" kern="0" cap="none" spc="0" normalizeH="0" baseline="0" noProof="0" dirty="0" smtClean="0">
                <a:ln>
                  <a:noFill/>
                </a:ln>
                <a:solidFill>
                  <a:sysClr val="windowText" lastClr="00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果被</a:t>
            </a:r>
            <a:r>
              <a:rPr kumimoji="1" lang="zh-CN" altLang="en-US" sz="2800" b="1" i="0" u="none" strike="noStrike" kern="0" cap="none" spc="0" normalizeH="0" baseline="0" noProof="0" dirty="0">
                <a:ln>
                  <a:noFill/>
                </a:ln>
                <a:solidFill>
                  <a:sysClr val="windowText" lastClr="00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应 用于军事领域</a:t>
            </a:r>
            <a:r>
              <a:rPr kumimoji="1" lang="zh-CN" altLang="en-US" sz="2800" b="1" i="0" u="none" strike="noStrike" kern="0" cap="none" spc="0" normalizeH="0" baseline="0" noProof="0" dirty="0" smtClean="0">
                <a:ln>
                  <a:noFill/>
                </a:ln>
                <a:solidFill>
                  <a:sysClr val="windowText" lastClr="00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，从</a:t>
            </a:r>
            <a:r>
              <a:rPr kumimoji="1" lang="zh-CN" altLang="en-US" sz="2800" b="1" i="0" u="none" strike="noStrike" kern="0" cap="none" spc="0" normalizeH="0" baseline="0" noProof="0" dirty="0">
                <a:ln>
                  <a:noFill/>
                </a:ln>
                <a:solidFill>
                  <a:sysClr val="windowText" lastClr="00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而形成世界性大战</a:t>
            </a:r>
            <a:endParaRPr kumimoji="1" lang="en-US" altLang="zh-CN" sz="2800" b="1" i="0" u="none" strike="noStrike" kern="0" cap="none" spc="0" normalizeH="0" baseline="0" noProof="0" dirty="0">
              <a:ln>
                <a:noFill/>
              </a:ln>
              <a:solidFill>
                <a:sysClr val="windowText" lastClr="00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p:txBody>
      </p:sp>
      <p:sp>
        <p:nvSpPr>
          <p:cNvPr id="9" name="矩形 8"/>
          <p:cNvSpPr/>
          <p:nvPr/>
        </p:nvSpPr>
        <p:spPr>
          <a:xfrm>
            <a:off x="2627313" y="457200"/>
            <a:ext cx="1627187" cy="523875"/>
          </a:xfrm>
          <a:prstGeom prst="rect">
            <a:avLst/>
          </a:prstGeom>
          <a:noFill/>
          <a:ln w="9525">
            <a:noFill/>
          </a:ln>
        </p:spPr>
        <p:txBody>
          <a:bodyPr wrap="none">
            <a:spAutoFit/>
          </a:bodyPr>
          <a:p>
            <a:r>
              <a:rPr lang="zh-CN" altLang="en-US" sz="2800" b="1" dirty="0">
                <a:solidFill>
                  <a:srgbClr val="FF0000"/>
                </a:solidFill>
                <a:latin typeface="Tahoma" panose="020B0604030504040204" pitchFamily="34" charset="0"/>
              </a:rPr>
              <a:t>为何到了</a:t>
            </a:r>
            <a:endParaRPr lang="zh-CN" altLang="en-US" dirty="0">
              <a:latin typeface="Arial" panose="020B0604020202020204" pitchFamily="34" charset="0"/>
            </a:endParaRPr>
          </a:p>
        </p:txBody>
      </p:sp>
      <p:sp>
        <p:nvSpPr>
          <p:cNvPr id="13" name="矩形 12"/>
          <p:cNvSpPr/>
          <p:nvPr/>
        </p:nvSpPr>
        <p:spPr>
          <a:xfrm>
            <a:off x="5724525" y="431800"/>
            <a:ext cx="3430588" cy="523875"/>
          </a:xfrm>
          <a:prstGeom prst="rect">
            <a:avLst/>
          </a:prstGeom>
          <a:noFill/>
          <a:ln w="9525">
            <a:noFill/>
          </a:ln>
        </p:spPr>
        <p:txBody>
          <a:bodyPr wrap="none">
            <a:spAutoFit/>
          </a:bodyPr>
          <a:p>
            <a:pPr>
              <a:spcBef>
                <a:spcPct val="50000"/>
              </a:spcBef>
            </a:pPr>
            <a:r>
              <a:rPr lang="zh-CN" altLang="en-US" sz="2800" b="1" dirty="0">
                <a:solidFill>
                  <a:srgbClr val="FF0000"/>
                </a:solidFill>
                <a:latin typeface="Tahoma" panose="020B0604030504040204" pitchFamily="34" charset="0"/>
              </a:rPr>
              <a:t>会出现世界性大战？</a:t>
            </a:r>
            <a:endParaRPr lang="zh-CN" altLang="en-US" sz="2800" b="1" dirty="0">
              <a:solidFill>
                <a:srgbClr val="FF0000"/>
              </a:solidFill>
              <a:latin typeface="Tahoma" panose="020B060403050404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ircle(in)">
                                      <p:cBhvr>
                                        <p:cTn id="13" dur="2000"/>
                                        <p:tgtEl>
                                          <p:spTgt spid="3"/>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ircle(in)">
                                      <p:cBhvr>
                                        <p:cTn id="16" dur="20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2" nodeType="clickEffect">
                                  <p:stCondLst>
                                    <p:cond delay="0"/>
                                  </p:stCondLst>
                                  <p:iterate type="lt">
                                    <p:tmPct val="0"/>
                                  </p:iterate>
                                  <p:childTnLst>
                                    <p:set>
                                      <p:cBhvr>
                                        <p:cTn id="20" dur="1" fill="hold">
                                          <p:stCondLst>
                                            <p:cond delay="0"/>
                                          </p:stCondLst>
                                        </p:cTn>
                                        <p:tgtEl>
                                          <p:spTgt spid="7"/>
                                        </p:tgtEl>
                                        <p:attrNameLst>
                                          <p:attrName>style.visibility</p:attrName>
                                        </p:attrNameLst>
                                      </p:cBhvr>
                                      <p:to>
                                        <p:strVal val="visible"/>
                                      </p:to>
                                    </p:set>
                                    <p:animEffect transition="in" filter="circle(in)">
                                      <p:cBhvr>
                                        <p:cTn id="21" dur="20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mph" presetSubtype="0" fill="hold" grpId="0" nodeType="clickEffect">
                                  <p:stCondLst>
                                    <p:cond delay="0"/>
                                  </p:stCondLst>
                                  <p:iterate type="lt">
                                    <p:tmPct val="0"/>
                                  </p:iterate>
                                  <p:childTnLst>
                                    <p:animScale>
                                      <p:cBhvr>
                                        <p:cTn id="25" dur="2000" fill="hold"/>
                                        <p:tgtEl>
                                          <p:spTgt spid="7"/>
                                        </p:tgtEl>
                                      </p:cBhvr>
                                      <p:by x="150000" y="150000"/>
                                    </p:animScale>
                                  </p:childTnLst>
                                </p:cTn>
                              </p:par>
                              <p:par>
                                <p:cTn id="26" presetID="3" presetClass="emph" presetSubtype="2" fill="hold" grpId="1" nodeType="withEffect">
                                  <p:stCondLst>
                                    <p:cond delay="0"/>
                                  </p:stCondLst>
                                  <p:iterate type="lt">
                                    <p:tmPct val="0"/>
                                  </p:iterate>
                                  <p:childTnLst>
                                    <p:animClr clrSpc="rgb" dir="cw">
                                      <p:cBhvr override="childStyle">
                                        <p:cTn id="27" dur="2000" fill="hold"/>
                                        <p:tgtEl>
                                          <p:spTgt spid="7"/>
                                        </p:tgtEl>
                                        <p:attrNameLst>
                                          <p:attrName>style.color</p:attrName>
                                        </p:attrNameLst>
                                      </p:cBhvr>
                                      <p:to>
                                        <a:schemeClr val="accent2"/>
                                      </p:to>
                                    </p:animClr>
                                  </p:childTnLst>
                                </p:cTn>
                              </p:par>
                              <p:par>
                                <p:cTn id="28" presetID="16" presetClass="entr" presetSubtype="2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barn(inVertical)">
                                      <p:cBhvr>
                                        <p:cTn id="33" dur="500"/>
                                        <p:tgtEl>
                                          <p:spTgt spid="13"/>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ppt_x"/>
                                          </p:val>
                                        </p:tav>
                                        <p:tav tm="100000">
                                          <p:val>
                                            <p:strVal val="#ppt_x"/>
                                          </p:val>
                                        </p:tav>
                                      </p:tavLst>
                                    </p:anim>
                                    <p:anim calcmode="lin" valueType="num">
                                      <p:cBhvr additive="base">
                                        <p:cTn id="4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3" grpId="0" animBg="1"/>
      <p:bldP spid="8" grpId="0" animBg="1"/>
      <p:bldP spid="10" grpId="0"/>
      <p:bldP spid="11" grpId="0" animBg="1"/>
      <p:bldP spid="12" grpId="0" animBg="1"/>
      <p:bldP spid="9"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3" name="Text Box 3"/>
          <p:cNvSpPr txBox="1">
            <a:spLocks noChangeArrowheads="1"/>
          </p:cNvSpPr>
          <p:nvPr/>
        </p:nvSpPr>
        <p:spPr bwMode="auto">
          <a:xfrm>
            <a:off x="4787900" y="1747838"/>
            <a:ext cx="2001838" cy="579438"/>
          </a:xfrm>
          <a:prstGeom prst="rect">
            <a:avLst/>
          </a:prstGeom>
          <a:solidFill>
            <a:schemeClr val="bg1">
              <a:lumMod val="95000"/>
            </a:schemeClr>
          </a:solidFill>
          <a:ln w="38100">
            <a:solidFill>
              <a:schemeClr val="tx1"/>
            </a:solidFill>
          </a:ln>
          <a:effectLst/>
        </p:spPr>
        <p:txBody>
          <a:bodyPr>
            <a:spAutoFit/>
          </a:bodyPr>
          <a:lstStyle/>
          <a:p>
            <a:pPr marR="0" defTabSz="914400">
              <a:spcBef>
                <a:spcPct val="50000"/>
              </a:spcBef>
              <a:buClrTx/>
              <a:buSzTx/>
              <a:buFontTx/>
              <a:buNone/>
              <a:defRPr/>
            </a:pPr>
            <a:r>
              <a:rPr kumimoji="0" lang="zh-CN" altLang="en-US" sz="3200" b="1" kern="1200" cap="none" spc="0" normalizeH="0" baseline="0" noProof="0" dirty="0">
                <a:effectLst>
                  <a:outerShdw blurRad="38100" dist="38100" dir="2700000" algn="tl">
                    <a:srgbClr val="C0C0C0"/>
                  </a:outerShdw>
                </a:effectLst>
                <a:latin typeface="Arial" panose="020B0604020202020204" pitchFamily="34" charset="0"/>
                <a:ea typeface="黑体" panose="02010609060101010101" pitchFamily="49" charset="-122"/>
                <a:cs typeface="+mn-cs"/>
              </a:rPr>
              <a:t>起止时间</a:t>
            </a:r>
            <a:endParaRPr kumimoji="0" lang="zh-CN" altLang="en-US" sz="3200" b="1" kern="1200" cap="none" spc="0" normalizeH="0" baseline="0" noProof="0" dirty="0">
              <a:effectLst>
                <a:outerShdw blurRad="38100" dist="38100" dir="2700000" algn="tl">
                  <a:srgbClr val="C0C0C0"/>
                </a:outerShdw>
              </a:effectLst>
              <a:latin typeface="Arial" panose="020B0604020202020204" pitchFamily="34" charset="0"/>
              <a:ea typeface="黑体" panose="02010609060101010101" pitchFamily="49" charset="-122"/>
              <a:cs typeface="+mn-cs"/>
            </a:endParaRPr>
          </a:p>
        </p:txBody>
      </p:sp>
      <p:sp>
        <p:nvSpPr>
          <p:cNvPr id="5124" name="Text Box 4">
            <a:hlinkClick r:id="" action="ppaction://noaction"/>
          </p:cNvPr>
          <p:cNvSpPr txBox="1">
            <a:spLocks noChangeArrowheads="1"/>
          </p:cNvSpPr>
          <p:nvPr/>
        </p:nvSpPr>
        <p:spPr bwMode="auto">
          <a:xfrm>
            <a:off x="4787900" y="2540000"/>
            <a:ext cx="2001838" cy="579438"/>
          </a:xfrm>
          <a:prstGeom prst="rect">
            <a:avLst/>
          </a:prstGeom>
          <a:solidFill>
            <a:schemeClr val="bg1">
              <a:lumMod val="95000"/>
            </a:schemeClr>
          </a:solidFill>
          <a:ln w="38100">
            <a:solidFill>
              <a:schemeClr val="tx1"/>
            </a:solidFill>
          </a:ln>
          <a:effectLst/>
        </p:spPr>
        <p:txBody>
          <a:bodyPr>
            <a:spAutoFit/>
          </a:bodyPr>
          <a:lstStyle/>
          <a:p>
            <a:pPr marR="0" defTabSz="914400">
              <a:spcBef>
                <a:spcPct val="50000"/>
              </a:spcBef>
              <a:buClrTx/>
              <a:buSzTx/>
              <a:buFontTx/>
              <a:buNone/>
              <a:defRPr/>
            </a:pPr>
            <a:r>
              <a:rPr kumimoji="0" lang="zh-CN" altLang="en-US" sz="3200" b="1" kern="1200" cap="none" spc="0" normalizeH="0" baseline="0" noProof="0">
                <a:effectLst>
                  <a:outerShdw blurRad="38100" dist="38100" dir="2700000" algn="tl">
                    <a:srgbClr val="C0C0C0"/>
                  </a:outerShdw>
                </a:effectLst>
                <a:latin typeface="Arial" panose="020B0604020202020204" pitchFamily="34" charset="0"/>
                <a:ea typeface="黑体" panose="02010609060101010101" pitchFamily="49" charset="-122"/>
                <a:cs typeface="+mn-cs"/>
              </a:rPr>
              <a:t>交战双方</a:t>
            </a:r>
            <a:endParaRPr kumimoji="0" lang="zh-CN" altLang="en-US" sz="3200" b="1" kern="1200" cap="none" spc="0" normalizeH="0" baseline="0" noProof="0">
              <a:effectLst>
                <a:outerShdw blurRad="38100" dist="38100" dir="2700000" algn="tl">
                  <a:srgbClr val="C0C0C0"/>
                </a:outerShdw>
              </a:effectLst>
              <a:latin typeface="Arial" panose="020B0604020202020204" pitchFamily="34" charset="0"/>
              <a:ea typeface="黑体" panose="02010609060101010101" pitchFamily="49" charset="-122"/>
              <a:cs typeface="+mn-cs"/>
            </a:endParaRPr>
          </a:p>
        </p:txBody>
      </p:sp>
      <p:sp>
        <p:nvSpPr>
          <p:cNvPr id="5125" name="Text Box 5"/>
          <p:cNvSpPr txBox="1">
            <a:spLocks noChangeArrowheads="1"/>
          </p:cNvSpPr>
          <p:nvPr/>
        </p:nvSpPr>
        <p:spPr bwMode="auto">
          <a:xfrm>
            <a:off x="4787900" y="3359150"/>
            <a:ext cx="3887788" cy="584200"/>
          </a:xfrm>
          <a:prstGeom prst="rect">
            <a:avLst/>
          </a:prstGeom>
          <a:solidFill>
            <a:schemeClr val="bg1">
              <a:lumMod val="95000"/>
            </a:schemeClr>
          </a:solidFill>
          <a:ln w="38100">
            <a:solidFill>
              <a:schemeClr val="tx1"/>
            </a:solidFill>
          </a:ln>
          <a:effectLst/>
        </p:spPr>
        <p:txBody>
          <a:bodyPr>
            <a:spAutoFit/>
          </a:bodyPr>
          <a:lstStyle/>
          <a:p>
            <a:pPr marR="0" defTabSz="914400">
              <a:spcBef>
                <a:spcPct val="50000"/>
              </a:spcBef>
              <a:buClrTx/>
              <a:buSzTx/>
              <a:buFontTx/>
              <a:buNone/>
              <a:defRPr/>
            </a:pPr>
            <a:r>
              <a:rPr kumimoji="0" lang="zh-CN" altLang="en-US" sz="3200" b="1" kern="1200" cap="none" spc="0" normalizeH="0" baseline="0" noProof="0" dirty="0">
                <a:effectLst>
                  <a:outerShdw blurRad="38100" dist="38100" dir="2700000" algn="tl">
                    <a:srgbClr val="C0C0C0"/>
                  </a:outerShdw>
                </a:effectLst>
                <a:latin typeface="Arial" panose="020B0604020202020204" pitchFamily="34" charset="0"/>
                <a:ea typeface="黑体" panose="02010609060101010101" pitchFamily="49" charset="-122"/>
                <a:cs typeface="+mn-cs"/>
              </a:rPr>
              <a:t>三条战线、三个阶段</a:t>
            </a:r>
            <a:endParaRPr kumimoji="0" lang="zh-CN" altLang="en-US" sz="3200" b="1" kern="1200" cap="none" spc="0" normalizeH="0" baseline="0" noProof="0" dirty="0">
              <a:effectLst>
                <a:outerShdw blurRad="38100" dist="38100" dir="2700000" algn="tl">
                  <a:srgbClr val="C0C0C0"/>
                </a:outerShdw>
              </a:effectLst>
              <a:latin typeface="Arial" panose="020B0604020202020204" pitchFamily="34" charset="0"/>
              <a:ea typeface="黑体" panose="02010609060101010101" pitchFamily="49" charset="-122"/>
              <a:cs typeface="+mn-cs"/>
            </a:endParaRPr>
          </a:p>
        </p:txBody>
      </p:sp>
      <p:sp>
        <p:nvSpPr>
          <p:cNvPr id="5128" name="Text Box 8"/>
          <p:cNvSpPr txBox="1">
            <a:spLocks noChangeArrowheads="1"/>
          </p:cNvSpPr>
          <p:nvPr/>
        </p:nvSpPr>
        <p:spPr bwMode="auto">
          <a:xfrm>
            <a:off x="4789488" y="4121150"/>
            <a:ext cx="1133475" cy="579438"/>
          </a:xfrm>
          <a:prstGeom prst="rect">
            <a:avLst/>
          </a:prstGeom>
          <a:solidFill>
            <a:schemeClr val="bg1">
              <a:lumMod val="95000"/>
            </a:schemeClr>
          </a:solidFill>
          <a:ln w="38100">
            <a:solidFill>
              <a:schemeClr val="tx1"/>
            </a:solidFill>
          </a:ln>
          <a:effectLst/>
        </p:spPr>
        <p:txBody>
          <a:bodyPr>
            <a:spAutoFit/>
          </a:bodyPr>
          <a:lstStyle/>
          <a:p>
            <a:pPr marR="0" defTabSz="914400">
              <a:spcBef>
                <a:spcPct val="50000"/>
              </a:spcBef>
              <a:buClrTx/>
              <a:buSzTx/>
              <a:buFontTx/>
              <a:buNone/>
              <a:defRPr/>
            </a:pPr>
            <a:r>
              <a:rPr kumimoji="0" lang="zh-CN" altLang="en-US" sz="3200" b="1" kern="1200" cap="none" spc="0" normalizeH="0" baseline="0" noProof="0">
                <a:effectLst>
                  <a:outerShdw blurRad="38100" dist="38100" dir="2700000" algn="tl">
                    <a:srgbClr val="C0C0C0"/>
                  </a:outerShdw>
                </a:effectLst>
                <a:latin typeface="Arial" panose="020B0604020202020204" pitchFamily="34" charset="0"/>
                <a:ea typeface="黑体" panose="02010609060101010101" pitchFamily="49" charset="-122"/>
                <a:cs typeface="+mn-cs"/>
              </a:rPr>
              <a:t>结果</a:t>
            </a:r>
            <a:endParaRPr kumimoji="0" lang="zh-CN" altLang="en-US" sz="3200" b="1" kern="1200" cap="none" spc="0" normalizeH="0" baseline="0" noProof="0">
              <a:effectLst>
                <a:outerShdw blurRad="38100" dist="38100" dir="2700000" algn="tl">
                  <a:srgbClr val="C0C0C0"/>
                </a:outerShdw>
              </a:effectLst>
              <a:latin typeface="Arial" panose="020B0604020202020204" pitchFamily="34" charset="0"/>
              <a:ea typeface="黑体" panose="02010609060101010101" pitchFamily="49" charset="-122"/>
              <a:cs typeface="+mn-cs"/>
            </a:endParaRPr>
          </a:p>
        </p:txBody>
      </p:sp>
      <p:sp>
        <p:nvSpPr>
          <p:cNvPr id="5129" name="Text Box 9"/>
          <p:cNvSpPr txBox="1">
            <a:spLocks noChangeArrowheads="1"/>
          </p:cNvSpPr>
          <p:nvPr/>
        </p:nvSpPr>
        <p:spPr bwMode="auto">
          <a:xfrm>
            <a:off x="4787900" y="4868863"/>
            <a:ext cx="1109663" cy="579438"/>
          </a:xfrm>
          <a:prstGeom prst="rect">
            <a:avLst/>
          </a:prstGeom>
          <a:solidFill>
            <a:schemeClr val="bg1">
              <a:lumMod val="95000"/>
            </a:schemeClr>
          </a:solidFill>
          <a:ln w="38100">
            <a:solidFill>
              <a:schemeClr val="tx1"/>
            </a:solidFill>
          </a:ln>
          <a:effectLst/>
        </p:spPr>
        <p:txBody>
          <a:bodyPr>
            <a:spAutoFit/>
          </a:bodyPr>
          <a:lstStyle/>
          <a:p>
            <a:pPr marR="0" defTabSz="914400">
              <a:spcBef>
                <a:spcPct val="50000"/>
              </a:spcBef>
              <a:buClrTx/>
              <a:buSzTx/>
              <a:buFontTx/>
              <a:buNone/>
              <a:defRPr/>
            </a:pPr>
            <a:r>
              <a:rPr kumimoji="0" lang="zh-CN" altLang="en-US" sz="3200" b="1" kern="1200" cap="none" spc="0" normalizeH="0" baseline="0" noProof="0" dirty="0">
                <a:effectLst>
                  <a:outerShdw blurRad="38100" dist="38100" dir="2700000" algn="tl">
                    <a:srgbClr val="C0C0C0"/>
                  </a:outerShdw>
                </a:effectLst>
                <a:latin typeface="Arial" panose="020B0604020202020204" pitchFamily="34" charset="0"/>
                <a:ea typeface="黑体" panose="02010609060101010101" pitchFamily="49" charset="-122"/>
                <a:cs typeface="+mn-cs"/>
              </a:rPr>
              <a:t>性质</a:t>
            </a:r>
            <a:endParaRPr kumimoji="0" lang="zh-CN" altLang="en-US" sz="3200" b="1" kern="1200" cap="none" spc="0" normalizeH="0" baseline="0" noProof="0" dirty="0">
              <a:effectLst>
                <a:outerShdw blurRad="38100" dist="38100" dir="2700000" algn="tl">
                  <a:srgbClr val="C0C0C0"/>
                </a:outerShdw>
              </a:effectLst>
              <a:latin typeface="Arial" panose="020B0604020202020204" pitchFamily="34" charset="0"/>
              <a:ea typeface="黑体" panose="02010609060101010101" pitchFamily="49" charset="-122"/>
              <a:cs typeface="+mn-cs"/>
            </a:endParaRPr>
          </a:p>
        </p:txBody>
      </p:sp>
      <p:sp>
        <p:nvSpPr>
          <p:cNvPr id="5130" name="Text Box 10"/>
          <p:cNvSpPr txBox="1">
            <a:spLocks noChangeArrowheads="1"/>
          </p:cNvSpPr>
          <p:nvPr/>
        </p:nvSpPr>
        <p:spPr bwMode="auto">
          <a:xfrm>
            <a:off x="4787900" y="5603875"/>
            <a:ext cx="1109663" cy="579438"/>
          </a:xfrm>
          <a:prstGeom prst="rect">
            <a:avLst/>
          </a:prstGeom>
          <a:solidFill>
            <a:schemeClr val="bg1">
              <a:lumMod val="95000"/>
            </a:schemeClr>
          </a:solidFill>
          <a:ln w="38100">
            <a:solidFill>
              <a:schemeClr val="tx1"/>
            </a:solidFill>
          </a:ln>
          <a:effectLst/>
        </p:spPr>
        <p:txBody>
          <a:bodyPr>
            <a:spAutoFit/>
          </a:bodyPr>
          <a:lstStyle/>
          <a:p>
            <a:pPr marR="0" defTabSz="914400">
              <a:spcBef>
                <a:spcPct val="50000"/>
              </a:spcBef>
              <a:buClrTx/>
              <a:buSzTx/>
              <a:buFontTx/>
              <a:buNone/>
              <a:defRPr/>
            </a:pPr>
            <a:r>
              <a:rPr kumimoji="0" lang="zh-CN" altLang="en-US" sz="3200" b="1" kern="1200" cap="none" spc="0" normalizeH="0" baseline="0" noProof="0" dirty="0">
                <a:effectLst>
                  <a:outerShdw blurRad="38100" dist="38100" dir="2700000" algn="tl">
                    <a:srgbClr val="C0C0C0"/>
                  </a:outerShdw>
                </a:effectLst>
                <a:latin typeface="Arial" panose="020B0604020202020204" pitchFamily="34" charset="0"/>
                <a:ea typeface="黑体" panose="02010609060101010101" pitchFamily="49" charset="-122"/>
                <a:cs typeface="+mn-cs"/>
              </a:rPr>
              <a:t>影响</a:t>
            </a:r>
            <a:endParaRPr kumimoji="0" lang="zh-CN" altLang="en-US" sz="3200" b="1" kern="1200" cap="none" spc="0" normalizeH="0" baseline="0" noProof="0" dirty="0">
              <a:effectLst>
                <a:outerShdw blurRad="38100" dist="38100" dir="2700000" algn="tl">
                  <a:srgbClr val="C0C0C0"/>
                </a:outerShdw>
              </a:effectLst>
              <a:latin typeface="Arial" panose="020B0604020202020204" pitchFamily="34" charset="0"/>
              <a:ea typeface="黑体" panose="02010609060101010101" pitchFamily="49" charset="-122"/>
              <a:cs typeface="+mn-cs"/>
            </a:endParaRPr>
          </a:p>
        </p:txBody>
      </p:sp>
      <p:sp>
        <p:nvSpPr>
          <p:cNvPr id="11" name="Rectangle 2"/>
          <p:cNvSpPr>
            <a:spLocks noChangeArrowheads="1"/>
          </p:cNvSpPr>
          <p:nvPr/>
        </p:nvSpPr>
        <p:spPr bwMode="auto">
          <a:xfrm>
            <a:off x="1619250" y="2324100"/>
            <a:ext cx="2089150" cy="2308225"/>
          </a:xfrm>
          <a:prstGeom prst="rect">
            <a:avLst/>
          </a:prstGeom>
          <a:noFill/>
          <a:ln w="9525">
            <a:noFill/>
            <a:miter lim="800000"/>
          </a:ln>
        </p:spPr>
        <p:txBody>
          <a:bodyPr anchor="ctr">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4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行楷" pitchFamily="2" charset="-122"/>
                <a:ea typeface="华文行楷" pitchFamily="2" charset="-122"/>
                <a:cs typeface="+mn-cs"/>
              </a:rPr>
              <a:t>第一次</a:t>
            </a:r>
            <a:endParaRPr kumimoji="0" lang="en-US" altLang="zh-CN" sz="4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行楷" pitchFamily="2" charset="-122"/>
              <a:ea typeface="华文行楷" pitchFamily="2" charset="-122"/>
              <a:cs typeface="+mn-cs"/>
            </a:endParaRPr>
          </a:p>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4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行楷" pitchFamily="2" charset="-122"/>
                <a:ea typeface="华文行楷" pitchFamily="2" charset="-122"/>
                <a:cs typeface="+mn-cs"/>
              </a:rPr>
              <a:t>世界</a:t>
            </a:r>
            <a:endParaRPr kumimoji="0" lang="en-US" altLang="zh-CN" sz="4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行楷" pitchFamily="2" charset="-122"/>
              <a:ea typeface="华文行楷" pitchFamily="2" charset="-122"/>
              <a:cs typeface="+mn-cs"/>
            </a:endParaRPr>
          </a:p>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4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行楷" pitchFamily="2" charset="-122"/>
                <a:ea typeface="华文行楷" pitchFamily="2" charset="-122"/>
                <a:cs typeface="+mn-cs"/>
              </a:rPr>
              <a:t>大战</a:t>
            </a:r>
            <a:endParaRPr kumimoji="0" lang="en-US" altLang="zh-CN" sz="4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行楷" pitchFamily="2" charset="-122"/>
              <a:ea typeface="华文行楷" pitchFamily="2" charset="-122"/>
              <a:cs typeface="+mn-cs"/>
            </a:endParaRPr>
          </a:p>
        </p:txBody>
      </p:sp>
      <p:sp>
        <p:nvSpPr>
          <p:cNvPr id="12" name="Text Box 2">
            <a:hlinkClick r:id="" action="ppaction://noaction"/>
          </p:cNvPr>
          <p:cNvSpPr txBox="1">
            <a:spLocks noChangeArrowheads="1"/>
          </p:cNvSpPr>
          <p:nvPr/>
        </p:nvSpPr>
        <p:spPr bwMode="auto">
          <a:xfrm>
            <a:off x="4787900" y="908050"/>
            <a:ext cx="2001838" cy="579438"/>
          </a:xfrm>
          <a:prstGeom prst="rect">
            <a:avLst/>
          </a:prstGeom>
          <a:solidFill>
            <a:schemeClr val="bg1">
              <a:lumMod val="95000"/>
            </a:schemeClr>
          </a:solidFill>
          <a:ln w="38100">
            <a:solidFill>
              <a:schemeClr val="tx1"/>
            </a:solidFill>
          </a:ln>
          <a:effectLst/>
        </p:spPr>
        <p:txBody>
          <a:bodyPr>
            <a:spAutoFit/>
          </a:bodyPr>
          <a:lstStyle/>
          <a:p>
            <a:pPr marR="0" defTabSz="914400">
              <a:spcBef>
                <a:spcPct val="50000"/>
              </a:spcBef>
              <a:buClrTx/>
              <a:buSzTx/>
              <a:buFontTx/>
              <a:buNone/>
              <a:defRPr/>
            </a:pPr>
            <a:r>
              <a:rPr kumimoji="0" lang="zh-CN" altLang="en-US" sz="3200" b="1" kern="1200" cap="none" spc="0" normalizeH="0" baseline="0" noProof="0" dirty="0">
                <a:effectLst>
                  <a:outerShdw blurRad="38100" dist="38100" dir="2700000" algn="tl">
                    <a:srgbClr val="C0C0C0"/>
                  </a:outerShdw>
                </a:effectLst>
                <a:latin typeface="Arial" panose="020B0604020202020204" pitchFamily="34" charset="0"/>
                <a:ea typeface="黑体" panose="02010609060101010101" pitchFamily="49" charset="-122"/>
                <a:cs typeface="+mn-cs"/>
              </a:rPr>
              <a:t>爆发原因</a:t>
            </a:r>
            <a:endParaRPr kumimoji="0" lang="zh-CN" altLang="en-US" sz="3200" b="1" kern="1200" cap="none" spc="0" normalizeH="0" baseline="0" noProof="0" dirty="0">
              <a:effectLst>
                <a:outerShdw blurRad="38100" dist="38100" dir="2700000" algn="tl">
                  <a:srgbClr val="C0C0C0"/>
                </a:outerShdw>
              </a:effectLst>
              <a:latin typeface="Arial" panose="020B0604020202020204" pitchFamily="34" charset="0"/>
              <a:ea typeface="黑体" panose="02010609060101010101" pitchFamily="49" charset="-122"/>
              <a:cs typeface="+mn-cs"/>
            </a:endParaRPr>
          </a:p>
        </p:txBody>
      </p:sp>
      <p:sp>
        <p:nvSpPr>
          <p:cNvPr id="2" name="左大括号 1"/>
          <p:cNvSpPr/>
          <p:nvPr/>
        </p:nvSpPr>
        <p:spPr>
          <a:xfrm>
            <a:off x="3924300" y="1100138"/>
            <a:ext cx="576263" cy="4822825"/>
          </a:xfrm>
          <a:prstGeom prst="leftBrace">
            <a:avLst/>
          </a:prstGeom>
          <a:ln w="571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4" name="Text Box 2"/>
          <p:cNvSpPr txBox="1"/>
          <p:nvPr/>
        </p:nvSpPr>
        <p:spPr>
          <a:xfrm>
            <a:off x="250825" y="107950"/>
            <a:ext cx="3673475" cy="1570038"/>
          </a:xfrm>
          <a:prstGeom prst="rect">
            <a:avLst/>
          </a:prstGeom>
          <a:noFill/>
          <a:ln w="9525">
            <a:noFill/>
          </a:ln>
        </p:spPr>
        <p:txBody>
          <a:bodyPr>
            <a:spAutoFit/>
          </a:bodyPr>
          <a:p>
            <a:pPr>
              <a:spcBef>
                <a:spcPct val="50000"/>
              </a:spcBef>
            </a:pPr>
            <a:r>
              <a:rPr lang="zh-CN" altLang="en-US" sz="3200" b="1" dirty="0">
                <a:latin typeface="Tahoma" panose="020B0604030504040204" pitchFamily="34" charset="0"/>
              </a:rPr>
              <a:t>    请同学们快速浏览课本，找出本课框架的大致内容。</a:t>
            </a:r>
            <a:endParaRPr lang="zh-CN" altLang="en-US" sz="3200" b="1" dirty="0">
              <a:solidFill>
                <a:schemeClr val="hlink"/>
              </a:solidFill>
              <a:latin typeface="Tahoma" panose="020B0604030504040204" pitchFamily="34" charset="0"/>
            </a:endParaRPr>
          </a:p>
        </p:txBody>
      </p:sp>
    </p:spTree>
  </p:cSld>
  <p:clrMapOvr>
    <a:masterClrMapping/>
  </p:clrMapOvr>
  <p:transition>
    <p:zoom dir="in"/>
    <p:sndAc>
      <p:stSnd>
        <p:snd r:embed="rId1"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1500"/>
                                        <p:tgtEl>
                                          <p:spTgt spid="12"/>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5123"/>
                                        </p:tgtEl>
                                        <p:attrNameLst>
                                          <p:attrName>style.visibility</p:attrName>
                                        </p:attrNameLst>
                                      </p:cBhvr>
                                      <p:to>
                                        <p:strVal val="visible"/>
                                      </p:to>
                                    </p:set>
                                    <p:animEffect transition="in" filter="wipe(up)">
                                      <p:cBhvr>
                                        <p:cTn id="10" dur="1500"/>
                                        <p:tgtEl>
                                          <p:spTgt spid="5123"/>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5124"/>
                                        </p:tgtEl>
                                        <p:attrNameLst>
                                          <p:attrName>style.visibility</p:attrName>
                                        </p:attrNameLst>
                                      </p:cBhvr>
                                      <p:to>
                                        <p:strVal val="visible"/>
                                      </p:to>
                                    </p:set>
                                    <p:animEffect transition="in" filter="wipe(up)">
                                      <p:cBhvr>
                                        <p:cTn id="13" dur="1500"/>
                                        <p:tgtEl>
                                          <p:spTgt spid="5124"/>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5125"/>
                                        </p:tgtEl>
                                        <p:attrNameLst>
                                          <p:attrName>style.visibility</p:attrName>
                                        </p:attrNameLst>
                                      </p:cBhvr>
                                      <p:to>
                                        <p:strVal val="visible"/>
                                      </p:to>
                                    </p:set>
                                    <p:animEffect transition="in" filter="wipe(up)">
                                      <p:cBhvr>
                                        <p:cTn id="16" dur="1500"/>
                                        <p:tgtEl>
                                          <p:spTgt spid="5125"/>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5128"/>
                                        </p:tgtEl>
                                        <p:attrNameLst>
                                          <p:attrName>style.visibility</p:attrName>
                                        </p:attrNameLst>
                                      </p:cBhvr>
                                      <p:to>
                                        <p:strVal val="visible"/>
                                      </p:to>
                                    </p:set>
                                    <p:animEffect transition="in" filter="wipe(up)">
                                      <p:cBhvr>
                                        <p:cTn id="19" dur="1500"/>
                                        <p:tgtEl>
                                          <p:spTgt spid="5128"/>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5130"/>
                                        </p:tgtEl>
                                        <p:attrNameLst>
                                          <p:attrName>style.visibility</p:attrName>
                                        </p:attrNameLst>
                                      </p:cBhvr>
                                      <p:to>
                                        <p:strVal val="visible"/>
                                      </p:to>
                                    </p:set>
                                    <p:animEffect transition="in" filter="wipe(up)">
                                      <p:cBhvr>
                                        <p:cTn id="22" dur="1500"/>
                                        <p:tgtEl>
                                          <p:spTgt spid="5130"/>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5129"/>
                                        </p:tgtEl>
                                        <p:attrNameLst>
                                          <p:attrName>style.visibility</p:attrName>
                                        </p:attrNameLst>
                                      </p:cBhvr>
                                      <p:to>
                                        <p:strVal val="visible"/>
                                      </p:to>
                                    </p:set>
                                    <p:animEffect transition="in" filter="wipe(up)">
                                      <p:cBhvr>
                                        <p:cTn id="25" dur="1500"/>
                                        <p:tgtEl>
                                          <p:spTgt spid="512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 fill="hold"/>
                                        <p:tgtEl>
                                          <p:spTgt spid="14"/>
                                        </p:tgtEl>
                                        <p:attrNameLst>
                                          <p:attrName>ppt_x</p:attrName>
                                        </p:attrNameLst>
                                      </p:cBhvr>
                                      <p:tavLst>
                                        <p:tav tm="0">
                                          <p:val>
                                            <p:strVal val="#ppt_x"/>
                                          </p:val>
                                        </p:tav>
                                        <p:tav tm="100000">
                                          <p:val>
                                            <p:strVal val="#ppt_x"/>
                                          </p:val>
                                        </p:tav>
                                      </p:tavLst>
                                    </p:anim>
                                    <p:anim calcmode="lin" valueType="num">
                                      <p:cBhvr additive="base">
                                        <p:cTn id="3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animBg="1"/>
      <p:bldP spid="5124" grpId="0" animBg="1"/>
      <p:bldP spid="5125" grpId="0" animBg="1"/>
      <p:bldP spid="5128" grpId="0" animBg="1"/>
      <p:bldP spid="5129" grpId="0" animBg="1"/>
      <p:bldP spid="5130" grpId="0" animBg="1"/>
      <p:bldP spid="12" grpId="0" animBg="1"/>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8" name="Text Box 32"/>
          <p:cNvSpPr txBox="1"/>
          <p:nvPr/>
        </p:nvSpPr>
        <p:spPr>
          <a:xfrm>
            <a:off x="0" y="46038"/>
            <a:ext cx="4608513" cy="646112"/>
          </a:xfrm>
          <a:prstGeom prst="rect">
            <a:avLst/>
          </a:prstGeom>
          <a:solidFill>
            <a:srgbClr val="00B0F0"/>
          </a:solidFill>
          <a:ln w="9525" cap="flat" cmpd="sng">
            <a:solidFill>
              <a:schemeClr val="tx1"/>
            </a:solidFill>
            <a:prstDash val="solid"/>
            <a:miter/>
            <a:headEnd type="none" w="med" len="med"/>
            <a:tailEnd type="none" w="med" len="med"/>
          </a:ln>
        </p:spPr>
        <p:txBody>
          <a:bodyPr>
            <a:spAutoFit/>
          </a:bodyPr>
          <a:p>
            <a:pPr>
              <a:spcBef>
                <a:spcPct val="50000"/>
              </a:spcBef>
            </a:pPr>
            <a:r>
              <a:rPr lang="zh-CN" altLang="en-US" sz="3600" b="1" dirty="0">
                <a:latin typeface="Comic Sans MS" panose="030F0702030302020204" pitchFamily="66" charset="0"/>
              </a:rPr>
              <a:t>一战爆发原因（背景）</a:t>
            </a:r>
            <a:endParaRPr lang="zh-CN" altLang="en-US" sz="3600" b="1" dirty="0">
              <a:latin typeface="Comic Sans MS" panose="030F0702030302020204" pitchFamily="66" charset="0"/>
            </a:endParaRPr>
          </a:p>
        </p:txBody>
      </p:sp>
      <p:graphicFrame>
        <p:nvGraphicFramePr>
          <p:cNvPr id="3" name="Object 2"/>
          <p:cNvGraphicFramePr>
            <a:graphicFrameLocks noChangeAspect="1"/>
          </p:cNvGraphicFramePr>
          <p:nvPr/>
        </p:nvGraphicFramePr>
        <p:xfrm>
          <a:off x="4298950" y="3743325"/>
          <a:ext cx="4859338" cy="3084513"/>
        </p:xfrm>
        <a:graphic>
          <a:graphicData uri="http://schemas.openxmlformats.org/presentationml/2006/ole">
            <mc:AlternateContent xmlns:mc="http://schemas.openxmlformats.org/markup-compatibility/2006">
              <mc:Choice xmlns:v="urn:schemas-microsoft-com:vml" Requires="v">
                <p:oleObj spid="_x0000_s3077" name="" r:id="rId1" imgW="5582920" imgH="2911475" progId="ET.Chart.6">
                  <p:embed/>
                </p:oleObj>
              </mc:Choice>
              <mc:Fallback>
                <p:oleObj name="" r:id="rId1" imgW="5582920" imgH="2911475" progId="ET.Chart.6">
                  <p:embed/>
                  <p:pic>
                    <p:nvPicPr>
                      <p:cNvPr id="0" name="图片 3076"/>
                      <p:cNvPicPr/>
                      <p:nvPr/>
                    </p:nvPicPr>
                    <p:blipFill>
                      <a:blip r:embed="rId2"/>
                      <a:stretch>
                        <a:fillRect/>
                      </a:stretch>
                    </p:blipFill>
                    <p:spPr>
                      <a:xfrm>
                        <a:off x="4298950" y="3743325"/>
                        <a:ext cx="4859338" cy="3084513"/>
                      </a:xfrm>
                      <a:prstGeom prst="rect">
                        <a:avLst/>
                      </a:prstGeom>
                      <a:noFill/>
                      <a:ln w="38100">
                        <a:noFill/>
                        <a:miter/>
                      </a:ln>
                    </p:spPr>
                  </p:pic>
                </p:oleObj>
              </mc:Fallback>
            </mc:AlternateContent>
          </a:graphicData>
        </a:graphic>
      </p:graphicFrame>
      <p:graphicFrame>
        <p:nvGraphicFramePr>
          <p:cNvPr id="4" name="Object 3"/>
          <p:cNvGraphicFramePr>
            <a:graphicFrameLocks noChangeAspect="1"/>
          </p:cNvGraphicFramePr>
          <p:nvPr/>
        </p:nvGraphicFramePr>
        <p:xfrm>
          <a:off x="-117475" y="549275"/>
          <a:ext cx="5842000" cy="3633788"/>
        </p:xfrm>
        <a:graphic>
          <a:graphicData uri="http://schemas.openxmlformats.org/presentationml/2006/ole">
            <mc:AlternateContent xmlns:mc="http://schemas.openxmlformats.org/markup-compatibility/2006">
              <mc:Choice xmlns:v="urn:schemas-microsoft-com:vml" Requires="v">
                <p:oleObj spid="_x0000_s3076" name="" r:id="rId3" imgW="5582920" imgH="2911475" progId="ET.Chart.6">
                  <p:embed/>
                </p:oleObj>
              </mc:Choice>
              <mc:Fallback>
                <p:oleObj name="" r:id="rId3" imgW="5582920" imgH="2911475" progId="ET.Chart.6">
                  <p:embed/>
                  <p:pic>
                    <p:nvPicPr>
                      <p:cNvPr id="0" name="图片 3075"/>
                      <p:cNvPicPr/>
                      <p:nvPr/>
                    </p:nvPicPr>
                    <p:blipFill>
                      <a:blip r:embed="rId4"/>
                      <a:stretch>
                        <a:fillRect/>
                      </a:stretch>
                    </p:blipFill>
                    <p:spPr>
                      <a:xfrm>
                        <a:off x="-117475" y="549275"/>
                        <a:ext cx="5842000" cy="3633788"/>
                      </a:xfrm>
                      <a:prstGeom prst="rect">
                        <a:avLst/>
                      </a:prstGeom>
                      <a:noFill/>
                      <a:ln w="38100">
                        <a:noFill/>
                        <a:miter/>
                      </a:ln>
                    </p:spPr>
                  </p:pic>
                </p:oleObj>
              </mc:Fallback>
            </mc:AlternateContent>
          </a:graphicData>
        </a:graphic>
      </p:graphicFrame>
      <p:sp>
        <p:nvSpPr>
          <p:cNvPr id="5" name="Text Box 4"/>
          <p:cNvSpPr txBox="1">
            <a:spLocks noChangeArrowheads="1"/>
          </p:cNvSpPr>
          <p:nvPr/>
        </p:nvSpPr>
        <p:spPr bwMode="auto">
          <a:xfrm>
            <a:off x="233363" y="4508500"/>
            <a:ext cx="4032250" cy="1939925"/>
          </a:xfrm>
          <a:prstGeom prst="rect">
            <a:avLst/>
          </a:prstGeom>
          <a:noFill/>
          <a:ln>
            <a:noFill/>
          </a:ln>
          <a:effectLst/>
        </p:spPr>
        <p:txBody>
          <a:bodyPr>
            <a:spAutoFit/>
          </a:bodyPr>
          <a:lstStyle/>
          <a:p>
            <a:pPr marR="0" defTabSz="914400" fontAlgn="auto">
              <a:spcBef>
                <a:spcPts val="0"/>
              </a:spcBef>
              <a:spcAft>
                <a:spcPts val="0"/>
              </a:spcAft>
              <a:buClrTx/>
              <a:buSzTx/>
              <a:buFont typeface="Arial" panose="020B0604020202020204" pitchFamily="34" charset="0"/>
              <a:buNone/>
              <a:defRPr/>
            </a:pPr>
            <a:r>
              <a:rPr kumimoji="0" lang="zh-CN" altLang="en-US" sz="2400" b="1" kern="0" cap="none" spc="0" normalizeH="0" baseline="0" noProof="0" dirty="0">
                <a:solidFill>
                  <a:sysClr val="windowText" lastClr="000000"/>
                </a:solidFill>
                <a:latin typeface="华文隶书" pitchFamily="2" charset="-122"/>
                <a:ea typeface="华文隶书" pitchFamily="2" charset="-122"/>
                <a:cs typeface="+mn-cs"/>
              </a:rPr>
              <a:t>对比</a:t>
            </a:r>
            <a:r>
              <a:rPr kumimoji="0" lang="en-US" altLang="zh-CN" sz="2400" b="1" kern="0" cap="none" spc="0" normalizeH="0" baseline="0" noProof="0" dirty="0">
                <a:solidFill>
                  <a:sysClr val="windowText" lastClr="000000"/>
                </a:solidFill>
                <a:latin typeface="+mn-ea"/>
                <a:ea typeface="+mn-ea"/>
                <a:cs typeface="+mn-cs"/>
              </a:rPr>
              <a:t>19</a:t>
            </a:r>
            <a:r>
              <a:rPr kumimoji="0" lang="zh-CN" altLang="en-US" sz="2400" b="1" kern="0" cap="none" spc="0" normalizeH="0" baseline="0" noProof="0" dirty="0">
                <a:solidFill>
                  <a:sysClr val="windowText" lastClr="000000"/>
                </a:solidFill>
                <a:latin typeface="+mn-ea"/>
                <a:ea typeface="+mn-ea"/>
                <a:cs typeface="+mn-cs"/>
              </a:rPr>
              <a:t>世纪中期和</a:t>
            </a:r>
            <a:r>
              <a:rPr kumimoji="0" lang="en-US" altLang="zh-CN" sz="2400" b="1" kern="0" cap="none" spc="0" normalizeH="0" baseline="0" noProof="0" dirty="0">
                <a:solidFill>
                  <a:sysClr val="windowText" lastClr="000000"/>
                </a:solidFill>
                <a:latin typeface="+mn-ea"/>
                <a:ea typeface="+mn-ea"/>
                <a:cs typeface="+mn-cs"/>
              </a:rPr>
              <a:t>20</a:t>
            </a:r>
            <a:r>
              <a:rPr kumimoji="0" lang="zh-CN" altLang="en-US" sz="2400" b="1" kern="0" cap="none" spc="0" normalizeH="0" baseline="0" noProof="0" dirty="0">
                <a:solidFill>
                  <a:sysClr val="windowText" lastClr="000000"/>
                </a:solidFill>
                <a:latin typeface="+mn-ea"/>
                <a:ea typeface="+mn-ea"/>
                <a:cs typeface="+mn-cs"/>
              </a:rPr>
              <a:t>世纪初期主要帝国主义国家之间经济、政治发展的状况，</a:t>
            </a:r>
            <a:endParaRPr kumimoji="0" lang="en-US" altLang="zh-CN" sz="2400" b="1" kern="0" cap="none" spc="0" normalizeH="0" baseline="0" noProof="0" dirty="0">
              <a:solidFill>
                <a:sysClr val="windowText" lastClr="000000"/>
              </a:solidFill>
              <a:latin typeface="+mn-ea"/>
              <a:ea typeface="+mn-ea"/>
              <a:cs typeface="+mn-cs"/>
            </a:endParaRPr>
          </a:p>
          <a:p>
            <a:pPr marR="0" defTabSz="914400" fontAlgn="auto">
              <a:spcBef>
                <a:spcPts val="0"/>
              </a:spcBef>
              <a:spcAft>
                <a:spcPts val="0"/>
              </a:spcAft>
              <a:buClrTx/>
              <a:buSzTx/>
              <a:buFont typeface="Arial" panose="020B0604020202020204" pitchFamily="34" charset="0"/>
              <a:buNone/>
              <a:defRPr/>
            </a:pPr>
            <a:r>
              <a:rPr kumimoji="0" lang="zh-CN" altLang="en-US" sz="2400" b="1" kern="0" cap="none" spc="0" normalizeH="0" baseline="0" noProof="0" dirty="0">
                <a:solidFill>
                  <a:sysClr val="windowText" lastClr="000000"/>
                </a:solidFill>
                <a:latin typeface="+mn-ea"/>
                <a:ea typeface="+mn-ea"/>
                <a:cs typeface="+mn-cs"/>
              </a:rPr>
              <a:t>你发现了什么问题</a:t>
            </a:r>
            <a:r>
              <a:rPr kumimoji="0" lang="en-US" altLang="zh-CN" sz="2400" b="1" kern="0" cap="none" spc="0" normalizeH="0" baseline="0" noProof="0" dirty="0">
                <a:solidFill>
                  <a:sysClr val="windowText" lastClr="000000"/>
                </a:solidFill>
                <a:latin typeface="+mn-ea"/>
                <a:ea typeface="+mn-ea"/>
                <a:cs typeface="+mn-cs"/>
              </a:rPr>
              <a:t>?</a:t>
            </a:r>
            <a:endParaRPr kumimoji="0" lang="en-US" altLang="zh-CN" sz="2400" b="1" kern="0" cap="none" spc="0" normalizeH="0" baseline="0" noProof="0" dirty="0">
              <a:solidFill>
                <a:sysClr val="windowText" lastClr="000000"/>
              </a:solidFill>
              <a:latin typeface="+mn-ea"/>
              <a:ea typeface="+mn-ea"/>
              <a:cs typeface="+mn-cs"/>
            </a:endParaRPr>
          </a:p>
          <a:p>
            <a:pPr marR="0" defTabSz="914400" fontAlgn="auto">
              <a:spcBef>
                <a:spcPts val="0"/>
              </a:spcBef>
              <a:spcAft>
                <a:spcPts val="0"/>
              </a:spcAft>
              <a:buClrTx/>
              <a:buSzTx/>
              <a:buFont typeface="Arial" panose="020B0604020202020204" pitchFamily="34" charset="0"/>
              <a:buNone/>
              <a:defRPr/>
            </a:pPr>
            <a:r>
              <a:rPr kumimoji="0" lang="zh-CN" altLang="en-US" sz="2400" b="1" kern="0" cap="none" spc="0" normalizeH="0" baseline="0" noProof="0" dirty="0">
                <a:solidFill>
                  <a:sysClr val="windowText" lastClr="000000"/>
                </a:solidFill>
                <a:latin typeface="+mn-ea"/>
                <a:ea typeface="+mn-ea"/>
                <a:cs typeface="+mn-cs"/>
              </a:rPr>
              <a:t>这些问题带来了什么影响？</a:t>
            </a:r>
            <a:endParaRPr kumimoji="0" lang="zh-CN" altLang="en-US" sz="2400" kern="0" cap="none" spc="0" normalizeH="0" baseline="0" noProof="0" dirty="0">
              <a:solidFill>
                <a:sysClr val="windowText" lastClr="000000"/>
              </a:solidFill>
              <a:latin typeface="+mn-ea"/>
              <a:ea typeface="+mn-ea"/>
              <a:cs typeface="+mn-cs"/>
            </a:endParaRPr>
          </a:p>
        </p:txBody>
      </p:sp>
      <p:sp>
        <p:nvSpPr>
          <p:cNvPr id="6" name="Text Box 5"/>
          <p:cNvSpPr txBox="1">
            <a:spLocks noChangeArrowheads="1"/>
          </p:cNvSpPr>
          <p:nvPr/>
        </p:nvSpPr>
        <p:spPr bwMode="auto">
          <a:xfrm>
            <a:off x="6048375" y="542925"/>
            <a:ext cx="3168650" cy="1201738"/>
          </a:xfrm>
          <a:prstGeom prst="rect">
            <a:avLst/>
          </a:prstGeom>
          <a:noFill/>
          <a:ln>
            <a:noFill/>
          </a:ln>
          <a:effectLst/>
        </p:spPr>
        <p:txBody>
          <a:bodyPr>
            <a:spAutoFit/>
          </a:bodyPr>
          <a:lstStyle/>
          <a:p>
            <a:pPr marR="0" defTabSz="914400">
              <a:spcBef>
                <a:spcPct val="50000"/>
              </a:spcBef>
              <a:buClrTx/>
              <a:buSzTx/>
              <a:buFont typeface="Arial" panose="020B0604020202020204" pitchFamily="34" charset="0"/>
              <a:buNone/>
              <a:defRPr/>
            </a:pPr>
            <a:r>
              <a:rPr kumimoji="0" lang="zh-CN" altLang="en-US" sz="2400" b="1" kern="1200" cap="none" spc="0" normalizeH="0" baseline="0" noProof="0" dirty="0">
                <a:solidFill>
                  <a:srgbClr val="000000"/>
                </a:solidFill>
                <a:latin typeface="Tahoma" panose="020B0604030504040204" pitchFamily="34" charset="0"/>
                <a:ea typeface="楷体_GB2312" pitchFamily="49" charset="-122"/>
                <a:cs typeface="+mn-cs"/>
              </a:rPr>
              <a:t>经济发展不平衡：</a:t>
            </a:r>
            <a:r>
              <a:rPr kumimoji="0" lang="zh-CN" altLang="en-US" sz="2400" b="1" kern="1200" cap="none" spc="0" normalizeH="0" baseline="0" noProof="0" dirty="0">
                <a:solidFill>
                  <a:srgbClr val="FF3300"/>
                </a:solidFill>
                <a:effectLst>
                  <a:outerShdw blurRad="38100" dist="38100" dir="2700000" algn="tl">
                    <a:srgbClr val="C0C0C0"/>
                  </a:outerShdw>
                </a:effectLst>
                <a:latin typeface="Tahoma" panose="020B0604030504040204" pitchFamily="34" charset="0"/>
                <a:ea typeface="楷体_GB2312" pitchFamily="49" charset="-122"/>
                <a:cs typeface="+mn-cs"/>
              </a:rPr>
              <a:t>美、德后来居上，</a:t>
            </a:r>
            <a:r>
              <a:rPr kumimoji="0" lang="zh-CN" altLang="en-US" sz="2400" b="1" kern="1200" cap="none" spc="0" normalizeH="0" baseline="0" noProof="0" dirty="0">
                <a:solidFill>
                  <a:srgbClr val="0033CC"/>
                </a:solidFill>
                <a:effectLst>
                  <a:outerShdw blurRad="38100" dist="38100" dir="2700000" algn="tl">
                    <a:srgbClr val="C0C0C0"/>
                  </a:outerShdw>
                </a:effectLst>
                <a:latin typeface="Tahoma" panose="020B0604030504040204" pitchFamily="34" charset="0"/>
                <a:ea typeface="楷体_GB2312" pitchFamily="49" charset="-122"/>
                <a:cs typeface="+mn-cs"/>
              </a:rPr>
              <a:t>反超</a:t>
            </a:r>
            <a:r>
              <a:rPr kumimoji="0" lang="zh-CN" altLang="en-US" sz="2400" b="1" kern="1200" cap="none" spc="0" normalizeH="0" baseline="0" noProof="0" dirty="0">
                <a:solidFill>
                  <a:srgbClr val="FF3300"/>
                </a:solidFill>
                <a:effectLst>
                  <a:outerShdw blurRad="38100" dist="38100" dir="2700000" algn="tl">
                    <a:srgbClr val="C0C0C0"/>
                  </a:outerShdw>
                </a:effectLst>
                <a:latin typeface="Tahoma" panose="020B0604030504040204" pitchFamily="34" charset="0"/>
                <a:ea typeface="楷体_GB2312" pitchFamily="49" charset="-122"/>
                <a:cs typeface="+mn-cs"/>
              </a:rPr>
              <a:t>英、法</a:t>
            </a:r>
            <a:endParaRPr kumimoji="0" lang="zh-CN" altLang="en-US" sz="2400" b="1" kern="1200" cap="none" spc="0" normalizeH="0" baseline="0" noProof="0" dirty="0">
              <a:solidFill>
                <a:srgbClr val="FF3300"/>
              </a:solidFill>
              <a:effectLst>
                <a:outerShdw blurRad="38100" dist="38100" dir="2700000" algn="tl">
                  <a:srgbClr val="C0C0C0"/>
                </a:outerShdw>
              </a:effectLst>
              <a:latin typeface="Tahoma" panose="020B0604030504040204" pitchFamily="34" charset="0"/>
              <a:ea typeface="楷体_GB2312" pitchFamily="49" charset="-122"/>
              <a:cs typeface="+mn-cs"/>
            </a:endParaRPr>
          </a:p>
        </p:txBody>
      </p:sp>
      <p:sp>
        <p:nvSpPr>
          <p:cNvPr id="7" name="Text Box 6"/>
          <p:cNvSpPr txBox="1">
            <a:spLocks noChangeArrowheads="1"/>
          </p:cNvSpPr>
          <p:nvPr/>
        </p:nvSpPr>
        <p:spPr bwMode="auto">
          <a:xfrm>
            <a:off x="6048375" y="1916113"/>
            <a:ext cx="3095625" cy="1431925"/>
          </a:xfrm>
          <a:prstGeom prst="rect">
            <a:avLst/>
          </a:prstGeom>
          <a:noFill/>
          <a:ln>
            <a:noFill/>
          </a:ln>
          <a:effectLst/>
        </p:spPr>
        <p:txBody>
          <a:bodyPr>
            <a:spAutoFit/>
          </a:bodyPr>
          <a:lstStyle/>
          <a:p>
            <a:pPr marR="0" defTabSz="914400" fontAlgn="auto">
              <a:lnSpc>
                <a:spcPct val="50000"/>
              </a:lnSpc>
              <a:spcBef>
                <a:spcPct val="50000"/>
              </a:spcBef>
              <a:spcAft>
                <a:spcPts val="0"/>
              </a:spcAft>
              <a:buClrTx/>
              <a:buSzTx/>
              <a:buFont typeface="Arial" panose="020B0604020202020204" pitchFamily="34" charset="0"/>
              <a:buNone/>
              <a:defRPr/>
            </a:pPr>
            <a:r>
              <a:rPr kumimoji="0" lang="zh-CN" altLang="en-US" sz="2400" b="1" kern="0" cap="none" spc="0" normalizeH="0" baseline="0" noProof="0" dirty="0">
                <a:solidFill>
                  <a:srgbClr val="000000"/>
                </a:solidFill>
                <a:latin typeface="Tahoma" panose="020B0604030504040204" pitchFamily="34" charset="0"/>
                <a:ea typeface="楷体_GB2312" pitchFamily="49" charset="-122"/>
                <a:cs typeface="+mn-cs"/>
              </a:rPr>
              <a:t>政治发展不平衡：</a:t>
            </a:r>
            <a:endParaRPr kumimoji="0" lang="zh-CN" altLang="en-US" sz="2400" b="1" kern="0" cap="none" spc="0" normalizeH="0" baseline="0" noProof="0" dirty="0">
              <a:solidFill>
                <a:srgbClr val="000000"/>
              </a:solidFill>
              <a:latin typeface="Tahoma" panose="020B0604030504040204" pitchFamily="34" charset="0"/>
              <a:ea typeface="楷体_GB2312" pitchFamily="49" charset="-122"/>
              <a:cs typeface="+mn-cs"/>
            </a:endParaRPr>
          </a:p>
          <a:p>
            <a:pPr marR="0" defTabSz="914400" fontAlgn="auto">
              <a:lnSpc>
                <a:spcPct val="50000"/>
              </a:lnSpc>
              <a:spcBef>
                <a:spcPct val="50000"/>
              </a:spcBef>
              <a:spcAft>
                <a:spcPts val="0"/>
              </a:spcAft>
              <a:buClrTx/>
              <a:buSzTx/>
              <a:buFont typeface="Arial" panose="020B0604020202020204" pitchFamily="34" charset="0"/>
              <a:buNone/>
              <a:defRPr/>
            </a:pPr>
            <a:r>
              <a:rPr kumimoji="0" lang="zh-CN" altLang="en-US" sz="2400" b="1" kern="0" cap="none" spc="0" normalizeH="0" baseline="0" noProof="0" dirty="0">
                <a:solidFill>
                  <a:srgbClr val="FF0000"/>
                </a:solidFill>
                <a:effectLst>
                  <a:outerShdw blurRad="38100" dist="38100" dir="2700000" algn="tl">
                    <a:srgbClr val="C0C0C0"/>
                  </a:outerShdw>
                </a:effectLst>
                <a:latin typeface="Arial" panose="020B0604020202020204" pitchFamily="34" charset="0"/>
                <a:ea typeface="楷体_GB2312" pitchFamily="49" charset="-122"/>
                <a:cs typeface="+mn-cs"/>
              </a:rPr>
              <a:t>各国所占殖民地</a:t>
            </a:r>
            <a:endParaRPr kumimoji="0" lang="zh-CN" altLang="en-US" sz="2400" b="1" kern="0" cap="none" spc="0" normalizeH="0" baseline="0" noProof="0" dirty="0">
              <a:solidFill>
                <a:srgbClr val="FF0000"/>
              </a:solidFill>
              <a:effectLst>
                <a:outerShdw blurRad="38100" dist="38100" dir="2700000" algn="tl">
                  <a:srgbClr val="C0C0C0"/>
                </a:outerShdw>
              </a:effectLst>
              <a:latin typeface="Arial" panose="020B0604020202020204" pitchFamily="34" charset="0"/>
              <a:ea typeface="楷体_GB2312" pitchFamily="49" charset="-122"/>
              <a:cs typeface="+mn-cs"/>
            </a:endParaRPr>
          </a:p>
          <a:p>
            <a:pPr marR="0" defTabSz="914400" fontAlgn="auto">
              <a:lnSpc>
                <a:spcPct val="50000"/>
              </a:lnSpc>
              <a:spcBef>
                <a:spcPct val="50000"/>
              </a:spcBef>
              <a:spcAft>
                <a:spcPts val="0"/>
              </a:spcAft>
              <a:buClrTx/>
              <a:buSzTx/>
              <a:buFont typeface="Arial" panose="020B0604020202020204" pitchFamily="34" charset="0"/>
              <a:buNone/>
              <a:defRPr/>
            </a:pPr>
            <a:r>
              <a:rPr kumimoji="0" lang="zh-CN" altLang="en-US" sz="2400" b="1" kern="0" cap="none" spc="0" normalizeH="0" baseline="0" noProof="0" dirty="0">
                <a:solidFill>
                  <a:srgbClr val="FF0000"/>
                </a:solidFill>
                <a:effectLst>
                  <a:outerShdw blurRad="38100" dist="38100" dir="2700000" algn="tl">
                    <a:srgbClr val="C0C0C0"/>
                  </a:outerShdw>
                </a:effectLst>
                <a:latin typeface="Arial" panose="020B0604020202020204" pitchFamily="34" charset="0"/>
                <a:ea typeface="楷体_GB2312" pitchFamily="49" charset="-122"/>
                <a:cs typeface="+mn-cs"/>
              </a:rPr>
              <a:t>与其经济实力                 </a:t>
            </a:r>
            <a:endParaRPr kumimoji="0" lang="zh-CN" altLang="en-US" sz="2400" b="1" kern="0" cap="none" spc="0" normalizeH="0" baseline="0" noProof="0" dirty="0">
              <a:solidFill>
                <a:srgbClr val="FF0000"/>
              </a:solidFill>
              <a:effectLst>
                <a:outerShdw blurRad="38100" dist="38100" dir="2700000" algn="tl">
                  <a:srgbClr val="C0C0C0"/>
                </a:outerShdw>
              </a:effectLst>
              <a:latin typeface="Arial" panose="020B0604020202020204" pitchFamily="34" charset="0"/>
              <a:ea typeface="楷体_GB2312" pitchFamily="49" charset="-122"/>
              <a:cs typeface="+mn-cs"/>
            </a:endParaRPr>
          </a:p>
          <a:p>
            <a:pPr marR="0" defTabSz="914400" fontAlgn="auto">
              <a:lnSpc>
                <a:spcPct val="75000"/>
              </a:lnSpc>
              <a:spcBef>
                <a:spcPts val="0"/>
              </a:spcBef>
              <a:spcAft>
                <a:spcPts val="0"/>
              </a:spcAft>
              <a:buClrTx/>
              <a:buSzTx/>
              <a:buFont typeface="Arial" panose="020B0604020202020204" pitchFamily="34" charset="0"/>
              <a:buNone/>
              <a:defRPr/>
            </a:pPr>
            <a:r>
              <a:rPr kumimoji="0" lang="zh-CN" altLang="en-US" sz="2400" b="1" kern="0" cap="none" spc="0" normalizeH="0" baseline="0" noProof="0" dirty="0">
                <a:solidFill>
                  <a:srgbClr val="FF0000"/>
                </a:solidFill>
                <a:effectLst>
                  <a:outerShdw blurRad="38100" dist="38100" dir="2700000" algn="tl">
                    <a:srgbClr val="C0C0C0"/>
                  </a:outerShdw>
                </a:effectLst>
                <a:latin typeface="Arial" panose="020B0604020202020204" pitchFamily="34" charset="0"/>
                <a:ea typeface="楷体_GB2312" pitchFamily="49" charset="-122"/>
                <a:cs typeface="+mn-cs"/>
              </a:rPr>
              <a:t>的</a:t>
            </a:r>
            <a:r>
              <a:rPr kumimoji="0" lang="zh-CN" altLang="en-US" sz="2400" b="1" kern="0" cap="none" spc="0" normalizeH="0" baseline="0" noProof="0" dirty="0">
                <a:solidFill>
                  <a:srgbClr val="3333CC"/>
                </a:solidFill>
                <a:effectLst>
                  <a:outerShdw blurRad="38100" dist="38100" dir="2700000" algn="tl">
                    <a:srgbClr val="C0C0C0"/>
                  </a:outerShdw>
                </a:effectLst>
                <a:latin typeface="Arial" panose="020B0604020202020204" pitchFamily="34" charset="0"/>
                <a:ea typeface="楷体_GB2312" pitchFamily="49" charset="-122"/>
                <a:cs typeface="+mn-cs"/>
              </a:rPr>
              <a:t>比例倒挂</a:t>
            </a:r>
            <a:r>
              <a:rPr kumimoji="0" lang="zh-CN" altLang="en-US" sz="2400" b="1" kern="0" cap="none" spc="0" normalizeH="0" baseline="0" noProof="0" dirty="0">
                <a:solidFill>
                  <a:srgbClr val="FF0000"/>
                </a:solidFill>
                <a:effectLst>
                  <a:outerShdw blurRad="38100" dist="38100" dir="2700000" algn="tl">
                    <a:srgbClr val="C0C0C0"/>
                  </a:outerShdw>
                </a:effectLst>
                <a:latin typeface="Arial" panose="020B0604020202020204" pitchFamily="34" charset="0"/>
                <a:ea typeface="楷体_GB2312" pitchFamily="49" charset="-122"/>
                <a:cs typeface="+mn-cs"/>
              </a:rPr>
              <a:t>　　　　　　        </a:t>
            </a:r>
            <a:r>
              <a:rPr kumimoji="0" lang="zh-CN" altLang="en-US" sz="3200" b="1" kern="0" cap="none" spc="0" normalizeH="0" baseline="0" noProof="0" dirty="0">
                <a:solidFill>
                  <a:srgbClr val="FF0000"/>
                </a:solidFill>
                <a:effectLst>
                  <a:outerShdw blurRad="38100" dist="38100" dir="2700000" algn="tl">
                    <a:srgbClr val="C0C0C0"/>
                  </a:outerShdw>
                </a:effectLst>
                <a:latin typeface="Arial" panose="020B0604020202020204" pitchFamily="34" charset="0"/>
                <a:ea typeface="楷体_GB2312" pitchFamily="49" charset="-122"/>
                <a:cs typeface="+mn-cs"/>
              </a:rPr>
              <a:t>　</a:t>
            </a:r>
            <a:endParaRPr kumimoji="0" lang="zh-CN" altLang="en-US" sz="3200" b="1" kern="0" cap="none" spc="0" normalizeH="0" baseline="0" noProof="0" dirty="0">
              <a:solidFill>
                <a:srgbClr val="FF0000"/>
              </a:solidFill>
              <a:effectLst>
                <a:outerShdw blurRad="38100" dist="38100" dir="2700000" algn="tl">
                  <a:srgbClr val="C0C0C0"/>
                </a:outerShdw>
              </a:effectLst>
              <a:latin typeface="Arial" panose="020B0604020202020204" pitchFamily="34" charset="0"/>
              <a:ea typeface="楷体_GB2312" pitchFamily="49" charset="-122"/>
              <a:cs typeface="+mn-cs"/>
            </a:endParaRPr>
          </a:p>
        </p:txBody>
      </p:sp>
      <p:sp>
        <p:nvSpPr>
          <p:cNvPr id="8" name="Text Box 10"/>
          <p:cNvSpPr txBox="1">
            <a:spLocks noChangeArrowheads="1"/>
          </p:cNvSpPr>
          <p:nvPr/>
        </p:nvSpPr>
        <p:spPr bwMode="auto">
          <a:xfrm>
            <a:off x="539750" y="3213100"/>
            <a:ext cx="8135938" cy="1076325"/>
          </a:xfrm>
          <a:prstGeom prst="rect">
            <a:avLst/>
          </a:prstGeom>
          <a:solidFill>
            <a:schemeClr val="bg2"/>
          </a:solidFill>
          <a:ln>
            <a:noFill/>
          </a:ln>
          <a:effectLst/>
        </p:spPr>
        <p:txBody>
          <a:bodyPr>
            <a:spAutoFit/>
          </a:bodyPr>
          <a:lstStyle/>
          <a:p>
            <a:pPr marR="0" defTabSz="914400" fontAlgn="auto">
              <a:spcBef>
                <a:spcPts val="0"/>
              </a:spcBef>
              <a:spcAft>
                <a:spcPts val="0"/>
              </a:spcAft>
              <a:buClrTx/>
              <a:buSzTx/>
              <a:buFont typeface="Arial" panose="020B0604020202020204" pitchFamily="34" charset="0"/>
              <a:buNone/>
              <a:defRPr/>
            </a:pPr>
            <a:r>
              <a:rPr kumimoji="0" lang="zh-CN" altLang="en-US" sz="3200" b="1" kern="0" cap="none" spc="0" normalizeH="0" baseline="0" noProof="0" dirty="0">
                <a:latin typeface="隶书" pitchFamily="49" charset="-122"/>
                <a:ea typeface="隶书" pitchFamily="49" charset="-122"/>
                <a:cs typeface="+mn-cs"/>
              </a:rPr>
              <a:t>导致后起帝国主义国家要求</a:t>
            </a:r>
            <a:r>
              <a:rPr kumimoji="0" lang="zh-CN" altLang="en-US" sz="3200" b="1" i="1" u="sng" kern="0" cap="none" spc="0" normalizeH="0" baseline="0" noProof="0" dirty="0">
                <a:latin typeface="隶书" pitchFamily="49" charset="-122"/>
                <a:ea typeface="隶书" pitchFamily="49" charset="-122"/>
                <a:cs typeface="+mn-cs"/>
              </a:rPr>
              <a:t>重新瓜分殖民地和争夺世界霸权</a:t>
            </a:r>
            <a:endParaRPr kumimoji="0" lang="zh-CN" altLang="en-US" sz="3200" i="1" u="sng" kern="0" cap="none" spc="0" normalizeH="0" baseline="0" noProof="0" dirty="0">
              <a:latin typeface="隶书" pitchFamily="49" charset="-122"/>
              <a:ea typeface="隶书" pitchFamily="49" charset="-122"/>
              <a:cs typeface="+mn-cs"/>
            </a:endParaRPr>
          </a:p>
        </p:txBody>
      </p:sp>
      <p:sp>
        <p:nvSpPr>
          <p:cNvPr id="9" name="矩形 8"/>
          <p:cNvSpPr/>
          <p:nvPr/>
        </p:nvSpPr>
        <p:spPr>
          <a:xfrm>
            <a:off x="5759450" y="742950"/>
            <a:ext cx="3078163" cy="2308225"/>
          </a:xfrm>
          <a:prstGeom prst="rect">
            <a:avLst/>
          </a:prstGeom>
          <a:solidFill>
            <a:srgbClr val="00B0F0"/>
          </a:solid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0" cap="none" spc="0" normalizeH="0" baseline="0" noProof="0" dirty="0">
                <a:ln>
                  <a:noFill/>
                </a:ln>
                <a:solidFill>
                  <a:srgbClr val="FF0000"/>
                </a:solidFill>
                <a:effectLst/>
                <a:uLnTx/>
                <a:uFillTx/>
                <a:latin typeface="隶书" pitchFamily="49" charset="-122"/>
                <a:ea typeface="隶书" pitchFamily="49" charset="-122"/>
                <a:cs typeface="+mn-cs"/>
              </a:rPr>
              <a:t> 帝国主义国家间政治经济发展不平衡（根本原因）</a:t>
            </a:r>
            <a:endParaRPr kumimoji="0" lang="en-US" altLang="zh-CN" sz="3600" b="1" i="0" u="none" strike="noStrike" kern="0" cap="none" spc="0" normalizeH="0" baseline="0" noProof="0" dirty="0">
              <a:ln>
                <a:noFill/>
              </a:ln>
              <a:solidFill>
                <a:srgbClr val="FF0000"/>
              </a:solidFill>
              <a:effectLst/>
              <a:uLnTx/>
              <a:uFillTx/>
              <a:latin typeface="隶书" pitchFamily="49" charset="-122"/>
              <a:ea typeface="隶书" pitchFamily="49"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0-#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circle(in)">
                                      <p:cBhvr>
                                        <p:cTn id="25" dur="10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circle(in)">
                                      <p:cBhvr>
                                        <p:cTn id="30" dur="10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1000"/>
                                        <p:tgtEl>
                                          <p:spTgt spid="9"/>
                                        </p:tgtEl>
                                      </p:cBhvr>
                                    </p:animEffect>
                                    <p:anim calcmode="lin" valueType="num">
                                      <p:cBhvr>
                                        <p:cTn id="36" dur="1000" fill="hold"/>
                                        <p:tgtEl>
                                          <p:spTgt spid="9"/>
                                        </p:tgtEl>
                                        <p:attrNameLst>
                                          <p:attrName>ppt_x</p:attrName>
                                        </p:attrNameLst>
                                      </p:cBhvr>
                                      <p:tavLst>
                                        <p:tav tm="0">
                                          <p:val>
                                            <p:strVal val="#ppt_x"/>
                                          </p:val>
                                        </p:tav>
                                        <p:tav tm="100000">
                                          <p:val>
                                            <p:strVal val="#ppt_x"/>
                                          </p:val>
                                        </p:tav>
                                      </p:tavLst>
                                    </p:anim>
                                    <p:anim calcmode="lin" valueType="num">
                                      <p:cBhvr>
                                        <p:cTn id="3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500" fill="hold"/>
                                        <p:tgtEl>
                                          <p:spTgt spid="8"/>
                                        </p:tgtEl>
                                        <p:attrNameLst>
                                          <p:attrName>ppt_x</p:attrName>
                                        </p:attrNameLst>
                                      </p:cBhvr>
                                      <p:tavLst>
                                        <p:tav tm="0">
                                          <p:val>
                                            <p:strVal val="#ppt_x"/>
                                          </p:val>
                                        </p:tav>
                                        <p:tav tm="100000">
                                          <p:val>
                                            <p:strVal val="#ppt_x"/>
                                          </p:val>
                                        </p:tav>
                                      </p:tavLst>
                                    </p:anim>
                                    <p:anim calcmode="lin" valueType="num">
                                      <p:cBhvr additive="base">
                                        <p:cTn id="4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2" name="Oval 2"/>
          <p:cNvSpPr/>
          <p:nvPr/>
        </p:nvSpPr>
        <p:spPr>
          <a:xfrm>
            <a:off x="1284288" y="1117600"/>
            <a:ext cx="990600" cy="10668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p>
            <a:endParaRPr lang="zh-CN" altLang="en-US" dirty="0">
              <a:latin typeface="Arial" panose="020B0604020202020204" pitchFamily="34" charset="0"/>
            </a:endParaRPr>
          </a:p>
        </p:txBody>
      </p:sp>
      <p:sp>
        <p:nvSpPr>
          <p:cNvPr id="5123" name="Text Box 3"/>
          <p:cNvSpPr txBox="1"/>
          <p:nvPr/>
        </p:nvSpPr>
        <p:spPr>
          <a:xfrm>
            <a:off x="1309688" y="1143000"/>
            <a:ext cx="869950" cy="914400"/>
          </a:xfrm>
          <a:prstGeom prst="rect">
            <a:avLst/>
          </a:prstGeom>
          <a:noFill/>
          <a:ln w="9525">
            <a:noFill/>
          </a:ln>
        </p:spPr>
        <p:txBody>
          <a:bodyPr wrap="none">
            <a:spAutoFit/>
          </a:bodyPr>
          <a:p>
            <a:r>
              <a:rPr lang="zh-CN" altLang="en-US" sz="5400" b="1" dirty="0">
                <a:latin typeface="Times New Roman" panose="02020603050405020304" pitchFamily="18" charset="0"/>
                <a:ea typeface="隶书" pitchFamily="49" charset="-122"/>
              </a:rPr>
              <a:t>意</a:t>
            </a:r>
            <a:endParaRPr lang="zh-CN" altLang="en-US" sz="6000" b="1" dirty="0">
              <a:latin typeface="Times New Roman" panose="02020603050405020304" pitchFamily="18" charset="0"/>
            </a:endParaRPr>
          </a:p>
        </p:txBody>
      </p:sp>
      <p:sp>
        <p:nvSpPr>
          <p:cNvPr id="137220" name="Text Box 4"/>
          <p:cNvSpPr txBox="1"/>
          <p:nvPr/>
        </p:nvSpPr>
        <p:spPr>
          <a:xfrm rot="1323928">
            <a:off x="3662363" y="4403725"/>
            <a:ext cx="1987550" cy="522288"/>
          </a:xfrm>
          <a:prstGeom prst="rect">
            <a:avLst/>
          </a:prstGeom>
          <a:noFill/>
          <a:ln w="9525">
            <a:noFill/>
          </a:ln>
        </p:spPr>
        <p:txBody>
          <a:bodyPr wrap="none">
            <a:spAutoFit/>
          </a:bodyPr>
          <a:p>
            <a:r>
              <a:rPr lang="zh-CN" altLang="en-US" sz="2800" b="1" dirty="0">
                <a:latin typeface="Times New Roman" panose="02020603050405020304" pitchFamily="18" charset="0"/>
                <a:ea typeface="隶书" pitchFamily="49" charset="-122"/>
              </a:rPr>
              <a:t>巴尔干问题</a:t>
            </a:r>
            <a:endParaRPr lang="zh-CN" altLang="en-US" sz="2800" b="1" dirty="0">
              <a:latin typeface="Times New Roman" panose="02020603050405020304" pitchFamily="18" charset="0"/>
              <a:ea typeface="隶书" pitchFamily="49" charset="-122"/>
            </a:endParaRPr>
          </a:p>
        </p:txBody>
      </p:sp>
      <p:grpSp>
        <p:nvGrpSpPr>
          <p:cNvPr id="2" name="Group 5"/>
          <p:cNvGrpSpPr/>
          <p:nvPr/>
        </p:nvGrpSpPr>
        <p:grpSpPr>
          <a:xfrm>
            <a:off x="2249488" y="4203700"/>
            <a:ext cx="4470400" cy="1511300"/>
            <a:chOff x="1417" y="2648"/>
            <a:chExt cx="2816" cy="952"/>
          </a:xfrm>
        </p:grpSpPr>
        <p:sp>
          <p:nvSpPr>
            <p:cNvPr id="5181" name="AutoShape 6"/>
            <p:cNvSpPr/>
            <p:nvPr/>
          </p:nvSpPr>
          <p:spPr>
            <a:xfrm>
              <a:off x="2696" y="3024"/>
              <a:ext cx="250" cy="240"/>
            </a:xfrm>
            <a:prstGeom prst="irregularSeal1">
              <a:avLst/>
            </a:pr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dirty="0">
                <a:latin typeface="Arial" panose="020B0604020202020204" pitchFamily="34" charset="0"/>
              </a:endParaRPr>
            </a:p>
          </p:txBody>
        </p:sp>
        <p:sp>
          <p:nvSpPr>
            <p:cNvPr id="5182" name="Line 7"/>
            <p:cNvSpPr/>
            <p:nvPr/>
          </p:nvSpPr>
          <p:spPr>
            <a:xfrm rot="-8578491" flipV="1">
              <a:off x="2937" y="3216"/>
              <a:ext cx="1296" cy="384"/>
            </a:xfrm>
            <a:prstGeom prst="line">
              <a:avLst/>
            </a:prstGeom>
            <a:ln w="57150" cap="flat" cmpd="sng">
              <a:solidFill>
                <a:srgbClr val="CCCC00"/>
              </a:solidFill>
              <a:prstDash val="solid"/>
              <a:headEnd type="none" w="med" len="med"/>
              <a:tailEnd type="triangle" w="med" len="med"/>
            </a:ln>
          </p:spPr>
        </p:sp>
        <p:sp>
          <p:nvSpPr>
            <p:cNvPr id="5183" name="Line 8"/>
            <p:cNvSpPr/>
            <p:nvPr/>
          </p:nvSpPr>
          <p:spPr>
            <a:xfrm rot="2353737" flipV="1">
              <a:off x="1417" y="2648"/>
              <a:ext cx="1296" cy="384"/>
            </a:xfrm>
            <a:prstGeom prst="line">
              <a:avLst/>
            </a:prstGeom>
            <a:ln w="57150" cap="flat" cmpd="sng">
              <a:solidFill>
                <a:srgbClr val="CCCC00"/>
              </a:solidFill>
              <a:prstDash val="solid"/>
              <a:headEnd type="none" w="med" len="med"/>
              <a:tailEnd type="triangle" w="med" len="med"/>
            </a:ln>
          </p:spPr>
        </p:sp>
      </p:grpSp>
      <p:grpSp>
        <p:nvGrpSpPr>
          <p:cNvPr id="3" name="Group 9"/>
          <p:cNvGrpSpPr/>
          <p:nvPr/>
        </p:nvGrpSpPr>
        <p:grpSpPr>
          <a:xfrm>
            <a:off x="2339975" y="1498600"/>
            <a:ext cx="4419600" cy="381000"/>
            <a:chOff x="1474" y="944"/>
            <a:chExt cx="2784" cy="240"/>
          </a:xfrm>
        </p:grpSpPr>
        <p:grpSp>
          <p:nvGrpSpPr>
            <p:cNvPr id="5177" name="Group 10"/>
            <p:cNvGrpSpPr/>
            <p:nvPr/>
          </p:nvGrpSpPr>
          <p:grpSpPr>
            <a:xfrm>
              <a:off x="1474" y="1071"/>
              <a:ext cx="2784" cy="16"/>
              <a:chOff x="1456" y="912"/>
              <a:chExt cx="2784" cy="16"/>
            </a:xfrm>
          </p:grpSpPr>
          <p:sp>
            <p:nvSpPr>
              <p:cNvPr id="5179" name="Line 11"/>
              <p:cNvSpPr/>
              <p:nvPr/>
            </p:nvSpPr>
            <p:spPr>
              <a:xfrm>
                <a:off x="1456" y="912"/>
                <a:ext cx="1296" cy="0"/>
              </a:xfrm>
              <a:prstGeom prst="line">
                <a:avLst/>
              </a:prstGeom>
              <a:ln w="57150" cap="flat" cmpd="sng">
                <a:solidFill>
                  <a:srgbClr val="CCCC00"/>
                </a:solidFill>
                <a:prstDash val="solid"/>
                <a:headEnd type="none" w="med" len="med"/>
                <a:tailEnd type="triangle" w="med" len="med"/>
              </a:ln>
            </p:spPr>
          </p:sp>
          <p:sp>
            <p:nvSpPr>
              <p:cNvPr id="5180" name="Line 12"/>
              <p:cNvSpPr/>
              <p:nvPr/>
            </p:nvSpPr>
            <p:spPr>
              <a:xfrm rot="-10729425" flipV="1">
                <a:off x="2960" y="912"/>
                <a:ext cx="1280" cy="16"/>
              </a:xfrm>
              <a:prstGeom prst="line">
                <a:avLst/>
              </a:prstGeom>
              <a:ln w="57150" cap="flat" cmpd="sng">
                <a:solidFill>
                  <a:srgbClr val="CCCC00"/>
                </a:solidFill>
                <a:prstDash val="solid"/>
                <a:headEnd type="none" w="med" len="med"/>
                <a:tailEnd type="triangle" w="med" len="med"/>
              </a:ln>
            </p:spPr>
          </p:sp>
        </p:grpSp>
        <p:sp>
          <p:nvSpPr>
            <p:cNvPr id="5178" name="AutoShape 13"/>
            <p:cNvSpPr/>
            <p:nvPr/>
          </p:nvSpPr>
          <p:spPr>
            <a:xfrm>
              <a:off x="2744" y="944"/>
              <a:ext cx="253" cy="240"/>
            </a:xfrm>
            <a:prstGeom prst="irregularSeal1">
              <a:avLst/>
            </a:pr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dirty="0">
                <a:latin typeface="Arial" panose="020B0604020202020204" pitchFamily="34" charset="0"/>
              </a:endParaRPr>
            </a:p>
          </p:txBody>
        </p:sp>
      </p:grpSp>
      <p:sp>
        <p:nvSpPr>
          <p:cNvPr id="137230" name="Text Box 14"/>
          <p:cNvSpPr txBox="1"/>
          <p:nvPr/>
        </p:nvSpPr>
        <p:spPr>
          <a:xfrm>
            <a:off x="3516313" y="1060450"/>
            <a:ext cx="2078037" cy="523875"/>
          </a:xfrm>
          <a:prstGeom prst="rect">
            <a:avLst/>
          </a:prstGeom>
          <a:noFill/>
          <a:ln w="9525">
            <a:noFill/>
          </a:ln>
        </p:spPr>
        <p:txBody>
          <a:bodyPr wrap="none">
            <a:spAutoFit/>
          </a:bodyPr>
          <a:p>
            <a:r>
              <a:rPr lang="en-US" altLang="zh-CN" sz="2800" b="1" dirty="0">
                <a:latin typeface="Times New Roman" panose="02020603050405020304" pitchFamily="18" charset="0"/>
                <a:ea typeface="隶书" pitchFamily="49" charset="-122"/>
              </a:rPr>
              <a:t> </a:t>
            </a:r>
            <a:r>
              <a:rPr lang="zh-CN" altLang="en-US" sz="2800" b="1" dirty="0">
                <a:latin typeface="Times New Roman" panose="02020603050405020304" pitchFamily="18" charset="0"/>
                <a:ea typeface="隶书" pitchFamily="49" charset="-122"/>
              </a:rPr>
              <a:t>突尼斯问题</a:t>
            </a:r>
            <a:endParaRPr lang="zh-CN" altLang="en-US" sz="3600" b="1" dirty="0">
              <a:latin typeface="Times New Roman" panose="02020603050405020304" pitchFamily="18" charset="0"/>
              <a:ea typeface="隶书" pitchFamily="49" charset="-122"/>
            </a:endParaRPr>
          </a:p>
        </p:txBody>
      </p:sp>
      <p:sp>
        <p:nvSpPr>
          <p:cNvPr id="5128" name="Oval 15"/>
          <p:cNvSpPr/>
          <p:nvPr/>
        </p:nvSpPr>
        <p:spPr>
          <a:xfrm>
            <a:off x="6796088" y="3327400"/>
            <a:ext cx="990600" cy="10668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p>
            <a:pPr algn="ctr"/>
            <a:endParaRPr lang="zh-CN" altLang="zh-CN" sz="2400" dirty="0">
              <a:latin typeface="Times New Roman" panose="02020603050405020304" pitchFamily="18" charset="0"/>
            </a:endParaRPr>
          </a:p>
        </p:txBody>
      </p:sp>
      <p:sp>
        <p:nvSpPr>
          <p:cNvPr id="5129" name="Text Box 16"/>
          <p:cNvSpPr txBox="1"/>
          <p:nvPr/>
        </p:nvSpPr>
        <p:spPr>
          <a:xfrm>
            <a:off x="6846888" y="3378200"/>
            <a:ext cx="869950" cy="914400"/>
          </a:xfrm>
          <a:prstGeom prst="rect">
            <a:avLst/>
          </a:prstGeom>
          <a:noFill/>
          <a:ln w="9525">
            <a:noFill/>
          </a:ln>
        </p:spPr>
        <p:txBody>
          <a:bodyPr wrap="none">
            <a:spAutoFit/>
          </a:bodyPr>
          <a:p>
            <a:r>
              <a:rPr lang="zh-CN" altLang="en-US" sz="5400" b="1" dirty="0">
                <a:latin typeface="Times New Roman" panose="02020603050405020304" pitchFamily="18" charset="0"/>
                <a:ea typeface="隶书" pitchFamily="49" charset="-122"/>
              </a:rPr>
              <a:t>英</a:t>
            </a:r>
            <a:endParaRPr lang="zh-CN" altLang="en-US" sz="2400" dirty="0">
              <a:latin typeface="Times New Roman" panose="02020603050405020304" pitchFamily="18" charset="0"/>
            </a:endParaRPr>
          </a:p>
        </p:txBody>
      </p:sp>
      <p:sp>
        <p:nvSpPr>
          <p:cNvPr id="5130" name="Oval 17"/>
          <p:cNvSpPr/>
          <p:nvPr/>
        </p:nvSpPr>
        <p:spPr>
          <a:xfrm>
            <a:off x="6770688" y="1117600"/>
            <a:ext cx="990600" cy="10668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p>
            <a:pPr algn="ctr"/>
            <a:endParaRPr lang="zh-CN" altLang="zh-CN" sz="2400" dirty="0">
              <a:latin typeface="Times New Roman" panose="02020603050405020304" pitchFamily="18" charset="0"/>
            </a:endParaRPr>
          </a:p>
        </p:txBody>
      </p:sp>
      <p:sp>
        <p:nvSpPr>
          <p:cNvPr id="5131" name="Text Box 18"/>
          <p:cNvSpPr txBox="1"/>
          <p:nvPr/>
        </p:nvSpPr>
        <p:spPr>
          <a:xfrm>
            <a:off x="6810375" y="1143000"/>
            <a:ext cx="869950" cy="914400"/>
          </a:xfrm>
          <a:prstGeom prst="rect">
            <a:avLst/>
          </a:prstGeom>
          <a:noFill/>
          <a:ln w="9525">
            <a:noFill/>
          </a:ln>
        </p:spPr>
        <p:txBody>
          <a:bodyPr wrap="none">
            <a:spAutoFit/>
          </a:bodyPr>
          <a:p>
            <a:r>
              <a:rPr lang="zh-CN" altLang="en-US" sz="5400" b="1" dirty="0">
                <a:latin typeface="Times New Roman" panose="02020603050405020304" pitchFamily="18" charset="0"/>
                <a:ea typeface="隶书" pitchFamily="49" charset="-122"/>
              </a:rPr>
              <a:t>法</a:t>
            </a:r>
            <a:endParaRPr lang="zh-CN" altLang="en-US" sz="2400" dirty="0">
              <a:latin typeface="Times New Roman" panose="02020603050405020304" pitchFamily="18" charset="0"/>
            </a:endParaRPr>
          </a:p>
        </p:txBody>
      </p:sp>
      <p:sp>
        <p:nvSpPr>
          <p:cNvPr id="5132" name="Oval 19"/>
          <p:cNvSpPr/>
          <p:nvPr/>
        </p:nvSpPr>
        <p:spPr>
          <a:xfrm>
            <a:off x="1284288" y="3302000"/>
            <a:ext cx="990600" cy="10668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p>
            <a:pPr algn="ctr"/>
            <a:endParaRPr lang="zh-CN" altLang="zh-CN" sz="2400" dirty="0">
              <a:latin typeface="Times New Roman" panose="02020603050405020304" pitchFamily="18" charset="0"/>
            </a:endParaRPr>
          </a:p>
        </p:txBody>
      </p:sp>
      <p:sp>
        <p:nvSpPr>
          <p:cNvPr id="5133" name="Text Box 20"/>
          <p:cNvSpPr txBox="1"/>
          <p:nvPr/>
        </p:nvSpPr>
        <p:spPr>
          <a:xfrm>
            <a:off x="1360488" y="3327400"/>
            <a:ext cx="869950" cy="914400"/>
          </a:xfrm>
          <a:prstGeom prst="rect">
            <a:avLst/>
          </a:prstGeom>
          <a:noFill/>
          <a:ln w="9525">
            <a:noFill/>
          </a:ln>
        </p:spPr>
        <p:txBody>
          <a:bodyPr wrap="none">
            <a:spAutoFit/>
          </a:bodyPr>
          <a:p>
            <a:r>
              <a:rPr lang="zh-CN" altLang="en-US" sz="5400" b="1" dirty="0">
                <a:latin typeface="Times New Roman" panose="02020603050405020304" pitchFamily="18" charset="0"/>
                <a:ea typeface="隶书" pitchFamily="49" charset="-122"/>
              </a:rPr>
              <a:t>德</a:t>
            </a:r>
            <a:endParaRPr lang="zh-CN" altLang="en-US" sz="5400" b="1" dirty="0">
              <a:latin typeface="Times New Roman" panose="02020603050405020304" pitchFamily="18" charset="0"/>
              <a:ea typeface="隶书" pitchFamily="49" charset="-122"/>
            </a:endParaRPr>
          </a:p>
        </p:txBody>
      </p:sp>
      <p:sp>
        <p:nvSpPr>
          <p:cNvPr id="5134" name="Oval 21"/>
          <p:cNvSpPr/>
          <p:nvPr/>
        </p:nvSpPr>
        <p:spPr>
          <a:xfrm>
            <a:off x="1284288" y="5410200"/>
            <a:ext cx="990600" cy="10668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p>
            <a:endParaRPr lang="zh-CN" altLang="en-US" dirty="0">
              <a:latin typeface="Arial" panose="020B0604020202020204" pitchFamily="34" charset="0"/>
            </a:endParaRPr>
          </a:p>
        </p:txBody>
      </p:sp>
      <p:sp>
        <p:nvSpPr>
          <p:cNvPr id="5135" name="Text Box 22"/>
          <p:cNvSpPr txBox="1"/>
          <p:nvPr/>
        </p:nvSpPr>
        <p:spPr>
          <a:xfrm>
            <a:off x="1335088" y="5435600"/>
            <a:ext cx="869950" cy="914400"/>
          </a:xfrm>
          <a:prstGeom prst="rect">
            <a:avLst/>
          </a:prstGeom>
          <a:noFill/>
          <a:ln w="9525">
            <a:noFill/>
          </a:ln>
        </p:spPr>
        <p:txBody>
          <a:bodyPr wrap="none">
            <a:spAutoFit/>
          </a:bodyPr>
          <a:p>
            <a:r>
              <a:rPr lang="zh-CN" altLang="en-US" sz="5400" b="1" dirty="0">
                <a:latin typeface="Times New Roman" panose="02020603050405020304" pitchFamily="18" charset="0"/>
                <a:ea typeface="隶书" pitchFamily="49" charset="-122"/>
              </a:rPr>
              <a:t>奥</a:t>
            </a:r>
            <a:endParaRPr lang="zh-CN" altLang="en-US" sz="2400" dirty="0">
              <a:latin typeface="Times New Roman" panose="02020603050405020304" pitchFamily="18" charset="0"/>
            </a:endParaRPr>
          </a:p>
        </p:txBody>
      </p:sp>
      <p:sp>
        <p:nvSpPr>
          <p:cNvPr id="5136" name="Oval 23"/>
          <p:cNvSpPr/>
          <p:nvPr/>
        </p:nvSpPr>
        <p:spPr>
          <a:xfrm>
            <a:off x="6770688" y="5410200"/>
            <a:ext cx="990600" cy="10668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p>
            <a:endParaRPr lang="zh-CN" altLang="en-US" dirty="0">
              <a:latin typeface="Arial" panose="020B0604020202020204" pitchFamily="34" charset="0"/>
            </a:endParaRPr>
          </a:p>
        </p:txBody>
      </p:sp>
      <p:sp>
        <p:nvSpPr>
          <p:cNvPr id="5137" name="Text Box 24"/>
          <p:cNvSpPr txBox="1"/>
          <p:nvPr/>
        </p:nvSpPr>
        <p:spPr>
          <a:xfrm>
            <a:off x="6835775" y="5461000"/>
            <a:ext cx="869950" cy="914400"/>
          </a:xfrm>
          <a:prstGeom prst="rect">
            <a:avLst/>
          </a:prstGeom>
          <a:noFill/>
          <a:ln w="9525">
            <a:noFill/>
          </a:ln>
        </p:spPr>
        <p:txBody>
          <a:bodyPr wrap="none">
            <a:spAutoFit/>
          </a:bodyPr>
          <a:p>
            <a:r>
              <a:rPr lang="zh-CN" altLang="en-US" sz="5400" b="1" dirty="0">
                <a:latin typeface="Times New Roman" panose="02020603050405020304" pitchFamily="18" charset="0"/>
                <a:ea typeface="隶书" pitchFamily="49" charset="-122"/>
              </a:rPr>
              <a:t>俄</a:t>
            </a:r>
            <a:endParaRPr lang="zh-CN" altLang="en-US" sz="2400" dirty="0">
              <a:latin typeface="Times New Roman" panose="02020603050405020304" pitchFamily="18" charset="0"/>
            </a:endParaRPr>
          </a:p>
        </p:txBody>
      </p:sp>
      <p:grpSp>
        <p:nvGrpSpPr>
          <p:cNvPr id="5" name="Group 25"/>
          <p:cNvGrpSpPr/>
          <p:nvPr/>
        </p:nvGrpSpPr>
        <p:grpSpPr>
          <a:xfrm>
            <a:off x="2325688" y="3556000"/>
            <a:ext cx="4394200" cy="685800"/>
            <a:chOff x="1465" y="2240"/>
            <a:chExt cx="2768" cy="432"/>
          </a:xfrm>
        </p:grpSpPr>
        <p:sp>
          <p:nvSpPr>
            <p:cNvPr id="5174" name="AutoShape 26"/>
            <p:cNvSpPr/>
            <p:nvPr/>
          </p:nvSpPr>
          <p:spPr>
            <a:xfrm>
              <a:off x="1465" y="2320"/>
              <a:ext cx="1200" cy="192"/>
            </a:xfrm>
            <a:prstGeom prst="rightArrow">
              <a:avLst>
                <a:gd name="adj1" fmla="val 50000"/>
                <a:gd name="adj2" fmla="val 156250"/>
              </a:avLst>
            </a:pr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dirty="0">
                <a:latin typeface="Arial" panose="020B0604020202020204" pitchFamily="34" charset="0"/>
              </a:endParaRPr>
            </a:p>
          </p:txBody>
        </p:sp>
        <p:sp>
          <p:nvSpPr>
            <p:cNvPr id="5175" name="AutoShape 27"/>
            <p:cNvSpPr/>
            <p:nvPr/>
          </p:nvSpPr>
          <p:spPr>
            <a:xfrm>
              <a:off x="3033" y="2320"/>
              <a:ext cx="1200" cy="192"/>
            </a:xfrm>
            <a:prstGeom prst="leftArrow">
              <a:avLst>
                <a:gd name="adj1" fmla="val 50000"/>
                <a:gd name="adj2" fmla="val 156250"/>
              </a:avLst>
            </a:pr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dirty="0">
                <a:latin typeface="Arial" panose="020B0604020202020204" pitchFamily="34" charset="0"/>
              </a:endParaRPr>
            </a:p>
          </p:txBody>
        </p:sp>
        <p:sp>
          <p:nvSpPr>
            <p:cNvPr id="5176" name="AutoShape 28"/>
            <p:cNvSpPr/>
            <p:nvPr/>
          </p:nvSpPr>
          <p:spPr>
            <a:xfrm>
              <a:off x="2649" y="2240"/>
              <a:ext cx="423" cy="432"/>
            </a:xfrm>
            <a:prstGeom prst="irregularSeal1">
              <a:avLst/>
            </a:prstGeom>
            <a:solidFill>
              <a:srgbClr val="A50021"/>
            </a:solidFill>
            <a:ln w="9525" cap="flat" cmpd="sng">
              <a:solidFill>
                <a:schemeClr val="tx1"/>
              </a:solidFill>
              <a:prstDash val="solid"/>
              <a:miter/>
              <a:headEnd type="none" w="med" len="med"/>
              <a:tailEnd type="none" w="med" len="med"/>
            </a:ln>
          </p:spPr>
          <p:txBody>
            <a:bodyPr wrap="none" anchor="ctr"/>
            <a:p>
              <a:endParaRPr lang="zh-CN" altLang="en-US" dirty="0">
                <a:latin typeface="Arial" panose="020B0604020202020204" pitchFamily="34" charset="0"/>
              </a:endParaRPr>
            </a:p>
          </p:txBody>
        </p:sp>
      </p:grpSp>
      <p:sp>
        <p:nvSpPr>
          <p:cNvPr id="137245" name="Text Box 29"/>
          <p:cNvSpPr txBox="1"/>
          <p:nvPr/>
        </p:nvSpPr>
        <p:spPr>
          <a:xfrm>
            <a:off x="2655888" y="3225800"/>
            <a:ext cx="3897312" cy="519113"/>
          </a:xfrm>
          <a:prstGeom prst="rect">
            <a:avLst/>
          </a:prstGeom>
          <a:noFill/>
          <a:ln w="9525">
            <a:noFill/>
          </a:ln>
        </p:spPr>
        <p:txBody>
          <a:bodyPr>
            <a:spAutoFit/>
          </a:bodyPr>
          <a:p>
            <a:r>
              <a:rPr lang="zh-CN" altLang="en-US" sz="2800" b="1" dirty="0">
                <a:latin typeface="Times New Roman" panose="02020603050405020304" pitchFamily="18" charset="0"/>
                <a:ea typeface="隶书" pitchFamily="49" charset="-122"/>
              </a:rPr>
              <a:t>世界市场</a:t>
            </a:r>
            <a:r>
              <a:rPr lang="zh-CN" altLang="en-US" sz="2800" dirty="0">
                <a:latin typeface="Times New Roman" panose="02020603050405020304" pitchFamily="18" charset="0"/>
              </a:rPr>
              <a:t> </a:t>
            </a:r>
            <a:r>
              <a:rPr lang="zh-CN" altLang="en-US" sz="2800" b="1" dirty="0">
                <a:latin typeface="Times New Roman" panose="02020603050405020304" pitchFamily="18" charset="0"/>
                <a:ea typeface="隶书" pitchFamily="49" charset="-122"/>
              </a:rPr>
              <a:t>、殖民地问题</a:t>
            </a:r>
            <a:endParaRPr lang="zh-CN" altLang="en-US" sz="2800" dirty="0">
              <a:latin typeface="Times New Roman" panose="02020603050405020304" pitchFamily="18" charset="0"/>
            </a:endParaRPr>
          </a:p>
        </p:txBody>
      </p:sp>
      <p:grpSp>
        <p:nvGrpSpPr>
          <p:cNvPr id="6" name="Group 30"/>
          <p:cNvGrpSpPr/>
          <p:nvPr/>
        </p:nvGrpSpPr>
        <p:grpSpPr>
          <a:xfrm>
            <a:off x="2339975" y="5765800"/>
            <a:ext cx="4405313" cy="381000"/>
            <a:chOff x="1474" y="3632"/>
            <a:chExt cx="2775" cy="240"/>
          </a:xfrm>
        </p:grpSpPr>
        <p:sp>
          <p:nvSpPr>
            <p:cNvPr id="5171" name="Line 31"/>
            <p:cNvSpPr/>
            <p:nvPr/>
          </p:nvSpPr>
          <p:spPr>
            <a:xfrm>
              <a:off x="1474" y="3748"/>
              <a:ext cx="1296" cy="0"/>
            </a:xfrm>
            <a:prstGeom prst="line">
              <a:avLst/>
            </a:prstGeom>
            <a:ln w="57150" cap="flat" cmpd="sng">
              <a:solidFill>
                <a:srgbClr val="CCCC00"/>
              </a:solidFill>
              <a:prstDash val="solid"/>
              <a:headEnd type="none" w="med" len="med"/>
              <a:tailEnd type="triangle" w="med" len="med"/>
            </a:ln>
          </p:spPr>
        </p:sp>
        <p:sp>
          <p:nvSpPr>
            <p:cNvPr id="5172" name="Line 32"/>
            <p:cNvSpPr/>
            <p:nvPr/>
          </p:nvSpPr>
          <p:spPr>
            <a:xfrm rot="-10729425" flipV="1">
              <a:off x="2969" y="3744"/>
              <a:ext cx="1280" cy="16"/>
            </a:xfrm>
            <a:prstGeom prst="line">
              <a:avLst/>
            </a:prstGeom>
            <a:ln w="57150" cap="flat" cmpd="sng">
              <a:solidFill>
                <a:srgbClr val="CCCC00"/>
              </a:solidFill>
              <a:prstDash val="solid"/>
              <a:headEnd type="none" w="med" len="med"/>
              <a:tailEnd type="triangle" w="med" len="med"/>
            </a:ln>
          </p:spPr>
        </p:sp>
        <p:sp>
          <p:nvSpPr>
            <p:cNvPr id="5173" name="AutoShape 33"/>
            <p:cNvSpPr/>
            <p:nvPr/>
          </p:nvSpPr>
          <p:spPr>
            <a:xfrm>
              <a:off x="2755" y="3632"/>
              <a:ext cx="249" cy="240"/>
            </a:xfrm>
            <a:prstGeom prst="irregularSeal1">
              <a:avLst/>
            </a:pr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dirty="0">
                <a:latin typeface="Arial" panose="020B0604020202020204" pitchFamily="34" charset="0"/>
              </a:endParaRPr>
            </a:p>
          </p:txBody>
        </p:sp>
      </p:grpSp>
      <p:sp>
        <p:nvSpPr>
          <p:cNvPr id="137250" name="Text Box 34"/>
          <p:cNvSpPr txBox="1"/>
          <p:nvPr/>
        </p:nvSpPr>
        <p:spPr>
          <a:xfrm>
            <a:off x="3505200" y="5324475"/>
            <a:ext cx="2078038" cy="523875"/>
          </a:xfrm>
          <a:prstGeom prst="rect">
            <a:avLst/>
          </a:prstGeom>
          <a:noFill/>
          <a:ln w="9525">
            <a:noFill/>
          </a:ln>
        </p:spPr>
        <p:txBody>
          <a:bodyPr wrap="none">
            <a:spAutoFit/>
          </a:bodyPr>
          <a:p>
            <a:r>
              <a:rPr lang="en-US" altLang="zh-CN" sz="2800" b="1" dirty="0">
                <a:latin typeface="Times New Roman" panose="02020603050405020304" pitchFamily="18" charset="0"/>
                <a:ea typeface="隶书" pitchFamily="49" charset="-122"/>
              </a:rPr>
              <a:t> </a:t>
            </a:r>
            <a:r>
              <a:rPr lang="zh-CN" altLang="en-US" sz="2800" b="1" dirty="0">
                <a:latin typeface="Times New Roman" panose="02020603050405020304" pitchFamily="18" charset="0"/>
                <a:ea typeface="隶书" pitchFamily="49" charset="-122"/>
              </a:rPr>
              <a:t>巴尔干问题</a:t>
            </a:r>
            <a:endParaRPr lang="zh-CN" altLang="en-US" sz="2800" b="1" dirty="0">
              <a:latin typeface="Times New Roman" panose="02020603050405020304" pitchFamily="18" charset="0"/>
              <a:ea typeface="隶书" pitchFamily="49" charset="-122"/>
            </a:endParaRPr>
          </a:p>
        </p:txBody>
      </p:sp>
      <p:grpSp>
        <p:nvGrpSpPr>
          <p:cNvPr id="7" name="Group 35"/>
          <p:cNvGrpSpPr/>
          <p:nvPr/>
        </p:nvGrpSpPr>
        <p:grpSpPr>
          <a:xfrm>
            <a:off x="2224088" y="1828800"/>
            <a:ext cx="4495800" cy="1651000"/>
            <a:chOff x="1401" y="1152"/>
            <a:chExt cx="2832" cy="1040"/>
          </a:xfrm>
        </p:grpSpPr>
        <p:sp>
          <p:nvSpPr>
            <p:cNvPr id="5168" name="Line 36"/>
            <p:cNvSpPr/>
            <p:nvPr/>
          </p:nvSpPr>
          <p:spPr>
            <a:xfrm rot="-281005" flipV="1">
              <a:off x="1401" y="1808"/>
              <a:ext cx="1296" cy="384"/>
            </a:xfrm>
            <a:prstGeom prst="line">
              <a:avLst/>
            </a:prstGeom>
            <a:ln w="57150" cap="flat" cmpd="sng">
              <a:solidFill>
                <a:srgbClr val="CCCC00"/>
              </a:solidFill>
              <a:prstDash val="solid"/>
              <a:headEnd type="none" w="med" len="med"/>
              <a:tailEnd type="triangle" w="med" len="med"/>
            </a:ln>
          </p:spPr>
        </p:sp>
        <p:sp>
          <p:nvSpPr>
            <p:cNvPr id="5169" name="Line 37"/>
            <p:cNvSpPr/>
            <p:nvPr/>
          </p:nvSpPr>
          <p:spPr>
            <a:xfrm rot="-87360" flipH="1">
              <a:off x="2937" y="1152"/>
              <a:ext cx="1296" cy="480"/>
            </a:xfrm>
            <a:prstGeom prst="line">
              <a:avLst/>
            </a:prstGeom>
            <a:ln w="57150" cap="flat" cmpd="sng">
              <a:solidFill>
                <a:srgbClr val="CCCC00"/>
              </a:solidFill>
              <a:prstDash val="solid"/>
              <a:headEnd type="none" w="med" len="med"/>
              <a:tailEnd type="triangle" w="med" len="med"/>
            </a:ln>
          </p:spPr>
        </p:sp>
        <p:sp>
          <p:nvSpPr>
            <p:cNvPr id="5170" name="AutoShape 38"/>
            <p:cNvSpPr/>
            <p:nvPr/>
          </p:nvSpPr>
          <p:spPr>
            <a:xfrm>
              <a:off x="2686" y="1584"/>
              <a:ext cx="260" cy="240"/>
            </a:xfrm>
            <a:prstGeom prst="irregularSeal1">
              <a:avLst/>
            </a:pr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dirty="0">
                <a:latin typeface="Arial" panose="020B0604020202020204" pitchFamily="34" charset="0"/>
              </a:endParaRPr>
            </a:p>
          </p:txBody>
        </p:sp>
      </p:grpSp>
      <p:sp>
        <p:nvSpPr>
          <p:cNvPr id="137255" name="Text Box 39"/>
          <p:cNvSpPr txBox="1"/>
          <p:nvPr/>
        </p:nvSpPr>
        <p:spPr>
          <a:xfrm rot="-1287927">
            <a:off x="2914650" y="2159000"/>
            <a:ext cx="2528888" cy="522288"/>
          </a:xfrm>
          <a:prstGeom prst="rect">
            <a:avLst/>
          </a:prstGeom>
          <a:noFill/>
          <a:ln w="9525">
            <a:noFill/>
          </a:ln>
        </p:spPr>
        <p:txBody>
          <a:bodyPr wrap="none">
            <a:spAutoFit/>
          </a:bodyPr>
          <a:p>
            <a:r>
              <a:rPr lang="en-US" altLang="zh-CN" sz="2800" b="1" dirty="0">
                <a:latin typeface="Times New Roman" panose="02020603050405020304" pitchFamily="18" charset="0"/>
                <a:ea typeface="隶书" pitchFamily="49" charset="-122"/>
              </a:rPr>
              <a:t>  </a:t>
            </a:r>
            <a:r>
              <a:rPr lang="zh-CN" altLang="en-US" sz="2800" b="1" dirty="0">
                <a:latin typeface="Times New Roman" panose="02020603050405020304" pitchFamily="18" charset="0"/>
                <a:ea typeface="隶书" pitchFamily="49" charset="-122"/>
              </a:rPr>
              <a:t>普法战争后果</a:t>
            </a:r>
            <a:endParaRPr lang="zh-CN" altLang="en-US" sz="2400" dirty="0">
              <a:latin typeface="Times New Roman" panose="02020603050405020304" pitchFamily="18" charset="0"/>
            </a:endParaRPr>
          </a:p>
        </p:txBody>
      </p:sp>
      <p:grpSp>
        <p:nvGrpSpPr>
          <p:cNvPr id="8" name="Group 40"/>
          <p:cNvGrpSpPr/>
          <p:nvPr/>
        </p:nvGrpSpPr>
        <p:grpSpPr>
          <a:xfrm>
            <a:off x="1835150" y="4437063"/>
            <a:ext cx="800100" cy="990600"/>
            <a:chOff x="1103" y="2562"/>
            <a:chExt cx="504" cy="624"/>
          </a:xfrm>
        </p:grpSpPr>
        <p:sp>
          <p:nvSpPr>
            <p:cNvPr id="5166" name="Line 41"/>
            <p:cNvSpPr/>
            <p:nvPr/>
          </p:nvSpPr>
          <p:spPr>
            <a:xfrm>
              <a:off x="1113" y="2562"/>
              <a:ext cx="0" cy="624"/>
            </a:xfrm>
            <a:prstGeom prst="line">
              <a:avLst/>
            </a:prstGeom>
            <a:ln w="38100" cap="flat" cmpd="sng">
              <a:solidFill>
                <a:srgbClr val="0099CC"/>
              </a:solidFill>
              <a:prstDash val="solid"/>
              <a:headEnd type="none" w="med" len="med"/>
              <a:tailEnd type="none" w="med" len="med"/>
            </a:ln>
          </p:spPr>
        </p:sp>
        <p:sp>
          <p:nvSpPr>
            <p:cNvPr id="5167" name="Text Box 42"/>
            <p:cNvSpPr txBox="1"/>
            <p:nvPr/>
          </p:nvSpPr>
          <p:spPr>
            <a:xfrm>
              <a:off x="1103" y="2719"/>
              <a:ext cx="504" cy="288"/>
            </a:xfrm>
            <a:prstGeom prst="rect">
              <a:avLst/>
            </a:prstGeom>
            <a:noFill/>
            <a:ln w="9525">
              <a:noFill/>
            </a:ln>
          </p:spPr>
          <p:txBody>
            <a:bodyPr wrap="none">
              <a:spAutoFit/>
            </a:bodyPr>
            <a:p>
              <a:r>
                <a:rPr lang="en-US" altLang="zh-CN" sz="2400" b="1" dirty="0">
                  <a:solidFill>
                    <a:srgbClr val="0099CC"/>
                  </a:solidFill>
                  <a:latin typeface="宋体" panose="02010600030101010101" pitchFamily="2" charset="-122"/>
                </a:rPr>
                <a:t>1879</a:t>
              </a:r>
              <a:endParaRPr lang="en-US" altLang="zh-CN" sz="2400" b="1" dirty="0">
                <a:solidFill>
                  <a:srgbClr val="0099CC"/>
                </a:solidFill>
                <a:latin typeface="宋体" panose="02010600030101010101" pitchFamily="2" charset="-122"/>
              </a:endParaRPr>
            </a:p>
          </p:txBody>
        </p:sp>
      </p:grpSp>
      <p:grpSp>
        <p:nvGrpSpPr>
          <p:cNvPr id="9" name="Group 43"/>
          <p:cNvGrpSpPr/>
          <p:nvPr/>
        </p:nvGrpSpPr>
        <p:grpSpPr>
          <a:xfrm>
            <a:off x="6400800" y="2235200"/>
            <a:ext cx="896938" cy="3225800"/>
            <a:chOff x="4079" y="1186"/>
            <a:chExt cx="490" cy="2032"/>
          </a:xfrm>
        </p:grpSpPr>
        <p:grpSp>
          <p:nvGrpSpPr>
            <p:cNvPr id="5160" name="Group 44"/>
            <p:cNvGrpSpPr/>
            <p:nvPr/>
          </p:nvGrpSpPr>
          <p:grpSpPr>
            <a:xfrm>
              <a:off x="4079" y="1186"/>
              <a:ext cx="490" cy="672"/>
              <a:chOff x="4079" y="1186"/>
              <a:chExt cx="490" cy="672"/>
            </a:xfrm>
          </p:grpSpPr>
          <p:sp>
            <p:nvSpPr>
              <p:cNvPr id="5164" name="Line 45"/>
              <p:cNvSpPr/>
              <p:nvPr/>
            </p:nvSpPr>
            <p:spPr>
              <a:xfrm>
                <a:off x="4569" y="1186"/>
                <a:ext cx="0" cy="672"/>
              </a:xfrm>
              <a:prstGeom prst="line">
                <a:avLst/>
              </a:prstGeom>
              <a:ln w="38100" cap="flat" cmpd="sng">
                <a:solidFill>
                  <a:srgbClr val="FF0000"/>
                </a:solidFill>
                <a:prstDash val="sysDot"/>
                <a:headEnd type="none" w="med" len="med"/>
                <a:tailEnd type="none" w="med" len="med"/>
              </a:ln>
            </p:spPr>
          </p:sp>
          <p:sp>
            <p:nvSpPr>
              <p:cNvPr id="5165" name="Text Box 46"/>
              <p:cNvSpPr txBox="1"/>
              <p:nvPr/>
            </p:nvSpPr>
            <p:spPr>
              <a:xfrm>
                <a:off x="4079" y="1327"/>
                <a:ext cx="434" cy="288"/>
              </a:xfrm>
              <a:prstGeom prst="rect">
                <a:avLst/>
              </a:prstGeom>
              <a:noFill/>
              <a:ln w="9525">
                <a:noFill/>
              </a:ln>
            </p:spPr>
            <p:txBody>
              <a:bodyPr wrap="none">
                <a:spAutoFit/>
              </a:bodyPr>
              <a:p>
                <a:r>
                  <a:rPr lang="en-US" altLang="zh-CN" sz="2400" b="1" dirty="0">
                    <a:solidFill>
                      <a:srgbClr val="FF3300"/>
                    </a:solidFill>
                    <a:latin typeface="隶书" pitchFamily="49" charset="-122"/>
                    <a:ea typeface="隶书" pitchFamily="49" charset="-122"/>
                  </a:rPr>
                  <a:t>1904</a:t>
                </a:r>
                <a:endParaRPr lang="en-US" altLang="zh-CN" sz="3600" dirty="0">
                  <a:solidFill>
                    <a:srgbClr val="FF3300"/>
                  </a:solidFill>
                  <a:latin typeface="Times New Roman" panose="02020603050405020304" pitchFamily="18" charset="0"/>
                </a:endParaRPr>
              </a:p>
            </p:txBody>
          </p:sp>
        </p:grpSp>
        <p:grpSp>
          <p:nvGrpSpPr>
            <p:cNvPr id="5161" name="Group 47"/>
            <p:cNvGrpSpPr/>
            <p:nvPr/>
          </p:nvGrpSpPr>
          <p:grpSpPr>
            <a:xfrm>
              <a:off x="4079" y="2562"/>
              <a:ext cx="490" cy="656"/>
              <a:chOff x="4079" y="2562"/>
              <a:chExt cx="490" cy="656"/>
            </a:xfrm>
          </p:grpSpPr>
          <p:sp>
            <p:nvSpPr>
              <p:cNvPr id="5162" name="Line 48"/>
              <p:cNvSpPr/>
              <p:nvPr/>
            </p:nvSpPr>
            <p:spPr>
              <a:xfrm>
                <a:off x="4569" y="2562"/>
                <a:ext cx="0" cy="656"/>
              </a:xfrm>
              <a:prstGeom prst="line">
                <a:avLst/>
              </a:prstGeom>
              <a:ln w="38100" cap="flat" cmpd="sng">
                <a:solidFill>
                  <a:srgbClr val="FF0000"/>
                </a:solidFill>
                <a:prstDash val="sysDot"/>
                <a:headEnd type="none" w="med" len="med"/>
                <a:tailEnd type="none" w="med" len="med"/>
              </a:ln>
            </p:spPr>
          </p:sp>
          <p:sp>
            <p:nvSpPr>
              <p:cNvPr id="5163" name="Text Box 49"/>
              <p:cNvSpPr txBox="1"/>
              <p:nvPr/>
            </p:nvSpPr>
            <p:spPr>
              <a:xfrm>
                <a:off x="4079" y="2719"/>
                <a:ext cx="434" cy="288"/>
              </a:xfrm>
              <a:prstGeom prst="rect">
                <a:avLst/>
              </a:prstGeom>
              <a:noFill/>
              <a:ln w="9525">
                <a:noFill/>
              </a:ln>
            </p:spPr>
            <p:txBody>
              <a:bodyPr wrap="none">
                <a:spAutoFit/>
              </a:bodyPr>
              <a:p>
                <a:r>
                  <a:rPr lang="en-US" altLang="zh-CN" sz="2400" b="1" dirty="0">
                    <a:solidFill>
                      <a:srgbClr val="FF3300"/>
                    </a:solidFill>
                    <a:latin typeface="隶书" pitchFamily="49" charset="-122"/>
                    <a:ea typeface="隶书" pitchFamily="49" charset="-122"/>
                  </a:rPr>
                  <a:t>1907</a:t>
                </a:r>
                <a:endParaRPr lang="en-US" altLang="zh-CN" sz="3600" dirty="0">
                  <a:solidFill>
                    <a:srgbClr val="FF3300"/>
                  </a:solidFill>
                  <a:latin typeface="Times New Roman" panose="02020603050405020304" pitchFamily="18" charset="0"/>
                </a:endParaRPr>
              </a:p>
            </p:txBody>
          </p:sp>
        </p:grpSp>
      </p:grpSp>
      <p:grpSp>
        <p:nvGrpSpPr>
          <p:cNvPr id="12" name="Group 50"/>
          <p:cNvGrpSpPr/>
          <p:nvPr/>
        </p:nvGrpSpPr>
        <p:grpSpPr>
          <a:xfrm>
            <a:off x="7786688" y="1600200"/>
            <a:ext cx="1357312" cy="4343400"/>
            <a:chOff x="4905" y="1024"/>
            <a:chExt cx="855" cy="2736"/>
          </a:xfrm>
        </p:grpSpPr>
        <p:sp>
          <p:nvSpPr>
            <p:cNvPr id="5156" name="Text Box 51"/>
            <p:cNvSpPr txBox="1"/>
            <p:nvPr/>
          </p:nvSpPr>
          <p:spPr>
            <a:xfrm>
              <a:off x="5337" y="1920"/>
              <a:ext cx="423" cy="811"/>
            </a:xfrm>
            <a:prstGeom prst="rect">
              <a:avLst/>
            </a:prstGeom>
            <a:noFill/>
            <a:ln w="9525">
              <a:noFill/>
            </a:ln>
          </p:spPr>
          <p:txBody>
            <a:bodyPr vert="eaVert" wrap="none">
              <a:spAutoFit/>
            </a:bodyPr>
            <a:p>
              <a:r>
                <a:rPr lang="zh-CN" altLang="en-US" sz="3200" b="1" dirty="0">
                  <a:solidFill>
                    <a:srgbClr val="FF0000"/>
                  </a:solidFill>
                  <a:latin typeface="Times New Roman" panose="02020603050405020304" pitchFamily="18" charset="0"/>
                  <a:ea typeface="隶书" pitchFamily="49" charset="-122"/>
                </a:rPr>
                <a:t>协约国</a:t>
              </a:r>
              <a:endParaRPr lang="zh-CN" altLang="en-US" sz="3600" dirty="0">
                <a:latin typeface="Times New Roman" panose="02020603050405020304" pitchFamily="18" charset="0"/>
              </a:endParaRPr>
            </a:p>
          </p:txBody>
        </p:sp>
        <p:grpSp>
          <p:nvGrpSpPr>
            <p:cNvPr id="5157" name="Group 52"/>
            <p:cNvGrpSpPr/>
            <p:nvPr/>
          </p:nvGrpSpPr>
          <p:grpSpPr>
            <a:xfrm>
              <a:off x="4905" y="1024"/>
              <a:ext cx="554" cy="2736"/>
              <a:chOff x="4905" y="802"/>
              <a:chExt cx="492" cy="2736"/>
            </a:xfrm>
          </p:grpSpPr>
          <p:sp>
            <p:nvSpPr>
              <p:cNvPr id="5158" name="AutoShape 53"/>
              <p:cNvSpPr/>
              <p:nvPr/>
            </p:nvSpPr>
            <p:spPr>
              <a:xfrm>
                <a:off x="4905" y="802"/>
                <a:ext cx="144" cy="2736"/>
              </a:xfrm>
              <a:prstGeom prst="rightBrace">
                <a:avLst>
                  <a:gd name="adj1" fmla="val 158333"/>
                  <a:gd name="adj2" fmla="val 50000"/>
                </a:avLst>
              </a:prstGeom>
              <a:noFill/>
              <a:ln w="38100" cap="flat" cmpd="sng">
                <a:solidFill>
                  <a:srgbClr val="FF0000"/>
                </a:solidFill>
                <a:prstDash val="solid"/>
                <a:headEnd type="none" w="med" len="med"/>
                <a:tailEnd type="none" w="med" len="med"/>
              </a:ln>
            </p:spPr>
            <p:txBody>
              <a:bodyPr wrap="none" anchor="ctr"/>
              <a:p>
                <a:pPr algn="ctr"/>
                <a:endParaRPr lang="zh-CN" altLang="zh-CN" sz="3600" dirty="0">
                  <a:solidFill>
                    <a:srgbClr val="FF0000"/>
                  </a:solidFill>
                  <a:latin typeface="Times New Roman" panose="02020603050405020304" pitchFamily="18" charset="0"/>
                  <a:ea typeface="隶书" pitchFamily="49" charset="-122"/>
                </a:endParaRPr>
              </a:p>
            </p:txBody>
          </p:sp>
          <p:sp>
            <p:nvSpPr>
              <p:cNvPr id="5159" name="Text Box 54"/>
              <p:cNvSpPr txBox="1"/>
              <p:nvPr/>
            </p:nvSpPr>
            <p:spPr>
              <a:xfrm>
                <a:off x="4953" y="1890"/>
                <a:ext cx="444" cy="288"/>
              </a:xfrm>
              <a:prstGeom prst="rect">
                <a:avLst/>
              </a:prstGeom>
              <a:noFill/>
              <a:ln w="9525">
                <a:noFill/>
              </a:ln>
            </p:spPr>
            <p:txBody>
              <a:bodyPr wrap="none">
                <a:spAutoFit/>
              </a:bodyPr>
              <a:p>
                <a:r>
                  <a:rPr lang="en-US" altLang="zh-CN" sz="2400" b="1" dirty="0">
                    <a:solidFill>
                      <a:srgbClr val="CCCC00"/>
                    </a:solidFill>
                    <a:latin typeface="隶书" pitchFamily="49" charset="-122"/>
                    <a:ea typeface="隶书" pitchFamily="49" charset="-122"/>
                  </a:rPr>
                  <a:t>1907</a:t>
                </a:r>
                <a:endParaRPr lang="en-US" altLang="zh-CN" sz="2400" b="1" dirty="0">
                  <a:solidFill>
                    <a:srgbClr val="CCCC00"/>
                  </a:solidFill>
                  <a:latin typeface="隶书" pitchFamily="49" charset="-122"/>
                  <a:ea typeface="隶书" pitchFamily="49" charset="-122"/>
                </a:endParaRPr>
              </a:p>
            </p:txBody>
          </p:sp>
        </p:grpSp>
      </p:grpSp>
      <p:grpSp>
        <p:nvGrpSpPr>
          <p:cNvPr id="14" name="Group 55"/>
          <p:cNvGrpSpPr/>
          <p:nvPr/>
        </p:nvGrpSpPr>
        <p:grpSpPr>
          <a:xfrm>
            <a:off x="1795463" y="2187575"/>
            <a:ext cx="793750" cy="1066800"/>
            <a:chOff x="1131" y="1378"/>
            <a:chExt cx="500" cy="672"/>
          </a:xfrm>
        </p:grpSpPr>
        <p:sp>
          <p:nvSpPr>
            <p:cNvPr id="5154" name="Line 56"/>
            <p:cNvSpPr/>
            <p:nvPr/>
          </p:nvSpPr>
          <p:spPr>
            <a:xfrm>
              <a:off x="1147" y="1378"/>
              <a:ext cx="0" cy="672"/>
            </a:xfrm>
            <a:prstGeom prst="line">
              <a:avLst/>
            </a:prstGeom>
            <a:ln w="38100" cap="flat" cmpd="sng">
              <a:solidFill>
                <a:srgbClr val="0099CC"/>
              </a:solidFill>
              <a:prstDash val="solid"/>
              <a:headEnd type="none" w="med" len="med"/>
              <a:tailEnd type="none" w="med" len="med"/>
            </a:ln>
          </p:spPr>
        </p:sp>
        <p:sp>
          <p:nvSpPr>
            <p:cNvPr id="5155" name="Text Box 57"/>
            <p:cNvSpPr txBox="1"/>
            <p:nvPr/>
          </p:nvSpPr>
          <p:spPr>
            <a:xfrm>
              <a:off x="1131" y="1535"/>
              <a:ext cx="500" cy="288"/>
            </a:xfrm>
            <a:prstGeom prst="rect">
              <a:avLst/>
            </a:prstGeom>
            <a:noFill/>
            <a:ln w="9525">
              <a:noFill/>
            </a:ln>
          </p:spPr>
          <p:txBody>
            <a:bodyPr wrap="none">
              <a:spAutoFit/>
            </a:bodyPr>
            <a:p>
              <a:r>
                <a:rPr lang="en-US" altLang="zh-CN" sz="2400" b="1" dirty="0">
                  <a:solidFill>
                    <a:srgbClr val="0099CC"/>
                  </a:solidFill>
                  <a:latin typeface="隶书" pitchFamily="49" charset="-122"/>
                  <a:ea typeface="隶书" pitchFamily="49" charset="-122"/>
                </a:rPr>
                <a:t>1882</a:t>
              </a:r>
              <a:endParaRPr lang="en-US" altLang="zh-CN" sz="3600" dirty="0">
                <a:solidFill>
                  <a:srgbClr val="0099CC"/>
                </a:solidFill>
                <a:latin typeface="Times New Roman" panose="02020603050405020304" pitchFamily="18" charset="0"/>
              </a:endParaRPr>
            </a:p>
          </p:txBody>
        </p:sp>
      </p:grpSp>
      <p:grpSp>
        <p:nvGrpSpPr>
          <p:cNvPr id="15" name="Group 58"/>
          <p:cNvGrpSpPr/>
          <p:nvPr/>
        </p:nvGrpSpPr>
        <p:grpSpPr>
          <a:xfrm>
            <a:off x="28575" y="1628775"/>
            <a:ext cx="1290638" cy="4343400"/>
            <a:chOff x="18" y="1026"/>
            <a:chExt cx="813" cy="2736"/>
          </a:xfrm>
        </p:grpSpPr>
        <p:sp>
          <p:nvSpPr>
            <p:cNvPr id="5151" name="Text Box 59"/>
            <p:cNvSpPr txBox="1"/>
            <p:nvPr/>
          </p:nvSpPr>
          <p:spPr>
            <a:xfrm>
              <a:off x="18" y="1877"/>
              <a:ext cx="423" cy="889"/>
            </a:xfrm>
            <a:prstGeom prst="rect">
              <a:avLst/>
            </a:prstGeom>
            <a:noFill/>
            <a:ln w="9525">
              <a:noFill/>
            </a:ln>
          </p:spPr>
          <p:txBody>
            <a:bodyPr vert="eaVert">
              <a:spAutoFit/>
            </a:bodyPr>
            <a:p>
              <a:r>
                <a:rPr lang="zh-CN" altLang="en-US" sz="3200" b="1" dirty="0">
                  <a:solidFill>
                    <a:srgbClr val="0099CC"/>
                  </a:solidFill>
                  <a:latin typeface="Times New Roman" panose="02020603050405020304" pitchFamily="18" charset="0"/>
                  <a:ea typeface="隶书" pitchFamily="49" charset="-122"/>
                </a:rPr>
                <a:t>同盟国</a:t>
              </a:r>
              <a:endParaRPr lang="zh-CN" altLang="en-US" sz="3600" dirty="0">
                <a:solidFill>
                  <a:srgbClr val="0099CC"/>
                </a:solidFill>
                <a:latin typeface="Times New Roman" panose="02020603050405020304" pitchFamily="18" charset="0"/>
              </a:endParaRPr>
            </a:p>
          </p:txBody>
        </p:sp>
        <p:sp>
          <p:nvSpPr>
            <p:cNvPr id="5152" name="AutoShape 60"/>
            <p:cNvSpPr/>
            <p:nvPr/>
          </p:nvSpPr>
          <p:spPr>
            <a:xfrm>
              <a:off x="632" y="1026"/>
              <a:ext cx="199" cy="2736"/>
            </a:xfrm>
            <a:prstGeom prst="leftBrace">
              <a:avLst>
                <a:gd name="adj1" fmla="val 114572"/>
                <a:gd name="adj2" fmla="val 50000"/>
              </a:avLst>
            </a:prstGeom>
            <a:noFill/>
            <a:ln w="38100" cap="flat" cmpd="sng">
              <a:solidFill>
                <a:srgbClr val="0099CC"/>
              </a:solidFill>
              <a:prstDash val="solid"/>
              <a:headEnd type="none" w="med" len="med"/>
              <a:tailEnd type="none" w="med" len="med"/>
            </a:ln>
          </p:spPr>
          <p:txBody>
            <a:bodyPr wrap="none" anchor="ctr"/>
            <a:p>
              <a:pPr algn="ctr"/>
              <a:endParaRPr lang="zh-CN" altLang="zh-CN" sz="2400" dirty="0">
                <a:solidFill>
                  <a:srgbClr val="0099CC"/>
                </a:solidFill>
                <a:latin typeface="Times New Roman" panose="02020603050405020304" pitchFamily="18" charset="0"/>
              </a:endParaRPr>
            </a:p>
          </p:txBody>
        </p:sp>
        <p:sp>
          <p:nvSpPr>
            <p:cNvPr id="5153" name="Text Box 61"/>
            <p:cNvSpPr txBox="1"/>
            <p:nvPr/>
          </p:nvSpPr>
          <p:spPr>
            <a:xfrm>
              <a:off x="249" y="2098"/>
              <a:ext cx="500" cy="288"/>
            </a:xfrm>
            <a:prstGeom prst="rect">
              <a:avLst/>
            </a:prstGeom>
            <a:noFill/>
            <a:ln w="9525">
              <a:noFill/>
            </a:ln>
          </p:spPr>
          <p:txBody>
            <a:bodyPr wrap="none">
              <a:spAutoFit/>
            </a:bodyPr>
            <a:p>
              <a:r>
                <a:rPr lang="en-US" altLang="zh-CN" sz="2400" b="1" dirty="0">
                  <a:solidFill>
                    <a:srgbClr val="CCCC00"/>
                  </a:solidFill>
                  <a:latin typeface="隶书" pitchFamily="49" charset="-122"/>
                  <a:ea typeface="隶书" pitchFamily="49" charset="-122"/>
                </a:rPr>
                <a:t>1882</a:t>
              </a:r>
              <a:endParaRPr lang="en-US" altLang="zh-CN" sz="3600" dirty="0">
                <a:solidFill>
                  <a:srgbClr val="CCCC00"/>
                </a:solidFill>
                <a:latin typeface="Times New Roman" panose="02020603050405020304" pitchFamily="18" charset="0"/>
              </a:endParaRPr>
            </a:p>
          </p:txBody>
        </p:sp>
      </p:grpSp>
      <p:sp>
        <p:nvSpPr>
          <p:cNvPr id="137278" name="Text Box 62"/>
          <p:cNvSpPr txBox="1"/>
          <p:nvPr/>
        </p:nvSpPr>
        <p:spPr>
          <a:xfrm>
            <a:off x="684213" y="836613"/>
            <a:ext cx="7924800" cy="646112"/>
          </a:xfrm>
          <a:prstGeom prst="rect">
            <a:avLst/>
          </a:prstGeom>
          <a:solidFill>
            <a:srgbClr val="00B0F0"/>
          </a:solidFill>
          <a:ln w="9525" cap="flat" cmpd="sng">
            <a:solidFill>
              <a:schemeClr val="tx1"/>
            </a:solidFill>
            <a:prstDash val="solid"/>
            <a:miter/>
            <a:headEnd type="none" w="med" len="med"/>
            <a:tailEnd type="none" w="med" len="med"/>
          </a:ln>
        </p:spPr>
        <p:txBody>
          <a:bodyPr>
            <a:spAutoFit/>
          </a:bodyPr>
          <a:p>
            <a:r>
              <a:rPr lang="zh-CN" altLang="en-US" sz="3600" b="1" dirty="0">
                <a:solidFill>
                  <a:srgbClr val="FF0000"/>
                </a:solidFill>
                <a:latin typeface="Times New Roman" panose="02020603050405020304" pitchFamily="18" charset="0"/>
                <a:ea typeface="隶书" pitchFamily="49" charset="-122"/>
              </a:rPr>
              <a:t>欧洲列强之间的矛盾激化（主要原因）</a:t>
            </a:r>
            <a:endParaRPr lang="zh-CN" altLang="en-US" sz="3600" b="1" dirty="0">
              <a:solidFill>
                <a:srgbClr val="FF0000"/>
              </a:solidFill>
              <a:latin typeface="Times New Roman" panose="02020603050405020304" pitchFamily="18" charset="0"/>
              <a:ea typeface="隶书" pitchFamily="49" charset="-122"/>
            </a:endParaRPr>
          </a:p>
        </p:txBody>
      </p:sp>
      <p:sp>
        <p:nvSpPr>
          <p:cNvPr id="5150" name="Text Box 32"/>
          <p:cNvSpPr txBox="1"/>
          <p:nvPr/>
        </p:nvSpPr>
        <p:spPr>
          <a:xfrm>
            <a:off x="0" y="46038"/>
            <a:ext cx="4545013" cy="646112"/>
          </a:xfrm>
          <a:prstGeom prst="rect">
            <a:avLst/>
          </a:prstGeom>
          <a:solidFill>
            <a:srgbClr val="00B0F0"/>
          </a:solidFill>
          <a:ln w="9525" cap="flat" cmpd="sng">
            <a:solidFill>
              <a:schemeClr val="tx1"/>
            </a:solidFill>
            <a:prstDash val="solid"/>
            <a:miter/>
            <a:headEnd type="none" w="med" len="med"/>
            <a:tailEnd type="none" w="med" len="med"/>
          </a:ln>
        </p:spPr>
        <p:txBody>
          <a:bodyPr>
            <a:spAutoFit/>
          </a:bodyPr>
          <a:p>
            <a:pPr>
              <a:spcBef>
                <a:spcPct val="50000"/>
              </a:spcBef>
            </a:pPr>
            <a:r>
              <a:rPr lang="zh-CN" altLang="en-US" sz="3600" b="1" dirty="0">
                <a:latin typeface="Comic Sans MS" panose="030F0702030302020204" pitchFamily="66" charset="0"/>
              </a:rPr>
              <a:t>一战爆发原因（背景）</a:t>
            </a:r>
            <a:endParaRPr lang="zh-CN" altLang="en-US" sz="3600" b="1" dirty="0">
              <a:latin typeface="Comic Sans MS" panose="030F0702030302020204" pitchFamily="66"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7255"/>
                                        </p:tgtEl>
                                        <p:attrNameLst>
                                          <p:attrName>style.visibility</p:attrName>
                                        </p:attrNameLst>
                                      </p:cBhvr>
                                      <p:to>
                                        <p:strVal val="visible"/>
                                      </p:to>
                                    </p:set>
                                    <p:anim calcmode="lin" valueType="num">
                                      <p:cBhvr additive="base">
                                        <p:cTn id="13" dur="500" fill="hold"/>
                                        <p:tgtEl>
                                          <p:spTgt spid="137255"/>
                                        </p:tgtEl>
                                        <p:attrNameLst>
                                          <p:attrName>ppt_x</p:attrName>
                                        </p:attrNameLst>
                                      </p:cBhvr>
                                      <p:tavLst>
                                        <p:tav tm="0">
                                          <p:val>
                                            <p:strVal val="#ppt_x"/>
                                          </p:val>
                                        </p:tav>
                                        <p:tav tm="100000">
                                          <p:val>
                                            <p:strVal val="#ppt_x"/>
                                          </p:val>
                                        </p:tav>
                                      </p:tavLst>
                                    </p:anim>
                                    <p:anim calcmode="lin" valueType="num">
                                      <p:cBhvr additive="base">
                                        <p:cTn id="14" dur="500" fill="hold"/>
                                        <p:tgtEl>
                                          <p:spTgt spid="13725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7250"/>
                                        </p:tgtEl>
                                        <p:attrNameLst>
                                          <p:attrName>style.visibility</p:attrName>
                                        </p:attrNameLst>
                                      </p:cBhvr>
                                      <p:to>
                                        <p:strVal val="visible"/>
                                      </p:to>
                                    </p:set>
                                    <p:anim calcmode="lin" valueType="num">
                                      <p:cBhvr additive="base">
                                        <p:cTn id="25" dur="500" fill="hold"/>
                                        <p:tgtEl>
                                          <p:spTgt spid="137250"/>
                                        </p:tgtEl>
                                        <p:attrNameLst>
                                          <p:attrName>ppt_x</p:attrName>
                                        </p:attrNameLst>
                                      </p:cBhvr>
                                      <p:tavLst>
                                        <p:tav tm="0">
                                          <p:val>
                                            <p:strVal val="#ppt_x"/>
                                          </p:val>
                                        </p:tav>
                                        <p:tav tm="100000">
                                          <p:val>
                                            <p:strVal val="#ppt_x"/>
                                          </p:val>
                                        </p:tav>
                                      </p:tavLst>
                                    </p:anim>
                                    <p:anim calcmode="lin" valueType="num">
                                      <p:cBhvr additive="base">
                                        <p:cTn id="26" dur="500" fill="hold"/>
                                        <p:tgtEl>
                                          <p:spTgt spid="13725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7245"/>
                                        </p:tgtEl>
                                        <p:attrNameLst>
                                          <p:attrName>style.visibility</p:attrName>
                                        </p:attrNameLst>
                                      </p:cBhvr>
                                      <p:to>
                                        <p:strVal val="visible"/>
                                      </p:to>
                                    </p:set>
                                    <p:anim calcmode="lin" valueType="num">
                                      <p:cBhvr additive="base">
                                        <p:cTn id="37" dur="500" fill="hold"/>
                                        <p:tgtEl>
                                          <p:spTgt spid="137245"/>
                                        </p:tgtEl>
                                        <p:attrNameLst>
                                          <p:attrName>ppt_x</p:attrName>
                                        </p:attrNameLst>
                                      </p:cBhvr>
                                      <p:tavLst>
                                        <p:tav tm="0">
                                          <p:val>
                                            <p:strVal val="#ppt_x"/>
                                          </p:val>
                                        </p:tav>
                                        <p:tav tm="100000">
                                          <p:val>
                                            <p:strVal val="#ppt_x"/>
                                          </p:val>
                                        </p:tav>
                                      </p:tavLst>
                                    </p:anim>
                                    <p:anim calcmode="lin" valueType="num">
                                      <p:cBhvr additive="base">
                                        <p:cTn id="38" dur="500" fill="hold"/>
                                        <p:tgtEl>
                                          <p:spTgt spid="13724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additive="base">
                                        <p:cTn id="43" dur="500" fill="hold"/>
                                        <p:tgtEl>
                                          <p:spTgt spid="2"/>
                                        </p:tgtEl>
                                        <p:attrNameLst>
                                          <p:attrName>ppt_x</p:attrName>
                                        </p:attrNameLst>
                                      </p:cBhvr>
                                      <p:tavLst>
                                        <p:tav tm="0">
                                          <p:val>
                                            <p:strVal val="#ppt_x"/>
                                          </p:val>
                                        </p:tav>
                                        <p:tav tm="100000">
                                          <p:val>
                                            <p:strVal val="#ppt_x"/>
                                          </p:val>
                                        </p:tav>
                                      </p:tavLst>
                                    </p:anim>
                                    <p:anim calcmode="lin" valueType="num">
                                      <p:cBhvr additive="base">
                                        <p:cTn id="4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37220"/>
                                        </p:tgtEl>
                                        <p:attrNameLst>
                                          <p:attrName>style.visibility</p:attrName>
                                        </p:attrNameLst>
                                      </p:cBhvr>
                                      <p:to>
                                        <p:strVal val="visible"/>
                                      </p:to>
                                    </p:set>
                                    <p:anim calcmode="lin" valueType="num">
                                      <p:cBhvr additive="base">
                                        <p:cTn id="49" dur="500" fill="hold"/>
                                        <p:tgtEl>
                                          <p:spTgt spid="137220"/>
                                        </p:tgtEl>
                                        <p:attrNameLst>
                                          <p:attrName>ppt_x</p:attrName>
                                        </p:attrNameLst>
                                      </p:cBhvr>
                                      <p:tavLst>
                                        <p:tav tm="0">
                                          <p:val>
                                            <p:strVal val="#ppt_x"/>
                                          </p:val>
                                        </p:tav>
                                        <p:tav tm="100000">
                                          <p:val>
                                            <p:strVal val="#ppt_x"/>
                                          </p:val>
                                        </p:tav>
                                      </p:tavLst>
                                    </p:anim>
                                    <p:anim calcmode="lin" valueType="num">
                                      <p:cBhvr additive="base">
                                        <p:cTn id="50" dur="500" fill="hold"/>
                                        <p:tgtEl>
                                          <p:spTgt spid="137220"/>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gtEl>
                                        <p:attrNameLst>
                                          <p:attrName>style.visibility</p:attrName>
                                        </p:attrNameLst>
                                      </p:cBhvr>
                                      <p:to>
                                        <p:strVal val="visible"/>
                                      </p:to>
                                    </p:set>
                                    <p:anim calcmode="lin" valueType="num">
                                      <p:cBhvr additive="base">
                                        <p:cTn id="55" dur="500" fill="hold"/>
                                        <p:tgtEl>
                                          <p:spTgt spid="3"/>
                                        </p:tgtEl>
                                        <p:attrNameLst>
                                          <p:attrName>ppt_x</p:attrName>
                                        </p:attrNameLst>
                                      </p:cBhvr>
                                      <p:tavLst>
                                        <p:tav tm="0">
                                          <p:val>
                                            <p:strVal val="#ppt_x"/>
                                          </p:val>
                                        </p:tav>
                                        <p:tav tm="100000">
                                          <p:val>
                                            <p:strVal val="#ppt_x"/>
                                          </p:val>
                                        </p:tav>
                                      </p:tavLst>
                                    </p:anim>
                                    <p:anim calcmode="lin" valueType="num">
                                      <p:cBhvr additive="base">
                                        <p:cTn id="5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37230"/>
                                        </p:tgtEl>
                                        <p:attrNameLst>
                                          <p:attrName>style.visibility</p:attrName>
                                        </p:attrNameLst>
                                      </p:cBhvr>
                                      <p:to>
                                        <p:strVal val="visible"/>
                                      </p:to>
                                    </p:set>
                                    <p:anim calcmode="lin" valueType="num">
                                      <p:cBhvr additive="base">
                                        <p:cTn id="61" dur="500" fill="hold"/>
                                        <p:tgtEl>
                                          <p:spTgt spid="137230"/>
                                        </p:tgtEl>
                                        <p:attrNameLst>
                                          <p:attrName>ppt_x</p:attrName>
                                        </p:attrNameLst>
                                      </p:cBhvr>
                                      <p:tavLst>
                                        <p:tav tm="0">
                                          <p:val>
                                            <p:strVal val="#ppt_x"/>
                                          </p:val>
                                        </p:tav>
                                        <p:tav tm="100000">
                                          <p:val>
                                            <p:strVal val="#ppt_x"/>
                                          </p:val>
                                        </p:tav>
                                      </p:tavLst>
                                    </p:anim>
                                    <p:anim calcmode="lin" valueType="num">
                                      <p:cBhvr additive="base">
                                        <p:cTn id="62" dur="500" fill="hold"/>
                                        <p:tgtEl>
                                          <p:spTgt spid="137230"/>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500" fill="hold"/>
                                        <p:tgtEl>
                                          <p:spTgt spid="8"/>
                                        </p:tgtEl>
                                        <p:attrNameLst>
                                          <p:attrName>ppt_x</p:attrName>
                                        </p:attrNameLst>
                                      </p:cBhvr>
                                      <p:tavLst>
                                        <p:tav tm="0">
                                          <p:val>
                                            <p:strVal val="#ppt_x"/>
                                          </p:val>
                                        </p:tav>
                                        <p:tav tm="100000">
                                          <p:val>
                                            <p:strVal val="#ppt_x"/>
                                          </p:val>
                                        </p:tav>
                                      </p:tavLst>
                                    </p:anim>
                                    <p:anim calcmode="lin" valueType="num">
                                      <p:cBhvr additive="base">
                                        <p:cTn id="6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500" fill="hold"/>
                                        <p:tgtEl>
                                          <p:spTgt spid="14"/>
                                        </p:tgtEl>
                                        <p:attrNameLst>
                                          <p:attrName>ppt_x</p:attrName>
                                        </p:attrNameLst>
                                      </p:cBhvr>
                                      <p:tavLst>
                                        <p:tav tm="0">
                                          <p:val>
                                            <p:strVal val="#ppt_x"/>
                                          </p:val>
                                        </p:tav>
                                        <p:tav tm="100000">
                                          <p:val>
                                            <p:strVal val="#ppt_x"/>
                                          </p:val>
                                        </p:tav>
                                      </p:tavLst>
                                    </p:anim>
                                    <p:anim calcmode="lin" valueType="num">
                                      <p:cBhvr additive="base">
                                        <p:cTn id="7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additive="base">
                                        <p:cTn id="79" dur="500" fill="hold"/>
                                        <p:tgtEl>
                                          <p:spTgt spid="15"/>
                                        </p:tgtEl>
                                        <p:attrNameLst>
                                          <p:attrName>ppt_x</p:attrName>
                                        </p:attrNameLst>
                                      </p:cBhvr>
                                      <p:tavLst>
                                        <p:tav tm="0">
                                          <p:val>
                                            <p:strVal val="#ppt_x"/>
                                          </p:val>
                                        </p:tav>
                                        <p:tav tm="100000">
                                          <p:val>
                                            <p:strVal val="#ppt_x"/>
                                          </p:val>
                                        </p:tav>
                                      </p:tavLst>
                                    </p:anim>
                                    <p:anim calcmode="lin" valueType="num">
                                      <p:cBhvr additive="base">
                                        <p:cTn id="8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nodeType="click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additive="base">
                                        <p:cTn id="85" dur="500" fill="hold"/>
                                        <p:tgtEl>
                                          <p:spTgt spid="12"/>
                                        </p:tgtEl>
                                        <p:attrNameLst>
                                          <p:attrName>ppt_x</p:attrName>
                                        </p:attrNameLst>
                                      </p:cBhvr>
                                      <p:tavLst>
                                        <p:tav tm="0">
                                          <p:val>
                                            <p:strVal val="#ppt_x"/>
                                          </p:val>
                                        </p:tav>
                                        <p:tav tm="100000">
                                          <p:val>
                                            <p:strVal val="#ppt_x"/>
                                          </p:val>
                                        </p:tav>
                                      </p:tavLst>
                                    </p:anim>
                                    <p:anim calcmode="lin" valueType="num">
                                      <p:cBhvr additive="base">
                                        <p:cTn id="8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nodeType="clickEffect">
                                  <p:stCondLst>
                                    <p:cond delay="0"/>
                                  </p:stCondLst>
                                  <p:childTnLst>
                                    <p:set>
                                      <p:cBhvr>
                                        <p:cTn id="90" dur="1" fill="hold">
                                          <p:stCondLst>
                                            <p:cond delay="0"/>
                                          </p:stCondLst>
                                        </p:cTn>
                                        <p:tgtEl>
                                          <p:spTgt spid="9"/>
                                        </p:tgtEl>
                                        <p:attrNameLst>
                                          <p:attrName>style.visibility</p:attrName>
                                        </p:attrNameLst>
                                      </p:cBhvr>
                                      <p:to>
                                        <p:strVal val="visible"/>
                                      </p:to>
                                    </p:set>
                                    <p:anim calcmode="lin" valueType="num">
                                      <p:cBhvr additive="base">
                                        <p:cTn id="91" dur="500" fill="hold"/>
                                        <p:tgtEl>
                                          <p:spTgt spid="9"/>
                                        </p:tgtEl>
                                        <p:attrNameLst>
                                          <p:attrName>ppt_x</p:attrName>
                                        </p:attrNameLst>
                                      </p:cBhvr>
                                      <p:tavLst>
                                        <p:tav tm="0">
                                          <p:val>
                                            <p:strVal val="#ppt_x"/>
                                          </p:val>
                                        </p:tav>
                                        <p:tav tm="100000">
                                          <p:val>
                                            <p:strVal val="#ppt_x"/>
                                          </p:val>
                                        </p:tav>
                                      </p:tavLst>
                                    </p:anim>
                                    <p:anim calcmode="lin" valueType="num">
                                      <p:cBhvr additive="base">
                                        <p:cTn id="9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137278"/>
                                        </p:tgtEl>
                                        <p:attrNameLst>
                                          <p:attrName>style.visibility</p:attrName>
                                        </p:attrNameLst>
                                      </p:cBhvr>
                                      <p:to>
                                        <p:strVal val="visible"/>
                                      </p:to>
                                    </p:set>
                                    <p:anim calcmode="lin" valueType="num">
                                      <p:cBhvr additive="base">
                                        <p:cTn id="97" dur="500" fill="hold"/>
                                        <p:tgtEl>
                                          <p:spTgt spid="137278"/>
                                        </p:tgtEl>
                                        <p:attrNameLst>
                                          <p:attrName>ppt_x</p:attrName>
                                        </p:attrNameLst>
                                      </p:cBhvr>
                                      <p:tavLst>
                                        <p:tav tm="0">
                                          <p:val>
                                            <p:strVal val="#ppt_x"/>
                                          </p:val>
                                        </p:tav>
                                        <p:tav tm="100000">
                                          <p:val>
                                            <p:strVal val="#ppt_x"/>
                                          </p:val>
                                        </p:tav>
                                      </p:tavLst>
                                    </p:anim>
                                    <p:anim calcmode="lin" valueType="num">
                                      <p:cBhvr additive="base">
                                        <p:cTn id="98" dur="500" fill="hold"/>
                                        <p:tgtEl>
                                          <p:spTgt spid="13727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220" grpId="0"/>
      <p:bldP spid="137230" grpId="0"/>
      <p:bldP spid="137245" grpId="0"/>
      <p:bldP spid="137250" grpId="0"/>
      <p:bldP spid="137255" grpId="0"/>
      <p:bldP spid="13727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146" name="Picture 2" descr="msotw9_temp0"/>
          <p:cNvPicPr>
            <a:picLocks noChangeAspect="1"/>
          </p:cNvPicPr>
          <p:nvPr/>
        </p:nvPicPr>
        <p:blipFill>
          <a:blip r:embed="rId1">
            <a:lum bright="-29999" contrast="50000"/>
          </a:blip>
          <a:stretch>
            <a:fillRect/>
          </a:stretch>
        </p:blipFill>
        <p:spPr>
          <a:xfrm>
            <a:off x="504825" y="638175"/>
            <a:ext cx="8210550" cy="6197600"/>
          </a:xfrm>
          <a:prstGeom prst="rect">
            <a:avLst/>
          </a:prstGeom>
          <a:noFill/>
          <a:ln w="9525">
            <a:noFill/>
          </a:ln>
        </p:spPr>
      </p:pic>
      <p:grpSp>
        <p:nvGrpSpPr>
          <p:cNvPr id="2" name="Group 3"/>
          <p:cNvGrpSpPr/>
          <p:nvPr/>
        </p:nvGrpSpPr>
        <p:grpSpPr>
          <a:xfrm>
            <a:off x="1692275" y="2255838"/>
            <a:ext cx="5832475" cy="2109787"/>
            <a:chOff x="0" y="0"/>
            <a:chExt cx="3840" cy="1440"/>
          </a:xfrm>
        </p:grpSpPr>
        <p:sp>
          <p:nvSpPr>
            <p:cNvPr id="6169" name="Oval 4"/>
            <p:cNvSpPr/>
            <p:nvPr/>
          </p:nvSpPr>
          <p:spPr>
            <a:xfrm>
              <a:off x="672" y="1152"/>
              <a:ext cx="432" cy="288"/>
            </a:xfrm>
            <a:prstGeom prst="ellipse">
              <a:avLst/>
            </a:prstGeom>
            <a:noFill/>
            <a:ln w="57150" cap="flat" cmpd="sng">
              <a:solidFill>
                <a:srgbClr val="FF0000"/>
              </a:solidFill>
              <a:prstDash val="solid"/>
              <a:headEnd type="none" w="med" len="med"/>
              <a:tailEnd type="none" w="med" len="med"/>
            </a:ln>
          </p:spPr>
          <p:txBody>
            <a:bodyPr wrap="none" anchor="ctr"/>
            <a:p>
              <a:endParaRPr lang="zh-CN" altLang="en-US" dirty="0">
                <a:latin typeface="Arial" panose="020B0604020202020204" pitchFamily="34" charset="0"/>
              </a:endParaRPr>
            </a:p>
          </p:txBody>
        </p:sp>
        <p:sp>
          <p:nvSpPr>
            <p:cNvPr id="6170" name="Oval 5"/>
            <p:cNvSpPr/>
            <p:nvPr/>
          </p:nvSpPr>
          <p:spPr>
            <a:xfrm>
              <a:off x="0" y="0"/>
              <a:ext cx="432" cy="288"/>
            </a:xfrm>
            <a:prstGeom prst="ellipse">
              <a:avLst/>
            </a:prstGeom>
            <a:noFill/>
            <a:ln w="57150" cap="flat" cmpd="sng">
              <a:solidFill>
                <a:srgbClr val="FF0000"/>
              </a:solidFill>
              <a:prstDash val="solid"/>
              <a:headEnd type="none" w="med" len="med"/>
              <a:tailEnd type="none" w="med" len="med"/>
            </a:ln>
          </p:spPr>
          <p:txBody>
            <a:bodyPr wrap="none" anchor="ctr"/>
            <a:p>
              <a:endParaRPr lang="zh-CN" altLang="en-US" dirty="0">
                <a:latin typeface="Arial" panose="020B0604020202020204" pitchFamily="34" charset="0"/>
              </a:endParaRPr>
            </a:p>
          </p:txBody>
        </p:sp>
        <p:sp>
          <p:nvSpPr>
            <p:cNvPr id="6171" name="Oval 6"/>
            <p:cNvSpPr/>
            <p:nvPr/>
          </p:nvSpPr>
          <p:spPr>
            <a:xfrm>
              <a:off x="3408" y="144"/>
              <a:ext cx="432" cy="288"/>
            </a:xfrm>
            <a:prstGeom prst="ellipse">
              <a:avLst/>
            </a:prstGeom>
            <a:noFill/>
            <a:ln w="57150" cap="flat" cmpd="sng">
              <a:solidFill>
                <a:srgbClr val="FF0000"/>
              </a:solidFill>
              <a:prstDash val="solid"/>
              <a:headEnd type="none" w="med" len="med"/>
              <a:tailEnd type="none" w="med" len="med"/>
            </a:ln>
          </p:spPr>
          <p:txBody>
            <a:bodyPr wrap="none" anchor="ctr"/>
            <a:p>
              <a:endParaRPr lang="zh-CN" altLang="en-US" dirty="0">
                <a:latin typeface="Arial" panose="020B0604020202020204" pitchFamily="34" charset="0"/>
              </a:endParaRPr>
            </a:p>
          </p:txBody>
        </p:sp>
        <p:sp>
          <p:nvSpPr>
            <p:cNvPr id="6172" name="Line 7"/>
            <p:cNvSpPr/>
            <p:nvPr/>
          </p:nvSpPr>
          <p:spPr>
            <a:xfrm>
              <a:off x="240" y="288"/>
              <a:ext cx="480" cy="912"/>
            </a:xfrm>
            <a:prstGeom prst="line">
              <a:avLst/>
            </a:prstGeom>
            <a:ln w="57150" cap="flat" cmpd="sng">
              <a:solidFill>
                <a:srgbClr val="FF0000"/>
              </a:solidFill>
              <a:prstDash val="solid"/>
              <a:headEnd type="none" w="med" len="med"/>
              <a:tailEnd type="none" w="med" len="med"/>
            </a:ln>
          </p:spPr>
        </p:sp>
        <p:sp>
          <p:nvSpPr>
            <p:cNvPr id="6173" name="Line 8"/>
            <p:cNvSpPr/>
            <p:nvPr/>
          </p:nvSpPr>
          <p:spPr>
            <a:xfrm flipV="1">
              <a:off x="1104" y="432"/>
              <a:ext cx="2592" cy="816"/>
            </a:xfrm>
            <a:prstGeom prst="line">
              <a:avLst/>
            </a:prstGeom>
            <a:ln w="57150" cap="flat" cmpd="sng">
              <a:solidFill>
                <a:srgbClr val="FF0000"/>
              </a:solidFill>
              <a:prstDash val="solid"/>
              <a:headEnd type="none" w="med" len="med"/>
              <a:tailEnd type="none" w="med" len="med"/>
            </a:ln>
          </p:spPr>
        </p:sp>
        <p:sp>
          <p:nvSpPr>
            <p:cNvPr id="6174" name="Line 9"/>
            <p:cNvSpPr/>
            <p:nvPr/>
          </p:nvSpPr>
          <p:spPr>
            <a:xfrm flipH="1">
              <a:off x="432" y="144"/>
              <a:ext cx="3072" cy="0"/>
            </a:xfrm>
            <a:prstGeom prst="line">
              <a:avLst/>
            </a:prstGeom>
            <a:ln w="57150" cap="flat" cmpd="sng">
              <a:solidFill>
                <a:srgbClr val="FF0000"/>
              </a:solidFill>
              <a:prstDash val="solid"/>
              <a:headEnd type="none" w="med" len="med"/>
              <a:tailEnd type="none" w="med" len="med"/>
            </a:ln>
          </p:spPr>
        </p:sp>
      </p:grpSp>
      <p:grpSp>
        <p:nvGrpSpPr>
          <p:cNvPr id="3" name="Group 10"/>
          <p:cNvGrpSpPr/>
          <p:nvPr/>
        </p:nvGrpSpPr>
        <p:grpSpPr>
          <a:xfrm>
            <a:off x="5076825" y="4508500"/>
            <a:ext cx="1854200" cy="519113"/>
            <a:chOff x="0" y="0"/>
            <a:chExt cx="976" cy="327"/>
          </a:xfrm>
        </p:grpSpPr>
        <p:sp>
          <p:nvSpPr>
            <p:cNvPr id="6167" name="Text Box 11"/>
            <p:cNvSpPr txBox="1"/>
            <p:nvPr/>
          </p:nvSpPr>
          <p:spPr>
            <a:xfrm>
              <a:off x="0" y="0"/>
              <a:ext cx="976" cy="327"/>
            </a:xfrm>
            <a:prstGeom prst="rect">
              <a:avLst/>
            </a:prstGeom>
            <a:solidFill>
              <a:schemeClr val="bg1"/>
            </a:solidFill>
            <a:ln w="9525">
              <a:noFill/>
            </a:ln>
          </p:spPr>
          <p:txBody>
            <a:bodyPr>
              <a:spAutoFit/>
            </a:bodyPr>
            <a:p>
              <a:r>
                <a:rPr lang="zh-CN" altLang="en-US" sz="2800" i="1" dirty="0">
                  <a:solidFill>
                    <a:srgbClr val="003399"/>
                  </a:solidFill>
                  <a:latin typeface="隶书" pitchFamily="49" charset="-122"/>
                  <a:ea typeface="隶书" pitchFamily="49" charset="-122"/>
                </a:rPr>
                <a:t>三国同盟</a:t>
              </a:r>
              <a:endParaRPr lang="zh-CN" altLang="en-US" sz="2800" i="1" dirty="0">
                <a:solidFill>
                  <a:srgbClr val="003399"/>
                </a:solidFill>
                <a:latin typeface="隶书" pitchFamily="49" charset="-122"/>
                <a:ea typeface="隶书" pitchFamily="49" charset="-122"/>
              </a:endParaRPr>
            </a:p>
          </p:txBody>
        </p:sp>
        <p:sp>
          <p:nvSpPr>
            <p:cNvPr id="6168" name="Line 12"/>
            <p:cNvSpPr/>
            <p:nvPr/>
          </p:nvSpPr>
          <p:spPr>
            <a:xfrm>
              <a:off x="112" y="288"/>
              <a:ext cx="681" cy="1"/>
            </a:xfrm>
            <a:prstGeom prst="line">
              <a:avLst/>
            </a:prstGeom>
            <a:ln w="57150" cap="flat" cmpd="sng">
              <a:solidFill>
                <a:srgbClr val="003399"/>
              </a:solidFill>
              <a:prstDash val="solid"/>
              <a:headEnd type="none" w="med" len="med"/>
              <a:tailEnd type="none" w="med" len="med"/>
            </a:ln>
          </p:spPr>
        </p:sp>
      </p:grpSp>
      <p:grpSp>
        <p:nvGrpSpPr>
          <p:cNvPr id="4" name="Group 13"/>
          <p:cNvGrpSpPr/>
          <p:nvPr/>
        </p:nvGrpSpPr>
        <p:grpSpPr>
          <a:xfrm>
            <a:off x="2916238" y="1916113"/>
            <a:ext cx="1606550" cy="519112"/>
            <a:chOff x="0" y="0"/>
            <a:chExt cx="1012" cy="327"/>
          </a:xfrm>
        </p:grpSpPr>
        <p:sp>
          <p:nvSpPr>
            <p:cNvPr id="6165" name="Text Box 14"/>
            <p:cNvSpPr txBox="1"/>
            <p:nvPr/>
          </p:nvSpPr>
          <p:spPr>
            <a:xfrm>
              <a:off x="0" y="0"/>
              <a:ext cx="1012" cy="327"/>
            </a:xfrm>
            <a:prstGeom prst="rect">
              <a:avLst/>
            </a:prstGeom>
            <a:solidFill>
              <a:schemeClr val="bg1"/>
            </a:solidFill>
            <a:ln w="9525">
              <a:noFill/>
            </a:ln>
          </p:spPr>
          <p:txBody>
            <a:bodyPr wrap="none">
              <a:spAutoFit/>
            </a:bodyPr>
            <a:p>
              <a:r>
                <a:rPr lang="zh-CN" altLang="en-US" sz="2800" i="1" dirty="0">
                  <a:solidFill>
                    <a:srgbClr val="FF0000"/>
                  </a:solidFill>
                  <a:latin typeface="隶书" pitchFamily="49" charset="-122"/>
                  <a:ea typeface="隶书" pitchFamily="49" charset="-122"/>
                </a:rPr>
                <a:t>三国协约</a:t>
              </a:r>
              <a:endParaRPr lang="zh-CN" altLang="en-US" sz="2800" i="1" dirty="0">
                <a:solidFill>
                  <a:srgbClr val="FF0000"/>
                </a:solidFill>
                <a:latin typeface="隶书" pitchFamily="49" charset="-122"/>
                <a:ea typeface="隶书" pitchFamily="49" charset="-122"/>
              </a:endParaRPr>
            </a:p>
          </p:txBody>
        </p:sp>
        <p:sp>
          <p:nvSpPr>
            <p:cNvPr id="6166" name="Line 15"/>
            <p:cNvSpPr/>
            <p:nvPr/>
          </p:nvSpPr>
          <p:spPr>
            <a:xfrm>
              <a:off x="48" y="321"/>
              <a:ext cx="672" cy="0"/>
            </a:xfrm>
            <a:prstGeom prst="line">
              <a:avLst/>
            </a:prstGeom>
            <a:ln w="57150" cap="flat" cmpd="sng">
              <a:solidFill>
                <a:srgbClr val="FF0000"/>
              </a:solidFill>
              <a:prstDash val="solid"/>
              <a:headEnd type="none" w="med" len="med"/>
              <a:tailEnd type="none" w="med" len="med"/>
            </a:ln>
          </p:spPr>
        </p:sp>
      </p:grpSp>
      <p:grpSp>
        <p:nvGrpSpPr>
          <p:cNvPr id="5" name="Group 16"/>
          <p:cNvGrpSpPr/>
          <p:nvPr/>
        </p:nvGrpSpPr>
        <p:grpSpPr>
          <a:xfrm>
            <a:off x="4111625" y="3044825"/>
            <a:ext cx="1828800" cy="1752600"/>
            <a:chOff x="0" y="0"/>
            <a:chExt cx="1152" cy="1296"/>
          </a:xfrm>
        </p:grpSpPr>
        <p:grpSp>
          <p:nvGrpSpPr>
            <p:cNvPr id="6158" name="Group 17"/>
            <p:cNvGrpSpPr/>
            <p:nvPr/>
          </p:nvGrpSpPr>
          <p:grpSpPr>
            <a:xfrm>
              <a:off x="0" y="0"/>
              <a:ext cx="1152" cy="1296"/>
              <a:chOff x="0" y="0"/>
              <a:chExt cx="1152" cy="1296"/>
            </a:xfrm>
          </p:grpSpPr>
          <p:sp>
            <p:nvSpPr>
              <p:cNvPr id="6160" name="Oval 18"/>
              <p:cNvSpPr/>
              <p:nvPr/>
            </p:nvSpPr>
            <p:spPr>
              <a:xfrm>
                <a:off x="0" y="1008"/>
                <a:ext cx="432" cy="288"/>
              </a:xfrm>
              <a:prstGeom prst="ellipse">
                <a:avLst/>
              </a:prstGeom>
              <a:noFill/>
              <a:ln w="57150" cap="flat" cmpd="sng">
                <a:solidFill>
                  <a:srgbClr val="003399"/>
                </a:solidFill>
                <a:prstDash val="solid"/>
                <a:headEnd type="none" w="med" len="med"/>
                <a:tailEnd type="none" w="med" len="med"/>
              </a:ln>
            </p:spPr>
            <p:txBody>
              <a:bodyPr wrap="none" anchor="ctr"/>
              <a:p>
                <a:endParaRPr lang="zh-CN" altLang="en-US" dirty="0">
                  <a:latin typeface="Arial" panose="020B0604020202020204" pitchFamily="34" charset="0"/>
                </a:endParaRPr>
              </a:p>
            </p:txBody>
          </p:sp>
          <p:sp>
            <p:nvSpPr>
              <p:cNvPr id="6161" name="Oval 19"/>
              <p:cNvSpPr/>
              <p:nvPr/>
            </p:nvSpPr>
            <p:spPr>
              <a:xfrm>
                <a:off x="720" y="720"/>
                <a:ext cx="432" cy="288"/>
              </a:xfrm>
              <a:prstGeom prst="ellipse">
                <a:avLst/>
              </a:prstGeom>
              <a:noFill/>
              <a:ln w="57150" cap="flat" cmpd="sng">
                <a:solidFill>
                  <a:srgbClr val="003399"/>
                </a:solidFill>
                <a:prstDash val="solid"/>
                <a:headEnd type="none" w="med" len="med"/>
                <a:tailEnd type="none" w="med" len="med"/>
              </a:ln>
            </p:spPr>
            <p:txBody>
              <a:bodyPr wrap="none" anchor="ctr"/>
              <a:p>
                <a:endParaRPr lang="zh-CN" altLang="en-US" dirty="0">
                  <a:latin typeface="Arial" panose="020B0604020202020204" pitchFamily="34" charset="0"/>
                </a:endParaRPr>
              </a:p>
            </p:txBody>
          </p:sp>
          <p:sp>
            <p:nvSpPr>
              <p:cNvPr id="6162" name="Oval 20"/>
              <p:cNvSpPr/>
              <p:nvPr/>
            </p:nvSpPr>
            <p:spPr>
              <a:xfrm>
                <a:off x="0" y="0"/>
                <a:ext cx="432" cy="288"/>
              </a:xfrm>
              <a:prstGeom prst="ellipse">
                <a:avLst/>
              </a:prstGeom>
              <a:noFill/>
              <a:ln w="57150" cap="flat" cmpd="sng">
                <a:solidFill>
                  <a:srgbClr val="003399"/>
                </a:solidFill>
                <a:prstDash val="solid"/>
                <a:headEnd type="none" w="med" len="med"/>
                <a:tailEnd type="none" w="med" len="med"/>
              </a:ln>
            </p:spPr>
            <p:txBody>
              <a:bodyPr wrap="none" anchor="ctr"/>
              <a:p>
                <a:endParaRPr lang="zh-CN" altLang="en-US" dirty="0">
                  <a:latin typeface="Arial" panose="020B0604020202020204" pitchFamily="34" charset="0"/>
                </a:endParaRPr>
              </a:p>
            </p:txBody>
          </p:sp>
          <p:sp>
            <p:nvSpPr>
              <p:cNvPr id="6163" name="Line 21"/>
              <p:cNvSpPr/>
              <p:nvPr/>
            </p:nvSpPr>
            <p:spPr>
              <a:xfrm>
                <a:off x="432" y="192"/>
                <a:ext cx="528" cy="528"/>
              </a:xfrm>
              <a:prstGeom prst="line">
                <a:avLst/>
              </a:prstGeom>
              <a:ln w="57150" cap="flat" cmpd="sng">
                <a:solidFill>
                  <a:srgbClr val="003399"/>
                </a:solidFill>
                <a:prstDash val="solid"/>
                <a:headEnd type="none" w="med" len="med"/>
                <a:tailEnd type="none" w="med" len="med"/>
              </a:ln>
            </p:spPr>
          </p:sp>
          <p:sp>
            <p:nvSpPr>
              <p:cNvPr id="6164" name="Line 22"/>
              <p:cNvSpPr/>
              <p:nvPr/>
            </p:nvSpPr>
            <p:spPr>
              <a:xfrm>
                <a:off x="192" y="288"/>
                <a:ext cx="0" cy="768"/>
              </a:xfrm>
              <a:prstGeom prst="line">
                <a:avLst/>
              </a:prstGeom>
              <a:ln w="57150" cap="flat" cmpd="sng">
                <a:solidFill>
                  <a:srgbClr val="003399"/>
                </a:solidFill>
                <a:prstDash val="solid"/>
                <a:headEnd type="none" w="med" len="med"/>
                <a:tailEnd type="none" w="med" len="med"/>
              </a:ln>
            </p:spPr>
          </p:sp>
        </p:grpSp>
        <p:sp>
          <p:nvSpPr>
            <p:cNvPr id="6159" name="Line 23"/>
            <p:cNvSpPr/>
            <p:nvPr/>
          </p:nvSpPr>
          <p:spPr>
            <a:xfrm flipV="1">
              <a:off x="432" y="912"/>
              <a:ext cx="288" cy="192"/>
            </a:xfrm>
            <a:prstGeom prst="line">
              <a:avLst/>
            </a:prstGeom>
            <a:ln w="57150" cap="flat" cmpd="sng">
              <a:solidFill>
                <a:srgbClr val="003399"/>
              </a:solidFill>
              <a:prstDash val="solid"/>
              <a:headEnd type="none" w="med" len="med"/>
              <a:tailEnd type="none" w="med" len="med"/>
            </a:ln>
          </p:spPr>
        </p:sp>
      </p:grpSp>
      <p:sp>
        <p:nvSpPr>
          <p:cNvPr id="6151" name="Text Box 32"/>
          <p:cNvSpPr txBox="1"/>
          <p:nvPr/>
        </p:nvSpPr>
        <p:spPr>
          <a:xfrm>
            <a:off x="0" y="-7937"/>
            <a:ext cx="4610100" cy="646112"/>
          </a:xfrm>
          <a:prstGeom prst="rect">
            <a:avLst/>
          </a:prstGeom>
          <a:solidFill>
            <a:srgbClr val="00B0F0"/>
          </a:solidFill>
          <a:ln w="9525" cap="flat" cmpd="sng">
            <a:solidFill>
              <a:schemeClr val="tx1"/>
            </a:solidFill>
            <a:prstDash val="solid"/>
            <a:miter/>
            <a:headEnd type="none" w="med" len="med"/>
            <a:tailEnd type="none" w="med" len="med"/>
          </a:ln>
        </p:spPr>
        <p:txBody>
          <a:bodyPr>
            <a:spAutoFit/>
          </a:bodyPr>
          <a:p>
            <a:pPr>
              <a:spcBef>
                <a:spcPct val="50000"/>
              </a:spcBef>
            </a:pPr>
            <a:r>
              <a:rPr lang="zh-CN" altLang="en-US" sz="3600" b="1" dirty="0">
                <a:latin typeface="Comic Sans MS" panose="030F0702030302020204" pitchFamily="66" charset="0"/>
              </a:rPr>
              <a:t>一战爆发原因（背景）</a:t>
            </a:r>
            <a:endParaRPr lang="zh-CN" altLang="en-US" sz="3600" b="1" dirty="0">
              <a:latin typeface="Comic Sans MS" panose="030F0702030302020204" pitchFamily="66" charset="0"/>
            </a:endParaRPr>
          </a:p>
        </p:txBody>
      </p:sp>
      <p:sp>
        <p:nvSpPr>
          <p:cNvPr id="25" name="Text Box 3"/>
          <p:cNvSpPr txBox="1"/>
          <p:nvPr/>
        </p:nvSpPr>
        <p:spPr>
          <a:xfrm>
            <a:off x="244475" y="1149350"/>
            <a:ext cx="8713788" cy="1200150"/>
          </a:xfrm>
          <a:prstGeom prst="rect">
            <a:avLst/>
          </a:prstGeom>
          <a:solidFill>
            <a:srgbClr val="00B0F0"/>
          </a:solidFill>
          <a:ln w="9525" cap="flat" cmpd="sng">
            <a:solidFill>
              <a:schemeClr val="tx1"/>
            </a:solidFill>
            <a:prstDash val="solid"/>
            <a:miter/>
            <a:headEnd type="none" w="med" len="med"/>
            <a:tailEnd type="none" w="med" len="med"/>
          </a:ln>
        </p:spPr>
        <p:txBody>
          <a:bodyPr>
            <a:spAutoFit/>
          </a:bodyPr>
          <a:p>
            <a:pPr algn="ctr"/>
            <a:r>
              <a:rPr lang="en-US" altLang="zh-CN" sz="3600" b="1" dirty="0">
                <a:solidFill>
                  <a:srgbClr val="FF0000"/>
                </a:solidFill>
                <a:latin typeface="隶书" pitchFamily="49" charset="-122"/>
                <a:ea typeface="隶书" pitchFamily="49" charset="-122"/>
              </a:rPr>
              <a:t> </a:t>
            </a:r>
            <a:r>
              <a:rPr lang="zh-CN" altLang="en-US" sz="3600" b="1" dirty="0">
                <a:solidFill>
                  <a:srgbClr val="FF0000"/>
                </a:solidFill>
                <a:latin typeface="隶书" pitchFamily="49" charset="-122"/>
                <a:ea typeface="隶书" pitchFamily="49" charset="-122"/>
              </a:rPr>
              <a:t>帝国主义两大军事集团的形成及扩军备战（具体原因）</a:t>
            </a:r>
            <a:endParaRPr lang="zh-CN" altLang="en-US" sz="3600" b="1" dirty="0">
              <a:solidFill>
                <a:srgbClr val="FF0000"/>
              </a:solidFill>
              <a:latin typeface="隶书" pitchFamily="49" charset="-122"/>
              <a:ea typeface="隶书" pitchFamily="49" charset="-122"/>
            </a:endParaRPr>
          </a:p>
        </p:txBody>
      </p:sp>
      <p:pic>
        <p:nvPicPr>
          <p:cNvPr id="6153" name="Picture 19" descr="s1060055"/>
          <p:cNvPicPr>
            <a:picLocks noChangeAspect="1"/>
          </p:cNvPicPr>
          <p:nvPr/>
        </p:nvPicPr>
        <p:blipFill>
          <a:blip r:embed="rId2"/>
          <a:stretch>
            <a:fillRect/>
          </a:stretch>
        </p:blipFill>
        <p:spPr>
          <a:xfrm>
            <a:off x="1114425" y="2865438"/>
            <a:ext cx="2270125" cy="3951287"/>
          </a:xfrm>
          <a:prstGeom prst="rect">
            <a:avLst/>
          </a:prstGeom>
          <a:noFill/>
          <a:ln w="9525">
            <a:noFill/>
          </a:ln>
        </p:spPr>
      </p:pic>
      <p:sp>
        <p:nvSpPr>
          <p:cNvPr id="36" name="Text Box 2"/>
          <p:cNvSpPr txBox="1">
            <a:spLocks noChangeArrowheads="1"/>
          </p:cNvSpPr>
          <p:nvPr/>
        </p:nvSpPr>
        <p:spPr bwMode="auto">
          <a:xfrm>
            <a:off x="6350" y="2740025"/>
            <a:ext cx="3622675" cy="3722688"/>
          </a:xfrm>
          <a:prstGeom prst="rect">
            <a:avLst/>
          </a:prstGeom>
          <a:solidFill>
            <a:schemeClr val="bg1"/>
          </a:solidFill>
          <a:ln>
            <a:noFill/>
          </a:ln>
          <a:effectLst/>
        </p:spPr>
        <p:txBody>
          <a:bodyPr>
            <a:spAutoFit/>
          </a:bodyPr>
          <a:lstStyle/>
          <a:p>
            <a:pPr marR="0" defTabSz="914400">
              <a:buClrTx/>
              <a:buSzTx/>
              <a:buFontTx/>
              <a:buNone/>
              <a:defRPr/>
            </a:pPr>
            <a:r>
              <a:rPr kumimoji="1" lang="zh-CN" altLang="en-US" sz="2400" b="1" kern="1200" cap="none" spc="0" normalizeH="0" baseline="0" noProof="0" dirty="0">
                <a:latin typeface="黑体" panose="02010609060101010101" pitchFamily="49" charset="-122"/>
                <a:ea typeface="黑体" panose="02010609060101010101" pitchFamily="49" charset="-122"/>
                <a:cs typeface="+mn-cs"/>
              </a:rPr>
              <a:t>   </a:t>
            </a:r>
            <a:r>
              <a:rPr kumimoji="1" lang="zh-CN" altLang="en-US" sz="2800" b="1" kern="1200" cap="none" spc="0" normalizeH="0" baseline="0" noProof="0" dirty="0">
                <a:latin typeface="Times New Roman" panose="02020603050405020304"/>
                <a:ea typeface="黑体" panose="02010609060101010101" pitchFamily="49" charset="-122"/>
                <a:cs typeface="+mn-cs"/>
              </a:rPr>
              <a:t>“</a:t>
            </a:r>
            <a:r>
              <a:rPr kumimoji="1" lang="zh-CN" altLang="en-US" sz="2800" b="1" kern="1200" cap="none" spc="0" normalizeH="0" baseline="0" noProof="0" dirty="0">
                <a:latin typeface="黑体" panose="02010609060101010101" pitchFamily="49" charset="-122"/>
                <a:ea typeface="黑体" panose="02010609060101010101" pitchFamily="49" charset="-122"/>
                <a:cs typeface="+mn-cs"/>
              </a:rPr>
              <a:t>每个国家突然之间有了要</a:t>
            </a:r>
            <a:r>
              <a:rPr kumimoji="1" lang="zh-CN" altLang="en-US" sz="2800" b="1" kern="1200" cap="none" spc="0" normalizeH="0" baseline="0" noProof="0" dirty="0">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使自己强大</a:t>
            </a:r>
            <a:r>
              <a:rPr kumimoji="1" lang="zh-CN" altLang="en-US" sz="2800" b="1" kern="1200" cap="none" spc="0" normalizeH="0" baseline="0" noProof="0" dirty="0">
                <a:latin typeface="黑体" panose="02010609060101010101" pitchFamily="49" charset="-122"/>
                <a:ea typeface="黑体" panose="02010609060101010101" pitchFamily="49" charset="-122"/>
                <a:cs typeface="+mn-cs"/>
              </a:rPr>
              <a:t>的感情，但都忘记了别的国家也会有同样的情绪；每个国家都想得到更多的</a:t>
            </a:r>
            <a:r>
              <a:rPr kumimoji="1" lang="zh-CN" altLang="en-US" sz="2800" b="1" kern="1200" cap="none" spc="0" normalizeH="0" baseline="0" noProof="0" dirty="0">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财富</a:t>
            </a:r>
            <a:r>
              <a:rPr kumimoji="1" lang="zh-CN" altLang="en-US" sz="2800" b="1" kern="1200" cap="none" spc="0" normalizeH="0" baseline="0" noProof="0" dirty="0">
                <a:solidFill>
                  <a:schemeClr val="tx2"/>
                </a:solidFill>
                <a:latin typeface="黑体" panose="02010609060101010101" pitchFamily="49" charset="-122"/>
                <a:ea typeface="黑体" panose="02010609060101010101" pitchFamily="49" charset="-122"/>
                <a:cs typeface="+mn-cs"/>
              </a:rPr>
              <a:t>，</a:t>
            </a:r>
            <a:r>
              <a:rPr kumimoji="1" lang="zh-CN" altLang="en-US" sz="3200" b="1" kern="1200" cap="none" spc="0" normalizeH="0" baseline="0" noProof="0" dirty="0">
                <a:latin typeface="黑体" panose="02010609060101010101" pitchFamily="49" charset="-122"/>
                <a:ea typeface="黑体" panose="02010609060101010101" pitchFamily="49" charset="-122"/>
                <a:cs typeface="+mn-cs"/>
              </a:rPr>
              <a:t>每个国家都想</a:t>
            </a:r>
            <a:r>
              <a:rPr kumimoji="1" lang="zh-CN" altLang="en-US" sz="2800" b="1" kern="1200" cap="none" spc="0" normalizeH="0" baseline="0" noProof="0" dirty="0">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从别国得到点什么</a:t>
            </a:r>
            <a:r>
              <a:rPr kumimoji="1" lang="zh-CN" altLang="en-US" sz="2800" b="1" kern="1200" cap="none" spc="0" normalizeH="0" baseline="0" noProof="0" dirty="0">
                <a:latin typeface="黑体" panose="02010609060101010101" pitchFamily="49" charset="-122"/>
                <a:ea typeface="黑体" panose="02010609060101010101" pitchFamily="49" charset="-122"/>
                <a:cs typeface="+mn-cs"/>
              </a:rPr>
              <a:t>。</a:t>
            </a:r>
            <a:r>
              <a:rPr kumimoji="1" lang="zh-CN" altLang="en-US" sz="2800" b="1" kern="1200" cap="none" spc="0" normalizeH="0" baseline="0" noProof="0" dirty="0">
                <a:latin typeface="Times New Roman" panose="02020603050405020304"/>
                <a:ea typeface="黑体" panose="02010609060101010101" pitchFamily="49" charset="-122"/>
                <a:cs typeface="+mn-cs"/>
              </a:rPr>
              <a:t>”</a:t>
            </a:r>
            <a:r>
              <a:rPr kumimoji="1" lang="zh-CN" altLang="en-US" sz="2800" b="1" kern="1200" cap="none" spc="0" normalizeH="0" baseline="0" noProof="0" dirty="0">
                <a:latin typeface="黑体" panose="02010609060101010101" pitchFamily="49" charset="-122"/>
                <a:ea typeface="黑体" panose="02010609060101010101" pitchFamily="49" charset="-122"/>
                <a:cs typeface="+mn-cs"/>
              </a:rPr>
              <a:t> </a:t>
            </a:r>
            <a:endParaRPr kumimoji="1" lang="zh-CN" altLang="en-US" sz="2800" b="1" kern="1200" cap="none" spc="0" normalizeH="0" baseline="0" noProof="0" dirty="0">
              <a:latin typeface="黑体" panose="02010609060101010101" pitchFamily="49" charset="-122"/>
              <a:ea typeface="黑体" panose="02010609060101010101" pitchFamily="49" charset="-122"/>
              <a:cs typeface="+mn-cs"/>
            </a:endParaRPr>
          </a:p>
        </p:txBody>
      </p:sp>
      <p:sp>
        <p:nvSpPr>
          <p:cNvPr id="37" name="Rectangle 2"/>
          <p:cNvSpPr txBox="1"/>
          <p:nvPr/>
        </p:nvSpPr>
        <p:spPr>
          <a:xfrm>
            <a:off x="34925" y="692150"/>
            <a:ext cx="9109075" cy="2011363"/>
          </a:xfrm>
          <a:prstGeom prst="rect">
            <a:avLst/>
          </a:prstGeom>
          <a:solidFill>
            <a:schemeClr val="bg2"/>
          </a:solidFill>
          <a:ln w="9525">
            <a:noFill/>
          </a:ln>
        </p:spPr>
        <p:txBody>
          <a:bodyPr/>
          <a:p>
            <a:pPr marL="342900" indent="-342900">
              <a:spcBef>
                <a:spcPct val="20000"/>
              </a:spcBef>
              <a:buFont typeface="Arial" panose="020B0604020202020204" pitchFamily="34" charset="0"/>
              <a:buChar char="•"/>
            </a:pPr>
            <a:r>
              <a:rPr lang="en-US" altLang="zh-CN" sz="3600" b="1" dirty="0">
                <a:latin typeface="华文中宋" pitchFamily="2" charset="-122"/>
                <a:ea typeface="华文中宋" pitchFamily="2" charset="-122"/>
              </a:rPr>
              <a:t>20</a:t>
            </a:r>
            <a:r>
              <a:rPr lang="zh-CN" altLang="en-US" sz="3600" b="1" dirty="0">
                <a:latin typeface="华文中宋" pitchFamily="2" charset="-122"/>
                <a:ea typeface="华文中宋" pitchFamily="2" charset="-122"/>
              </a:rPr>
              <a:t>世纪初的 </a:t>
            </a:r>
            <a:r>
              <a:rPr lang="zh-CN" altLang="en-US" sz="3600" b="1" dirty="0">
                <a:latin typeface="Calibri" panose="020F0502020204030204" pitchFamily="34" charset="0"/>
              </a:rPr>
              <a:t>“</a:t>
            </a:r>
            <a:r>
              <a:rPr lang="zh-CN" altLang="en-US" sz="3600" b="1" dirty="0">
                <a:latin typeface="华文中宋" pitchFamily="2" charset="-122"/>
                <a:ea typeface="华文中宋" pitchFamily="2" charset="-122"/>
              </a:rPr>
              <a:t>巴尔干半岛就像一个存满了炸药的</a:t>
            </a:r>
            <a:r>
              <a:rPr lang="zh-CN" altLang="en-US" sz="3600" b="1" dirty="0">
                <a:solidFill>
                  <a:srgbClr val="FF0000"/>
                </a:solidFill>
                <a:latin typeface="华文中宋" pitchFamily="2" charset="-122"/>
                <a:ea typeface="华文中宋" pitchFamily="2" charset="-122"/>
              </a:rPr>
              <a:t>火药桶 </a:t>
            </a:r>
            <a:r>
              <a:rPr lang="zh-CN" altLang="en-US" sz="3600" b="1" dirty="0">
                <a:latin typeface="华文中宋" pitchFamily="2" charset="-122"/>
                <a:ea typeface="华文中宋" pitchFamily="2" charset="-122"/>
              </a:rPr>
              <a:t>，只要一粒</a:t>
            </a:r>
            <a:r>
              <a:rPr lang="zh-CN" altLang="en-US" sz="3600" b="1" dirty="0">
                <a:solidFill>
                  <a:srgbClr val="FF0000"/>
                </a:solidFill>
                <a:latin typeface="华文中宋" pitchFamily="2" charset="-122"/>
                <a:ea typeface="华文中宋" pitchFamily="2" charset="-122"/>
              </a:rPr>
              <a:t>火星</a:t>
            </a:r>
            <a:r>
              <a:rPr lang="zh-CN" altLang="en-US" sz="3600" b="1" dirty="0">
                <a:latin typeface="华文中宋" pitchFamily="2" charset="-122"/>
                <a:ea typeface="华文中宋" pitchFamily="2" charset="-122"/>
              </a:rPr>
              <a:t>，就足以引爆整个欧洲。</a:t>
            </a:r>
            <a:r>
              <a:rPr lang="zh-CN" altLang="en-US" sz="3600" b="1" dirty="0">
                <a:latin typeface="Calibri" panose="020F0502020204030204" pitchFamily="34" charset="0"/>
              </a:rPr>
              <a:t>”</a:t>
            </a:r>
            <a:endParaRPr lang="zh-CN" altLang="en-US" sz="3600" b="1" dirty="0">
              <a:latin typeface="华文中宋" pitchFamily="2" charset="-122"/>
              <a:ea typeface="华文中宋" pitchFamily="2" charset="-122"/>
            </a:endParaRPr>
          </a:p>
        </p:txBody>
      </p:sp>
      <p:sp>
        <p:nvSpPr>
          <p:cNvPr id="39" name="爆炸形 1 38"/>
          <p:cNvSpPr/>
          <p:nvPr/>
        </p:nvSpPr>
        <p:spPr>
          <a:xfrm>
            <a:off x="595313" y="2197100"/>
            <a:ext cx="6997700" cy="4832350"/>
          </a:xfrm>
          <a:prstGeom prst="irregularSeal1">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0" name="Rectangle 3"/>
          <p:cNvSpPr/>
          <p:nvPr/>
        </p:nvSpPr>
        <p:spPr>
          <a:xfrm>
            <a:off x="2051050" y="3344863"/>
            <a:ext cx="4240213" cy="2225675"/>
          </a:xfrm>
          <a:prstGeom prst="rect">
            <a:avLst/>
          </a:prstGeom>
          <a:noFill/>
          <a:ln w="9525">
            <a:noFill/>
          </a:ln>
        </p:spPr>
        <p:txBody>
          <a:bodyPr/>
          <a:p>
            <a:pPr>
              <a:spcBef>
                <a:spcPct val="20000"/>
              </a:spcBef>
            </a:pPr>
            <a:r>
              <a:rPr lang="zh-CN" altLang="en-US" sz="4800" b="1" dirty="0">
                <a:latin typeface="Arial" panose="020B0604020202020204" pitchFamily="34" charset="0"/>
                <a:ea typeface="黑体" panose="02010609060101010101" pitchFamily="49" charset="-122"/>
              </a:rPr>
              <a:t>列强争夺的</a:t>
            </a:r>
            <a:r>
              <a:rPr lang="zh-CN" altLang="en-US" sz="4800" b="1" dirty="0">
                <a:solidFill>
                  <a:srgbClr val="FF0000"/>
                </a:solidFill>
                <a:latin typeface="Arial" panose="020B0604020202020204" pitchFamily="34" charset="0"/>
                <a:ea typeface="黑体" panose="02010609060101010101" pitchFamily="49" charset="-122"/>
              </a:rPr>
              <a:t>焦点</a:t>
            </a:r>
            <a:r>
              <a:rPr lang="en-US" altLang="zh-CN" sz="4800" b="1" dirty="0">
                <a:latin typeface="Arial" panose="020B0604020202020204" pitchFamily="34" charset="0"/>
                <a:ea typeface="黑体" panose="02010609060101010101" pitchFamily="49" charset="-122"/>
              </a:rPr>
              <a:t>——</a:t>
            </a:r>
            <a:r>
              <a:rPr lang="zh-CN" altLang="en-US" sz="4800" b="1" dirty="0">
                <a:latin typeface="Arial" panose="020B0604020202020204" pitchFamily="34" charset="0"/>
                <a:ea typeface="黑体" panose="02010609060101010101" pitchFamily="49" charset="-122"/>
              </a:rPr>
              <a:t>巴尔干半岛</a:t>
            </a:r>
            <a:endParaRPr lang="zh-CN" altLang="en-US" sz="5400" b="1" dirty="0">
              <a:latin typeface="华文中宋" pitchFamily="2"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childTnLst>
                                  <p:subTnLst>
                                    <p:audio>
                                      <p:cMediaNode mute="1">
                                        <p:cTn display="0" masterRel="sameClick">
                                          <p:stCondLst>
                                            <p:cond evt="begin" delay="0">
                                              <p:tn val="5"/>
                                            </p:cond>
                                          </p:stCondLst>
                                          <p:endCondLst>
                                            <p:cond evt="onStopAudio" delay="0">
                                              <p:tgtEl>
                                                <p:sldTgt/>
                                              </p:tgtEl>
                                            </p:cond>
                                          </p:endCondLst>
                                        </p:cTn>
                                        <p:tgtEl>
                                          <p:sndTgt r:embed="rId3" name="chimes.wav"/>
                                        </p:tgtEl>
                                      </p:cMediaNode>
                                    </p:audio>
                                  </p:subTnLst>
                                </p:cTn>
                              </p:par>
                            </p:childTnLst>
                          </p:cTn>
                        </p:par>
                      </p:childTnLst>
                    </p:cTn>
                  </p:par>
                  <p:par>
                    <p:cTn id="9" fill="hold">
                      <p:stCondLst>
                        <p:cond delay="indefinite"/>
                      </p:stCondLst>
                      <p:childTnLst>
                        <p:par>
                          <p:cTn id="10" fill="hold">
                            <p:stCondLst>
                              <p:cond delay="0"/>
                            </p:stCondLst>
                            <p:childTnLst>
                              <p:par>
                                <p:cTn id="11" presetID="22" presetClass="entr" presetSubtype="8"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linds(horizontal)">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left)">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additive="base">
                                        <p:cTn id="28" dur="500" fill="hold"/>
                                        <p:tgtEl>
                                          <p:spTgt spid="25"/>
                                        </p:tgtEl>
                                        <p:attrNameLst>
                                          <p:attrName>ppt_x</p:attrName>
                                        </p:attrNameLst>
                                      </p:cBhvr>
                                      <p:tavLst>
                                        <p:tav tm="0">
                                          <p:val>
                                            <p:strVal val="#ppt_x"/>
                                          </p:val>
                                        </p:tav>
                                        <p:tav tm="100000">
                                          <p:val>
                                            <p:strVal val="#ppt_x"/>
                                          </p:val>
                                        </p:tav>
                                      </p:tavLst>
                                    </p:anim>
                                    <p:anim calcmode="lin" valueType="num">
                                      <p:cBhvr additive="base">
                                        <p:cTn id="29"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fade">
                                      <p:cBhvr>
                                        <p:cTn id="34" dur="1000"/>
                                        <p:tgtEl>
                                          <p:spTgt spid="36"/>
                                        </p:tgtEl>
                                      </p:cBhvr>
                                    </p:animEffect>
                                    <p:anim calcmode="lin" valueType="num">
                                      <p:cBhvr>
                                        <p:cTn id="35" dur="1000" fill="hold"/>
                                        <p:tgtEl>
                                          <p:spTgt spid="36"/>
                                        </p:tgtEl>
                                        <p:attrNameLst>
                                          <p:attrName>ppt_x</p:attrName>
                                        </p:attrNameLst>
                                      </p:cBhvr>
                                      <p:tavLst>
                                        <p:tav tm="0">
                                          <p:val>
                                            <p:strVal val="#ppt_x"/>
                                          </p:val>
                                        </p:tav>
                                        <p:tav tm="100000">
                                          <p:val>
                                            <p:strVal val="#ppt_x"/>
                                          </p:val>
                                        </p:tav>
                                      </p:tavLst>
                                    </p:anim>
                                    <p:anim calcmode="lin" valueType="num">
                                      <p:cBhvr>
                                        <p:cTn id="36"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6" presetClass="entr" presetSubtype="16" fill="hold" grpId="0" nodeType="click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circle(in)">
                                      <p:cBhvr>
                                        <p:cTn id="41" dur="2000"/>
                                        <p:tgtEl>
                                          <p:spTgt spid="40"/>
                                        </p:tgtEl>
                                      </p:cBhvr>
                                    </p:animEffect>
                                  </p:childTnLst>
                                </p:cTn>
                              </p:par>
                              <p:par>
                                <p:cTn id="42" presetID="6" presetClass="entr" presetSubtype="16" fill="hold" grpId="0" nodeType="withEffect">
                                  <p:stCondLst>
                                    <p:cond delay="0"/>
                                  </p:stCondLst>
                                  <p:childTnLst>
                                    <p:set>
                                      <p:cBhvr>
                                        <p:cTn id="43" dur="1" fill="hold">
                                          <p:stCondLst>
                                            <p:cond delay="0"/>
                                          </p:stCondLst>
                                        </p:cTn>
                                        <p:tgtEl>
                                          <p:spTgt spid="39"/>
                                        </p:tgtEl>
                                        <p:attrNameLst>
                                          <p:attrName>style.visibility</p:attrName>
                                        </p:attrNameLst>
                                      </p:cBhvr>
                                      <p:to>
                                        <p:strVal val="visible"/>
                                      </p:to>
                                    </p:set>
                                    <p:animEffect transition="in" filter="circle(in)">
                                      <p:cBhvr>
                                        <p:cTn id="44" dur="2000"/>
                                        <p:tgtEl>
                                          <p:spTgt spid="39"/>
                                        </p:tgtEl>
                                      </p:cBhvr>
                                    </p:animEffect>
                                  </p:childTnLst>
                                </p:cTn>
                              </p:par>
                            </p:childTnLst>
                          </p:cTn>
                        </p:par>
                      </p:childTnLst>
                    </p:cTn>
                  </p:par>
                  <p:par>
                    <p:cTn id="45" fill="hold">
                      <p:stCondLst>
                        <p:cond delay="indefinite"/>
                      </p:stCondLst>
                      <p:childTnLst>
                        <p:par>
                          <p:cTn id="46" fill="hold">
                            <p:stCondLst>
                              <p:cond delay="0"/>
                            </p:stCondLst>
                            <p:childTnLst>
                              <p:par>
                                <p:cTn id="47" presetID="6" presetClass="entr" presetSubtype="16" fill="hold" grpId="0" nodeType="click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circle(in)">
                                      <p:cBhvr>
                                        <p:cTn id="49" dur="2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6" grpId="0" animBg="1"/>
      <p:bldP spid="37" grpId="0" animBg="1"/>
      <p:bldP spid="39" grpId="0" animBg="1"/>
      <p:bldP spid="4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70" name="Text Box 32"/>
          <p:cNvSpPr txBox="1"/>
          <p:nvPr/>
        </p:nvSpPr>
        <p:spPr>
          <a:xfrm>
            <a:off x="0" y="0"/>
            <a:ext cx="6516688" cy="646113"/>
          </a:xfrm>
          <a:prstGeom prst="rect">
            <a:avLst/>
          </a:prstGeom>
          <a:solidFill>
            <a:schemeClr val="bg1"/>
          </a:solidFill>
          <a:ln w="9525" cap="flat" cmpd="sng">
            <a:solidFill>
              <a:schemeClr val="tx1"/>
            </a:solidFill>
            <a:prstDash val="solid"/>
            <a:miter/>
            <a:headEnd type="none" w="med" len="med"/>
            <a:tailEnd type="none" w="med" len="med"/>
          </a:ln>
        </p:spPr>
        <p:txBody>
          <a:bodyPr>
            <a:spAutoFit/>
          </a:bodyPr>
          <a:p>
            <a:pPr>
              <a:spcBef>
                <a:spcPct val="50000"/>
              </a:spcBef>
            </a:pPr>
            <a:r>
              <a:rPr lang="zh-CN" altLang="en-US" sz="3600" b="1" dirty="0">
                <a:latin typeface="Calibri" panose="020F0502020204030204" pitchFamily="34" charset="0"/>
              </a:rPr>
              <a:t>巴尔干为什么成为争夺的焦点？</a:t>
            </a:r>
            <a:endParaRPr lang="zh-CN" altLang="en-US" sz="3600" b="1" dirty="0">
              <a:latin typeface="Calibri" panose="020F0502020204030204" pitchFamily="34" charset="0"/>
            </a:endParaRPr>
          </a:p>
        </p:txBody>
      </p:sp>
      <p:pic>
        <p:nvPicPr>
          <p:cNvPr id="7171" name="Picture 2" descr="7aad4ae709ba023db93820db"/>
          <p:cNvPicPr>
            <a:picLocks noChangeAspect="1"/>
          </p:cNvPicPr>
          <p:nvPr/>
        </p:nvPicPr>
        <p:blipFill>
          <a:blip r:embed="rId1"/>
          <a:stretch>
            <a:fillRect/>
          </a:stretch>
        </p:blipFill>
        <p:spPr>
          <a:xfrm>
            <a:off x="342900" y="1557338"/>
            <a:ext cx="5327650" cy="4876800"/>
          </a:xfrm>
          <a:prstGeom prst="rect">
            <a:avLst/>
          </a:prstGeom>
          <a:noFill/>
          <a:ln w="9525">
            <a:noFill/>
          </a:ln>
        </p:spPr>
      </p:pic>
      <p:sp>
        <p:nvSpPr>
          <p:cNvPr id="5" name="Oval 3"/>
          <p:cNvSpPr/>
          <p:nvPr/>
        </p:nvSpPr>
        <p:spPr>
          <a:xfrm>
            <a:off x="855663" y="2062163"/>
            <a:ext cx="2971800" cy="2514600"/>
          </a:xfrm>
          <a:prstGeom prst="ellipse">
            <a:avLst/>
          </a:prstGeom>
          <a:noFill/>
          <a:ln w="57150" cap="flat" cmpd="sng">
            <a:solidFill>
              <a:schemeClr val="tx1"/>
            </a:solidFill>
            <a:prstDash val="solid"/>
            <a:headEnd type="none" w="med" len="med"/>
            <a:tailEnd type="none" w="med" len="med"/>
          </a:ln>
        </p:spPr>
        <p:txBody>
          <a:bodyPr wrap="none" anchor="ctr"/>
          <a:p>
            <a:endParaRPr lang="zh-CN" altLang="en-US" dirty="0">
              <a:latin typeface="Arial" panose="020B0604020202020204" pitchFamily="34" charset="0"/>
            </a:endParaRPr>
          </a:p>
        </p:txBody>
      </p:sp>
      <p:pic>
        <p:nvPicPr>
          <p:cNvPr id="7173" name="Picture 8"/>
          <p:cNvPicPr>
            <a:picLocks noChangeAspect="1"/>
          </p:cNvPicPr>
          <p:nvPr/>
        </p:nvPicPr>
        <p:blipFill>
          <a:blip r:embed="rId2"/>
          <a:stretch>
            <a:fillRect/>
          </a:stretch>
        </p:blipFill>
        <p:spPr>
          <a:xfrm>
            <a:off x="5767388" y="836613"/>
            <a:ext cx="3317875" cy="3740150"/>
          </a:xfrm>
          <a:prstGeom prst="rect">
            <a:avLst/>
          </a:prstGeom>
          <a:noFill/>
          <a:ln w="9525">
            <a:noFill/>
          </a:ln>
        </p:spPr>
      </p:pic>
      <p:sp>
        <p:nvSpPr>
          <p:cNvPr id="7" name="Text Box 3"/>
          <p:cNvSpPr txBox="1"/>
          <p:nvPr/>
        </p:nvSpPr>
        <p:spPr>
          <a:xfrm>
            <a:off x="0" y="5413375"/>
            <a:ext cx="9144000" cy="1373188"/>
          </a:xfrm>
          <a:prstGeom prst="rect">
            <a:avLst/>
          </a:prstGeom>
          <a:solidFill>
            <a:schemeClr val="bg1"/>
          </a:solidFill>
          <a:ln w="9525">
            <a:noFill/>
          </a:ln>
        </p:spPr>
        <p:txBody>
          <a:bodyPr>
            <a:spAutoFit/>
          </a:bodyPr>
          <a:p>
            <a:pPr>
              <a:spcBef>
                <a:spcPct val="50000"/>
              </a:spcBef>
            </a:pPr>
            <a:r>
              <a:rPr lang="zh-CN" altLang="en-US" sz="2800" b="1" dirty="0">
                <a:latin typeface="楷体_GB2312" pitchFamily="49" charset="-122"/>
                <a:ea typeface="楷体_GB2312" pitchFamily="49" charset="-122"/>
              </a:rPr>
              <a:t>巴尔干半岛位于欧洲东南部，地处欧、亚、非三洲的交会处</a:t>
            </a:r>
            <a:r>
              <a:rPr lang="zh-CN" altLang="zh-CN" sz="2800" b="1" dirty="0">
                <a:latin typeface="楷体_GB2312" pitchFamily="49" charset="-122"/>
                <a:ea typeface="楷体_GB2312" pitchFamily="49" charset="-122"/>
              </a:rPr>
              <a:t>，</a:t>
            </a:r>
            <a:r>
              <a:rPr lang="zh-CN" altLang="en-US" sz="2800" b="1" dirty="0">
                <a:latin typeface="楷体_GB2312" pitchFamily="49" charset="-122"/>
                <a:ea typeface="楷体_GB2312" pitchFamily="49" charset="-122"/>
              </a:rPr>
              <a:t>控制着黑海和地中海的门户，战略地位十分重要，是欧洲列强争夺的焦点。</a:t>
            </a:r>
            <a:endParaRPr lang="zh-CN" altLang="en-US" sz="2800" b="1" dirty="0">
              <a:latin typeface="楷体_GB2312" pitchFamily="49" charset="-122"/>
              <a:ea typeface="楷体_GB2312" pitchFamily="49" charset="-122"/>
            </a:endParaRPr>
          </a:p>
        </p:txBody>
      </p:sp>
      <p:sp>
        <p:nvSpPr>
          <p:cNvPr id="7175" name="TextBox 1"/>
          <p:cNvSpPr txBox="1"/>
          <p:nvPr/>
        </p:nvSpPr>
        <p:spPr>
          <a:xfrm>
            <a:off x="179388" y="950913"/>
            <a:ext cx="2592387" cy="461962"/>
          </a:xfrm>
          <a:prstGeom prst="rect">
            <a:avLst/>
          </a:prstGeom>
          <a:noFill/>
          <a:ln w="9525">
            <a:noFill/>
          </a:ln>
        </p:spPr>
        <p:txBody>
          <a:bodyPr>
            <a:spAutoFit/>
          </a:bodyPr>
          <a:p>
            <a:r>
              <a:rPr lang="en-US" altLang="zh-CN" sz="2400" b="1" dirty="0">
                <a:latin typeface="Calibri" panose="020F0502020204030204" pitchFamily="34" charset="0"/>
              </a:rPr>
              <a:t>1.</a:t>
            </a:r>
            <a:r>
              <a:rPr lang="zh-CN" altLang="en-US" sz="2400" b="1" dirty="0">
                <a:latin typeface="Calibri" panose="020F0502020204030204" pitchFamily="34" charset="0"/>
              </a:rPr>
              <a:t>地理位置</a:t>
            </a:r>
            <a:endParaRPr lang="zh-CN" altLang="en-US" sz="2400" b="1" dirty="0">
              <a:latin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4" name="Text Box 4"/>
          <p:cNvSpPr txBox="1"/>
          <p:nvPr/>
        </p:nvSpPr>
        <p:spPr>
          <a:xfrm>
            <a:off x="611188" y="620713"/>
            <a:ext cx="7848600" cy="1373187"/>
          </a:xfrm>
          <a:prstGeom prst="rect">
            <a:avLst/>
          </a:prstGeom>
          <a:noFill/>
          <a:ln w="9525" cap="flat" cmpd="sng">
            <a:solidFill>
              <a:schemeClr val="tx1"/>
            </a:solidFill>
            <a:prstDash val="solid"/>
            <a:miter/>
            <a:headEnd type="none" w="med" len="med"/>
            <a:tailEnd type="none" w="med" len="med"/>
          </a:ln>
        </p:spPr>
        <p:txBody>
          <a:bodyPr>
            <a:spAutoFit/>
          </a:bodyPr>
          <a:p>
            <a:pPr>
              <a:spcBef>
                <a:spcPct val="50000"/>
              </a:spcBef>
            </a:pPr>
            <a:r>
              <a:rPr lang="en-US" altLang="zh-CN" sz="2800" b="1" dirty="0">
                <a:latin typeface="楷体_GB2312" pitchFamily="49" charset="-122"/>
                <a:ea typeface="楷体_GB2312" pitchFamily="49" charset="-122"/>
              </a:rPr>
              <a:t>2</a:t>
            </a:r>
            <a:r>
              <a:rPr lang="zh-CN" altLang="en-US" sz="2800" b="1" dirty="0">
                <a:latin typeface="楷体_GB2312" pitchFamily="49" charset="-122"/>
                <a:ea typeface="楷体_GB2312" pitchFamily="49" charset="-122"/>
              </a:rPr>
              <a:t>、民族关系、宗教信仰复杂：历史上阿拉伯人、罗马人、土耳其人都曾征服过那里，形成了多民族、多宗教、多种族杂居的现象，矛盾重重。</a:t>
            </a:r>
            <a:endParaRPr lang="zh-CN" altLang="en-US" sz="2800" b="1" dirty="0">
              <a:latin typeface="楷体_GB2312" pitchFamily="49" charset="-122"/>
              <a:ea typeface="楷体_GB2312" pitchFamily="49" charset="-122"/>
            </a:endParaRPr>
          </a:p>
        </p:txBody>
      </p:sp>
      <p:sp>
        <p:nvSpPr>
          <p:cNvPr id="32771" name="Text Box 4"/>
          <p:cNvSpPr txBox="1"/>
          <p:nvPr/>
        </p:nvSpPr>
        <p:spPr>
          <a:xfrm>
            <a:off x="674688" y="2349500"/>
            <a:ext cx="7848600" cy="522288"/>
          </a:xfrm>
          <a:prstGeom prst="rect">
            <a:avLst/>
          </a:prstGeom>
          <a:noFill/>
          <a:ln w="9525" cap="flat" cmpd="sng">
            <a:solidFill>
              <a:schemeClr val="tx1"/>
            </a:solidFill>
            <a:prstDash val="solid"/>
            <a:miter/>
            <a:headEnd type="none" w="med" len="med"/>
            <a:tailEnd type="none" w="med" len="med"/>
          </a:ln>
        </p:spPr>
        <p:txBody>
          <a:bodyPr>
            <a:spAutoFit/>
          </a:bodyPr>
          <a:p>
            <a:pPr>
              <a:spcBef>
                <a:spcPct val="50000"/>
              </a:spcBef>
            </a:pPr>
            <a:r>
              <a:rPr lang="en-US" altLang="zh-CN" sz="2800" b="1" dirty="0">
                <a:latin typeface="楷体_GB2312" pitchFamily="49" charset="-122"/>
                <a:ea typeface="楷体_GB2312" pitchFamily="49" charset="-122"/>
              </a:rPr>
              <a:t>3</a:t>
            </a:r>
            <a:r>
              <a:rPr lang="zh-CN" altLang="en-US" sz="2800" b="1" dirty="0">
                <a:latin typeface="楷体_GB2312" pitchFamily="49" charset="-122"/>
                <a:ea typeface="楷体_GB2312" pitchFamily="49" charset="-122"/>
              </a:rPr>
              <a:t>、自然资源丰富</a:t>
            </a:r>
            <a:endParaRPr lang="zh-CN" altLang="en-US" sz="2800" b="1" dirty="0">
              <a:latin typeface="楷体_GB2312" pitchFamily="49" charset="-122"/>
              <a:ea typeface="楷体_GB2312" pitchFamily="49" charset="-122"/>
            </a:endParaRPr>
          </a:p>
        </p:txBody>
      </p:sp>
      <p:sp>
        <p:nvSpPr>
          <p:cNvPr id="7" name="TextBox 1"/>
          <p:cNvSpPr txBox="1"/>
          <p:nvPr/>
        </p:nvSpPr>
        <p:spPr>
          <a:xfrm>
            <a:off x="611188" y="3284538"/>
            <a:ext cx="7777162" cy="954087"/>
          </a:xfrm>
          <a:prstGeom prst="rect">
            <a:avLst/>
          </a:prstGeom>
          <a:noFill/>
          <a:ln w="9525" cap="flat" cmpd="sng">
            <a:solidFill>
              <a:schemeClr val="tx1"/>
            </a:solidFill>
            <a:prstDash val="solid"/>
            <a:miter/>
            <a:headEnd type="none" w="med" len="med"/>
            <a:tailEnd type="none" w="med" len="med"/>
          </a:ln>
        </p:spPr>
        <p:txBody>
          <a:bodyPr>
            <a:spAutoFit/>
          </a:bodyPr>
          <a:p>
            <a:pPr>
              <a:buFont typeface="Arial" panose="020B0604020202020204" pitchFamily="34" charset="0"/>
              <a:buNone/>
            </a:pPr>
            <a:r>
              <a:rPr lang="en-US" altLang="zh-CN" sz="2800" dirty="0">
                <a:latin typeface="Arial" panose="020B0604020202020204" pitchFamily="34" charset="0"/>
              </a:rPr>
              <a:t>4</a:t>
            </a:r>
            <a:r>
              <a:rPr lang="en-US" altLang="zh-CN" sz="2800" b="1" dirty="0">
                <a:latin typeface="Arial" panose="020B0604020202020204" pitchFamily="34" charset="0"/>
              </a:rPr>
              <a:t>.</a:t>
            </a:r>
            <a:r>
              <a:rPr lang="zh-CN" altLang="en-US" sz="2800" b="1" dirty="0">
                <a:latin typeface="Arial" panose="020B0604020202020204" pitchFamily="34" charset="0"/>
              </a:rPr>
              <a:t>奥匈帝国、俄国等列强为了维持和扩张自己在这一地区的势力，不断干涉巴尔干半岛的局势</a:t>
            </a:r>
            <a:endParaRPr lang="zh-CN" altLang="en-US" sz="2800" b="1" dirty="0">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animEffect transition="in" filter="fade">
                                      <p:cBhvr>
                                        <p:cTn id="7" dur="1000"/>
                                        <p:tgtEl>
                                          <p:spTgt spid="32771"/>
                                        </p:tgtEl>
                                      </p:cBhvr>
                                    </p:animEffect>
                                    <p:anim calcmode="lin" valueType="num">
                                      <p:cBhvr>
                                        <p:cTn id="8" dur="1000" fill="hold"/>
                                        <p:tgtEl>
                                          <p:spTgt spid="32771"/>
                                        </p:tgtEl>
                                        <p:attrNameLst>
                                          <p:attrName>ppt_x</p:attrName>
                                        </p:attrNameLst>
                                      </p:cBhvr>
                                      <p:tavLst>
                                        <p:tav tm="0">
                                          <p:val>
                                            <p:strVal val="#ppt_x"/>
                                          </p:val>
                                        </p:tav>
                                        <p:tav tm="100000">
                                          <p:val>
                                            <p:strVal val="#ppt_x"/>
                                          </p:val>
                                        </p:tav>
                                      </p:tavLst>
                                    </p:anim>
                                    <p:anim calcmode="lin" valueType="num">
                                      <p:cBhvr>
                                        <p:cTn id="9" dur="1000" fill="hold"/>
                                        <p:tgtEl>
                                          <p:spTgt spid="3277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linds(horizontal)">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内容占位符 2"/>
          <p:cNvSpPr>
            <a:spLocks noGrp="1"/>
          </p:cNvSpPr>
          <p:nvPr>
            <p:ph idx="1"/>
          </p:nvPr>
        </p:nvSpPr>
        <p:spPr>
          <a:xfrm>
            <a:off x="0" y="407988"/>
            <a:ext cx="8229600" cy="665162"/>
          </a:xfrm>
          <a:noFill/>
          <a:ln>
            <a:noFill/>
          </a:ln>
        </p:spPr>
        <p:txBody>
          <a:bodyPr/>
          <a:p>
            <a:pPr eaLnBrk="1" hangingPunct="1"/>
            <a:r>
              <a:rPr lang="zh-CN" altLang="en-US" b="1" dirty="0"/>
              <a:t>巴尔干为什么成为争夺的焦点？</a:t>
            </a:r>
            <a:endParaRPr lang="zh-CN" altLang="en-US" b="1" dirty="0"/>
          </a:p>
        </p:txBody>
      </p:sp>
      <p:sp>
        <p:nvSpPr>
          <p:cNvPr id="5" name="矩形 4"/>
          <p:cNvSpPr/>
          <p:nvPr/>
        </p:nvSpPr>
        <p:spPr>
          <a:xfrm>
            <a:off x="701675" y="1052513"/>
            <a:ext cx="5205413" cy="585788"/>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schemeClr val="dk1"/>
                </a:solidFill>
                <a:effectLst/>
                <a:uLnTx/>
                <a:uFillTx/>
                <a:latin typeface="+mn-lt"/>
                <a:ea typeface="+mn-ea"/>
                <a:cs typeface="+mn-cs"/>
              </a:rPr>
              <a:t> 三洲要冲、重要战略地位</a:t>
            </a:r>
            <a:endParaRPr kumimoji="0" lang="zh-CN" altLang="en-US" sz="3200" b="1" i="0" u="none" strike="noStrike" kern="1200" cap="none" spc="0" normalizeH="0" baseline="0" noProof="0" dirty="0">
              <a:ln>
                <a:noFill/>
              </a:ln>
              <a:solidFill>
                <a:schemeClr val="dk1"/>
              </a:solidFill>
              <a:effectLst/>
              <a:uLnTx/>
              <a:uFillTx/>
              <a:latin typeface="+mn-lt"/>
              <a:ea typeface="+mn-ea"/>
              <a:cs typeface="+mn-cs"/>
            </a:endParaRPr>
          </a:p>
        </p:txBody>
      </p:sp>
      <p:sp>
        <p:nvSpPr>
          <p:cNvPr id="6" name="矩形 5"/>
          <p:cNvSpPr/>
          <p:nvPr/>
        </p:nvSpPr>
        <p:spPr>
          <a:xfrm>
            <a:off x="701675" y="1916113"/>
            <a:ext cx="2928938" cy="584200"/>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schemeClr val="dk1"/>
                </a:solidFill>
                <a:effectLst/>
                <a:uLnTx/>
                <a:uFillTx/>
                <a:latin typeface="+mn-lt"/>
                <a:ea typeface="+mn-ea"/>
                <a:cs typeface="+mn-cs"/>
              </a:rPr>
              <a:t>民族矛盾复杂</a:t>
            </a:r>
            <a:endParaRPr kumimoji="0" lang="zh-CN" altLang="en-US" sz="3200" b="1" i="0" u="none" strike="noStrike" kern="1200" cap="none" spc="0" normalizeH="0" baseline="0" noProof="0" dirty="0">
              <a:ln>
                <a:noFill/>
              </a:ln>
              <a:solidFill>
                <a:schemeClr val="dk1"/>
              </a:solidFill>
              <a:effectLst/>
              <a:uLnTx/>
              <a:uFillTx/>
              <a:latin typeface="+mn-lt"/>
              <a:ea typeface="+mn-ea"/>
              <a:cs typeface="+mn-cs"/>
            </a:endParaRPr>
          </a:p>
        </p:txBody>
      </p:sp>
      <p:sp>
        <p:nvSpPr>
          <p:cNvPr id="7" name="矩形 6"/>
          <p:cNvSpPr/>
          <p:nvPr/>
        </p:nvSpPr>
        <p:spPr>
          <a:xfrm>
            <a:off x="701675" y="3570288"/>
            <a:ext cx="3714750" cy="584200"/>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schemeClr val="dk1"/>
                </a:solidFill>
                <a:effectLst/>
                <a:uLnTx/>
                <a:uFillTx/>
                <a:latin typeface="+mn-lt"/>
                <a:ea typeface="+mn-ea"/>
                <a:cs typeface="+mn-cs"/>
              </a:rPr>
              <a:t> 奥斯曼帝国衰落</a:t>
            </a:r>
            <a:endParaRPr kumimoji="0" lang="zh-CN" altLang="en-US" sz="3200" b="1" i="0" u="none" strike="noStrike" kern="1200" cap="none" spc="0" normalizeH="0" baseline="0" noProof="0" dirty="0">
              <a:ln>
                <a:noFill/>
              </a:ln>
              <a:solidFill>
                <a:schemeClr val="dk1"/>
              </a:solidFill>
              <a:effectLst/>
              <a:uLnTx/>
              <a:uFillTx/>
              <a:latin typeface="+mn-lt"/>
              <a:ea typeface="+mn-ea"/>
              <a:cs typeface="+mn-cs"/>
            </a:endParaRPr>
          </a:p>
        </p:txBody>
      </p:sp>
      <p:sp>
        <p:nvSpPr>
          <p:cNvPr id="8" name="右大括号 7"/>
          <p:cNvSpPr/>
          <p:nvPr/>
        </p:nvSpPr>
        <p:spPr>
          <a:xfrm>
            <a:off x="5514975" y="1150938"/>
            <a:ext cx="785813" cy="3003550"/>
          </a:xfrm>
          <a:prstGeom prst="rightBrace">
            <a:avLst/>
          </a:prstGeom>
        </p:spPr>
        <p:style>
          <a:lnRef idx="1">
            <a:schemeClr val="accent2"/>
          </a:lnRef>
          <a:fillRef idx="0">
            <a:schemeClr val="accent2"/>
          </a:fillRef>
          <a:effectRef idx="0">
            <a:schemeClr val="accent2"/>
          </a:effectRef>
          <a:fontRef idx="minor">
            <a:schemeClr val="tx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9" name="矩形 8"/>
          <p:cNvSpPr/>
          <p:nvPr/>
        </p:nvSpPr>
        <p:spPr>
          <a:xfrm>
            <a:off x="6338888" y="2063750"/>
            <a:ext cx="1016000" cy="1077913"/>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schemeClr val="dk1"/>
                </a:solidFill>
                <a:effectLst/>
                <a:uLnTx/>
                <a:uFillTx/>
                <a:latin typeface="+mn-lt"/>
                <a:ea typeface="+mn-ea"/>
                <a:cs typeface="+mn-cs"/>
              </a:rPr>
              <a:t>争夺焦点</a:t>
            </a:r>
            <a:endParaRPr kumimoji="0" lang="zh-CN" altLang="en-US" sz="3200" b="1" i="0" u="none" strike="noStrike" kern="1200" cap="none" spc="0" normalizeH="0" baseline="0" noProof="0" dirty="0">
              <a:ln>
                <a:noFill/>
              </a:ln>
              <a:solidFill>
                <a:schemeClr val="dk1"/>
              </a:solidFill>
              <a:effectLst/>
              <a:uLnTx/>
              <a:uFillTx/>
              <a:latin typeface="+mn-lt"/>
              <a:ea typeface="+mn-ea"/>
              <a:cs typeface="+mn-cs"/>
            </a:endParaRPr>
          </a:p>
        </p:txBody>
      </p:sp>
      <p:sp>
        <p:nvSpPr>
          <p:cNvPr id="10" name="右箭头 9"/>
          <p:cNvSpPr/>
          <p:nvPr/>
        </p:nvSpPr>
        <p:spPr>
          <a:xfrm rot="5400000">
            <a:off x="6595269" y="3113881"/>
            <a:ext cx="428625" cy="500063"/>
          </a:xfrm>
          <a:prstGeom prst="righ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3" name="矩形 12"/>
          <p:cNvSpPr/>
          <p:nvPr/>
        </p:nvSpPr>
        <p:spPr>
          <a:xfrm>
            <a:off x="687388" y="2779713"/>
            <a:ext cx="2928938" cy="584200"/>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schemeClr val="dk1"/>
                </a:solidFill>
                <a:effectLst/>
                <a:uLnTx/>
                <a:uFillTx/>
                <a:latin typeface="+mn-lt"/>
                <a:ea typeface="+mn-ea"/>
                <a:cs typeface="+mn-cs"/>
              </a:rPr>
              <a:t>资源丰富</a:t>
            </a:r>
            <a:endParaRPr kumimoji="0" lang="zh-CN" altLang="en-US" sz="3200" b="1" i="0" u="none" strike="noStrike" kern="1200" cap="none" spc="0" normalizeH="0" baseline="0" noProof="0" dirty="0">
              <a:ln>
                <a:noFill/>
              </a:ln>
              <a:solidFill>
                <a:schemeClr val="dk1"/>
              </a:solidFill>
              <a:effectLst/>
              <a:uLnTx/>
              <a:uFillTx/>
              <a:latin typeface="+mn-lt"/>
              <a:ea typeface="+mn-ea"/>
              <a:cs typeface="+mn-cs"/>
            </a:endParaRPr>
          </a:p>
        </p:txBody>
      </p:sp>
      <p:pic>
        <p:nvPicPr>
          <p:cNvPr id="14" name="Picture 10" descr="20080528155608834"/>
          <p:cNvPicPr>
            <a:picLocks noChangeAspect="1"/>
          </p:cNvPicPr>
          <p:nvPr/>
        </p:nvPicPr>
        <p:blipFill>
          <a:blip r:embed="rId1"/>
          <a:stretch>
            <a:fillRect/>
          </a:stretch>
        </p:blipFill>
        <p:spPr>
          <a:xfrm>
            <a:off x="6100763" y="3716338"/>
            <a:ext cx="2952750" cy="3032125"/>
          </a:xfrm>
          <a:prstGeom prst="rect">
            <a:avLst/>
          </a:prstGeom>
          <a:noFill/>
          <a:ln w="9525">
            <a:noFill/>
          </a:ln>
        </p:spPr>
      </p:pic>
      <p:sp>
        <p:nvSpPr>
          <p:cNvPr id="2" name="流程图: 磁盘 1"/>
          <p:cNvSpPr/>
          <p:nvPr/>
        </p:nvSpPr>
        <p:spPr>
          <a:xfrm>
            <a:off x="4416425" y="4941888"/>
            <a:ext cx="1655763" cy="1947863"/>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4000" b="1" i="0" u="none" strike="noStrike" kern="1200" cap="none" spc="0" normalizeH="0" baseline="0" noProof="0" dirty="0">
                <a:ln>
                  <a:noFill/>
                </a:ln>
                <a:solidFill>
                  <a:schemeClr val="lt1"/>
                </a:solidFill>
                <a:effectLst/>
                <a:uLnTx/>
                <a:uFillTx/>
                <a:latin typeface="+mn-lt"/>
                <a:ea typeface="+mn-ea"/>
                <a:cs typeface="+mn-cs"/>
              </a:rPr>
              <a:t>火药桶</a:t>
            </a:r>
            <a:endParaRPr kumimoji="0" lang="zh-CN" altLang="en-US" sz="4000" b="1" i="0" u="none" strike="noStrike" kern="1200" cap="none" spc="0" normalizeH="0" baseline="0" noProof="0" dirty="0">
              <a:ln>
                <a:noFill/>
              </a:ln>
              <a:solidFill>
                <a:schemeClr val="lt1"/>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0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20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20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par>
                                <p:cTn id="38" presetID="22" presetClass="entr" presetSubtype="4" fill="hold"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down)">
                                      <p:cBhvr>
                                        <p:cTn id="40" dur="500"/>
                                        <p:tgtEl>
                                          <p:spTgt spid="14"/>
                                        </p:tgtEl>
                                      </p:cBhvr>
                                    </p:animEffect>
                                  </p:childTnLst>
                                </p:cTn>
                              </p:par>
                              <p:par>
                                <p:cTn id="41" presetID="42" presetClass="entr" presetSubtype="0" fill="hold" grpId="0" nodeType="with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fade">
                                      <p:cBhvr>
                                        <p:cTn id="43" dur="1000"/>
                                        <p:tgtEl>
                                          <p:spTgt spid="2"/>
                                        </p:tgtEl>
                                      </p:cBhvr>
                                    </p:animEffect>
                                    <p:anim calcmode="lin" valueType="num">
                                      <p:cBhvr>
                                        <p:cTn id="44" dur="1000" fill="hold"/>
                                        <p:tgtEl>
                                          <p:spTgt spid="2"/>
                                        </p:tgtEl>
                                        <p:attrNameLst>
                                          <p:attrName>ppt_x</p:attrName>
                                        </p:attrNameLst>
                                      </p:cBhvr>
                                      <p:tavLst>
                                        <p:tav tm="0">
                                          <p:val>
                                            <p:strVal val="#ppt_x"/>
                                          </p:val>
                                        </p:tav>
                                        <p:tav tm="100000">
                                          <p:val>
                                            <p:strVal val="#ppt_x"/>
                                          </p:val>
                                        </p:tav>
                                      </p:tavLst>
                                    </p:anim>
                                    <p:anim calcmode="lin" valueType="num">
                                      <p:cBhvr>
                                        <p:cTn id="4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3" grpId="0" animBg="1"/>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WordArt 3"/>
          <p:cNvSpPr/>
          <p:nvPr/>
        </p:nvSpPr>
        <p:spPr>
          <a:xfrm rot="5400000">
            <a:off x="-828675" y="1908175"/>
            <a:ext cx="3240088" cy="1223963"/>
          </a:xfrm>
          <a:prstGeom prst="rect">
            <a:avLst/>
          </a:prstGeom>
        </p:spPr>
        <p:txBody>
          <a:bodyPr vert="eaVert" wrap="none" fromWordArt="1">
            <a:prstTxWarp prst="textWave4">
              <a:avLst>
                <a:gd name="adj1" fmla="val 0"/>
                <a:gd name="adj2" fmla="val 0"/>
              </a:avLst>
            </a:prstTxWarp>
            <a:normAutofit/>
          </a:bodyPr>
          <a:p>
            <a:pPr algn="ctr" eaLnBrk="0" hangingPunct="0"/>
            <a:r>
              <a:rPr lang="zh-CN" altLang="en-US" sz="4800" b="1">
                <a:gradFill rotWithShape="1">
                  <a:gsLst>
                    <a:gs pos="0">
                      <a:srgbClr val="00FF00"/>
                    </a:gs>
                    <a:gs pos="100000">
                      <a:srgbClr val="00CCFF"/>
                    </a:gs>
                  </a:gsLst>
                  <a:lin ang="3660000" scaled="1"/>
                  <a:tileRect/>
                </a:gradFill>
                <a:effectLst>
                  <a:outerShdw dist="99190" dir="7788334" algn="ctr" rotWithShape="0">
                    <a:srgbClr val="000080">
                      <a:alpha val="78000"/>
                    </a:srgbClr>
                  </a:outerShdw>
                </a:effectLst>
                <a:latin typeface="宋体" panose="02010600030101010101" pitchFamily="2" charset="-122"/>
                <a:ea typeface="宋体" panose="02010600030101010101" pitchFamily="2" charset="-122"/>
              </a:rPr>
              <a:t>追根溯源</a:t>
            </a:r>
            <a:endParaRPr lang="zh-CN" altLang="en-US" sz="4800" b="1">
              <a:gradFill rotWithShape="1">
                <a:gsLst>
                  <a:gs pos="0">
                    <a:srgbClr val="00FF00"/>
                  </a:gs>
                  <a:gs pos="100000">
                    <a:srgbClr val="00CCFF"/>
                  </a:gs>
                </a:gsLst>
                <a:lin ang="3660000" scaled="1"/>
                <a:tileRect/>
              </a:gradFill>
              <a:effectLst>
                <a:outerShdw dist="99190" dir="7788334" algn="ctr" rotWithShape="0">
                  <a:srgbClr val="000080">
                    <a:alpha val="78000"/>
                  </a:srgbClr>
                </a:outerShdw>
              </a:effectLst>
              <a:latin typeface="宋体" panose="02010600030101010101" pitchFamily="2" charset="-122"/>
              <a:ea typeface="宋体" panose="02010600030101010101" pitchFamily="2" charset="-122"/>
            </a:endParaRPr>
          </a:p>
        </p:txBody>
      </p:sp>
      <p:sp>
        <p:nvSpPr>
          <p:cNvPr id="16388" name="AutoShape 4"/>
          <p:cNvSpPr>
            <a:spLocks noChangeArrowheads="1"/>
          </p:cNvSpPr>
          <p:nvPr/>
        </p:nvSpPr>
        <p:spPr bwMode="auto">
          <a:xfrm>
            <a:off x="2425700" y="549275"/>
            <a:ext cx="6084888" cy="3024188"/>
          </a:xfrm>
          <a:prstGeom prst="cloudCallout">
            <a:avLst>
              <a:gd name="adj1" fmla="val -45824"/>
              <a:gd name="adj2" fmla="val 27583"/>
            </a:avLst>
          </a:prstGeom>
          <a:gradFill rotWithShape="1">
            <a:gsLst>
              <a:gs pos="0">
                <a:srgbClr val="CCECFF"/>
              </a:gs>
              <a:gs pos="50000">
                <a:schemeClr val="bg1"/>
              </a:gs>
              <a:gs pos="100000">
                <a:srgbClr val="CCECFF"/>
              </a:gs>
            </a:gsLst>
            <a:lin ang="2700000" scaled="1"/>
          </a:gradFill>
          <a:ln w="9525" cmpd="sng">
            <a:solidFill>
              <a:schemeClr val="tx1"/>
            </a:solidFill>
            <a:round/>
          </a:ln>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6389" name="Text Box 5"/>
          <p:cNvSpPr txBox="1"/>
          <p:nvPr/>
        </p:nvSpPr>
        <p:spPr>
          <a:xfrm>
            <a:off x="2938463" y="900113"/>
            <a:ext cx="5545137" cy="1920875"/>
          </a:xfrm>
          <a:prstGeom prst="rect">
            <a:avLst/>
          </a:prstGeom>
          <a:noFill/>
          <a:ln w="9525">
            <a:noFill/>
          </a:ln>
        </p:spPr>
        <p:txBody>
          <a:bodyPr>
            <a:spAutoFit/>
          </a:bodyPr>
          <a:p>
            <a:r>
              <a:rPr lang="zh-CN" altLang="en-US" sz="4000" b="1" dirty="0">
                <a:solidFill>
                  <a:srgbClr val="CC3300"/>
                </a:solidFill>
                <a:latin typeface="Calibri" panose="020F0502020204030204" pitchFamily="34" charset="0"/>
                <a:ea typeface="隶书" pitchFamily="49" charset="-122"/>
              </a:rPr>
              <a:t>如果</a:t>
            </a:r>
            <a:r>
              <a:rPr lang="zh-CN" altLang="en-US" sz="4000" b="1" dirty="0">
                <a:latin typeface="Calibri" panose="020F0502020204030204" pitchFamily="34" charset="0"/>
                <a:ea typeface="隶书" pitchFamily="49" charset="-122"/>
              </a:rPr>
              <a:t>没有萨拉热窝事 </a:t>
            </a:r>
            <a:endParaRPr lang="zh-CN" altLang="en-US" sz="4000" b="1" dirty="0">
              <a:latin typeface="Calibri" panose="020F0502020204030204" pitchFamily="34" charset="0"/>
              <a:ea typeface="隶书" pitchFamily="49" charset="-122"/>
            </a:endParaRPr>
          </a:p>
          <a:p>
            <a:r>
              <a:rPr lang="zh-CN" altLang="en-US" sz="4000" b="1" dirty="0">
                <a:latin typeface="Calibri" panose="020F0502020204030204" pitchFamily="34" charset="0"/>
                <a:ea typeface="隶书" pitchFamily="49" charset="-122"/>
              </a:rPr>
              <a:t>        件第一次世界大战</a:t>
            </a:r>
            <a:endParaRPr lang="zh-CN" altLang="en-US" sz="4000" b="1" dirty="0">
              <a:latin typeface="Calibri" panose="020F0502020204030204" pitchFamily="34" charset="0"/>
              <a:ea typeface="隶书" pitchFamily="49" charset="-122"/>
            </a:endParaRPr>
          </a:p>
          <a:p>
            <a:r>
              <a:rPr lang="zh-CN" altLang="en-US" sz="4000" b="1" dirty="0">
                <a:latin typeface="Calibri" panose="020F0502020204030204" pitchFamily="34" charset="0"/>
                <a:ea typeface="隶书" pitchFamily="49" charset="-122"/>
              </a:rPr>
              <a:t>            会不会爆发</a:t>
            </a:r>
            <a:r>
              <a:rPr lang="en-US" altLang="zh-CN" sz="4000" b="1" dirty="0">
                <a:latin typeface="Calibri" panose="020F0502020204030204" pitchFamily="34" charset="0"/>
                <a:ea typeface="隶书" pitchFamily="49" charset="-122"/>
              </a:rPr>
              <a:t>?</a:t>
            </a:r>
            <a:endParaRPr lang="en-US" altLang="zh-CN" sz="4000" b="1" dirty="0">
              <a:latin typeface="Calibri" panose="020F0502020204030204" pitchFamily="34" charset="0"/>
              <a:ea typeface="隶书" pitchFamily="49" charset="-122"/>
            </a:endParaRPr>
          </a:p>
        </p:txBody>
      </p:sp>
      <p:sp>
        <p:nvSpPr>
          <p:cNvPr id="5" name="TextBox 5"/>
          <p:cNvSpPr txBox="1"/>
          <p:nvPr/>
        </p:nvSpPr>
        <p:spPr>
          <a:xfrm>
            <a:off x="971550" y="3716338"/>
            <a:ext cx="7512050" cy="2678112"/>
          </a:xfrm>
          <a:prstGeom prst="rect">
            <a:avLst/>
          </a:prstGeom>
          <a:noFill/>
          <a:ln w="9525">
            <a:noFill/>
          </a:ln>
        </p:spPr>
        <p:txBody>
          <a:bodyPr>
            <a:spAutoFit/>
          </a:bodyPr>
          <a:p>
            <a:r>
              <a:rPr lang="zh-CN" altLang="en-US" sz="2800" b="1" dirty="0">
                <a:latin typeface="Arial" panose="020B0604020202020204" pitchFamily="34" charset="0"/>
              </a:rPr>
              <a:t>    没有萨拉热窝事件，第一次世界大战同样不可避免。第一次世界大战爆发的</a:t>
            </a:r>
            <a:r>
              <a:rPr lang="zh-CN" altLang="en-US" sz="2800" b="1" dirty="0">
                <a:solidFill>
                  <a:srgbClr val="002060"/>
                </a:solidFill>
                <a:latin typeface="Arial" panose="020B0604020202020204" pitchFamily="34" charset="0"/>
              </a:rPr>
              <a:t>根本原因</a:t>
            </a:r>
            <a:r>
              <a:rPr lang="zh-CN" altLang="en-US" sz="2800" b="1" dirty="0">
                <a:latin typeface="Arial" panose="020B0604020202020204" pitchFamily="34" charset="0"/>
              </a:rPr>
              <a:t>是帝国主义之间的政治经济发展不平衡。在不平衡规律的作用下任何一桩偶发事件都有可能引发世界范围内的战争。</a:t>
            </a:r>
            <a:r>
              <a:rPr lang="zh-CN" altLang="en-US" sz="2800" b="1" dirty="0">
                <a:solidFill>
                  <a:srgbClr val="C00000"/>
                </a:solidFill>
                <a:latin typeface="Arial" panose="020B0604020202020204" pitchFamily="34" charset="0"/>
              </a:rPr>
              <a:t>萨拉热窝事件</a:t>
            </a:r>
            <a:r>
              <a:rPr lang="zh-CN" altLang="en-US" sz="2800" b="1" dirty="0">
                <a:latin typeface="Arial" panose="020B0604020202020204" pitchFamily="34" charset="0"/>
              </a:rPr>
              <a:t>只是促成第一次世界大战爆发的</a:t>
            </a:r>
            <a:r>
              <a:rPr lang="zh-CN" altLang="en-US" sz="2800" b="1" dirty="0">
                <a:solidFill>
                  <a:srgbClr val="C00000"/>
                </a:solidFill>
                <a:latin typeface="Arial" panose="020B0604020202020204" pitchFamily="34" charset="0"/>
              </a:rPr>
              <a:t>直接原因（导火线）</a:t>
            </a:r>
            <a:r>
              <a:rPr lang="zh-CN" altLang="en-US" sz="2800" b="1" dirty="0">
                <a:latin typeface="Arial" panose="020B0604020202020204" pitchFamily="34" charset="0"/>
              </a:rPr>
              <a:t>。</a:t>
            </a:r>
            <a:endParaRPr lang="zh-CN" altLang="en-US" sz="2800" b="1" dirty="0">
              <a:latin typeface="Arial" panose="020B0604020202020204" pitchFamily="34" charset="0"/>
            </a:endParaRPr>
          </a:p>
        </p:txBody>
      </p:sp>
      <p:sp>
        <p:nvSpPr>
          <p:cNvPr id="10246" name="Text Box 32"/>
          <p:cNvSpPr txBox="1"/>
          <p:nvPr/>
        </p:nvSpPr>
        <p:spPr>
          <a:xfrm>
            <a:off x="0" y="46038"/>
            <a:ext cx="4727575" cy="646112"/>
          </a:xfrm>
          <a:prstGeom prst="rect">
            <a:avLst/>
          </a:prstGeom>
          <a:solidFill>
            <a:srgbClr val="00B0F0"/>
          </a:solidFill>
          <a:ln w="9525" cap="flat" cmpd="sng">
            <a:solidFill>
              <a:schemeClr val="tx1"/>
            </a:solidFill>
            <a:prstDash val="solid"/>
            <a:miter/>
            <a:headEnd type="none" w="med" len="med"/>
            <a:tailEnd type="none" w="med" len="med"/>
          </a:ln>
        </p:spPr>
        <p:txBody>
          <a:bodyPr>
            <a:spAutoFit/>
          </a:bodyPr>
          <a:p>
            <a:pPr>
              <a:spcBef>
                <a:spcPct val="50000"/>
              </a:spcBef>
            </a:pPr>
            <a:r>
              <a:rPr lang="zh-CN" altLang="en-US" sz="3600" b="1" dirty="0">
                <a:latin typeface="Comic Sans MS" panose="030F0702030302020204" pitchFamily="66" charset="0"/>
              </a:rPr>
              <a:t>一战爆发原因（背景）</a:t>
            </a:r>
            <a:endParaRPr lang="zh-CN" altLang="en-US" sz="3600" b="1" dirty="0">
              <a:latin typeface="Comic Sans MS" panose="030F0702030302020204" pitchFamily="66" charset="0"/>
            </a:endParaRPr>
          </a:p>
        </p:txBody>
      </p:sp>
      <p:sp>
        <p:nvSpPr>
          <p:cNvPr id="7" name="Text Box 62"/>
          <p:cNvSpPr txBox="1"/>
          <p:nvPr/>
        </p:nvSpPr>
        <p:spPr>
          <a:xfrm>
            <a:off x="323850" y="898525"/>
            <a:ext cx="8424863" cy="646113"/>
          </a:xfrm>
          <a:prstGeom prst="rect">
            <a:avLst/>
          </a:prstGeom>
          <a:solidFill>
            <a:srgbClr val="00B0F0"/>
          </a:solidFill>
          <a:ln w="9525" cap="flat" cmpd="sng">
            <a:solidFill>
              <a:schemeClr val="tx1"/>
            </a:solidFill>
            <a:prstDash val="solid"/>
            <a:miter/>
            <a:headEnd type="none" w="med" len="med"/>
            <a:tailEnd type="none" w="med" len="med"/>
          </a:ln>
        </p:spPr>
        <p:txBody>
          <a:bodyPr>
            <a:spAutoFit/>
          </a:bodyPr>
          <a:p>
            <a:r>
              <a:rPr lang="en-US" altLang="zh-CN" sz="3600" b="1" dirty="0">
                <a:solidFill>
                  <a:srgbClr val="FF0000"/>
                </a:solidFill>
                <a:latin typeface="Times New Roman" panose="02020603050405020304" pitchFamily="18" charset="0"/>
                <a:ea typeface="隶书" pitchFamily="49" charset="-122"/>
              </a:rPr>
              <a:t>1914</a:t>
            </a:r>
            <a:r>
              <a:rPr lang="zh-CN" altLang="en-US" sz="3600" b="1" dirty="0">
                <a:solidFill>
                  <a:srgbClr val="FF0000"/>
                </a:solidFill>
                <a:latin typeface="Times New Roman" panose="02020603050405020304" pitchFamily="18" charset="0"/>
                <a:ea typeface="隶书" pitchFamily="49" charset="-122"/>
              </a:rPr>
              <a:t>年</a:t>
            </a:r>
            <a:r>
              <a:rPr lang="en-US" altLang="zh-CN" sz="3600" b="1" dirty="0">
                <a:solidFill>
                  <a:srgbClr val="FF0000"/>
                </a:solidFill>
                <a:latin typeface="Times New Roman" panose="02020603050405020304" pitchFamily="18" charset="0"/>
                <a:ea typeface="隶书" pitchFamily="49" charset="-122"/>
              </a:rPr>
              <a:t>6</a:t>
            </a:r>
            <a:r>
              <a:rPr lang="zh-CN" altLang="en-US" sz="3600" b="1" dirty="0">
                <a:solidFill>
                  <a:srgbClr val="FF0000"/>
                </a:solidFill>
                <a:latin typeface="Times New Roman" panose="02020603050405020304" pitchFamily="18" charset="0"/>
                <a:ea typeface="隶书" pitchFamily="49" charset="-122"/>
              </a:rPr>
              <a:t>月</a:t>
            </a:r>
            <a:r>
              <a:rPr lang="en-US" altLang="zh-CN" sz="3600" b="1" dirty="0">
                <a:solidFill>
                  <a:srgbClr val="FF0000"/>
                </a:solidFill>
                <a:latin typeface="Times New Roman" panose="02020603050405020304" pitchFamily="18" charset="0"/>
                <a:ea typeface="隶书" pitchFamily="49" charset="-122"/>
              </a:rPr>
              <a:t>28</a:t>
            </a:r>
            <a:r>
              <a:rPr lang="zh-CN" altLang="en-US" sz="3600" b="1" dirty="0">
                <a:solidFill>
                  <a:srgbClr val="FF0000"/>
                </a:solidFill>
                <a:latin typeface="Times New Roman" panose="02020603050405020304" pitchFamily="18" charset="0"/>
                <a:ea typeface="隶书" pitchFamily="49" charset="-122"/>
              </a:rPr>
              <a:t>日，萨拉热窝事件（导火线）</a:t>
            </a:r>
            <a:endParaRPr lang="zh-CN" altLang="en-US" sz="3600" b="1" dirty="0">
              <a:solidFill>
                <a:srgbClr val="FF0000"/>
              </a:solidFill>
              <a:latin typeface="Times New Roman" panose="02020603050405020304" pitchFamily="18" charset="0"/>
              <a:ea typeface="隶书"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afterEffect">
                                  <p:stCondLst>
                                    <p:cond delay="0"/>
                                  </p:stCondLst>
                                  <p:childTnLst>
                                    <p:animClr clrSpc="rgb" dir="cw">
                                      <p:cBhvr override="childStyle">
                                        <p:cTn id="6" dur="200" fill="hold"/>
                                        <p:tgtEl>
                                          <p:spTgt spid="10242"/>
                                        </p:tgtEl>
                                        <p:attrNameLst>
                                          <p:attrName>style.color</p:attrName>
                                        </p:attrNameLst>
                                      </p:cBhvr>
                                      <p:to>
                                        <a:srgbClr val="99FFCC"/>
                                      </p:to>
                                    </p:animClr>
                                    <p:animClr clrSpc="rgb" dir="cw">
                                      <p:cBhvr>
                                        <p:cTn id="7" dur="200" fill="hold"/>
                                        <p:tgtEl>
                                          <p:spTgt spid="10242"/>
                                        </p:tgtEl>
                                        <p:attrNameLst>
                                          <p:attrName>fillcolor</p:attrName>
                                        </p:attrNameLst>
                                      </p:cBhvr>
                                      <p:to>
                                        <a:srgbClr val="99FFCC"/>
                                      </p:to>
                                    </p:animClr>
                                    <p:set>
                                      <p:cBhvr>
                                        <p:cTn id="8" dur="200" fill="hold"/>
                                        <p:tgtEl>
                                          <p:spTgt spid="10242"/>
                                        </p:tgtEl>
                                        <p:attrNameLst>
                                          <p:attrName>fill.type</p:attrName>
                                        </p:attrNameLst>
                                      </p:cBhvr>
                                      <p:to>
                                        <p:strVal val="solid"/>
                                      </p:to>
                                    </p:set>
                                    <p:set>
                                      <p:cBhvr>
                                        <p:cTn id="9" dur="200" fill="hold"/>
                                        <p:tgtEl>
                                          <p:spTgt spid="10242"/>
                                        </p:tgtEl>
                                        <p:attrNameLst>
                                          <p:attrName>fill.on</p:attrName>
                                        </p:attrNameLst>
                                      </p:cBhvr>
                                      <p:to>
                                        <p:strVal val="true"/>
                                      </p:to>
                                    </p:set>
                                    <p:animRot by="120000">
                                      <p:cBhvr>
                                        <p:cTn id="10" dur="200" fill="hold">
                                          <p:stCondLst>
                                            <p:cond delay="0"/>
                                          </p:stCondLst>
                                        </p:cTn>
                                        <p:tgtEl>
                                          <p:spTgt spid="10242"/>
                                        </p:tgtEl>
                                        <p:attrNameLst>
                                          <p:attrName>r</p:attrName>
                                        </p:attrNameLst>
                                      </p:cBhvr>
                                    </p:animRot>
                                    <p:animRot by="-239820">
                                      <p:cBhvr>
                                        <p:cTn id="11" dur="400" fill="hold">
                                          <p:stCondLst>
                                            <p:cond delay="400"/>
                                          </p:stCondLst>
                                        </p:cTn>
                                        <p:tgtEl>
                                          <p:spTgt spid="10242"/>
                                        </p:tgtEl>
                                        <p:attrNameLst>
                                          <p:attrName>r</p:attrName>
                                        </p:attrNameLst>
                                      </p:cBhvr>
                                    </p:animRot>
                                    <p:animRot by="240000">
                                      <p:cBhvr>
                                        <p:cTn id="12" dur="400" fill="hold">
                                          <p:stCondLst>
                                            <p:cond delay="800"/>
                                          </p:stCondLst>
                                        </p:cTn>
                                        <p:tgtEl>
                                          <p:spTgt spid="10242"/>
                                        </p:tgtEl>
                                        <p:attrNameLst>
                                          <p:attrName>r</p:attrName>
                                        </p:attrNameLst>
                                      </p:cBhvr>
                                    </p:animRot>
                                    <p:animRot by="-239820">
                                      <p:cBhvr>
                                        <p:cTn id="13" dur="400" fill="hold">
                                          <p:stCondLst>
                                            <p:cond delay="1200"/>
                                          </p:stCondLst>
                                        </p:cTn>
                                        <p:tgtEl>
                                          <p:spTgt spid="10242"/>
                                        </p:tgtEl>
                                        <p:attrNameLst>
                                          <p:attrName>r</p:attrName>
                                        </p:attrNameLst>
                                      </p:cBhvr>
                                    </p:animRot>
                                    <p:animRot by="120000">
                                      <p:cBhvr>
                                        <p:cTn id="14" dur="400" fill="hold">
                                          <p:stCondLst>
                                            <p:cond delay="1600"/>
                                          </p:stCondLst>
                                        </p:cTn>
                                        <p:tgtEl>
                                          <p:spTgt spid="10242"/>
                                        </p:tgtEl>
                                        <p:attrNameLst>
                                          <p:attrName>r</p:attrName>
                                        </p:attrNameLst>
                                      </p:cBhvr>
                                    </p:animRo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38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638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7" presetClass="entr" presetSubtype="0" fill="hold" grpId="0" nodeType="clickEffect">
                                  <p:stCondLst>
                                    <p:cond delay="0"/>
                                  </p:stCondLst>
                                  <p:iterate type="lt">
                                    <p:tmPct val="50000"/>
                                  </p:iterate>
                                  <p:childTnLst>
                                    <p:set>
                                      <p:cBhvr>
                                        <p:cTn id="24" dur="1" fill="hold">
                                          <p:stCondLst>
                                            <p:cond delay="0"/>
                                          </p:stCondLst>
                                        </p:cTn>
                                        <p:tgtEl>
                                          <p:spTgt spid="5"/>
                                        </p:tgtEl>
                                        <p:attrNameLst>
                                          <p:attrName>style.visibility</p:attrName>
                                        </p:attrNameLst>
                                      </p:cBhvr>
                                      <p:to>
                                        <p:strVal val="visible"/>
                                      </p:to>
                                    </p:set>
                                    <p:anim calcmode="discrete" valueType="clr">
                                      <p:cBhvr override="childStyle">
                                        <p:cTn id="25"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26" dur="80"/>
                                        <p:tgtEl>
                                          <p:spTgt spid="5"/>
                                        </p:tgtEl>
                                        <p:attrNameLst>
                                          <p:attrName>fillcolor</p:attrName>
                                        </p:attrNameLst>
                                      </p:cBhvr>
                                      <p:tavLst>
                                        <p:tav tm="0">
                                          <p:val>
                                            <p:clrVal>
                                              <a:schemeClr val="accent2"/>
                                            </p:clrVal>
                                          </p:val>
                                        </p:tav>
                                        <p:tav tm="50000">
                                          <p:val>
                                            <p:clrVal>
                                              <a:schemeClr val="hlink"/>
                                            </p:clrVal>
                                          </p:val>
                                        </p:tav>
                                      </p:tavLst>
                                    </p:anim>
                                    <p:set>
                                      <p:cBhvr>
                                        <p:cTn id="27" dur="80"/>
                                        <p:tgtEl>
                                          <p:spTgt spid="5"/>
                                        </p:tgtEl>
                                        <p:attrNameLst>
                                          <p:attrName>fill.type</p:attrName>
                                        </p:attrNameLst>
                                      </p:cBhvr>
                                      <p:to>
                                        <p:strVal val="solid"/>
                                      </p:to>
                                    </p:se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ppt_x"/>
                                          </p:val>
                                        </p:tav>
                                        <p:tav tm="100000">
                                          <p:val>
                                            <p:strVal val="#ppt_x"/>
                                          </p:val>
                                        </p:tav>
                                      </p:tavLst>
                                    </p:anim>
                                    <p:anim calcmode="lin" valueType="num">
                                      <p:cBhvr additive="base">
                                        <p:cTn id="3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animBg="1"/>
      <p:bldP spid="16389" grpId="0"/>
      <p:bldP spid="5" grpId="0"/>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0" name="Text Box 2"/>
          <p:cNvSpPr txBox="1"/>
          <p:nvPr/>
        </p:nvSpPr>
        <p:spPr>
          <a:xfrm>
            <a:off x="2916238" y="3500438"/>
            <a:ext cx="4248150" cy="984250"/>
          </a:xfrm>
          <a:prstGeom prst="rect">
            <a:avLst/>
          </a:prstGeom>
          <a:noFill/>
          <a:ln w="38100" cap="flat" cmpd="sng">
            <a:solidFill>
              <a:schemeClr val="tx1"/>
            </a:solidFill>
            <a:prstDash val="solid"/>
            <a:miter/>
            <a:headEnd type="none" w="med" len="med"/>
            <a:tailEnd type="none" w="med" len="med"/>
          </a:ln>
        </p:spPr>
        <p:txBody>
          <a:bodyPr>
            <a:spAutoFit/>
          </a:bodyPr>
          <a:p>
            <a:r>
              <a:rPr lang="zh-CN" altLang="en-US" sz="2800" b="1" dirty="0">
                <a:solidFill>
                  <a:srgbClr val="CC3300"/>
                </a:solidFill>
                <a:latin typeface="Calibri" panose="020F0502020204030204" pitchFamily="34" charset="0"/>
              </a:rPr>
              <a:t>同盟国集团</a:t>
            </a:r>
            <a:r>
              <a:rPr lang="zh-CN" altLang="en-US" sz="2800" b="1" dirty="0">
                <a:solidFill>
                  <a:srgbClr val="0033CC"/>
                </a:solidFill>
                <a:latin typeface="Calibri" panose="020F0502020204030204" pitchFamily="34" charset="0"/>
              </a:rPr>
              <a:t>：德、奥匈、   </a:t>
            </a:r>
            <a:endParaRPr lang="zh-CN" altLang="en-US" sz="2800" b="1" dirty="0">
              <a:solidFill>
                <a:srgbClr val="0033CC"/>
              </a:solidFill>
              <a:latin typeface="Calibri" panose="020F0502020204030204" pitchFamily="34" charset="0"/>
            </a:endParaRPr>
          </a:p>
          <a:p>
            <a:r>
              <a:rPr lang="zh-CN" altLang="en-US" sz="2800" b="1" dirty="0">
                <a:solidFill>
                  <a:srgbClr val="0033CC"/>
                </a:solidFill>
                <a:latin typeface="Calibri" panose="020F0502020204030204" pitchFamily="34" charset="0"/>
              </a:rPr>
              <a:t>    、奥斯曼土耳其</a:t>
            </a:r>
            <a:endParaRPr lang="zh-CN" altLang="en-US" sz="2800" b="1" dirty="0">
              <a:solidFill>
                <a:srgbClr val="0033CC"/>
              </a:solidFill>
              <a:latin typeface="Calibri" panose="020F0502020204030204" pitchFamily="34" charset="0"/>
            </a:endParaRPr>
          </a:p>
        </p:txBody>
      </p:sp>
      <p:sp>
        <p:nvSpPr>
          <p:cNvPr id="17411" name="Oval 3"/>
          <p:cNvSpPr/>
          <p:nvPr/>
        </p:nvSpPr>
        <p:spPr>
          <a:xfrm>
            <a:off x="2987675" y="3933825"/>
            <a:ext cx="625475" cy="554038"/>
          </a:xfrm>
          <a:prstGeom prst="ellipse">
            <a:avLst/>
          </a:prstGeom>
          <a:solidFill>
            <a:srgbClr val="FFFF00"/>
          </a:solidFill>
          <a:ln w="9525" cap="flat" cmpd="sng">
            <a:solidFill>
              <a:schemeClr val="tx1"/>
            </a:solidFill>
            <a:prstDash val="solid"/>
            <a:headEnd type="none" w="med" len="med"/>
            <a:tailEnd type="none" w="med" len="med"/>
          </a:ln>
        </p:spPr>
        <p:txBody>
          <a:bodyPr wrap="none" anchor="ctr"/>
          <a:p>
            <a:pPr algn="ctr"/>
            <a:r>
              <a:rPr lang="zh-CN" altLang="en-US" sz="3200" b="1" dirty="0">
                <a:solidFill>
                  <a:schemeClr val="accent2"/>
                </a:solidFill>
                <a:latin typeface="Arial" panose="020B0604020202020204" pitchFamily="34" charset="0"/>
              </a:rPr>
              <a:t>意</a:t>
            </a:r>
            <a:endParaRPr lang="zh-CN" altLang="en-US" sz="3200" b="1" dirty="0">
              <a:solidFill>
                <a:schemeClr val="accent2"/>
              </a:solidFill>
              <a:latin typeface="Arial" panose="020B0604020202020204" pitchFamily="34" charset="0"/>
            </a:endParaRPr>
          </a:p>
        </p:txBody>
      </p:sp>
      <p:sp>
        <p:nvSpPr>
          <p:cNvPr id="11268" name="Text Box 4"/>
          <p:cNvSpPr txBox="1"/>
          <p:nvPr/>
        </p:nvSpPr>
        <p:spPr>
          <a:xfrm>
            <a:off x="357188" y="1071563"/>
            <a:ext cx="3527425" cy="519112"/>
          </a:xfrm>
          <a:prstGeom prst="rect">
            <a:avLst/>
          </a:prstGeom>
          <a:noFill/>
          <a:ln w="9525">
            <a:noFill/>
          </a:ln>
        </p:spPr>
        <p:txBody>
          <a:bodyPr>
            <a:spAutoFit/>
          </a:bodyPr>
          <a:p>
            <a:r>
              <a:rPr lang="zh-CN" altLang="en-US" sz="2800" b="1" dirty="0">
                <a:latin typeface="Calibri" panose="020F0502020204030204" pitchFamily="34" charset="0"/>
              </a:rPr>
              <a:t>（</a:t>
            </a:r>
            <a:r>
              <a:rPr lang="en-US" altLang="zh-CN" sz="2800" b="1" dirty="0">
                <a:latin typeface="Calibri" panose="020F0502020204030204" pitchFamily="34" charset="0"/>
              </a:rPr>
              <a:t>1</a:t>
            </a:r>
            <a:r>
              <a:rPr lang="zh-CN" altLang="en-US" sz="2800" b="1" dirty="0">
                <a:latin typeface="Calibri" panose="020F0502020204030204" pitchFamily="34" charset="0"/>
              </a:rPr>
              <a:t>）大战爆发：</a:t>
            </a:r>
            <a:endParaRPr lang="zh-CN" altLang="en-US" sz="2800" b="1" dirty="0">
              <a:latin typeface="Calibri" panose="020F0502020204030204" pitchFamily="34" charset="0"/>
            </a:endParaRPr>
          </a:p>
        </p:txBody>
      </p:sp>
      <p:sp>
        <p:nvSpPr>
          <p:cNvPr id="17413" name="Text Box 5"/>
          <p:cNvSpPr txBox="1"/>
          <p:nvPr/>
        </p:nvSpPr>
        <p:spPr>
          <a:xfrm>
            <a:off x="285750" y="3500438"/>
            <a:ext cx="3278188" cy="519112"/>
          </a:xfrm>
          <a:prstGeom prst="rect">
            <a:avLst/>
          </a:prstGeom>
          <a:noFill/>
          <a:ln w="9525">
            <a:noFill/>
          </a:ln>
        </p:spPr>
        <p:txBody>
          <a:bodyPr>
            <a:spAutoFit/>
          </a:bodyPr>
          <a:p>
            <a:r>
              <a:rPr lang="zh-CN" altLang="en-US" sz="2800" b="1" dirty="0">
                <a:latin typeface="Calibri" panose="020F0502020204030204" pitchFamily="34" charset="0"/>
              </a:rPr>
              <a:t>（</a:t>
            </a:r>
            <a:r>
              <a:rPr lang="en-US" altLang="zh-CN" sz="2800" b="1" dirty="0">
                <a:latin typeface="Calibri" panose="020F0502020204030204" pitchFamily="34" charset="0"/>
              </a:rPr>
              <a:t>2</a:t>
            </a:r>
            <a:r>
              <a:rPr lang="zh-CN" altLang="en-US" sz="2800" b="1" dirty="0">
                <a:latin typeface="Calibri" panose="020F0502020204030204" pitchFamily="34" charset="0"/>
              </a:rPr>
              <a:t>）交战双方：</a:t>
            </a:r>
            <a:endParaRPr lang="zh-CN" altLang="en-US" sz="2800" b="1" dirty="0">
              <a:latin typeface="Calibri" panose="020F0502020204030204" pitchFamily="34" charset="0"/>
            </a:endParaRPr>
          </a:p>
        </p:txBody>
      </p:sp>
      <p:sp>
        <p:nvSpPr>
          <p:cNvPr id="17414" name="Text Box 6"/>
          <p:cNvSpPr txBox="1"/>
          <p:nvPr/>
        </p:nvSpPr>
        <p:spPr>
          <a:xfrm>
            <a:off x="2916238" y="5300663"/>
            <a:ext cx="5257800" cy="984250"/>
          </a:xfrm>
          <a:prstGeom prst="rect">
            <a:avLst/>
          </a:prstGeom>
          <a:noFill/>
          <a:ln w="38100" cap="flat" cmpd="sng">
            <a:solidFill>
              <a:schemeClr val="tx1"/>
            </a:solidFill>
            <a:prstDash val="solid"/>
            <a:miter/>
            <a:headEnd type="none" w="med" len="med"/>
            <a:tailEnd type="none" w="med" len="med"/>
          </a:ln>
        </p:spPr>
        <p:txBody>
          <a:bodyPr>
            <a:spAutoFit/>
          </a:bodyPr>
          <a:p>
            <a:r>
              <a:rPr lang="zh-CN" altLang="en-US" sz="2800" b="1" dirty="0">
                <a:solidFill>
                  <a:srgbClr val="CC3300"/>
                </a:solidFill>
                <a:latin typeface="Calibri" panose="020F0502020204030204" pitchFamily="34" charset="0"/>
              </a:rPr>
              <a:t>协约国集团</a:t>
            </a:r>
            <a:r>
              <a:rPr lang="zh-CN" altLang="en-US" sz="2800" b="1" dirty="0">
                <a:solidFill>
                  <a:srgbClr val="0033CC"/>
                </a:solidFill>
                <a:latin typeface="Calibri" panose="020F0502020204030204" pitchFamily="34" charset="0"/>
              </a:rPr>
              <a:t>：英、法、俄、     塞、比、日、美、中等国</a:t>
            </a:r>
            <a:endParaRPr lang="zh-CN" altLang="en-US" sz="2800" b="1" dirty="0">
              <a:solidFill>
                <a:srgbClr val="0033CC"/>
              </a:solidFill>
              <a:latin typeface="Calibri" panose="020F0502020204030204" pitchFamily="34" charset="0"/>
            </a:endParaRPr>
          </a:p>
        </p:txBody>
      </p:sp>
      <p:pic>
        <p:nvPicPr>
          <p:cNvPr id="17415" name="Picture 7" descr="M09EVJM6"/>
          <p:cNvPicPr>
            <a:picLocks noChangeAspect="1"/>
          </p:cNvPicPr>
          <p:nvPr/>
        </p:nvPicPr>
        <p:blipFill>
          <a:blip r:embed="rId1"/>
          <a:stretch>
            <a:fillRect/>
          </a:stretch>
        </p:blipFill>
        <p:spPr>
          <a:xfrm>
            <a:off x="-57150" y="4487863"/>
            <a:ext cx="2760663" cy="2276475"/>
          </a:xfrm>
          <a:prstGeom prst="rect">
            <a:avLst/>
          </a:prstGeom>
          <a:noFill/>
          <a:ln w="57150" cap="flat" cmpd="sng">
            <a:solidFill>
              <a:srgbClr val="990000"/>
            </a:solidFill>
            <a:prstDash val="solid"/>
            <a:miter/>
            <a:headEnd type="none" w="med" len="med"/>
            <a:tailEnd type="none" w="med" len="med"/>
          </a:ln>
        </p:spPr>
      </p:pic>
      <p:sp>
        <p:nvSpPr>
          <p:cNvPr id="17417" name="Text Box 9"/>
          <p:cNvSpPr txBox="1"/>
          <p:nvPr/>
        </p:nvSpPr>
        <p:spPr>
          <a:xfrm>
            <a:off x="179388" y="1736725"/>
            <a:ext cx="5616575" cy="1385888"/>
          </a:xfrm>
          <a:prstGeom prst="rect">
            <a:avLst/>
          </a:prstGeom>
          <a:noFill/>
          <a:ln w="28575" cap="flat" cmpd="sng">
            <a:solidFill>
              <a:schemeClr val="tx1"/>
            </a:solidFill>
            <a:prstDash val="solid"/>
            <a:miter/>
            <a:headEnd type="none" w="med" len="med"/>
            <a:tailEnd type="none" w="med" len="med"/>
          </a:ln>
        </p:spPr>
        <p:txBody>
          <a:bodyPr>
            <a:spAutoFit/>
          </a:bodyPr>
          <a:p>
            <a:r>
              <a:rPr lang="en-US" altLang="zh-CN" sz="2800" b="1" dirty="0">
                <a:latin typeface="Calibri" panose="020F0502020204030204" pitchFamily="34" charset="0"/>
              </a:rPr>
              <a:t> </a:t>
            </a:r>
            <a:r>
              <a:rPr lang="en-US" altLang="zh-CN" sz="2800" b="1" dirty="0">
                <a:solidFill>
                  <a:srgbClr val="FF3300"/>
                </a:solidFill>
                <a:latin typeface="Calibri" panose="020F0502020204030204" pitchFamily="34" charset="0"/>
              </a:rPr>
              <a:t>1914</a:t>
            </a:r>
            <a:r>
              <a:rPr lang="zh-CN" altLang="en-US" sz="2800" b="1" dirty="0">
                <a:solidFill>
                  <a:srgbClr val="FF3300"/>
                </a:solidFill>
                <a:latin typeface="Calibri" panose="020F0502020204030204" pitchFamily="34" charset="0"/>
              </a:rPr>
              <a:t>年</a:t>
            </a:r>
            <a:r>
              <a:rPr lang="en-US" altLang="zh-CN" sz="2800" b="1" dirty="0">
                <a:solidFill>
                  <a:srgbClr val="FF3300"/>
                </a:solidFill>
                <a:latin typeface="Calibri" panose="020F0502020204030204" pitchFamily="34" charset="0"/>
              </a:rPr>
              <a:t>7</a:t>
            </a:r>
            <a:r>
              <a:rPr lang="zh-CN" altLang="en-US" sz="2800" b="1" dirty="0">
                <a:solidFill>
                  <a:srgbClr val="FF3300"/>
                </a:solidFill>
                <a:latin typeface="Calibri" panose="020F0502020204030204" pitchFamily="34" charset="0"/>
              </a:rPr>
              <a:t>月</a:t>
            </a:r>
            <a:r>
              <a:rPr lang="en-US" altLang="zh-CN" sz="2800" b="1" dirty="0">
                <a:solidFill>
                  <a:srgbClr val="FF3300"/>
                </a:solidFill>
                <a:latin typeface="Calibri" panose="020F0502020204030204" pitchFamily="34" charset="0"/>
              </a:rPr>
              <a:t>28</a:t>
            </a:r>
            <a:r>
              <a:rPr lang="zh-CN" altLang="en-US" sz="2800" b="1" dirty="0">
                <a:solidFill>
                  <a:srgbClr val="FF3300"/>
                </a:solidFill>
                <a:latin typeface="Calibri" panose="020F0502020204030204" pitchFamily="34" charset="0"/>
              </a:rPr>
              <a:t>日，奥匈帝国向塞尔维亚宣战，德、俄、法、英迅即卷入战争，一战全面爆发。</a:t>
            </a:r>
            <a:endParaRPr lang="zh-CN" altLang="en-US" sz="2800" b="1" dirty="0">
              <a:solidFill>
                <a:srgbClr val="FF3300"/>
              </a:solidFill>
              <a:latin typeface="Calibri" panose="020F0502020204030204" pitchFamily="34" charset="0"/>
            </a:endParaRPr>
          </a:p>
        </p:txBody>
      </p:sp>
      <p:sp>
        <p:nvSpPr>
          <p:cNvPr id="17418" name="AutoShape 10"/>
          <p:cNvSpPr/>
          <p:nvPr/>
        </p:nvSpPr>
        <p:spPr>
          <a:xfrm>
            <a:off x="4859338" y="4437063"/>
            <a:ext cx="503237" cy="865187"/>
          </a:xfrm>
          <a:prstGeom prst="upDownArrow">
            <a:avLst>
              <a:gd name="adj1" fmla="val 50000"/>
              <a:gd name="adj2" fmla="val 34384"/>
            </a:avLst>
          </a:prstGeom>
          <a:solidFill>
            <a:srgbClr val="FF0000"/>
          </a:solidFill>
          <a:ln w="9525" cap="flat" cmpd="sng">
            <a:solidFill>
              <a:schemeClr val="tx1"/>
            </a:solidFill>
            <a:prstDash val="solid"/>
            <a:miter/>
            <a:headEnd type="none" w="med" len="med"/>
            <a:tailEnd type="none" w="med" len="med"/>
          </a:ln>
        </p:spPr>
        <p:txBody>
          <a:bodyPr vert="eaVert" wrap="none" anchor="ctr"/>
          <a:p>
            <a:endParaRPr lang="zh-CN" altLang="en-US" dirty="0">
              <a:latin typeface="Arial" panose="020B0604020202020204" pitchFamily="34" charset="0"/>
            </a:endParaRPr>
          </a:p>
        </p:txBody>
      </p:sp>
      <p:sp>
        <p:nvSpPr>
          <p:cNvPr id="17419" name="Oval 11"/>
          <p:cNvSpPr/>
          <p:nvPr/>
        </p:nvSpPr>
        <p:spPr>
          <a:xfrm>
            <a:off x="7019925" y="5300663"/>
            <a:ext cx="625475" cy="554037"/>
          </a:xfrm>
          <a:prstGeom prst="ellipse">
            <a:avLst/>
          </a:prstGeom>
          <a:solidFill>
            <a:srgbClr val="FFFF00"/>
          </a:solidFill>
          <a:ln w="9525" cap="flat" cmpd="sng">
            <a:solidFill>
              <a:schemeClr val="tx1"/>
            </a:solidFill>
            <a:prstDash val="solid"/>
            <a:headEnd type="none" w="med" len="med"/>
            <a:tailEnd type="none" w="med" len="med"/>
          </a:ln>
        </p:spPr>
        <p:txBody>
          <a:bodyPr wrap="none" anchor="ctr"/>
          <a:p>
            <a:pPr algn="ctr"/>
            <a:r>
              <a:rPr lang="zh-CN" altLang="en-US" sz="3200" b="1" dirty="0">
                <a:solidFill>
                  <a:schemeClr val="accent2"/>
                </a:solidFill>
                <a:latin typeface="Arial" panose="020B0604020202020204" pitchFamily="34" charset="0"/>
              </a:rPr>
              <a:t>意</a:t>
            </a:r>
            <a:endParaRPr lang="zh-CN" altLang="en-US" sz="3200" b="1" dirty="0">
              <a:solidFill>
                <a:schemeClr val="accent2"/>
              </a:solidFill>
              <a:latin typeface="Arial" panose="020B0604020202020204" pitchFamily="34" charset="0"/>
            </a:endParaRPr>
          </a:p>
        </p:txBody>
      </p:sp>
      <p:sp>
        <p:nvSpPr>
          <p:cNvPr id="11275" name="Text Box 32"/>
          <p:cNvSpPr txBox="1"/>
          <p:nvPr/>
        </p:nvSpPr>
        <p:spPr>
          <a:xfrm>
            <a:off x="0" y="46038"/>
            <a:ext cx="2268538" cy="646112"/>
          </a:xfrm>
          <a:prstGeom prst="rect">
            <a:avLst/>
          </a:prstGeom>
          <a:solidFill>
            <a:srgbClr val="00B0F0"/>
          </a:solidFill>
          <a:ln w="9525" cap="flat" cmpd="sng">
            <a:solidFill>
              <a:schemeClr val="tx1"/>
            </a:solidFill>
            <a:prstDash val="solid"/>
            <a:miter/>
            <a:headEnd type="none" w="med" len="med"/>
            <a:tailEnd type="none" w="med" len="med"/>
          </a:ln>
        </p:spPr>
        <p:txBody>
          <a:bodyPr>
            <a:spAutoFit/>
          </a:bodyPr>
          <a:p>
            <a:pPr>
              <a:spcBef>
                <a:spcPct val="50000"/>
              </a:spcBef>
            </a:pPr>
            <a:r>
              <a:rPr lang="zh-CN" altLang="en-US" sz="3600" b="1" dirty="0">
                <a:latin typeface="Comic Sans MS" panose="030F0702030302020204" pitchFamily="66" charset="0"/>
              </a:rPr>
              <a:t>一战爆发</a:t>
            </a:r>
            <a:endParaRPr lang="zh-CN" altLang="en-US" sz="3600" b="1" dirty="0">
              <a:latin typeface="Comic Sans MS" panose="030F0702030302020204" pitchFamily="66" charset="0"/>
            </a:endParaRPr>
          </a:p>
        </p:txBody>
      </p:sp>
      <p:pic>
        <p:nvPicPr>
          <p:cNvPr id="11276" name="Picture 12"/>
          <p:cNvPicPr>
            <a:picLocks noChangeAspect="1"/>
          </p:cNvPicPr>
          <p:nvPr/>
        </p:nvPicPr>
        <p:blipFill>
          <a:blip r:embed="rId2"/>
          <a:stretch>
            <a:fillRect/>
          </a:stretch>
        </p:blipFill>
        <p:spPr>
          <a:xfrm>
            <a:off x="5940425" y="82550"/>
            <a:ext cx="3228975" cy="2854325"/>
          </a:xfrm>
          <a:prstGeom prst="rect">
            <a:avLst/>
          </a:prstGeom>
          <a:noFill/>
          <a:ln w="9525">
            <a:noFill/>
          </a:ln>
        </p:spPr>
      </p:pic>
      <p:sp>
        <p:nvSpPr>
          <p:cNvPr id="2" name="矩形 1"/>
          <p:cNvSpPr/>
          <p:nvPr/>
        </p:nvSpPr>
        <p:spPr>
          <a:xfrm>
            <a:off x="6156325" y="962025"/>
            <a:ext cx="2808288" cy="2308225"/>
          </a:xfrm>
          <a:prstGeom prst="rect">
            <a:avLst/>
          </a:prstGeom>
          <a:solidFill>
            <a:schemeClr val="bg2"/>
          </a:solidFill>
          <a:ln w="9525">
            <a:noFill/>
          </a:ln>
        </p:spPr>
        <p:txBody>
          <a:bodyPr>
            <a:spAutoFit/>
          </a:bodyPr>
          <a:p>
            <a:pPr>
              <a:spcBef>
                <a:spcPct val="50000"/>
              </a:spcBef>
            </a:pPr>
            <a:r>
              <a:rPr lang="zh-CN" altLang="en-US" sz="3200" b="1" dirty="0">
                <a:latin typeface="华文楷体" pitchFamily="2" charset="-122"/>
                <a:ea typeface="华文楷体" pitchFamily="2" charset="-122"/>
              </a:rPr>
              <a:t>反映实质：</a:t>
            </a:r>
            <a:endParaRPr lang="en-US" altLang="zh-CN" sz="3200" b="1" dirty="0">
              <a:latin typeface="华文楷体" pitchFamily="2" charset="-122"/>
              <a:ea typeface="华文楷体" pitchFamily="2" charset="-122"/>
            </a:endParaRPr>
          </a:p>
          <a:p>
            <a:pPr>
              <a:spcBef>
                <a:spcPct val="50000"/>
              </a:spcBef>
            </a:pPr>
            <a:r>
              <a:rPr lang="zh-CN" altLang="en-US" sz="3200" b="1" dirty="0">
                <a:latin typeface="华文楷体" pitchFamily="2" charset="-122"/>
                <a:ea typeface="华文楷体" pitchFamily="2" charset="-122"/>
              </a:rPr>
              <a:t>列强之间的关系以自身利益为转移。 </a:t>
            </a:r>
            <a:endParaRPr lang="zh-CN" altLang="en-US" sz="3200" b="1" dirty="0">
              <a:latin typeface="华文楷体" pitchFamily="2" charset="-122"/>
              <a:ea typeface="华文楷体" pitchFamily="2" charset="-122"/>
            </a:endParaRPr>
          </a:p>
        </p:txBody>
      </p:sp>
      <p:sp>
        <p:nvSpPr>
          <p:cNvPr id="37902" name="TextBox 2"/>
          <p:cNvSpPr txBox="1"/>
          <p:nvPr/>
        </p:nvSpPr>
        <p:spPr>
          <a:xfrm>
            <a:off x="196850" y="1196975"/>
            <a:ext cx="5583238" cy="1754188"/>
          </a:xfrm>
          <a:prstGeom prst="rect">
            <a:avLst/>
          </a:prstGeom>
          <a:solidFill>
            <a:schemeClr val="bg2"/>
          </a:solidFill>
          <a:ln w="9525">
            <a:noFill/>
          </a:ln>
        </p:spPr>
        <p:txBody>
          <a:bodyPr>
            <a:spAutoFit/>
          </a:bodyPr>
          <a:p>
            <a:r>
              <a:rPr lang="zh-CN" altLang="en-US" sz="3600" b="1" dirty="0">
                <a:latin typeface="Calibri" panose="020F0502020204030204" pitchFamily="34" charset="0"/>
              </a:rPr>
              <a:t>“帝国没有永远的朋友，也没有永远的敌人，只有永恒不变的国家利益。”</a:t>
            </a:r>
            <a:endParaRPr lang="zh-CN" altLang="en-US" sz="3600" b="1" dirty="0">
              <a:latin typeface="Calibri" panose="020F050202020403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17415"/>
                                        </p:tgtEl>
                                        <p:attrNameLst>
                                          <p:attrName>style.visibility</p:attrName>
                                        </p:attrNameLst>
                                      </p:cBhvr>
                                      <p:to>
                                        <p:strVal val="visible"/>
                                      </p:to>
                                    </p:set>
                                    <p:animEffect transition="in" filter="box(out)">
                                      <p:cBhvr>
                                        <p:cTn id="7" dur="500"/>
                                        <p:tgtEl>
                                          <p:spTgt spid="17415"/>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17417"/>
                                        </p:tgtEl>
                                        <p:attrNameLst>
                                          <p:attrName>style.visibility</p:attrName>
                                        </p:attrNameLst>
                                      </p:cBhvr>
                                      <p:to>
                                        <p:strVal val="visible"/>
                                      </p:to>
                                    </p:set>
                                    <p:animEffect transition="in" filter="slide(fromLeft)">
                                      <p:cBhvr>
                                        <p:cTn id="11" dur="500"/>
                                        <p:tgtEl>
                                          <p:spTgt spid="17417"/>
                                        </p:tgtEl>
                                      </p:cBhvr>
                                    </p:animEffect>
                                  </p:childTnLst>
                                </p:cTn>
                              </p:par>
                            </p:childTnLst>
                          </p:cTn>
                        </p:par>
                      </p:childTnLst>
                    </p:cTn>
                  </p:par>
                  <p:par>
                    <p:cTn id="12" fill="hold">
                      <p:stCondLst>
                        <p:cond delay="indefinite"/>
                      </p:stCondLst>
                      <p:childTnLst>
                        <p:par>
                          <p:cTn id="13" fill="hold">
                            <p:stCondLst>
                              <p:cond delay="0"/>
                            </p:stCondLst>
                            <p:childTnLst>
                              <p:par>
                                <p:cTn id="14" presetID="12" presetClass="entr" presetSubtype="8" fill="hold" grpId="0" nodeType="clickEffect">
                                  <p:stCondLst>
                                    <p:cond delay="0"/>
                                  </p:stCondLst>
                                  <p:childTnLst>
                                    <p:set>
                                      <p:cBhvr>
                                        <p:cTn id="15" dur="1" fill="hold">
                                          <p:stCondLst>
                                            <p:cond delay="0"/>
                                          </p:stCondLst>
                                        </p:cTn>
                                        <p:tgtEl>
                                          <p:spTgt spid="17413"/>
                                        </p:tgtEl>
                                        <p:attrNameLst>
                                          <p:attrName>style.visibility</p:attrName>
                                        </p:attrNameLst>
                                      </p:cBhvr>
                                      <p:to>
                                        <p:strVal val="visible"/>
                                      </p:to>
                                    </p:set>
                                    <p:animEffect transition="in" filter="slide(fromLeft)">
                                      <p:cBhvr>
                                        <p:cTn id="16" dur="500"/>
                                        <p:tgtEl>
                                          <p:spTgt spid="17413"/>
                                        </p:tgtEl>
                                      </p:cBhvr>
                                    </p:animEffect>
                                  </p:childTnLst>
                                </p:cTn>
                              </p:par>
                            </p:childTnLst>
                          </p:cTn>
                        </p:par>
                        <p:par>
                          <p:cTn id="17" fill="hold">
                            <p:stCondLst>
                              <p:cond delay="500"/>
                            </p:stCondLst>
                            <p:childTnLst>
                              <p:par>
                                <p:cTn id="18" presetID="12" presetClass="entr" presetSubtype="8" fill="hold" grpId="0" nodeType="afterEffect">
                                  <p:stCondLst>
                                    <p:cond delay="0"/>
                                  </p:stCondLst>
                                  <p:childTnLst>
                                    <p:set>
                                      <p:cBhvr>
                                        <p:cTn id="19" dur="1" fill="hold">
                                          <p:stCondLst>
                                            <p:cond delay="0"/>
                                          </p:stCondLst>
                                        </p:cTn>
                                        <p:tgtEl>
                                          <p:spTgt spid="17410"/>
                                        </p:tgtEl>
                                        <p:attrNameLst>
                                          <p:attrName>style.visibility</p:attrName>
                                        </p:attrNameLst>
                                      </p:cBhvr>
                                      <p:to>
                                        <p:strVal val="visible"/>
                                      </p:to>
                                    </p:set>
                                    <p:animEffect transition="in" filter="slide(fromLeft)">
                                      <p:cBhvr>
                                        <p:cTn id="20" dur="500"/>
                                        <p:tgtEl>
                                          <p:spTgt spid="17410"/>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1" nodeType="clickEffect">
                                  <p:stCondLst>
                                    <p:cond delay="0"/>
                                  </p:stCondLst>
                                  <p:childTnLst>
                                    <p:set>
                                      <p:cBhvr>
                                        <p:cTn id="24" dur="1" fill="hold">
                                          <p:stCondLst>
                                            <p:cond delay="0"/>
                                          </p:stCondLst>
                                        </p:cTn>
                                        <p:tgtEl>
                                          <p:spTgt spid="17411"/>
                                        </p:tgtEl>
                                        <p:attrNameLst>
                                          <p:attrName>style.visibility</p:attrName>
                                        </p:attrNameLst>
                                      </p:cBhvr>
                                      <p:to>
                                        <p:strVal val="visible"/>
                                      </p:to>
                                    </p:set>
                                    <p:anim calcmode="lin" valueType="num">
                                      <p:cBhvr additive="base">
                                        <p:cTn id="25" dur="500" fill="hold"/>
                                        <p:tgtEl>
                                          <p:spTgt spid="17411"/>
                                        </p:tgtEl>
                                        <p:attrNameLst>
                                          <p:attrName>ppt_x</p:attrName>
                                        </p:attrNameLst>
                                      </p:cBhvr>
                                      <p:tavLst>
                                        <p:tav tm="0">
                                          <p:val>
                                            <p:strVal val="0-#ppt_w/2"/>
                                          </p:val>
                                        </p:tav>
                                        <p:tav tm="100000">
                                          <p:val>
                                            <p:strVal val="#ppt_x"/>
                                          </p:val>
                                        </p:tav>
                                      </p:tavLst>
                                    </p:anim>
                                    <p:anim calcmode="lin" valueType="num">
                                      <p:cBhvr additive="base">
                                        <p:cTn id="26" dur="500" fill="hold"/>
                                        <p:tgtEl>
                                          <p:spTgt spid="17411"/>
                                        </p:tgtEl>
                                        <p:attrNameLst>
                                          <p:attrName>ppt_y</p:attrName>
                                        </p:attrNameLst>
                                      </p:cBhvr>
                                      <p:tavLst>
                                        <p:tav tm="0">
                                          <p:val>
                                            <p:strVal val="#ppt_y"/>
                                          </p:val>
                                        </p:tav>
                                        <p:tav tm="100000">
                                          <p:val>
                                            <p:strVal val="#ppt_y"/>
                                          </p:val>
                                        </p:tav>
                                      </p:tavLst>
                                    </p:anim>
                                  </p:childTnLst>
                                </p:cTn>
                              </p:par>
                              <p:par>
                                <p:cTn id="27" presetID="12" presetClass="entr" presetSubtype="8" fill="hold" grpId="0" nodeType="withEffect">
                                  <p:stCondLst>
                                    <p:cond delay="0"/>
                                  </p:stCondLst>
                                  <p:childTnLst>
                                    <p:set>
                                      <p:cBhvr>
                                        <p:cTn id="28" dur="1" fill="hold">
                                          <p:stCondLst>
                                            <p:cond delay="0"/>
                                          </p:stCondLst>
                                        </p:cTn>
                                        <p:tgtEl>
                                          <p:spTgt spid="17410">
                                            <p:txEl>
                                              <p:charRg st="0" end="15"/>
                                            </p:txEl>
                                          </p:spTgt>
                                        </p:tgtEl>
                                        <p:attrNameLst>
                                          <p:attrName>style.visibility</p:attrName>
                                        </p:attrNameLst>
                                      </p:cBhvr>
                                      <p:to>
                                        <p:strVal val="visible"/>
                                      </p:to>
                                    </p:set>
                                    <p:animEffect transition="in" filter="slide(fromLeft)">
                                      <p:cBhvr>
                                        <p:cTn id="29" dur="500"/>
                                        <p:tgtEl>
                                          <p:spTgt spid="17410">
                                            <p:txEl>
                                              <p:charRg st="0" end="15"/>
                                            </p:txEl>
                                          </p:spTgt>
                                        </p:tgtEl>
                                      </p:cBhvr>
                                    </p:animEffect>
                                  </p:childTnLst>
                                </p:cTn>
                              </p:par>
                              <p:par>
                                <p:cTn id="30" presetID="12" presetClass="entr" presetSubtype="8" fill="hold" grpId="0" nodeType="withEffect">
                                  <p:stCondLst>
                                    <p:cond delay="0"/>
                                  </p:stCondLst>
                                  <p:childTnLst>
                                    <p:set>
                                      <p:cBhvr>
                                        <p:cTn id="31" dur="1" fill="hold">
                                          <p:stCondLst>
                                            <p:cond delay="0"/>
                                          </p:stCondLst>
                                        </p:cTn>
                                        <p:tgtEl>
                                          <p:spTgt spid="17410">
                                            <p:txEl>
                                              <p:charRg st="15" end="27"/>
                                            </p:txEl>
                                          </p:spTgt>
                                        </p:tgtEl>
                                        <p:attrNameLst>
                                          <p:attrName>style.visibility</p:attrName>
                                        </p:attrNameLst>
                                      </p:cBhvr>
                                      <p:to>
                                        <p:strVal val="visible"/>
                                      </p:to>
                                    </p:set>
                                    <p:animEffect transition="in" filter="slide(fromLeft)">
                                      <p:cBhvr>
                                        <p:cTn id="32" dur="500"/>
                                        <p:tgtEl>
                                          <p:spTgt spid="17410">
                                            <p:txEl>
                                              <p:charRg st="15" end="27"/>
                                            </p:txEl>
                                          </p:spTgt>
                                        </p:tgtEl>
                                      </p:cBhvr>
                                    </p:animEffect>
                                  </p:childTnLst>
                                </p:cTn>
                              </p:par>
                            </p:childTnLst>
                          </p:cTn>
                        </p:par>
                        <p:par>
                          <p:cTn id="33" fill="hold">
                            <p:stCondLst>
                              <p:cond delay="500"/>
                            </p:stCondLst>
                            <p:childTnLst>
                              <p:par>
                                <p:cTn id="34" presetID="12" presetClass="entr" presetSubtype="8" fill="hold" grpId="0" nodeType="afterEffect">
                                  <p:stCondLst>
                                    <p:cond delay="0"/>
                                  </p:stCondLst>
                                  <p:childTnLst>
                                    <p:set>
                                      <p:cBhvr>
                                        <p:cTn id="35" dur="1" fill="hold">
                                          <p:stCondLst>
                                            <p:cond delay="0"/>
                                          </p:stCondLst>
                                        </p:cTn>
                                        <p:tgtEl>
                                          <p:spTgt spid="17414"/>
                                        </p:tgtEl>
                                        <p:attrNameLst>
                                          <p:attrName>style.visibility</p:attrName>
                                        </p:attrNameLst>
                                      </p:cBhvr>
                                      <p:to>
                                        <p:strVal val="visible"/>
                                      </p:to>
                                    </p:set>
                                    <p:animEffect transition="in" filter="slide(fromLeft)">
                                      <p:cBhvr>
                                        <p:cTn id="36" dur="500"/>
                                        <p:tgtEl>
                                          <p:spTgt spid="17414"/>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7418"/>
                                        </p:tgtEl>
                                        <p:attrNameLst>
                                          <p:attrName>style.visibility</p:attrName>
                                        </p:attrNameLst>
                                      </p:cBhvr>
                                      <p:to>
                                        <p:strVal val="visible"/>
                                      </p:to>
                                    </p:set>
                                    <p:anim calcmode="lin" valueType="num">
                                      <p:cBhvr additive="base">
                                        <p:cTn id="41" dur="500" fill="hold"/>
                                        <p:tgtEl>
                                          <p:spTgt spid="17418"/>
                                        </p:tgtEl>
                                        <p:attrNameLst>
                                          <p:attrName>ppt_x</p:attrName>
                                        </p:attrNameLst>
                                      </p:cBhvr>
                                      <p:tavLst>
                                        <p:tav tm="0">
                                          <p:val>
                                            <p:strVal val="#ppt_x"/>
                                          </p:val>
                                        </p:tav>
                                        <p:tav tm="100000">
                                          <p:val>
                                            <p:strVal val="#ppt_x"/>
                                          </p:val>
                                        </p:tav>
                                      </p:tavLst>
                                    </p:anim>
                                    <p:anim calcmode="lin" valueType="num">
                                      <p:cBhvr additive="base">
                                        <p:cTn id="42" dur="500" fill="hold"/>
                                        <p:tgtEl>
                                          <p:spTgt spid="17418"/>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xit" presetSubtype="2" fill="hold" grpId="0" nodeType="clickEffect">
                                  <p:stCondLst>
                                    <p:cond delay="0"/>
                                  </p:stCondLst>
                                  <p:childTnLst>
                                    <p:anim calcmode="lin" valueType="num">
                                      <p:cBhvr additive="base">
                                        <p:cTn id="46" dur="500"/>
                                        <p:tgtEl>
                                          <p:spTgt spid="17411"/>
                                        </p:tgtEl>
                                        <p:attrNameLst>
                                          <p:attrName>ppt_x</p:attrName>
                                        </p:attrNameLst>
                                      </p:cBhvr>
                                      <p:tavLst>
                                        <p:tav tm="0">
                                          <p:val>
                                            <p:strVal val="ppt_x"/>
                                          </p:val>
                                        </p:tav>
                                        <p:tav tm="100000">
                                          <p:val>
                                            <p:strVal val="1+ppt_w/2"/>
                                          </p:val>
                                        </p:tav>
                                      </p:tavLst>
                                    </p:anim>
                                    <p:anim calcmode="lin" valueType="num">
                                      <p:cBhvr additive="base">
                                        <p:cTn id="47" dur="500"/>
                                        <p:tgtEl>
                                          <p:spTgt spid="17411"/>
                                        </p:tgtEl>
                                        <p:attrNameLst>
                                          <p:attrName>ppt_y</p:attrName>
                                        </p:attrNameLst>
                                      </p:cBhvr>
                                      <p:tavLst>
                                        <p:tav tm="0">
                                          <p:val>
                                            <p:strVal val="ppt_y"/>
                                          </p:val>
                                        </p:tav>
                                        <p:tav tm="100000">
                                          <p:val>
                                            <p:strVal val="ppt_y"/>
                                          </p:val>
                                        </p:tav>
                                      </p:tavLst>
                                    </p:anim>
                                    <p:set>
                                      <p:cBhvr>
                                        <p:cTn id="48" dur="1" fill="hold">
                                          <p:stCondLst>
                                            <p:cond delay="499"/>
                                          </p:stCondLst>
                                        </p:cTn>
                                        <p:tgtEl>
                                          <p:spTgt spid="17411"/>
                                        </p:tgtEl>
                                        <p:attrNameLst>
                                          <p:attrName>style.visibility</p:attrName>
                                        </p:attrNameLst>
                                      </p:cBhvr>
                                      <p:to>
                                        <p:strVal val="hidden"/>
                                      </p:to>
                                    </p:set>
                                  </p:childTnLst>
                                </p:cTn>
                              </p:par>
                              <p:par>
                                <p:cTn id="49" presetID="2" presetClass="entr" presetSubtype="2" fill="hold" grpId="0" nodeType="withEffect">
                                  <p:stCondLst>
                                    <p:cond delay="0"/>
                                  </p:stCondLst>
                                  <p:childTnLst>
                                    <p:set>
                                      <p:cBhvr>
                                        <p:cTn id="50" dur="1" fill="hold">
                                          <p:stCondLst>
                                            <p:cond delay="0"/>
                                          </p:stCondLst>
                                        </p:cTn>
                                        <p:tgtEl>
                                          <p:spTgt spid="17419"/>
                                        </p:tgtEl>
                                        <p:attrNameLst>
                                          <p:attrName>style.visibility</p:attrName>
                                        </p:attrNameLst>
                                      </p:cBhvr>
                                      <p:to>
                                        <p:strVal val="visible"/>
                                      </p:to>
                                    </p:set>
                                    <p:anim calcmode="lin" valueType="num">
                                      <p:cBhvr additive="base">
                                        <p:cTn id="51" dur="2000" fill="hold"/>
                                        <p:tgtEl>
                                          <p:spTgt spid="17419"/>
                                        </p:tgtEl>
                                        <p:attrNameLst>
                                          <p:attrName>ppt_x</p:attrName>
                                        </p:attrNameLst>
                                      </p:cBhvr>
                                      <p:tavLst>
                                        <p:tav tm="0">
                                          <p:val>
                                            <p:strVal val="1+#ppt_w/2"/>
                                          </p:val>
                                        </p:tav>
                                        <p:tav tm="100000">
                                          <p:val>
                                            <p:strVal val="#ppt_x"/>
                                          </p:val>
                                        </p:tav>
                                      </p:tavLst>
                                    </p:anim>
                                    <p:anim calcmode="lin" valueType="num">
                                      <p:cBhvr additive="base">
                                        <p:cTn id="52" dur="2000" fill="hold"/>
                                        <p:tgtEl>
                                          <p:spTgt spid="17419"/>
                                        </p:tgtEl>
                                        <p:attrNameLst>
                                          <p:attrName>ppt_y</p:attrName>
                                        </p:attrNameLst>
                                      </p:cBhvr>
                                      <p:tavLst>
                                        <p:tav tm="0">
                                          <p:val>
                                            <p:strVal val="#ppt_y"/>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fade">
                                      <p:cBhvr>
                                        <p:cTn id="57" dur="1000"/>
                                        <p:tgtEl>
                                          <p:spTgt spid="2"/>
                                        </p:tgtEl>
                                      </p:cBhvr>
                                    </p:animEffect>
                                    <p:anim calcmode="lin" valueType="num">
                                      <p:cBhvr>
                                        <p:cTn id="58" dur="1000" fill="hold"/>
                                        <p:tgtEl>
                                          <p:spTgt spid="2"/>
                                        </p:tgtEl>
                                        <p:attrNameLst>
                                          <p:attrName>ppt_x</p:attrName>
                                        </p:attrNameLst>
                                      </p:cBhvr>
                                      <p:tavLst>
                                        <p:tav tm="0">
                                          <p:val>
                                            <p:strVal val="#ppt_x"/>
                                          </p:val>
                                        </p:tav>
                                        <p:tav tm="100000">
                                          <p:val>
                                            <p:strVal val="#ppt_x"/>
                                          </p:val>
                                        </p:tav>
                                      </p:tavLst>
                                    </p:anim>
                                    <p:anim calcmode="lin" valueType="num">
                                      <p:cBhvr>
                                        <p:cTn id="5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nodeType="clickEffect">
                                  <p:stCondLst>
                                    <p:cond delay="0"/>
                                  </p:stCondLst>
                                  <p:childTnLst>
                                    <p:set>
                                      <p:cBhvr>
                                        <p:cTn id="63" dur="1" fill="hold">
                                          <p:stCondLst>
                                            <p:cond delay="0"/>
                                          </p:stCondLst>
                                        </p:cTn>
                                        <p:tgtEl>
                                          <p:spTgt spid="2">
                                            <p:txEl>
                                              <p:charRg st="0" end="6"/>
                                            </p:txEl>
                                          </p:spTgt>
                                        </p:tgtEl>
                                        <p:attrNameLst>
                                          <p:attrName>style.visibility</p:attrName>
                                        </p:attrNameLst>
                                      </p:cBhvr>
                                      <p:to>
                                        <p:strVal val="visible"/>
                                      </p:to>
                                    </p:set>
                                    <p:anim calcmode="lin" valueType="num">
                                      <p:cBhvr additive="base">
                                        <p:cTn id="64" dur="500" fill="hold"/>
                                        <p:tgtEl>
                                          <p:spTgt spid="2">
                                            <p:txEl>
                                              <p:charRg st="0" end="6"/>
                                            </p:txEl>
                                          </p:spTgt>
                                        </p:tgtEl>
                                        <p:attrNameLst>
                                          <p:attrName>ppt_x</p:attrName>
                                        </p:attrNameLst>
                                      </p:cBhvr>
                                      <p:tavLst>
                                        <p:tav tm="0">
                                          <p:val>
                                            <p:strVal val="#ppt_x"/>
                                          </p:val>
                                        </p:tav>
                                        <p:tav tm="100000">
                                          <p:val>
                                            <p:strVal val="#ppt_x"/>
                                          </p:val>
                                        </p:tav>
                                      </p:tavLst>
                                    </p:anim>
                                    <p:anim calcmode="lin" valueType="num">
                                      <p:cBhvr additive="base">
                                        <p:cTn id="65" dur="500" fill="hold"/>
                                        <p:tgtEl>
                                          <p:spTgt spid="2">
                                            <p:txEl>
                                              <p:charRg st="0" end="6"/>
                                            </p:txEl>
                                          </p:spTgt>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2" presetClass="entr" presetSubtype="1" fill="hold" nodeType="clickEffect">
                                  <p:stCondLst>
                                    <p:cond delay="0"/>
                                  </p:stCondLst>
                                  <p:childTnLst>
                                    <p:set>
                                      <p:cBhvr>
                                        <p:cTn id="69" dur="1" fill="hold">
                                          <p:stCondLst>
                                            <p:cond delay="0"/>
                                          </p:stCondLst>
                                        </p:cTn>
                                        <p:tgtEl>
                                          <p:spTgt spid="2">
                                            <p:txEl>
                                              <p:charRg st="6" end="24"/>
                                            </p:txEl>
                                          </p:spTgt>
                                        </p:tgtEl>
                                        <p:attrNameLst>
                                          <p:attrName>style.visibility</p:attrName>
                                        </p:attrNameLst>
                                      </p:cBhvr>
                                      <p:to>
                                        <p:strVal val="visible"/>
                                      </p:to>
                                    </p:set>
                                    <p:animEffect transition="in" filter="wipe(up)">
                                      <p:cBhvr>
                                        <p:cTn id="70" dur="500"/>
                                        <p:tgtEl>
                                          <p:spTgt spid="2">
                                            <p:txEl>
                                              <p:charRg st="6" end="24"/>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grpId="0" nodeType="clickEffect">
                                  <p:stCondLst>
                                    <p:cond delay="0"/>
                                  </p:stCondLst>
                                  <p:childTnLst>
                                    <p:set>
                                      <p:cBhvr>
                                        <p:cTn id="74" dur="1" fill="hold">
                                          <p:stCondLst>
                                            <p:cond delay="0"/>
                                          </p:stCondLst>
                                        </p:cTn>
                                        <p:tgtEl>
                                          <p:spTgt spid="37902"/>
                                        </p:tgtEl>
                                        <p:attrNameLst>
                                          <p:attrName>style.visibility</p:attrName>
                                        </p:attrNameLst>
                                      </p:cBhvr>
                                      <p:to>
                                        <p:strVal val="visible"/>
                                      </p:to>
                                    </p:set>
                                    <p:animEffect transition="in" filter="fade">
                                      <p:cBhvr>
                                        <p:cTn id="75" dur="1000"/>
                                        <p:tgtEl>
                                          <p:spTgt spid="37902"/>
                                        </p:tgtEl>
                                      </p:cBhvr>
                                    </p:animEffect>
                                    <p:anim calcmode="lin" valueType="num">
                                      <p:cBhvr>
                                        <p:cTn id="76" dur="1000" fill="hold"/>
                                        <p:tgtEl>
                                          <p:spTgt spid="37902"/>
                                        </p:tgtEl>
                                        <p:attrNameLst>
                                          <p:attrName>ppt_x</p:attrName>
                                        </p:attrNameLst>
                                      </p:cBhvr>
                                      <p:tavLst>
                                        <p:tav tm="0">
                                          <p:val>
                                            <p:strVal val="#ppt_x"/>
                                          </p:val>
                                        </p:tav>
                                        <p:tav tm="100000">
                                          <p:val>
                                            <p:strVal val="#ppt_x"/>
                                          </p:val>
                                        </p:tav>
                                      </p:tavLst>
                                    </p:anim>
                                    <p:anim calcmode="lin" valueType="num">
                                      <p:cBhvr>
                                        <p:cTn id="77" dur="1000" fill="hold"/>
                                        <p:tgtEl>
                                          <p:spTgt spid="3790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nimBg="1" build="allAtOnce"/>
      <p:bldP spid="17411" grpId="0" animBg="1"/>
      <p:bldP spid="17411" grpId="1" animBg="1"/>
      <p:bldP spid="17413" grpId="0"/>
      <p:bldP spid="17414" grpId="0" animBg="1"/>
      <p:bldP spid="17417" grpId="0" animBg="1"/>
      <p:bldP spid="17418" grpId="0" animBg="1"/>
      <p:bldP spid="17419" grpId="0" animBg="1"/>
      <p:bldP spid="2" grpId="0" animBg="1"/>
      <p:bldP spid="3790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2290" name="Picture 2" descr="msotw9_temp0"/>
          <p:cNvPicPr>
            <a:picLocks noChangeAspect="1"/>
          </p:cNvPicPr>
          <p:nvPr/>
        </p:nvPicPr>
        <p:blipFill>
          <a:blip r:embed="rId1">
            <a:lum bright="-29999" contrast="50000"/>
          </a:blip>
          <a:stretch>
            <a:fillRect/>
          </a:stretch>
        </p:blipFill>
        <p:spPr>
          <a:xfrm>
            <a:off x="0" y="0"/>
            <a:ext cx="9144000" cy="6858000"/>
          </a:xfrm>
          <a:prstGeom prst="rect">
            <a:avLst/>
          </a:prstGeom>
          <a:noFill/>
          <a:ln w="9525">
            <a:noFill/>
          </a:ln>
        </p:spPr>
      </p:pic>
      <p:sp>
        <p:nvSpPr>
          <p:cNvPr id="7171" name="Freeform 3"/>
          <p:cNvSpPr/>
          <p:nvPr/>
        </p:nvSpPr>
        <p:spPr>
          <a:xfrm>
            <a:off x="3348038" y="2781300"/>
            <a:ext cx="576262" cy="1008063"/>
          </a:xfrm>
          <a:custGeom>
            <a:avLst/>
            <a:gdLst>
              <a:gd name="txL" fmla="*/ 0 w 365"/>
              <a:gd name="txT" fmla="*/ 0 h 819"/>
              <a:gd name="txR" fmla="*/ 365 w 365"/>
              <a:gd name="txB" fmla="*/ 819 h 819"/>
            </a:gdLst>
            <a:ahLst/>
            <a:cxnLst>
              <a:cxn ang="0">
                <a:pos x="2147483647" y="2147483647"/>
              </a:cxn>
              <a:cxn ang="0">
                <a:pos x="2147483647" y="2147483647"/>
              </a:cxn>
              <a:cxn ang="0">
                <a:pos x="2147483647" y="2147483647"/>
              </a:cxn>
              <a:cxn ang="0">
                <a:pos x="2147483647" y="0"/>
              </a:cxn>
              <a:cxn ang="0">
                <a:pos x="0"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365" h="819">
                <a:moveTo>
                  <a:pt x="234" y="72"/>
                </a:moveTo>
                <a:cubicBezTo>
                  <a:pt x="225" y="66"/>
                  <a:pt x="215" y="62"/>
                  <a:pt x="207" y="54"/>
                </a:cubicBezTo>
                <a:cubicBezTo>
                  <a:pt x="199" y="46"/>
                  <a:pt x="197" y="34"/>
                  <a:pt x="189" y="27"/>
                </a:cubicBezTo>
                <a:cubicBezTo>
                  <a:pt x="173" y="14"/>
                  <a:pt x="152" y="11"/>
                  <a:pt x="135" y="0"/>
                </a:cubicBezTo>
                <a:cubicBezTo>
                  <a:pt x="55" y="27"/>
                  <a:pt x="100" y="16"/>
                  <a:pt x="0" y="27"/>
                </a:cubicBezTo>
                <a:cubicBezTo>
                  <a:pt x="22" y="92"/>
                  <a:pt x="0" y="11"/>
                  <a:pt x="0" y="90"/>
                </a:cubicBezTo>
                <a:cubicBezTo>
                  <a:pt x="0" y="121"/>
                  <a:pt x="12" y="150"/>
                  <a:pt x="18" y="180"/>
                </a:cubicBezTo>
                <a:cubicBezTo>
                  <a:pt x="30" y="236"/>
                  <a:pt x="38" y="322"/>
                  <a:pt x="99" y="342"/>
                </a:cubicBezTo>
                <a:cubicBezTo>
                  <a:pt x="105" y="351"/>
                  <a:pt x="112" y="359"/>
                  <a:pt x="117" y="369"/>
                </a:cubicBezTo>
                <a:cubicBezTo>
                  <a:pt x="121" y="377"/>
                  <a:pt x="119" y="389"/>
                  <a:pt x="126" y="396"/>
                </a:cubicBezTo>
                <a:cubicBezTo>
                  <a:pt x="141" y="411"/>
                  <a:pt x="180" y="432"/>
                  <a:pt x="180" y="432"/>
                </a:cubicBezTo>
                <a:cubicBezTo>
                  <a:pt x="209" y="475"/>
                  <a:pt x="195" y="449"/>
                  <a:pt x="216" y="513"/>
                </a:cubicBezTo>
                <a:cubicBezTo>
                  <a:pt x="223" y="534"/>
                  <a:pt x="240" y="549"/>
                  <a:pt x="252" y="567"/>
                </a:cubicBezTo>
                <a:cubicBezTo>
                  <a:pt x="258" y="576"/>
                  <a:pt x="264" y="585"/>
                  <a:pt x="270" y="594"/>
                </a:cubicBezTo>
                <a:cubicBezTo>
                  <a:pt x="282" y="612"/>
                  <a:pt x="324" y="630"/>
                  <a:pt x="324" y="630"/>
                </a:cubicBezTo>
                <a:cubicBezTo>
                  <a:pt x="365" y="692"/>
                  <a:pt x="351" y="737"/>
                  <a:pt x="351" y="819"/>
                </a:cubicBezTo>
              </a:path>
            </a:pathLst>
          </a:custGeom>
          <a:noFill/>
          <a:ln w="177800" cap="flat" cmpd="sng">
            <a:solidFill>
              <a:srgbClr val="FF0000">
                <a:alpha val="100000"/>
              </a:srgbClr>
            </a:solidFill>
            <a:prstDash val="solid"/>
            <a:round/>
            <a:headEnd type="none" w="med" len="med"/>
            <a:tailEnd type="none" w="med" len="med"/>
          </a:ln>
        </p:spPr>
        <p:txBody>
          <a:bodyPr/>
          <a:p>
            <a:endParaRPr lang="zh-CN" altLang="en-US"/>
          </a:p>
        </p:txBody>
      </p:sp>
      <p:grpSp>
        <p:nvGrpSpPr>
          <p:cNvPr id="2" name="Group 6"/>
          <p:cNvGrpSpPr/>
          <p:nvPr/>
        </p:nvGrpSpPr>
        <p:grpSpPr>
          <a:xfrm>
            <a:off x="2916238" y="2852738"/>
            <a:ext cx="1524000" cy="1143000"/>
            <a:chOff x="1200" y="1824"/>
            <a:chExt cx="960" cy="720"/>
          </a:xfrm>
        </p:grpSpPr>
        <p:grpSp>
          <p:nvGrpSpPr>
            <p:cNvPr id="12322" name="Group 7"/>
            <p:cNvGrpSpPr/>
            <p:nvPr/>
          </p:nvGrpSpPr>
          <p:grpSpPr>
            <a:xfrm>
              <a:off x="1632" y="1824"/>
              <a:ext cx="528" cy="480"/>
              <a:chOff x="1344" y="1488"/>
              <a:chExt cx="528" cy="480"/>
            </a:xfrm>
          </p:grpSpPr>
          <p:sp>
            <p:nvSpPr>
              <p:cNvPr id="12327" name="AutoShape 8"/>
              <p:cNvSpPr/>
              <p:nvPr/>
            </p:nvSpPr>
            <p:spPr>
              <a:xfrm rot="-2107829">
                <a:off x="1440" y="1680"/>
                <a:ext cx="288" cy="96"/>
              </a:xfrm>
              <a:prstGeom prst="leftArrow">
                <a:avLst>
                  <a:gd name="adj1" fmla="val 50000"/>
                  <a:gd name="adj2" fmla="val 75000"/>
                </a:avLst>
              </a:pr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dirty="0">
                  <a:solidFill>
                    <a:srgbClr val="000000"/>
                  </a:solidFill>
                  <a:latin typeface="Arial" panose="020B0604020202020204" pitchFamily="34" charset="0"/>
                </a:endParaRPr>
              </a:p>
            </p:txBody>
          </p:sp>
          <p:sp>
            <p:nvSpPr>
              <p:cNvPr id="12328" name="AutoShape 9"/>
              <p:cNvSpPr/>
              <p:nvPr/>
            </p:nvSpPr>
            <p:spPr>
              <a:xfrm rot="-2107829">
                <a:off x="1344" y="1488"/>
                <a:ext cx="288" cy="96"/>
              </a:xfrm>
              <a:prstGeom prst="leftArrow">
                <a:avLst>
                  <a:gd name="adj1" fmla="val 50000"/>
                  <a:gd name="adj2" fmla="val 75000"/>
                </a:avLst>
              </a:pr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dirty="0">
                  <a:solidFill>
                    <a:srgbClr val="000000"/>
                  </a:solidFill>
                  <a:latin typeface="Arial" panose="020B0604020202020204" pitchFamily="34" charset="0"/>
                </a:endParaRPr>
              </a:p>
            </p:txBody>
          </p:sp>
          <p:sp>
            <p:nvSpPr>
              <p:cNvPr id="12329" name="AutoShape 10"/>
              <p:cNvSpPr/>
              <p:nvPr/>
            </p:nvSpPr>
            <p:spPr>
              <a:xfrm rot="-2107829">
                <a:off x="1584" y="1872"/>
                <a:ext cx="288" cy="96"/>
              </a:xfrm>
              <a:prstGeom prst="leftArrow">
                <a:avLst>
                  <a:gd name="adj1" fmla="val 50000"/>
                  <a:gd name="adj2" fmla="val 75000"/>
                </a:avLst>
              </a:pr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dirty="0">
                  <a:solidFill>
                    <a:srgbClr val="000000"/>
                  </a:solidFill>
                  <a:latin typeface="Arial" panose="020B0604020202020204" pitchFamily="34" charset="0"/>
                </a:endParaRPr>
              </a:p>
            </p:txBody>
          </p:sp>
        </p:grpSp>
        <p:grpSp>
          <p:nvGrpSpPr>
            <p:cNvPr id="12323" name="Group 11"/>
            <p:cNvGrpSpPr/>
            <p:nvPr/>
          </p:nvGrpSpPr>
          <p:grpSpPr>
            <a:xfrm>
              <a:off x="1200" y="2064"/>
              <a:ext cx="528" cy="480"/>
              <a:chOff x="1008" y="1728"/>
              <a:chExt cx="528" cy="480"/>
            </a:xfrm>
          </p:grpSpPr>
          <p:sp>
            <p:nvSpPr>
              <p:cNvPr id="12324" name="AutoShape 12"/>
              <p:cNvSpPr/>
              <p:nvPr/>
            </p:nvSpPr>
            <p:spPr>
              <a:xfrm rot="-2107829" flipH="1" flipV="1">
                <a:off x="1104" y="1920"/>
                <a:ext cx="288" cy="96"/>
              </a:xfrm>
              <a:prstGeom prst="leftArrow">
                <a:avLst>
                  <a:gd name="adj1" fmla="val 50000"/>
                  <a:gd name="adj2" fmla="val 75000"/>
                </a:avLst>
              </a:pr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dirty="0">
                  <a:solidFill>
                    <a:srgbClr val="000000"/>
                  </a:solidFill>
                  <a:latin typeface="Arial" panose="020B0604020202020204" pitchFamily="34" charset="0"/>
                </a:endParaRPr>
              </a:p>
            </p:txBody>
          </p:sp>
          <p:sp>
            <p:nvSpPr>
              <p:cNvPr id="12325" name="AutoShape 13"/>
              <p:cNvSpPr/>
              <p:nvPr/>
            </p:nvSpPr>
            <p:spPr>
              <a:xfrm rot="-2107829" flipH="1" flipV="1">
                <a:off x="1008" y="1728"/>
                <a:ext cx="288" cy="96"/>
              </a:xfrm>
              <a:prstGeom prst="leftArrow">
                <a:avLst>
                  <a:gd name="adj1" fmla="val 50000"/>
                  <a:gd name="adj2" fmla="val 75000"/>
                </a:avLst>
              </a:pr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dirty="0">
                  <a:solidFill>
                    <a:srgbClr val="000000"/>
                  </a:solidFill>
                  <a:latin typeface="Arial" panose="020B0604020202020204" pitchFamily="34" charset="0"/>
                </a:endParaRPr>
              </a:p>
            </p:txBody>
          </p:sp>
          <p:sp>
            <p:nvSpPr>
              <p:cNvPr id="12326" name="AutoShape 14"/>
              <p:cNvSpPr/>
              <p:nvPr/>
            </p:nvSpPr>
            <p:spPr>
              <a:xfrm rot="-2107829" flipH="1" flipV="1">
                <a:off x="1248" y="2112"/>
                <a:ext cx="288" cy="96"/>
              </a:xfrm>
              <a:prstGeom prst="leftArrow">
                <a:avLst>
                  <a:gd name="adj1" fmla="val 50000"/>
                  <a:gd name="adj2" fmla="val 75000"/>
                </a:avLst>
              </a:pr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dirty="0">
                  <a:solidFill>
                    <a:srgbClr val="000000"/>
                  </a:solidFill>
                  <a:latin typeface="Arial" panose="020B0604020202020204" pitchFamily="34" charset="0"/>
                </a:endParaRPr>
              </a:p>
            </p:txBody>
          </p:sp>
        </p:grpSp>
      </p:grpSp>
      <p:grpSp>
        <p:nvGrpSpPr>
          <p:cNvPr id="5" name="Group 15"/>
          <p:cNvGrpSpPr/>
          <p:nvPr/>
        </p:nvGrpSpPr>
        <p:grpSpPr>
          <a:xfrm>
            <a:off x="5292725" y="1989138"/>
            <a:ext cx="2592388" cy="2016125"/>
            <a:chOff x="2993" y="1104"/>
            <a:chExt cx="1663" cy="1715"/>
          </a:xfrm>
        </p:grpSpPr>
        <p:sp>
          <p:nvSpPr>
            <p:cNvPr id="12312" name="AutoShape 16"/>
            <p:cNvSpPr/>
            <p:nvPr/>
          </p:nvSpPr>
          <p:spPr>
            <a:xfrm rot="-1342307" flipH="1" flipV="1">
              <a:off x="3281" y="1248"/>
              <a:ext cx="319" cy="83"/>
            </a:xfrm>
            <a:prstGeom prst="leftArrow">
              <a:avLst>
                <a:gd name="adj1" fmla="val 50000"/>
                <a:gd name="adj2" fmla="val 96084"/>
              </a:avLst>
            </a:pr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dirty="0">
                <a:solidFill>
                  <a:srgbClr val="000000"/>
                </a:solidFill>
                <a:latin typeface="Arial" panose="020B0604020202020204" pitchFamily="34" charset="0"/>
              </a:endParaRPr>
            </a:p>
          </p:txBody>
        </p:sp>
        <p:sp>
          <p:nvSpPr>
            <p:cNvPr id="12313" name="AutoShape 17"/>
            <p:cNvSpPr/>
            <p:nvPr/>
          </p:nvSpPr>
          <p:spPr>
            <a:xfrm rot="-1342307" flipH="1" flipV="1">
              <a:off x="3521" y="2077"/>
              <a:ext cx="319" cy="83"/>
            </a:xfrm>
            <a:prstGeom prst="leftArrow">
              <a:avLst>
                <a:gd name="adj1" fmla="val 50000"/>
                <a:gd name="adj2" fmla="val 96084"/>
              </a:avLst>
            </a:pr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dirty="0">
                <a:solidFill>
                  <a:srgbClr val="000000"/>
                </a:solidFill>
                <a:latin typeface="Arial" panose="020B0604020202020204" pitchFamily="34" charset="0"/>
              </a:endParaRPr>
            </a:p>
          </p:txBody>
        </p:sp>
        <p:sp>
          <p:nvSpPr>
            <p:cNvPr id="12314" name="AutoShape 18"/>
            <p:cNvSpPr/>
            <p:nvPr/>
          </p:nvSpPr>
          <p:spPr>
            <a:xfrm rot="-1342307" flipH="1" flipV="1">
              <a:off x="3744" y="2400"/>
              <a:ext cx="319" cy="83"/>
            </a:xfrm>
            <a:prstGeom prst="leftArrow">
              <a:avLst>
                <a:gd name="adj1" fmla="val 50000"/>
                <a:gd name="adj2" fmla="val 96084"/>
              </a:avLst>
            </a:pr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dirty="0">
                <a:solidFill>
                  <a:srgbClr val="000000"/>
                </a:solidFill>
                <a:latin typeface="Arial" panose="020B0604020202020204" pitchFamily="34" charset="0"/>
              </a:endParaRPr>
            </a:p>
          </p:txBody>
        </p:sp>
        <p:sp>
          <p:nvSpPr>
            <p:cNvPr id="12315" name="AutoShape 19"/>
            <p:cNvSpPr/>
            <p:nvPr/>
          </p:nvSpPr>
          <p:spPr>
            <a:xfrm rot="-1342307" flipH="1" flipV="1">
              <a:off x="2993" y="1872"/>
              <a:ext cx="319" cy="83"/>
            </a:xfrm>
            <a:prstGeom prst="leftArrow">
              <a:avLst>
                <a:gd name="adj1" fmla="val 50000"/>
                <a:gd name="adj2" fmla="val 96084"/>
              </a:avLst>
            </a:pr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dirty="0">
                <a:solidFill>
                  <a:srgbClr val="000000"/>
                </a:solidFill>
                <a:latin typeface="Arial" panose="020B0604020202020204" pitchFamily="34" charset="0"/>
              </a:endParaRPr>
            </a:p>
          </p:txBody>
        </p:sp>
        <p:sp>
          <p:nvSpPr>
            <p:cNvPr id="12316" name="AutoShape 20"/>
            <p:cNvSpPr/>
            <p:nvPr/>
          </p:nvSpPr>
          <p:spPr>
            <a:xfrm rot="-1342307">
              <a:off x="3648" y="1104"/>
              <a:ext cx="331" cy="75"/>
            </a:xfrm>
            <a:prstGeom prst="leftArrow">
              <a:avLst>
                <a:gd name="adj1" fmla="val 50000"/>
                <a:gd name="adj2" fmla="val 110333"/>
              </a:avLst>
            </a:pr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dirty="0">
                <a:solidFill>
                  <a:srgbClr val="000000"/>
                </a:solidFill>
                <a:latin typeface="Arial" panose="020B0604020202020204" pitchFamily="34" charset="0"/>
              </a:endParaRPr>
            </a:p>
          </p:txBody>
        </p:sp>
        <p:sp>
          <p:nvSpPr>
            <p:cNvPr id="12317" name="AutoShape 21"/>
            <p:cNvSpPr/>
            <p:nvPr/>
          </p:nvSpPr>
          <p:spPr>
            <a:xfrm rot="-1342307">
              <a:off x="3413" y="1701"/>
              <a:ext cx="331" cy="75"/>
            </a:xfrm>
            <a:prstGeom prst="leftArrow">
              <a:avLst>
                <a:gd name="adj1" fmla="val 50000"/>
                <a:gd name="adj2" fmla="val 110333"/>
              </a:avLst>
            </a:pr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dirty="0">
                <a:solidFill>
                  <a:srgbClr val="000000"/>
                </a:solidFill>
                <a:latin typeface="Arial" panose="020B0604020202020204" pitchFamily="34" charset="0"/>
              </a:endParaRPr>
            </a:p>
          </p:txBody>
        </p:sp>
        <p:sp>
          <p:nvSpPr>
            <p:cNvPr id="12318" name="AutoShape 22"/>
            <p:cNvSpPr/>
            <p:nvPr/>
          </p:nvSpPr>
          <p:spPr>
            <a:xfrm rot="-1342307">
              <a:off x="3989" y="1845"/>
              <a:ext cx="331" cy="75"/>
            </a:xfrm>
            <a:prstGeom prst="leftArrow">
              <a:avLst>
                <a:gd name="adj1" fmla="val 50000"/>
                <a:gd name="adj2" fmla="val 110333"/>
              </a:avLst>
            </a:pr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dirty="0">
                <a:solidFill>
                  <a:srgbClr val="000000"/>
                </a:solidFill>
                <a:latin typeface="Arial" panose="020B0604020202020204" pitchFamily="34" charset="0"/>
              </a:endParaRPr>
            </a:p>
          </p:txBody>
        </p:sp>
        <p:sp>
          <p:nvSpPr>
            <p:cNvPr id="12319" name="AutoShape 23"/>
            <p:cNvSpPr/>
            <p:nvPr/>
          </p:nvSpPr>
          <p:spPr>
            <a:xfrm rot="-1342307">
              <a:off x="4224" y="2181"/>
              <a:ext cx="331" cy="75"/>
            </a:xfrm>
            <a:prstGeom prst="leftArrow">
              <a:avLst>
                <a:gd name="adj1" fmla="val 50000"/>
                <a:gd name="adj2" fmla="val 110333"/>
              </a:avLst>
            </a:pr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dirty="0">
                <a:solidFill>
                  <a:srgbClr val="000000"/>
                </a:solidFill>
                <a:latin typeface="Arial" panose="020B0604020202020204" pitchFamily="34" charset="0"/>
              </a:endParaRPr>
            </a:p>
          </p:txBody>
        </p:sp>
        <p:sp>
          <p:nvSpPr>
            <p:cNvPr id="12320" name="AutoShape 24"/>
            <p:cNvSpPr/>
            <p:nvPr/>
          </p:nvSpPr>
          <p:spPr>
            <a:xfrm rot="-1342307">
              <a:off x="4325" y="2544"/>
              <a:ext cx="331" cy="75"/>
            </a:xfrm>
            <a:prstGeom prst="leftArrow">
              <a:avLst>
                <a:gd name="adj1" fmla="val 50000"/>
                <a:gd name="adj2" fmla="val 110333"/>
              </a:avLst>
            </a:pr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dirty="0">
                <a:solidFill>
                  <a:srgbClr val="000000"/>
                </a:solidFill>
                <a:latin typeface="Arial" panose="020B0604020202020204" pitchFamily="34" charset="0"/>
              </a:endParaRPr>
            </a:p>
          </p:txBody>
        </p:sp>
        <p:sp>
          <p:nvSpPr>
            <p:cNvPr id="12321" name="AutoShape 25"/>
            <p:cNvSpPr/>
            <p:nvPr/>
          </p:nvSpPr>
          <p:spPr>
            <a:xfrm rot="-1342307" flipH="1" flipV="1">
              <a:off x="3905" y="2736"/>
              <a:ext cx="319" cy="83"/>
            </a:xfrm>
            <a:prstGeom prst="leftArrow">
              <a:avLst>
                <a:gd name="adj1" fmla="val 50000"/>
                <a:gd name="adj2" fmla="val 96084"/>
              </a:avLst>
            </a:pr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dirty="0">
                <a:solidFill>
                  <a:srgbClr val="000000"/>
                </a:solidFill>
                <a:latin typeface="Arial" panose="020B0604020202020204" pitchFamily="34" charset="0"/>
              </a:endParaRPr>
            </a:p>
          </p:txBody>
        </p:sp>
      </p:grpSp>
      <p:sp>
        <p:nvSpPr>
          <p:cNvPr id="7194" name="Freeform 26"/>
          <p:cNvSpPr/>
          <p:nvPr/>
        </p:nvSpPr>
        <p:spPr>
          <a:xfrm>
            <a:off x="5867400" y="1916113"/>
            <a:ext cx="2305050" cy="2160587"/>
          </a:xfrm>
          <a:custGeom>
            <a:avLst/>
            <a:gdLst>
              <a:gd name="txL" fmla="*/ 0 w 1347"/>
              <a:gd name="txT" fmla="*/ 0 h 1944"/>
              <a:gd name="txR" fmla="*/ 1347 w 1347"/>
              <a:gd name="txB" fmla="*/ 1944 h 1944"/>
            </a:gdLst>
            <a:ahLst/>
            <a:cxnLst>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1347" h="1944">
                <a:moveTo>
                  <a:pt x="48" y="0"/>
                </a:moveTo>
                <a:cubicBezTo>
                  <a:pt x="57" y="9"/>
                  <a:pt x="64" y="20"/>
                  <a:pt x="75" y="27"/>
                </a:cubicBezTo>
                <a:cubicBezTo>
                  <a:pt x="83" y="32"/>
                  <a:pt x="95" y="29"/>
                  <a:pt x="102" y="36"/>
                </a:cubicBezTo>
                <a:cubicBezTo>
                  <a:pt x="109" y="43"/>
                  <a:pt x="106" y="55"/>
                  <a:pt x="111" y="63"/>
                </a:cubicBezTo>
                <a:cubicBezTo>
                  <a:pt x="122" y="82"/>
                  <a:pt x="135" y="99"/>
                  <a:pt x="147" y="117"/>
                </a:cubicBezTo>
                <a:cubicBezTo>
                  <a:pt x="152" y="125"/>
                  <a:pt x="166" y="122"/>
                  <a:pt x="174" y="126"/>
                </a:cubicBezTo>
                <a:cubicBezTo>
                  <a:pt x="244" y="161"/>
                  <a:pt x="160" y="130"/>
                  <a:pt x="228" y="153"/>
                </a:cubicBezTo>
                <a:cubicBezTo>
                  <a:pt x="228" y="154"/>
                  <a:pt x="273" y="220"/>
                  <a:pt x="282" y="234"/>
                </a:cubicBezTo>
                <a:cubicBezTo>
                  <a:pt x="288" y="243"/>
                  <a:pt x="300" y="261"/>
                  <a:pt x="300" y="261"/>
                </a:cubicBezTo>
                <a:cubicBezTo>
                  <a:pt x="305" y="282"/>
                  <a:pt x="318" y="302"/>
                  <a:pt x="318" y="324"/>
                </a:cubicBezTo>
                <a:cubicBezTo>
                  <a:pt x="318" y="352"/>
                  <a:pt x="285" y="459"/>
                  <a:pt x="264" y="477"/>
                </a:cubicBezTo>
                <a:cubicBezTo>
                  <a:pt x="240" y="498"/>
                  <a:pt x="210" y="513"/>
                  <a:pt x="183" y="531"/>
                </a:cubicBezTo>
                <a:cubicBezTo>
                  <a:pt x="149" y="554"/>
                  <a:pt x="111" y="565"/>
                  <a:pt x="75" y="585"/>
                </a:cubicBezTo>
                <a:cubicBezTo>
                  <a:pt x="56" y="596"/>
                  <a:pt x="21" y="621"/>
                  <a:pt x="21" y="621"/>
                </a:cubicBezTo>
                <a:cubicBezTo>
                  <a:pt x="0" y="685"/>
                  <a:pt x="6" y="682"/>
                  <a:pt x="21" y="747"/>
                </a:cubicBezTo>
                <a:cubicBezTo>
                  <a:pt x="27" y="771"/>
                  <a:pt x="39" y="819"/>
                  <a:pt x="39" y="819"/>
                </a:cubicBezTo>
                <a:cubicBezTo>
                  <a:pt x="44" y="931"/>
                  <a:pt x="25" y="1019"/>
                  <a:pt x="84" y="1107"/>
                </a:cubicBezTo>
                <a:cubicBezTo>
                  <a:pt x="108" y="1104"/>
                  <a:pt x="134" y="1107"/>
                  <a:pt x="156" y="1098"/>
                </a:cubicBezTo>
                <a:cubicBezTo>
                  <a:pt x="166" y="1094"/>
                  <a:pt x="166" y="1078"/>
                  <a:pt x="174" y="1071"/>
                </a:cubicBezTo>
                <a:cubicBezTo>
                  <a:pt x="181" y="1065"/>
                  <a:pt x="192" y="1065"/>
                  <a:pt x="201" y="1062"/>
                </a:cubicBezTo>
                <a:cubicBezTo>
                  <a:pt x="204" y="1053"/>
                  <a:pt x="204" y="1042"/>
                  <a:pt x="210" y="1035"/>
                </a:cubicBezTo>
                <a:cubicBezTo>
                  <a:pt x="249" y="987"/>
                  <a:pt x="288" y="1051"/>
                  <a:pt x="318" y="1071"/>
                </a:cubicBezTo>
                <a:cubicBezTo>
                  <a:pt x="326" y="1076"/>
                  <a:pt x="336" y="1077"/>
                  <a:pt x="345" y="1080"/>
                </a:cubicBezTo>
                <a:cubicBezTo>
                  <a:pt x="429" y="1074"/>
                  <a:pt x="457" y="1083"/>
                  <a:pt x="516" y="1044"/>
                </a:cubicBezTo>
                <a:cubicBezTo>
                  <a:pt x="543" y="1053"/>
                  <a:pt x="570" y="1062"/>
                  <a:pt x="597" y="1071"/>
                </a:cubicBezTo>
                <a:cubicBezTo>
                  <a:pt x="623" y="1080"/>
                  <a:pt x="653" y="1075"/>
                  <a:pt x="678" y="1089"/>
                </a:cubicBezTo>
                <a:cubicBezTo>
                  <a:pt x="697" y="1100"/>
                  <a:pt x="714" y="1113"/>
                  <a:pt x="732" y="1125"/>
                </a:cubicBezTo>
                <a:cubicBezTo>
                  <a:pt x="741" y="1131"/>
                  <a:pt x="759" y="1143"/>
                  <a:pt x="759" y="1143"/>
                </a:cubicBezTo>
                <a:cubicBezTo>
                  <a:pt x="765" y="1152"/>
                  <a:pt x="769" y="1163"/>
                  <a:pt x="777" y="1170"/>
                </a:cubicBezTo>
                <a:cubicBezTo>
                  <a:pt x="784" y="1176"/>
                  <a:pt x="802" y="1170"/>
                  <a:pt x="804" y="1179"/>
                </a:cubicBezTo>
                <a:cubicBezTo>
                  <a:pt x="815" y="1229"/>
                  <a:pt x="806" y="1281"/>
                  <a:pt x="813" y="1332"/>
                </a:cubicBezTo>
                <a:cubicBezTo>
                  <a:pt x="815" y="1351"/>
                  <a:pt x="825" y="1368"/>
                  <a:pt x="831" y="1386"/>
                </a:cubicBezTo>
                <a:cubicBezTo>
                  <a:pt x="834" y="1395"/>
                  <a:pt x="840" y="1413"/>
                  <a:pt x="840" y="1413"/>
                </a:cubicBezTo>
                <a:cubicBezTo>
                  <a:pt x="846" y="1523"/>
                  <a:pt x="831" y="1635"/>
                  <a:pt x="930" y="1701"/>
                </a:cubicBezTo>
                <a:cubicBezTo>
                  <a:pt x="963" y="1799"/>
                  <a:pt x="910" y="1650"/>
                  <a:pt x="957" y="1755"/>
                </a:cubicBezTo>
                <a:cubicBezTo>
                  <a:pt x="980" y="1807"/>
                  <a:pt x="988" y="1848"/>
                  <a:pt x="1038" y="1881"/>
                </a:cubicBezTo>
                <a:cubicBezTo>
                  <a:pt x="1044" y="1890"/>
                  <a:pt x="1048" y="1901"/>
                  <a:pt x="1056" y="1908"/>
                </a:cubicBezTo>
                <a:cubicBezTo>
                  <a:pt x="1072" y="1922"/>
                  <a:pt x="1110" y="1944"/>
                  <a:pt x="1110" y="1944"/>
                </a:cubicBezTo>
                <a:cubicBezTo>
                  <a:pt x="1167" y="1940"/>
                  <a:pt x="1232" y="1942"/>
                  <a:pt x="1290" y="1926"/>
                </a:cubicBezTo>
                <a:cubicBezTo>
                  <a:pt x="1347" y="1910"/>
                  <a:pt x="1344" y="1926"/>
                  <a:pt x="1344" y="1899"/>
                </a:cubicBezTo>
              </a:path>
            </a:pathLst>
          </a:custGeom>
          <a:noFill/>
          <a:ln w="50800" cap="flat" cmpd="sng">
            <a:solidFill>
              <a:srgbClr val="FF0000">
                <a:alpha val="100000"/>
              </a:srgbClr>
            </a:solidFill>
            <a:prstDash val="solid"/>
            <a:round/>
            <a:headEnd type="none" w="med" len="med"/>
            <a:tailEnd type="none" w="med" len="med"/>
          </a:ln>
        </p:spPr>
        <p:txBody>
          <a:bodyPr/>
          <a:p>
            <a:endParaRPr lang="zh-CN" altLang="en-US"/>
          </a:p>
        </p:txBody>
      </p:sp>
      <p:sp>
        <p:nvSpPr>
          <p:cNvPr id="7195" name="Freeform 27"/>
          <p:cNvSpPr/>
          <p:nvPr/>
        </p:nvSpPr>
        <p:spPr>
          <a:xfrm>
            <a:off x="6011863" y="4365625"/>
            <a:ext cx="863600" cy="754063"/>
          </a:xfrm>
          <a:custGeom>
            <a:avLst/>
            <a:gdLst>
              <a:gd name="txL" fmla="*/ 0 w 646"/>
              <a:gd name="txT" fmla="*/ 0 h 475"/>
              <a:gd name="txR" fmla="*/ 646 w 646"/>
              <a:gd name="txB" fmla="*/ 475 h 475"/>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646" h="475">
                <a:moveTo>
                  <a:pt x="646" y="40"/>
                </a:moveTo>
                <a:cubicBezTo>
                  <a:pt x="525" y="0"/>
                  <a:pt x="393" y="20"/>
                  <a:pt x="269" y="28"/>
                </a:cubicBezTo>
                <a:cubicBezTo>
                  <a:pt x="246" y="36"/>
                  <a:pt x="222" y="44"/>
                  <a:pt x="199" y="52"/>
                </a:cubicBezTo>
                <a:cubicBezTo>
                  <a:pt x="172" y="61"/>
                  <a:pt x="128" y="99"/>
                  <a:pt x="128" y="99"/>
                </a:cubicBezTo>
                <a:cubicBezTo>
                  <a:pt x="120" y="111"/>
                  <a:pt x="115" y="124"/>
                  <a:pt x="105" y="134"/>
                </a:cubicBezTo>
                <a:cubicBezTo>
                  <a:pt x="95" y="144"/>
                  <a:pt x="79" y="146"/>
                  <a:pt x="70" y="157"/>
                </a:cubicBezTo>
                <a:cubicBezTo>
                  <a:pt x="6" y="238"/>
                  <a:pt x="121" y="151"/>
                  <a:pt x="23" y="216"/>
                </a:cubicBezTo>
                <a:cubicBezTo>
                  <a:pt x="0" y="284"/>
                  <a:pt x="12" y="342"/>
                  <a:pt x="70" y="381"/>
                </a:cubicBezTo>
                <a:cubicBezTo>
                  <a:pt x="94" y="417"/>
                  <a:pt x="122" y="445"/>
                  <a:pt x="152" y="475"/>
                </a:cubicBezTo>
              </a:path>
            </a:pathLst>
          </a:custGeom>
          <a:noFill/>
          <a:ln w="76200" cap="flat" cmpd="sng">
            <a:solidFill>
              <a:srgbClr val="FF0000">
                <a:alpha val="100000"/>
              </a:srgbClr>
            </a:solidFill>
            <a:prstDash val="solid"/>
            <a:round/>
            <a:headEnd type="none" w="med" len="med"/>
            <a:tailEnd type="none" w="med" len="med"/>
          </a:ln>
        </p:spPr>
        <p:txBody>
          <a:bodyPr/>
          <a:p>
            <a:endParaRPr lang="zh-CN" altLang="en-US"/>
          </a:p>
        </p:txBody>
      </p:sp>
      <p:sp>
        <p:nvSpPr>
          <p:cNvPr id="12296" name="Text Box 28"/>
          <p:cNvSpPr txBox="1"/>
          <p:nvPr/>
        </p:nvSpPr>
        <p:spPr>
          <a:xfrm>
            <a:off x="5715000" y="5105400"/>
            <a:ext cx="1981200" cy="366713"/>
          </a:xfrm>
          <a:prstGeom prst="rect">
            <a:avLst/>
          </a:prstGeom>
          <a:noFill/>
          <a:ln w="9525">
            <a:noFill/>
          </a:ln>
        </p:spPr>
        <p:txBody>
          <a:bodyPr>
            <a:spAutoFit/>
          </a:bodyPr>
          <a:p>
            <a:pPr>
              <a:spcBef>
                <a:spcPct val="50000"/>
              </a:spcBef>
            </a:pPr>
            <a:endParaRPr lang="zh-CN" altLang="zh-CN" dirty="0">
              <a:solidFill>
                <a:srgbClr val="000000"/>
              </a:solidFill>
              <a:latin typeface="Calibri" panose="020F0502020204030204" pitchFamily="34" charset="0"/>
            </a:endParaRPr>
          </a:p>
        </p:txBody>
      </p:sp>
      <p:pic>
        <p:nvPicPr>
          <p:cNvPr id="7198" name="Picture 30" descr="3_5"/>
          <p:cNvPicPr>
            <a:picLocks noChangeAspect="1"/>
          </p:cNvPicPr>
          <p:nvPr/>
        </p:nvPicPr>
        <p:blipFill>
          <a:blip r:embed="rId2"/>
          <a:stretch>
            <a:fillRect/>
          </a:stretch>
        </p:blipFill>
        <p:spPr>
          <a:xfrm>
            <a:off x="6659563" y="4652963"/>
            <a:ext cx="906462" cy="936625"/>
          </a:xfrm>
          <a:prstGeom prst="rect">
            <a:avLst/>
          </a:prstGeom>
          <a:noFill/>
          <a:ln w="9525">
            <a:noFill/>
          </a:ln>
        </p:spPr>
      </p:pic>
      <p:pic>
        <p:nvPicPr>
          <p:cNvPr id="7199" name="Picture 31" descr="3_5"/>
          <p:cNvPicPr>
            <a:picLocks noChangeAspect="1"/>
          </p:cNvPicPr>
          <p:nvPr/>
        </p:nvPicPr>
        <p:blipFill>
          <a:blip r:embed="rId2"/>
          <a:stretch>
            <a:fillRect/>
          </a:stretch>
        </p:blipFill>
        <p:spPr>
          <a:xfrm>
            <a:off x="6084888" y="2492375"/>
            <a:ext cx="1177925" cy="1219200"/>
          </a:xfrm>
          <a:prstGeom prst="rect">
            <a:avLst/>
          </a:prstGeom>
          <a:noFill/>
          <a:ln w="9525">
            <a:noFill/>
          </a:ln>
        </p:spPr>
      </p:pic>
      <p:pic>
        <p:nvPicPr>
          <p:cNvPr id="7200" name="Picture 32" descr="3_5"/>
          <p:cNvPicPr>
            <a:picLocks noChangeAspect="1"/>
          </p:cNvPicPr>
          <p:nvPr/>
        </p:nvPicPr>
        <p:blipFill>
          <a:blip r:embed="rId2"/>
          <a:stretch>
            <a:fillRect/>
          </a:stretch>
        </p:blipFill>
        <p:spPr>
          <a:xfrm>
            <a:off x="3348038" y="3068638"/>
            <a:ext cx="974725" cy="1009650"/>
          </a:xfrm>
          <a:prstGeom prst="rect">
            <a:avLst/>
          </a:prstGeom>
          <a:noFill/>
          <a:ln w="9525">
            <a:noFill/>
          </a:ln>
        </p:spPr>
      </p:pic>
      <p:sp>
        <p:nvSpPr>
          <p:cNvPr id="12300" name="Line 34"/>
          <p:cNvSpPr/>
          <p:nvPr/>
        </p:nvSpPr>
        <p:spPr>
          <a:xfrm>
            <a:off x="4356100" y="2924175"/>
            <a:ext cx="1223963" cy="0"/>
          </a:xfrm>
          <a:prstGeom prst="line">
            <a:avLst/>
          </a:prstGeom>
          <a:ln w="28575" cap="flat" cmpd="sng">
            <a:solidFill>
              <a:schemeClr val="tx1"/>
            </a:solidFill>
            <a:prstDash val="solid"/>
            <a:headEnd type="none" w="med" len="med"/>
            <a:tailEnd type="none" w="med" len="med"/>
          </a:ln>
        </p:spPr>
      </p:sp>
      <p:sp>
        <p:nvSpPr>
          <p:cNvPr id="12301" name="Line 35"/>
          <p:cNvSpPr/>
          <p:nvPr/>
        </p:nvSpPr>
        <p:spPr>
          <a:xfrm>
            <a:off x="5292725" y="4076700"/>
            <a:ext cx="1511300" cy="0"/>
          </a:xfrm>
          <a:prstGeom prst="line">
            <a:avLst/>
          </a:prstGeom>
          <a:ln w="28575" cap="flat" cmpd="sng">
            <a:solidFill>
              <a:schemeClr val="tx1"/>
            </a:solidFill>
            <a:prstDash val="solid"/>
            <a:headEnd type="none" w="med" len="med"/>
            <a:tailEnd type="none" w="med" len="med"/>
          </a:ln>
        </p:spPr>
      </p:sp>
      <p:sp>
        <p:nvSpPr>
          <p:cNvPr id="12302" name="Line 36"/>
          <p:cNvSpPr/>
          <p:nvPr/>
        </p:nvSpPr>
        <p:spPr>
          <a:xfrm>
            <a:off x="7308850" y="2420938"/>
            <a:ext cx="1223963" cy="0"/>
          </a:xfrm>
          <a:prstGeom prst="line">
            <a:avLst/>
          </a:prstGeom>
          <a:ln w="28575" cap="flat" cmpd="sng">
            <a:solidFill>
              <a:schemeClr val="tx1"/>
            </a:solidFill>
            <a:prstDash val="solid"/>
            <a:headEnd type="none" w="med" len="med"/>
            <a:tailEnd type="none" w="med" len="med"/>
          </a:ln>
        </p:spPr>
      </p:sp>
      <p:sp>
        <p:nvSpPr>
          <p:cNvPr id="12303" name="Line 37"/>
          <p:cNvSpPr/>
          <p:nvPr/>
        </p:nvSpPr>
        <p:spPr>
          <a:xfrm>
            <a:off x="2627313" y="4076700"/>
            <a:ext cx="1008062" cy="0"/>
          </a:xfrm>
          <a:prstGeom prst="line">
            <a:avLst/>
          </a:prstGeom>
          <a:ln w="28575" cap="flat" cmpd="sng">
            <a:solidFill>
              <a:schemeClr val="tx1"/>
            </a:solidFill>
            <a:prstDash val="solid"/>
            <a:headEnd type="none" w="med" len="med"/>
            <a:tailEnd type="none" w="med" len="med"/>
          </a:ln>
        </p:spPr>
      </p:sp>
      <p:sp>
        <p:nvSpPr>
          <p:cNvPr id="12304" name="Text Box 39"/>
          <p:cNvSpPr txBox="1"/>
          <p:nvPr/>
        </p:nvSpPr>
        <p:spPr>
          <a:xfrm>
            <a:off x="19050" y="0"/>
            <a:ext cx="5722938" cy="584200"/>
          </a:xfrm>
          <a:prstGeom prst="rect">
            <a:avLst/>
          </a:prstGeom>
          <a:solidFill>
            <a:schemeClr val="bg1"/>
          </a:solidFill>
          <a:ln w="9525">
            <a:noFill/>
          </a:ln>
        </p:spPr>
        <p:txBody>
          <a:bodyPr>
            <a:spAutoFit/>
          </a:bodyPr>
          <a:p>
            <a:r>
              <a:rPr lang="zh-CN" altLang="en-US" sz="3200" b="1" dirty="0">
                <a:solidFill>
                  <a:srgbClr val="000000"/>
                </a:solidFill>
                <a:latin typeface="Calibri" panose="020F0502020204030204" pitchFamily="34" charset="0"/>
                <a:ea typeface="黑体" panose="02010609060101010101" pitchFamily="49" charset="-122"/>
              </a:rPr>
              <a:t>欧洲三条战线：</a:t>
            </a:r>
            <a:endParaRPr lang="zh-CN" altLang="en-US" sz="3200" b="1" dirty="0">
              <a:solidFill>
                <a:srgbClr val="000000"/>
              </a:solidFill>
              <a:latin typeface="Calibri" panose="020F0502020204030204" pitchFamily="34" charset="0"/>
              <a:ea typeface="黑体" panose="02010609060101010101" pitchFamily="49" charset="-122"/>
            </a:endParaRPr>
          </a:p>
        </p:txBody>
      </p:sp>
      <p:sp>
        <p:nvSpPr>
          <p:cNvPr id="7210" name="Rectangle 42"/>
          <p:cNvSpPr/>
          <p:nvPr/>
        </p:nvSpPr>
        <p:spPr>
          <a:xfrm>
            <a:off x="2719388" y="6350"/>
            <a:ext cx="3070225" cy="523875"/>
          </a:xfrm>
          <a:prstGeom prst="rect">
            <a:avLst/>
          </a:prstGeom>
          <a:noFill/>
          <a:ln w="12700">
            <a:noFill/>
          </a:ln>
        </p:spPr>
        <p:txBody>
          <a:bodyPr wrap="none">
            <a:spAutoFit/>
          </a:bodyPr>
          <a:p>
            <a:pPr>
              <a:spcBef>
                <a:spcPct val="50000"/>
              </a:spcBef>
            </a:pPr>
            <a:r>
              <a:rPr lang="zh-CN" altLang="en-US" sz="2800" b="1" u="sng" dirty="0">
                <a:solidFill>
                  <a:srgbClr val="000000"/>
                </a:solidFill>
                <a:latin typeface="隶书" pitchFamily="49" charset="-122"/>
                <a:ea typeface="隶书" pitchFamily="49" charset="-122"/>
              </a:rPr>
              <a:t>西线、东线</a:t>
            </a:r>
            <a:r>
              <a:rPr lang="zh-CN" altLang="en-US" sz="2800" b="1" dirty="0">
                <a:solidFill>
                  <a:srgbClr val="000000"/>
                </a:solidFill>
                <a:latin typeface="隶书" pitchFamily="49" charset="-122"/>
                <a:ea typeface="隶书" pitchFamily="49" charset="-122"/>
              </a:rPr>
              <a:t>、南线</a:t>
            </a:r>
            <a:endParaRPr lang="zh-CN" altLang="en-US" sz="2800" b="1" dirty="0">
              <a:solidFill>
                <a:srgbClr val="000000"/>
              </a:solidFill>
              <a:latin typeface="隶书" pitchFamily="49" charset="-122"/>
              <a:ea typeface="隶书" pitchFamily="49" charset="-122"/>
            </a:endParaRPr>
          </a:p>
        </p:txBody>
      </p:sp>
      <p:grpSp>
        <p:nvGrpSpPr>
          <p:cNvPr id="6" name="Group 43"/>
          <p:cNvGrpSpPr/>
          <p:nvPr/>
        </p:nvGrpSpPr>
        <p:grpSpPr>
          <a:xfrm>
            <a:off x="2900363" y="403225"/>
            <a:ext cx="1671637" cy="779463"/>
            <a:chOff x="1768" y="347"/>
            <a:chExt cx="1769" cy="433"/>
          </a:xfrm>
        </p:grpSpPr>
        <p:sp>
          <p:nvSpPr>
            <p:cNvPr id="12310" name="Rectangle 44"/>
            <p:cNvSpPr/>
            <p:nvPr/>
          </p:nvSpPr>
          <p:spPr>
            <a:xfrm>
              <a:off x="1769" y="489"/>
              <a:ext cx="1715" cy="291"/>
            </a:xfrm>
            <a:prstGeom prst="rect">
              <a:avLst/>
            </a:prstGeom>
            <a:solidFill>
              <a:schemeClr val="bg1"/>
            </a:solidFill>
            <a:ln w="12700" cap="flat" cmpd="sng">
              <a:solidFill>
                <a:schemeClr val="tx1"/>
              </a:solidFill>
              <a:prstDash val="solid"/>
              <a:miter/>
              <a:headEnd type="none" w="med" len="med"/>
              <a:tailEnd type="none" w="med" len="med"/>
            </a:ln>
          </p:spPr>
          <p:txBody>
            <a:bodyPr>
              <a:spAutoFit/>
            </a:bodyPr>
            <a:p>
              <a:pPr>
                <a:spcBef>
                  <a:spcPct val="50000"/>
                </a:spcBef>
              </a:pPr>
              <a:r>
                <a:rPr lang="zh-CN" altLang="en-US" sz="2800" b="1" dirty="0">
                  <a:solidFill>
                    <a:srgbClr val="003399"/>
                  </a:solidFill>
                  <a:latin typeface="隶书" pitchFamily="49" charset="-122"/>
                  <a:ea typeface="隶书" pitchFamily="49" charset="-122"/>
                </a:rPr>
                <a:t>主要战线</a:t>
              </a:r>
              <a:endParaRPr lang="zh-CN" altLang="en-US" sz="2800" b="1" dirty="0">
                <a:solidFill>
                  <a:srgbClr val="003399"/>
                </a:solidFill>
                <a:latin typeface="隶书" pitchFamily="49" charset="-122"/>
                <a:ea typeface="隶书" pitchFamily="49" charset="-122"/>
              </a:endParaRPr>
            </a:p>
          </p:txBody>
        </p:sp>
        <p:sp>
          <p:nvSpPr>
            <p:cNvPr id="12311" name="AutoShape 45"/>
            <p:cNvSpPr/>
            <p:nvPr/>
          </p:nvSpPr>
          <p:spPr>
            <a:xfrm rot="5400000">
              <a:off x="2581" y="-466"/>
              <a:ext cx="142" cy="1769"/>
            </a:xfrm>
            <a:prstGeom prst="rightBrace">
              <a:avLst>
                <a:gd name="adj1" fmla="val 103814"/>
                <a:gd name="adj2" fmla="val 50000"/>
              </a:avLst>
            </a:prstGeom>
            <a:noFill/>
            <a:ln w="28575" cap="flat" cmpd="sng">
              <a:solidFill>
                <a:schemeClr val="tx1"/>
              </a:solidFill>
              <a:prstDash val="solid"/>
              <a:headEnd type="none" w="med" len="med"/>
              <a:tailEnd type="none" w="med" len="med"/>
            </a:ln>
          </p:spPr>
          <p:txBody>
            <a:bodyPr anchor="ctr">
              <a:spAutoFit/>
            </a:bodyPr>
            <a:p>
              <a:endParaRPr lang="zh-CN" altLang="en-US" dirty="0">
                <a:solidFill>
                  <a:srgbClr val="000000"/>
                </a:solidFill>
                <a:latin typeface="Arial" panose="020B0604020202020204" pitchFamily="34" charset="0"/>
              </a:endParaRPr>
            </a:p>
          </p:txBody>
        </p:sp>
      </p:grpSp>
      <p:sp>
        <p:nvSpPr>
          <p:cNvPr id="12307" name="AutoShape 4"/>
          <p:cNvSpPr/>
          <p:nvPr/>
        </p:nvSpPr>
        <p:spPr>
          <a:xfrm rot="10772747">
            <a:off x="250825" y="4110038"/>
            <a:ext cx="2878138" cy="1627187"/>
          </a:xfrm>
          <a:prstGeom prst="wedgeRoundRectCallout">
            <a:avLst>
              <a:gd name="adj1" fmla="val -58694"/>
              <a:gd name="adj2" fmla="val 76611"/>
              <a:gd name="adj3" fmla="val 16667"/>
            </a:avLst>
          </a:prstGeom>
          <a:solidFill>
            <a:srgbClr val="000000">
              <a:alpha val="50195"/>
            </a:srgbClr>
          </a:solidFill>
          <a:ln w="9525">
            <a:noFill/>
          </a:ln>
        </p:spPr>
        <p:txBody>
          <a:bodyPr rot="10800000"/>
          <a:p>
            <a:pPr>
              <a:spcBef>
                <a:spcPct val="50000"/>
              </a:spcBef>
              <a:buFont typeface="Arial" panose="020B0604020202020204" pitchFamily="34" charset="0"/>
              <a:buNone/>
            </a:pPr>
            <a:r>
              <a:rPr lang="zh-CN" altLang="en-US" sz="2800" b="1" dirty="0">
                <a:solidFill>
                  <a:srgbClr val="FFFF00"/>
                </a:solidFill>
                <a:latin typeface="Times New Roman" panose="02020603050405020304" pitchFamily="18" charset="0"/>
                <a:ea typeface="黑体" panose="02010609060101010101" pitchFamily="49" charset="-122"/>
              </a:rPr>
              <a:t>西线：比利时、法国北和德法边境英法←→德</a:t>
            </a:r>
            <a:endParaRPr lang="zh-CN" altLang="en-US" sz="2800" b="1" dirty="0">
              <a:solidFill>
                <a:srgbClr val="FFFF00"/>
              </a:solidFill>
              <a:latin typeface="Times New Roman" panose="02020603050405020304" pitchFamily="18" charset="0"/>
              <a:ea typeface="黑体" panose="02010609060101010101" pitchFamily="49" charset="-122"/>
            </a:endParaRPr>
          </a:p>
        </p:txBody>
      </p:sp>
      <p:sp>
        <p:nvSpPr>
          <p:cNvPr id="45" name="AutoShape 6"/>
          <p:cNvSpPr>
            <a:spLocks noChangeArrowheads="1"/>
          </p:cNvSpPr>
          <p:nvPr/>
        </p:nvSpPr>
        <p:spPr bwMode="auto">
          <a:xfrm>
            <a:off x="6467475" y="125413"/>
            <a:ext cx="2514600" cy="1800225"/>
          </a:xfrm>
          <a:prstGeom prst="wedgeRoundRectCallout">
            <a:avLst>
              <a:gd name="adj1" fmla="val -49490"/>
              <a:gd name="adj2" fmla="val 85772"/>
              <a:gd name="adj3" fmla="val 16667"/>
            </a:avLst>
          </a:prstGeom>
          <a:solidFill>
            <a:schemeClr val="tx2">
              <a:lumMod val="50000"/>
              <a:alpha val="50195"/>
            </a:schemeClr>
          </a:solidFill>
          <a:ln w="12700">
            <a:solidFill>
              <a:schemeClr val="tx1"/>
            </a:solidFill>
            <a:miter lim="800000"/>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FFFF00"/>
                </a:solidFill>
                <a:effectLst/>
                <a:uLnTx/>
                <a:uFillTx/>
                <a:latin typeface="Times New Roman" panose="02020603050405020304" pitchFamily="18" charset="0"/>
                <a:ea typeface="黑体" panose="02010609060101010101" pitchFamily="49" charset="-122"/>
                <a:cs typeface="+mn-cs"/>
              </a:rPr>
              <a:t>东线：波罗的海南岸至罗马尼亚</a:t>
            </a:r>
            <a:endParaRPr kumimoji="0" lang="zh-CN" altLang="en-US" sz="2800" b="1" i="0" u="none" strike="noStrike" kern="1200" cap="none" spc="0" normalizeH="0" baseline="0" noProof="0" dirty="0">
              <a:ln>
                <a:noFill/>
              </a:ln>
              <a:solidFill>
                <a:srgbClr val="FFFF00"/>
              </a:solidFill>
              <a:effectLst/>
              <a:uLnTx/>
              <a:uFillTx/>
              <a:latin typeface="Times New Roman" panose="02020603050405020304" pitchFamily="18" charset="0"/>
              <a:ea typeface="黑体" panose="02010609060101010101" pitchFamily="49"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FFFF00"/>
                </a:solidFill>
                <a:effectLst/>
                <a:uLnTx/>
                <a:uFillTx/>
                <a:latin typeface="Times New Roman" panose="02020603050405020304" pitchFamily="18" charset="0"/>
                <a:ea typeface="黑体" panose="02010609060101010101" pitchFamily="49" charset="-122"/>
                <a:cs typeface="+mn-cs"/>
              </a:rPr>
              <a:t>俄←→德奥匈</a:t>
            </a:r>
            <a:endParaRPr kumimoji="0" lang="zh-CN" altLang="en-US" sz="2800" b="1" i="0" u="none" strike="noStrike" kern="1200" cap="none" spc="0" normalizeH="0" baseline="0" noProof="0" dirty="0">
              <a:ln>
                <a:noFill/>
              </a:ln>
              <a:solidFill>
                <a:srgbClr val="FFFF00"/>
              </a:solidFill>
              <a:effectLst/>
              <a:uLnTx/>
              <a:uFillTx/>
              <a:latin typeface="Times New Roman" panose="02020603050405020304" pitchFamily="18" charset="0"/>
              <a:ea typeface="黑体" panose="02010609060101010101" pitchFamily="49" charset="-122"/>
              <a:cs typeface="+mn-cs"/>
            </a:endParaRPr>
          </a:p>
        </p:txBody>
      </p:sp>
      <p:sp>
        <p:nvSpPr>
          <p:cNvPr id="12309" name="AutoShape 8"/>
          <p:cNvSpPr/>
          <p:nvPr/>
        </p:nvSpPr>
        <p:spPr>
          <a:xfrm rot="10747330">
            <a:off x="4246563" y="5538788"/>
            <a:ext cx="3506787" cy="1290637"/>
          </a:xfrm>
          <a:prstGeom prst="wedgeRoundRectCallout">
            <a:avLst>
              <a:gd name="adj1" fmla="val -14944"/>
              <a:gd name="adj2" fmla="val 85319"/>
              <a:gd name="adj3" fmla="val 16667"/>
            </a:avLst>
          </a:prstGeom>
          <a:solidFill>
            <a:srgbClr val="000000">
              <a:alpha val="50195"/>
            </a:srgbClr>
          </a:solidFill>
          <a:ln w="12700" cap="flat" cmpd="sng">
            <a:solidFill>
              <a:schemeClr val="tx1"/>
            </a:solidFill>
            <a:prstDash val="solid"/>
            <a:miter/>
            <a:headEnd type="none" w="med" len="med"/>
            <a:tailEnd type="none" w="med" len="med"/>
          </a:ln>
        </p:spPr>
        <p:txBody>
          <a:bodyPr rot="10800000"/>
          <a:p>
            <a:pPr>
              <a:buFont typeface="Arial" panose="020B0604020202020204" pitchFamily="34" charset="0"/>
              <a:buNone/>
            </a:pPr>
            <a:r>
              <a:rPr lang="zh-CN" altLang="en-US" sz="2800" b="1" dirty="0">
                <a:solidFill>
                  <a:srgbClr val="FFFF00"/>
                </a:solidFill>
                <a:latin typeface="Times New Roman" panose="02020603050405020304" pitchFamily="18" charset="0"/>
                <a:ea typeface="黑体" panose="02010609060101010101" pitchFamily="49" charset="-122"/>
              </a:rPr>
              <a:t>巴尔干半岛</a:t>
            </a:r>
            <a:endParaRPr lang="zh-CN" altLang="en-US" sz="2800" b="1" dirty="0">
              <a:solidFill>
                <a:srgbClr val="FFFF00"/>
              </a:solidFill>
              <a:latin typeface="Times New Roman" panose="02020603050405020304" pitchFamily="18" charset="0"/>
              <a:ea typeface="黑体" panose="02010609060101010101" pitchFamily="49" charset="-122"/>
            </a:endParaRPr>
          </a:p>
          <a:p>
            <a:pPr>
              <a:buFont typeface="Arial" panose="020B0604020202020204" pitchFamily="34" charset="0"/>
              <a:buNone/>
            </a:pPr>
            <a:r>
              <a:rPr lang="zh-CN" altLang="en-US" sz="2800" b="1" dirty="0">
                <a:solidFill>
                  <a:srgbClr val="FFFF00"/>
                </a:solidFill>
                <a:latin typeface="Times New Roman" panose="02020603050405020304" pitchFamily="18" charset="0"/>
                <a:ea typeface="黑体" panose="02010609060101010101" pitchFamily="49" charset="-122"/>
              </a:rPr>
              <a:t>塞尔维亚←→奥匈</a:t>
            </a:r>
            <a:endParaRPr lang="zh-CN" altLang="en-US" sz="2800" b="1" dirty="0">
              <a:solidFill>
                <a:srgbClr val="FFFF00"/>
              </a:solidFill>
              <a:latin typeface="Times New Roman" panose="02020603050405020304" pitchFamily="18" charset="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200"/>
                                        </p:tgtEl>
                                        <p:attrNameLst>
                                          <p:attrName>style.visibility</p:attrName>
                                        </p:attrNameLst>
                                      </p:cBhvr>
                                      <p:to>
                                        <p:strVal val="visible"/>
                                      </p:to>
                                    </p:set>
                                    <p:animEffect transition="in" filter="blinds(horizontal)">
                                      <p:cBhvr>
                                        <p:cTn id="7" dur="500"/>
                                        <p:tgtEl>
                                          <p:spTgt spid="7200"/>
                                        </p:tgtEl>
                                      </p:cBhvr>
                                    </p:animEffect>
                                  </p:childTnLst>
                                  <p:subTnLst>
                                    <p:audio>
                                      <p:cMediaNode>
                                        <p:cTn display="0" masterRel="sameClick">
                                          <p:stCondLst>
                                            <p:cond evt="begin" delay="0">
                                              <p:tn val="5"/>
                                            </p:cond>
                                          </p:stCondLst>
                                          <p:endCondLst>
                                            <p:cond evt="onStopAudio" delay="0">
                                              <p:tgtEl>
                                                <p:sldTgt/>
                                              </p:tgtEl>
                                            </p:cond>
                                          </p:endCondLst>
                                        </p:cTn>
                                        <p:tgtEl>
                                          <p:sndTgt r:embed="rId3" name="explode.wav"/>
                                        </p:tgtEl>
                                      </p:cMediaNode>
                                    </p:audio>
                                  </p:sub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7171"/>
                                        </p:tgtEl>
                                        <p:attrNameLst>
                                          <p:attrName>style.visibility</p:attrName>
                                        </p:attrNameLst>
                                      </p:cBhvr>
                                      <p:to>
                                        <p:strVal val="visible"/>
                                      </p:to>
                                    </p:set>
                                    <p:animEffect transition="in" filter="wipe(up)">
                                      <p:cBhvr>
                                        <p:cTn id="11" dur="500"/>
                                        <p:tgtEl>
                                          <p:spTgt spid="7171"/>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arn(inVertical)">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7199"/>
                                        </p:tgtEl>
                                        <p:attrNameLst>
                                          <p:attrName>style.visibility</p:attrName>
                                        </p:attrNameLst>
                                      </p:cBhvr>
                                      <p:to>
                                        <p:strVal val="visible"/>
                                      </p:to>
                                    </p:set>
                                    <p:animEffect transition="in" filter="blinds(horizontal)">
                                      <p:cBhvr>
                                        <p:cTn id="20" dur="500"/>
                                        <p:tgtEl>
                                          <p:spTgt spid="7199"/>
                                        </p:tgtEl>
                                      </p:cBhvr>
                                    </p:animEffect>
                                  </p:childTnLst>
                                  <p:subTnLst>
                                    <p:audio>
                                      <p:cMediaNode>
                                        <p:cTn display="0" masterRel="sameClick">
                                          <p:stCondLst>
                                            <p:cond evt="begin" delay="0">
                                              <p:tn val="18"/>
                                            </p:cond>
                                          </p:stCondLst>
                                          <p:endCondLst>
                                            <p:cond evt="onStopAudio" delay="0">
                                              <p:tgtEl>
                                                <p:sldTgt/>
                                              </p:tgtEl>
                                            </p:cond>
                                          </p:endCondLst>
                                        </p:cTn>
                                        <p:tgtEl>
                                          <p:sndTgt r:embed="rId3" name="explode.wav"/>
                                        </p:tgtEl>
                                      </p:cMediaNode>
                                    </p:audio>
                                  </p:subTnLst>
                                </p:cTn>
                              </p:par>
                            </p:childTnLst>
                          </p:cTn>
                        </p:par>
                        <p:par>
                          <p:cTn id="21" fill="hold">
                            <p:stCondLst>
                              <p:cond delay="500"/>
                            </p:stCondLst>
                            <p:childTnLst>
                              <p:par>
                                <p:cTn id="22" presetID="22" presetClass="entr" presetSubtype="1" fill="hold" nodeType="afterEffect">
                                  <p:stCondLst>
                                    <p:cond delay="0"/>
                                  </p:stCondLst>
                                  <p:childTnLst>
                                    <p:set>
                                      <p:cBhvr>
                                        <p:cTn id="23" dur="1" fill="hold">
                                          <p:stCondLst>
                                            <p:cond delay="0"/>
                                          </p:stCondLst>
                                        </p:cTn>
                                        <p:tgtEl>
                                          <p:spTgt spid="7194"/>
                                        </p:tgtEl>
                                        <p:attrNameLst>
                                          <p:attrName>style.visibility</p:attrName>
                                        </p:attrNameLst>
                                      </p:cBhvr>
                                      <p:to>
                                        <p:strVal val="visible"/>
                                      </p:to>
                                    </p:set>
                                    <p:animEffect transition="in" filter="wipe(up)">
                                      <p:cBhvr>
                                        <p:cTn id="24" dur="500"/>
                                        <p:tgtEl>
                                          <p:spTgt spid="7194"/>
                                        </p:tgtEl>
                                      </p:cBhvr>
                                    </p:animEffect>
                                  </p:childTnLst>
                                </p:cTn>
                              </p:par>
                            </p:childTnLst>
                          </p:cTn>
                        </p:par>
                        <p:par>
                          <p:cTn id="25" fill="hold">
                            <p:stCondLst>
                              <p:cond delay="1000"/>
                            </p:stCondLst>
                            <p:childTnLst>
                              <p:par>
                                <p:cTn id="26" presetID="16" presetClass="entr" presetSubtype="21"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arn(inVertical)">
                                      <p:cBhvr>
                                        <p:cTn id="28" dur="5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nodeType="clickEffect">
                                  <p:stCondLst>
                                    <p:cond delay="0"/>
                                  </p:stCondLst>
                                  <p:childTnLst>
                                    <p:set>
                                      <p:cBhvr>
                                        <p:cTn id="32" dur="1" fill="hold">
                                          <p:stCondLst>
                                            <p:cond delay="0"/>
                                          </p:stCondLst>
                                        </p:cTn>
                                        <p:tgtEl>
                                          <p:spTgt spid="7198"/>
                                        </p:tgtEl>
                                        <p:attrNameLst>
                                          <p:attrName>style.visibility</p:attrName>
                                        </p:attrNameLst>
                                      </p:cBhvr>
                                      <p:to>
                                        <p:strVal val="visible"/>
                                      </p:to>
                                    </p:set>
                                    <p:animEffect transition="in" filter="blinds(horizontal)">
                                      <p:cBhvr>
                                        <p:cTn id="33" dur="500"/>
                                        <p:tgtEl>
                                          <p:spTgt spid="7198"/>
                                        </p:tgtEl>
                                      </p:cBhvr>
                                    </p:animEffect>
                                  </p:childTnLst>
                                  <p:subTnLst>
                                    <p:audio>
                                      <p:cMediaNode>
                                        <p:cTn display="0" masterRel="sameClick">
                                          <p:stCondLst>
                                            <p:cond evt="begin" delay="0">
                                              <p:tn val="31"/>
                                            </p:cond>
                                          </p:stCondLst>
                                          <p:endCondLst>
                                            <p:cond evt="onStopAudio" delay="0">
                                              <p:tgtEl>
                                                <p:sldTgt/>
                                              </p:tgtEl>
                                            </p:cond>
                                          </p:endCondLst>
                                        </p:cTn>
                                        <p:tgtEl>
                                          <p:sndTgt r:embed="rId3" name="explode.wav"/>
                                        </p:tgtEl>
                                      </p:cMediaNode>
                                    </p:audio>
                                  </p:subTnLst>
                                </p:cTn>
                              </p:par>
                            </p:childTnLst>
                          </p:cTn>
                        </p:par>
                        <p:par>
                          <p:cTn id="34" fill="hold">
                            <p:stCondLst>
                              <p:cond delay="500"/>
                            </p:stCondLst>
                            <p:childTnLst>
                              <p:par>
                                <p:cTn id="35" presetID="9" presetClass="entr" presetSubtype="0" fill="hold" nodeType="afterEffect">
                                  <p:stCondLst>
                                    <p:cond delay="0"/>
                                  </p:stCondLst>
                                  <p:childTnLst>
                                    <p:set>
                                      <p:cBhvr>
                                        <p:cTn id="36" dur="1" fill="hold">
                                          <p:stCondLst>
                                            <p:cond delay="0"/>
                                          </p:stCondLst>
                                        </p:cTn>
                                        <p:tgtEl>
                                          <p:spTgt spid="7195"/>
                                        </p:tgtEl>
                                        <p:attrNameLst>
                                          <p:attrName>style.visibility</p:attrName>
                                        </p:attrNameLst>
                                      </p:cBhvr>
                                      <p:to>
                                        <p:strVal val="visible"/>
                                      </p:to>
                                    </p:set>
                                    <p:animEffect transition="in" filter="dissolve">
                                      <p:cBhvr>
                                        <p:cTn id="37" dur="500"/>
                                        <p:tgtEl>
                                          <p:spTgt spid="7195"/>
                                        </p:tgtEl>
                                      </p:cBhvr>
                                    </p:animEffect>
                                  </p:childTnLst>
                                </p:cTn>
                              </p:par>
                            </p:childTnLst>
                          </p:cTn>
                        </p:par>
                      </p:childTnLst>
                    </p:cTn>
                  </p:par>
                  <p:par>
                    <p:cTn id="38" fill="hold">
                      <p:stCondLst>
                        <p:cond delay="indefinite"/>
                      </p:stCondLst>
                      <p:childTnLst>
                        <p:par>
                          <p:cTn id="39" fill="hold">
                            <p:stCondLst>
                              <p:cond delay="0"/>
                            </p:stCondLst>
                            <p:childTnLst>
                              <p:par>
                                <p:cTn id="40" presetID="12" presetClass="entr" presetSubtype="4" fill="hold" grpId="0" nodeType="clickEffect">
                                  <p:stCondLst>
                                    <p:cond delay="0"/>
                                  </p:stCondLst>
                                  <p:childTnLst>
                                    <p:set>
                                      <p:cBhvr>
                                        <p:cTn id="41" dur="1" fill="hold">
                                          <p:stCondLst>
                                            <p:cond delay="0"/>
                                          </p:stCondLst>
                                        </p:cTn>
                                        <p:tgtEl>
                                          <p:spTgt spid="7210"/>
                                        </p:tgtEl>
                                        <p:attrNameLst>
                                          <p:attrName>style.visibility</p:attrName>
                                        </p:attrNameLst>
                                      </p:cBhvr>
                                      <p:to>
                                        <p:strVal val="visible"/>
                                      </p:to>
                                    </p:set>
                                    <p:animEffect transition="in" filter="slide(fromBottom)">
                                      <p:cBhvr>
                                        <p:cTn id="42" dur="500"/>
                                        <p:tgtEl>
                                          <p:spTgt spid="7210"/>
                                        </p:tgtEl>
                                      </p:cBhvr>
                                    </p:animEffect>
                                  </p:childTnLst>
                                </p:cTn>
                              </p:par>
                            </p:childTnLst>
                          </p:cTn>
                        </p:par>
                        <p:par>
                          <p:cTn id="43" fill="hold">
                            <p:stCondLst>
                              <p:cond delay="500"/>
                            </p:stCondLst>
                            <p:childTnLst>
                              <p:par>
                                <p:cTn id="44" presetID="12" presetClass="entr" presetSubtype="4" fill="hold" nodeType="after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slide(fromBottom)">
                                      <p:cBhvr>
                                        <p:cTn id="46" dur="500"/>
                                        <p:tgtEl>
                                          <p:spTgt spid="6"/>
                                        </p:tgtEl>
                                      </p:cBhvr>
                                    </p:animEffect>
                                  </p:childTnLst>
                                </p:cTn>
                              </p:par>
                            </p:childTnLst>
                          </p:cTn>
                        </p:par>
                      </p:childTnLst>
                    </p:cTn>
                  </p:par>
                  <p:par>
                    <p:cTn id="47" fill="hold">
                      <p:stCondLst>
                        <p:cond delay="indefinite"/>
                      </p:stCondLst>
                      <p:childTnLst>
                        <p:par>
                          <p:cTn id="48" fill="hold">
                            <p:stCondLst>
                              <p:cond delay="0"/>
                            </p:stCondLst>
                            <p:childTnLst>
                              <p:par>
                                <p:cTn id="49" presetID="23" presetClass="entr" presetSubtype="32" fill="hold" grpId="0" nodeType="clickEffect">
                                  <p:stCondLst>
                                    <p:cond delay="0"/>
                                  </p:stCondLst>
                                  <p:childTnLst>
                                    <p:set>
                                      <p:cBhvr>
                                        <p:cTn id="50" dur="1" fill="hold">
                                          <p:stCondLst>
                                            <p:cond delay="0"/>
                                          </p:stCondLst>
                                        </p:cTn>
                                        <p:tgtEl>
                                          <p:spTgt spid="12307"/>
                                        </p:tgtEl>
                                        <p:attrNameLst>
                                          <p:attrName>style.visibility</p:attrName>
                                        </p:attrNameLst>
                                      </p:cBhvr>
                                      <p:to>
                                        <p:strVal val="visible"/>
                                      </p:to>
                                    </p:set>
                                    <p:anim calcmode="lin" valueType="num">
                                      <p:cBhvr>
                                        <p:cTn id="51" dur="500" fill="hold"/>
                                        <p:tgtEl>
                                          <p:spTgt spid="12307"/>
                                        </p:tgtEl>
                                        <p:attrNameLst>
                                          <p:attrName>ppt_w</p:attrName>
                                        </p:attrNameLst>
                                      </p:cBhvr>
                                      <p:tavLst>
                                        <p:tav tm="0">
                                          <p:val>
                                            <p:strVal val="4*#ppt_w"/>
                                          </p:val>
                                        </p:tav>
                                        <p:tav tm="100000">
                                          <p:val>
                                            <p:strVal val="#ppt_w"/>
                                          </p:val>
                                        </p:tav>
                                      </p:tavLst>
                                    </p:anim>
                                    <p:anim calcmode="lin" valueType="num">
                                      <p:cBhvr>
                                        <p:cTn id="52" dur="500" fill="hold"/>
                                        <p:tgtEl>
                                          <p:spTgt spid="12307"/>
                                        </p:tgtEl>
                                        <p:attrNameLst>
                                          <p:attrName>ppt_h</p:attrName>
                                        </p:attrNameLst>
                                      </p:cBhvr>
                                      <p:tavLst>
                                        <p:tav tm="0">
                                          <p:val>
                                            <p:strVal val="4*#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23" presetClass="entr" presetSubtype="32" fill="hold" grpId="0" nodeType="clickEffect">
                                  <p:stCondLst>
                                    <p:cond delay="0"/>
                                  </p:stCondLst>
                                  <p:childTnLst>
                                    <p:set>
                                      <p:cBhvr>
                                        <p:cTn id="56" dur="1" fill="hold">
                                          <p:stCondLst>
                                            <p:cond delay="0"/>
                                          </p:stCondLst>
                                        </p:cTn>
                                        <p:tgtEl>
                                          <p:spTgt spid="45"/>
                                        </p:tgtEl>
                                        <p:attrNameLst>
                                          <p:attrName>style.visibility</p:attrName>
                                        </p:attrNameLst>
                                      </p:cBhvr>
                                      <p:to>
                                        <p:strVal val="visible"/>
                                      </p:to>
                                    </p:set>
                                    <p:anim calcmode="lin" valueType="num">
                                      <p:cBhvr>
                                        <p:cTn id="57" dur="500" fill="hold"/>
                                        <p:tgtEl>
                                          <p:spTgt spid="45"/>
                                        </p:tgtEl>
                                        <p:attrNameLst>
                                          <p:attrName>ppt_w</p:attrName>
                                        </p:attrNameLst>
                                      </p:cBhvr>
                                      <p:tavLst>
                                        <p:tav tm="0">
                                          <p:val>
                                            <p:strVal val="4*#ppt_w"/>
                                          </p:val>
                                        </p:tav>
                                        <p:tav tm="100000">
                                          <p:val>
                                            <p:strVal val="#ppt_w"/>
                                          </p:val>
                                        </p:tav>
                                      </p:tavLst>
                                    </p:anim>
                                    <p:anim calcmode="lin" valueType="num">
                                      <p:cBhvr>
                                        <p:cTn id="58" dur="500" fill="hold"/>
                                        <p:tgtEl>
                                          <p:spTgt spid="45"/>
                                        </p:tgtEl>
                                        <p:attrNameLst>
                                          <p:attrName>ppt_h</p:attrName>
                                        </p:attrNameLst>
                                      </p:cBhvr>
                                      <p:tavLst>
                                        <p:tav tm="0">
                                          <p:val>
                                            <p:strVal val="4*#ppt_h"/>
                                          </p:val>
                                        </p:tav>
                                        <p:tav tm="100000">
                                          <p:val>
                                            <p:strVal val="#ppt_h"/>
                                          </p:val>
                                        </p:tav>
                                      </p:tavLst>
                                    </p:anim>
                                  </p:childTnLst>
                                </p:cTn>
                              </p:par>
                            </p:childTnLst>
                          </p:cTn>
                        </p:par>
                      </p:childTnLst>
                    </p:cTn>
                  </p:par>
                  <p:par>
                    <p:cTn id="59" fill="hold">
                      <p:stCondLst>
                        <p:cond delay="indefinite"/>
                      </p:stCondLst>
                      <p:childTnLst>
                        <p:par>
                          <p:cTn id="60" fill="hold">
                            <p:stCondLst>
                              <p:cond delay="0"/>
                            </p:stCondLst>
                            <p:childTnLst>
                              <p:par>
                                <p:cTn id="61" presetID="23" presetClass="entr" presetSubtype="32" fill="hold" grpId="0" nodeType="clickEffect">
                                  <p:stCondLst>
                                    <p:cond delay="0"/>
                                  </p:stCondLst>
                                  <p:childTnLst>
                                    <p:set>
                                      <p:cBhvr>
                                        <p:cTn id="62" dur="1" fill="hold">
                                          <p:stCondLst>
                                            <p:cond delay="0"/>
                                          </p:stCondLst>
                                        </p:cTn>
                                        <p:tgtEl>
                                          <p:spTgt spid="12309"/>
                                        </p:tgtEl>
                                        <p:attrNameLst>
                                          <p:attrName>style.visibility</p:attrName>
                                        </p:attrNameLst>
                                      </p:cBhvr>
                                      <p:to>
                                        <p:strVal val="visible"/>
                                      </p:to>
                                    </p:set>
                                    <p:anim calcmode="lin" valueType="num">
                                      <p:cBhvr>
                                        <p:cTn id="63" dur="500" fill="hold"/>
                                        <p:tgtEl>
                                          <p:spTgt spid="12309"/>
                                        </p:tgtEl>
                                        <p:attrNameLst>
                                          <p:attrName>ppt_w</p:attrName>
                                        </p:attrNameLst>
                                      </p:cBhvr>
                                      <p:tavLst>
                                        <p:tav tm="0">
                                          <p:val>
                                            <p:strVal val="4*#ppt_w"/>
                                          </p:val>
                                        </p:tav>
                                        <p:tav tm="100000">
                                          <p:val>
                                            <p:strVal val="#ppt_w"/>
                                          </p:val>
                                        </p:tav>
                                      </p:tavLst>
                                    </p:anim>
                                    <p:anim calcmode="lin" valueType="num">
                                      <p:cBhvr>
                                        <p:cTn id="64" dur="500" fill="hold"/>
                                        <p:tgtEl>
                                          <p:spTgt spid="12309"/>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10" grpId="0"/>
      <p:bldP spid="12307" grpId="0" animBg="1"/>
      <p:bldP spid="45" grpId="0" animBg="1"/>
      <p:bldP spid="1230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6436" name="Rectangle 4"/>
          <p:cNvSpPr/>
          <p:nvPr/>
        </p:nvSpPr>
        <p:spPr>
          <a:xfrm>
            <a:off x="774700" y="777875"/>
            <a:ext cx="7542213" cy="1066800"/>
          </a:xfrm>
          <a:prstGeom prst="rect">
            <a:avLst/>
          </a:prstGeom>
          <a:noFill/>
          <a:ln w="9525" cap="flat" cmpd="sng">
            <a:solidFill>
              <a:schemeClr val="tx1"/>
            </a:solidFill>
            <a:prstDash val="solid"/>
            <a:miter/>
            <a:headEnd type="none" w="med" len="med"/>
            <a:tailEnd type="none" w="med" len="med"/>
          </a:ln>
        </p:spPr>
        <p:txBody>
          <a:bodyPr>
            <a:spAutoFit/>
          </a:bodyPr>
          <a:p>
            <a:r>
              <a:rPr lang="zh-CN" altLang="en-US" sz="3200" b="1" dirty="0">
                <a:latin typeface="Arial" panose="020B0604020202020204" pitchFamily="34" charset="0"/>
              </a:rPr>
              <a:t>（</a:t>
            </a:r>
            <a:r>
              <a:rPr lang="en-US" altLang="zh-CN" sz="3200" b="1" dirty="0">
                <a:latin typeface="Arial" panose="020B0604020202020204" pitchFamily="34" charset="0"/>
              </a:rPr>
              <a:t>1</a:t>
            </a:r>
            <a:r>
              <a:rPr lang="zh-CN" altLang="en-US" sz="3200" b="1" dirty="0">
                <a:latin typeface="Arial" panose="020B0604020202020204" pitchFamily="34" charset="0"/>
              </a:rPr>
              <a:t>）第一阶段：</a:t>
            </a:r>
            <a:r>
              <a:rPr lang="en-US" altLang="zh-CN" sz="3200" b="1" dirty="0">
                <a:latin typeface="Arial" panose="020B0604020202020204" pitchFamily="34" charset="0"/>
              </a:rPr>
              <a:t>1914</a:t>
            </a:r>
            <a:r>
              <a:rPr lang="zh-CN" altLang="en-US" sz="3200" b="1" dirty="0">
                <a:latin typeface="Arial" panose="020B0604020202020204" pitchFamily="34" charset="0"/>
              </a:rPr>
              <a:t>年，</a:t>
            </a:r>
            <a:r>
              <a:rPr lang="zh-CN" altLang="en-US" sz="3200" b="1" dirty="0">
                <a:solidFill>
                  <a:srgbClr val="0000FF"/>
                </a:solidFill>
                <a:latin typeface="Arial" panose="020B0604020202020204" pitchFamily="34" charset="0"/>
              </a:rPr>
              <a:t>马恩河等战役</a:t>
            </a:r>
            <a:r>
              <a:rPr lang="zh-CN" altLang="en-US" sz="3200" b="1" dirty="0">
                <a:latin typeface="Arial" panose="020B0604020202020204" pitchFamily="34" charset="0"/>
              </a:rPr>
              <a:t>致使德国速决战的计划破产。</a:t>
            </a:r>
            <a:endParaRPr lang="zh-CN" altLang="en-US" sz="3200" b="1" dirty="0">
              <a:latin typeface="Arial" panose="020B0604020202020204" pitchFamily="34" charset="0"/>
            </a:endParaRPr>
          </a:p>
        </p:txBody>
      </p:sp>
      <p:sp>
        <p:nvSpPr>
          <p:cNvPr id="13315" name="Text Box 32"/>
          <p:cNvSpPr txBox="1"/>
          <p:nvPr/>
        </p:nvSpPr>
        <p:spPr>
          <a:xfrm>
            <a:off x="25400" y="0"/>
            <a:ext cx="4762500" cy="646113"/>
          </a:xfrm>
          <a:prstGeom prst="rect">
            <a:avLst/>
          </a:prstGeom>
          <a:solidFill>
            <a:srgbClr val="00B0F0"/>
          </a:solidFill>
          <a:ln w="9525" cap="flat" cmpd="sng">
            <a:solidFill>
              <a:schemeClr val="tx1"/>
            </a:solidFill>
            <a:prstDash val="solid"/>
            <a:miter/>
            <a:headEnd type="none" w="med" len="med"/>
            <a:tailEnd type="none" w="med" len="med"/>
          </a:ln>
        </p:spPr>
        <p:txBody>
          <a:bodyPr>
            <a:spAutoFit/>
          </a:bodyPr>
          <a:p>
            <a:pPr>
              <a:spcBef>
                <a:spcPct val="50000"/>
              </a:spcBef>
            </a:pPr>
            <a:r>
              <a:rPr lang="zh-CN" altLang="en-US" sz="3600" b="1" dirty="0">
                <a:latin typeface="Comic Sans MS" panose="030F0702030302020204" pitchFamily="66" charset="0"/>
              </a:rPr>
              <a:t>一战经过（三个阶段）</a:t>
            </a:r>
            <a:endParaRPr lang="zh-CN" altLang="en-US" sz="3600" b="1" dirty="0">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146436"/>
                                        </p:tgtEl>
                                        <p:attrNameLst>
                                          <p:attrName>style.visibility</p:attrName>
                                        </p:attrNameLst>
                                      </p:cBhvr>
                                      <p:to>
                                        <p:strVal val="visible"/>
                                      </p:to>
                                    </p:set>
                                    <p:anim calcmode="lin" valueType="num">
                                      <p:cBhvr>
                                        <p:cTn id="7" dur="500" fill="hold"/>
                                        <p:tgtEl>
                                          <p:spTgt spid="146436"/>
                                        </p:tgtEl>
                                        <p:attrNameLst>
                                          <p:attrName>ppt_w</p:attrName>
                                        </p:attrNameLst>
                                      </p:cBhvr>
                                      <p:tavLst>
                                        <p:tav tm="0">
                                          <p:val>
                                            <p:fltVal val="0.000000"/>
                                          </p:val>
                                        </p:tav>
                                        <p:tav tm="100000">
                                          <p:val>
                                            <p:strVal val="#ppt_w"/>
                                          </p:val>
                                        </p:tav>
                                      </p:tavLst>
                                    </p:anim>
                                    <p:anim calcmode="lin" valueType="num">
                                      <p:cBhvr>
                                        <p:cTn id="8" dur="500" fill="hold"/>
                                        <p:tgtEl>
                                          <p:spTgt spid="14643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4338" name="Picture 2" descr="q3"/>
          <p:cNvPicPr>
            <a:picLocks noChangeAspect="1"/>
          </p:cNvPicPr>
          <p:nvPr/>
        </p:nvPicPr>
        <p:blipFill>
          <a:blip r:embed="rId1">
            <a:lum bright="-26001" contrast="1999"/>
          </a:blip>
          <a:stretch>
            <a:fillRect/>
          </a:stretch>
        </p:blipFill>
        <p:spPr>
          <a:xfrm>
            <a:off x="0" y="0"/>
            <a:ext cx="9372600" cy="7007225"/>
          </a:xfrm>
          <a:prstGeom prst="rect">
            <a:avLst/>
          </a:prstGeom>
          <a:noFill/>
          <a:ln w="9525">
            <a:noFill/>
          </a:ln>
        </p:spPr>
      </p:pic>
      <p:grpSp>
        <p:nvGrpSpPr>
          <p:cNvPr id="2" name="Group 3"/>
          <p:cNvGrpSpPr/>
          <p:nvPr/>
        </p:nvGrpSpPr>
        <p:grpSpPr>
          <a:xfrm>
            <a:off x="2286000" y="5340350"/>
            <a:ext cx="1730375" cy="908050"/>
            <a:chOff x="1440" y="3364"/>
            <a:chExt cx="1090" cy="572"/>
          </a:xfrm>
        </p:grpSpPr>
        <p:sp>
          <p:nvSpPr>
            <p:cNvPr id="14350" name="Text Box 4"/>
            <p:cNvSpPr txBox="1"/>
            <p:nvPr/>
          </p:nvSpPr>
          <p:spPr>
            <a:xfrm rot="-612326">
              <a:off x="1680" y="3364"/>
              <a:ext cx="850" cy="327"/>
            </a:xfrm>
            <a:prstGeom prst="rect">
              <a:avLst/>
            </a:prstGeom>
            <a:noFill/>
            <a:ln w="12700">
              <a:noFill/>
            </a:ln>
          </p:spPr>
          <p:txBody>
            <a:bodyPr>
              <a:spAutoFit/>
            </a:bodyPr>
            <a:p>
              <a:pPr>
                <a:spcBef>
                  <a:spcPct val="50000"/>
                </a:spcBef>
              </a:pPr>
              <a:r>
                <a:rPr lang="zh-CN" altLang="en-US" sz="2800" b="1" dirty="0">
                  <a:solidFill>
                    <a:schemeClr val="bg1"/>
                  </a:solidFill>
                  <a:latin typeface="Times New Roman" panose="02020603050405020304" pitchFamily="18" charset="0"/>
                </a:rPr>
                <a:t>马恩河</a:t>
              </a:r>
              <a:endParaRPr lang="zh-CN" altLang="en-US" sz="2800" b="1" dirty="0">
                <a:solidFill>
                  <a:schemeClr val="bg1"/>
                </a:solidFill>
                <a:latin typeface="Times New Roman" panose="02020603050405020304" pitchFamily="18" charset="0"/>
              </a:endParaRPr>
            </a:p>
          </p:txBody>
        </p:sp>
        <p:sp>
          <p:nvSpPr>
            <p:cNvPr id="14351" name="AutoShape 5"/>
            <p:cNvSpPr/>
            <p:nvPr/>
          </p:nvSpPr>
          <p:spPr>
            <a:xfrm>
              <a:off x="1440" y="3552"/>
              <a:ext cx="384" cy="384"/>
            </a:xfrm>
            <a:prstGeom prst="irregularSeal2">
              <a:avLst/>
            </a:prstGeom>
            <a:solidFill>
              <a:schemeClr val="accent1"/>
            </a:solidFill>
            <a:ln w="12700" cap="flat" cmpd="sng">
              <a:solidFill>
                <a:schemeClr val="tx1"/>
              </a:solidFill>
              <a:prstDash val="solid"/>
              <a:miter/>
              <a:headEnd type="none" w="sm" len="sm"/>
              <a:tailEnd type="none" w="sm" len="sm"/>
            </a:ln>
          </p:spPr>
          <p:txBody>
            <a:bodyPr wrap="none" anchor="ctr"/>
            <a:p>
              <a:endParaRPr lang="zh-CN" altLang="en-US" dirty="0">
                <a:latin typeface="Arial" panose="020B0604020202020204" pitchFamily="34" charset="0"/>
              </a:endParaRPr>
            </a:p>
          </p:txBody>
        </p:sp>
      </p:grpSp>
      <p:sp>
        <p:nvSpPr>
          <p:cNvPr id="13326" name="Freeform 14"/>
          <p:cNvSpPr/>
          <p:nvPr/>
        </p:nvSpPr>
        <p:spPr>
          <a:xfrm>
            <a:off x="2209800" y="1295400"/>
            <a:ext cx="5334000" cy="4495800"/>
          </a:xfrm>
          <a:custGeom>
            <a:avLst/>
            <a:gdLst>
              <a:gd name="txL" fmla="*/ 0 w 3024"/>
              <a:gd name="txT" fmla="*/ 0 h 2736"/>
              <a:gd name="txR" fmla="*/ 3024 w 3024"/>
              <a:gd name="txB" fmla="*/ 2736 h 2736"/>
            </a:gdLst>
            <a:ahLst/>
            <a:cxnLst>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3024" h="2736">
                <a:moveTo>
                  <a:pt x="3024" y="0"/>
                </a:moveTo>
                <a:cubicBezTo>
                  <a:pt x="2848" y="68"/>
                  <a:pt x="2672" y="136"/>
                  <a:pt x="2448" y="240"/>
                </a:cubicBezTo>
                <a:cubicBezTo>
                  <a:pt x="2224" y="344"/>
                  <a:pt x="1880" y="488"/>
                  <a:pt x="1680" y="624"/>
                </a:cubicBezTo>
                <a:cubicBezTo>
                  <a:pt x="1480" y="760"/>
                  <a:pt x="1416" y="928"/>
                  <a:pt x="1248" y="1056"/>
                </a:cubicBezTo>
                <a:cubicBezTo>
                  <a:pt x="1080" y="1184"/>
                  <a:pt x="864" y="1256"/>
                  <a:pt x="672" y="1392"/>
                </a:cubicBezTo>
                <a:cubicBezTo>
                  <a:pt x="480" y="1528"/>
                  <a:pt x="192" y="1648"/>
                  <a:pt x="96" y="1872"/>
                </a:cubicBezTo>
                <a:cubicBezTo>
                  <a:pt x="0" y="2096"/>
                  <a:pt x="96" y="2584"/>
                  <a:pt x="96" y="2736"/>
                </a:cubicBezTo>
              </a:path>
            </a:pathLst>
          </a:custGeom>
          <a:noFill/>
          <a:ln w="76200" cap="flat" cmpd="sng">
            <a:solidFill>
              <a:srgbClr val="00FFFF">
                <a:alpha val="100000"/>
              </a:srgbClr>
            </a:solidFill>
            <a:prstDash val="solid"/>
            <a:round/>
            <a:headEnd type="none" w="sm" len="sm"/>
            <a:tailEnd type="arrow" w="sm" len="lg"/>
          </a:ln>
        </p:spPr>
        <p:txBody>
          <a:bodyPr/>
          <a:p>
            <a:endParaRPr lang="zh-CN" altLang="en-US"/>
          </a:p>
        </p:txBody>
      </p:sp>
      <p:grpSp>
        <p:nvGrpSpPr>
          <p:cNvPr id="3" name="Group 15"/>
          <p:cNvGrpSpPr/>
          <p:nvPr/>
        </p:nvGrpSpPr>
        <p:grpSpPr>
          <a:xfrm>
            <a:off x="1371600" y="6172200"/>
            <a:ext cx="1828800" cy="685800"/>
            <a:chOff x="864" y="3888"/>
            <a:chExt cx="1152" cy="432"/>
          </a:xfrm>
        </p:grpSpPr>
        <p:sp>
          <p:nvSpPr>
            <p:cNvPr id="14348" name="Line 16"/>
            <p:cNvSpPr/>
            <p:nvPr/>
          </p:nvSpPr>
          <p:spPr>
            <a:xfrm flipH="1" flipV="1">
              <a:off x="1776" y="3936"/>
              <a:ext cx="240" cy="384"/>
            </a:xfrm>
            <a:prstGeom prst="line">
              <a:avLst/>
            </a:prstGeom>
            <a:ln w="76200" cap="flat" cmpd="sng">
              <a:solidFill>
                <a:srgbClr val="CC99FF"/>
              </a:solidFill>
              <a:prstDash val="solid"/>
              <a:headEnd type="none" w="sm" len="sm"/>
              <a:tailEnd type="arrow" w="sm" len="lg"/>
            </a:ln>
          </p:spPr>
        </p:sp>
        <p:sp>
          <p:nvSpPr>
            <p:cNvPr id="14349" name="Line 17"/>
            <p:cNvSpPr/>
            <p:nvPr/>
          </p:nvSpPr>
          <p:spPr>
            <a:xfrm flipV="1">
              <a:off x="864" y="3888"/>
              <a:ext cx="480" cy="432"/>
            </a:xfrm>
            <a:prstGeom prst="line">
              <a:avLst/>
            </a:prstGeom>
            <a:ln w="76200" cap="flat" cmpd="sng">
              <a:solidFill>
                <a:srgbClr val="CC99FF"/>
              </a:solidFill>
              <a:prstDash val="solid"/>
              <a:headEnd type="none" w="sm" len="sm"/>
              <a:tailEnd type="arrow" w="sm" len="lg"/>
            </a:ln>
          </p:spPr>
        </p:sp>
      </p:grpSp>
      <p:sp>
        <p:nvSpPr>
          <p:cNvPr id="14342" name="Text Box 19"/>
          <p:cNvSpPr txBox="1"/>
          <p:nvPr/>
        </p:nvSpPr>
        <p:spPr>
          <a:xfrm>
            <a:off x="304800" y="6338888"/>
            <a:ext cx="1603375" cy="519112"/>
          </a:xfrm>
          <a:prstGeom prst="rect">
            <a:avLst/>
          </a:prstGeom>
          <a:noFill/>
          <a:ln w="12700">
            <a:noFill/>
          </a:ln>
        </p:spPr>
        <p:txBody>
          <a:bodyPr>
            <a:spAutoFit/>
          </a:bodyPr>
          <a:p>
            <a:pPr>
              <a:spcBef>
                <a:spcPct val="50000"/>
              </a:spcBef>
            </a:pPr>
            <a:r>
              <a:rPr lang="zh-CN" altLang="en-US" sz="2800" b="1" dirty="0">
                <a:solidFill>
                  <a:schemeClr val="bg1"/>
                </a:solidFill>
                <a:latin typeface="Times New Roman" panose="02020603050405020304" pitchFamily="18" charset="0"/>
              </a:rPr>
              <a:t>巴黎</a:t>
            </a:r>
            <a:endParaRPr lang="zh-CN" altLang="en-US" sz="2800" b="1" dirty="0">
              <a:solidFill>
                <a:schemeClr val="bg1"/>
              </a:solidFill>
              <a:latin typeface="Times New Roman" panose="02020603050405020304" pitchFamily="18" charset="0"/>
            </a:endParaRPr>
          </a:p>
        </p:txBody>
      </p:sp>
      <p:sp>
        <p:nvSpPr>
          <p:cNvPr id="13322" name="AutoShape 20">
            <a:hlinkClick r:id="" action="ppaction://noaction" highlightClick="1"/>
          </p:cNvPr>
          <p:cNvSpPr>
            <a:spLocks noChangeArrowheads="1"/>
          </p:cNvSpPr>
          <p:nvPr/>
        </p:nvSpPr>
        <p:spPr bwMode="auto">
          <a:xfrm>
            <a:off x="-33337" y="0"/>
            <a:ext cx="2278063" cy="579438"/>
          </a:xfrm>
          <a:prstGeom prst="actionButtonForwardNext">
            <a:avLst/>
          </a:prstGeom>
          <a:solidFill>
            <a:schemeClr val="tx2">
              <a:lumMod val="50000"/>
            </a:schemeClr>
          </a:solidFill>
          <a:ln>
            <a:noFill/>
          </a:ln>
        </p:spPr>
        <p:txBody>
          <a:bodyPr anchor="ctr">
            <a:spAutoFit/>
          </a:bodyPr>
          <a:lstStyle/>
          <a:p>
            <a:pPr marL="0" marR="0" lvl="0" indent="0" algn="ctr" defTabSz="914400" rtl="0" eaLnBrk="1" fontAlgn="base" latinLnBrk="0" hangingPunct="1">
              <a:lnSpc>
                <a:spcPct val="100000"/>
              </a:lnSpc>
              <a:spcBef>
                <a:spcPct val="50000"/>
              </a:spcBef>
              <a:spcAft>
                <a:spcPct val="0"/>
              </a:spcAft>
              <a:buClrTx/>
              <a:buSzTx/>
              <a:buFontTx/>
              <a:buNone/>
              <a:defRPr/>
            </a:pPr>
            <a:r>
              <a:rPr kumimoji="1" lang="zh-CN" altLang="en-US" sz="2800" b="1" i="0" u="none" strike="noStrike" kern="1200" cap="none" spc="0" normalizeH="0" baseline="0" noProof="0" dirty="0">
                <a:ln>
                  <a:noFill/>
                </a:ln>
                <a:solidFill>
                  <a:schemeClr val="bg1"/>
                </a:solidFill>
                <a:effectLst/>
                <a:uLnTx/>
                <a:uFillTx/>
                <a:latin typeface="Times New Roman" panose="02020603050405020304" pitchFamily="18" charset="0"/>
                <a:ea typeface="隶书" pitchFamily="49" charset="-122"/>
                <a:cs typeface="+mn-cs"/>
              </a:rPr>
              <a:t>马恩河战役</a:t>
            </a:r>
            <a:endParaRPr kumimoji="1" lang="zh-CN" altLang="en-US" sz="2800" b="1" i="0" u="none" strike="noStrike" kern="1200" cap="none" spc="0" normalizeH="0" baseline="0" noProof="0" dirty="0">
              <a:ln>
                <a:noFill/>
              </a:ln>
              <a:solidFill>
                <a:schemeClr val="bg1"/>
              </a:solidFill>
              <a:effectLst/>
              <a:uLnTx/>
              <a:uFillTx/>
              <a:latin typeface="Times New Roman" panose="02020603050405020304" pitchFamily="18" charset="0"/>
              <a:ea typeface="隶书" pitchFamily="49" charset="-122"/>
              <a:cs typeface="+mn-cs"/>
            </a:endParaRPr>
          </a:p>
        </p:txBody>
      </p:sp>
      <p:grpSp>
        <p:nvGrpSpPr>
          <p:cNvPr id="4" name="Group 25"/>
          <p:cNvGrpSpPr/>
          <p:nvPr/>
        </p:nvGrpSpPr>
        <p:grpSpPr>
          <a:xfrm>
            <a:off x="3492500" y="476250"/>
            <a:ext cx="5976938" cy="4321175"/>
            <a:chOff x="1632" y="240"/>
            <a:chExt cx="3504" cy="2736"/>
          </a:xfrm>
        </p:grpSpPr>
        <p:sp>
          <p:nvSpPr>
            <p:cNvPr id="14346" name="AutoShape 26"/>
            <p:cNvSpPr/>
            <p:nvPr/>
          </p:nvSpPr>
          <p:spPr>
            <a:xfrm>
              <a:off x="1632" y="240"/>
              <a:ext cx="3504" cy="2736"/>
            </a:xfrm>
            <a:prstGeom prst="wedgeRectCallout">
              <a:avLst>
                <a:gd name="adj1" fmla="val -43667"/>
                <a:gd name="adj2" fmla="val 65426"/>
              </a:avLst>
            </a:prstGeom>
            <a:solidFill>
              <a:schemeClr val="bg1"/>
            </a:solidFill>
            <a:ln w="12700" cap="flat" cmpd="sng">
              <a:solidFill>
                <a:schemeClr val="tx1"/>
              </a:solidFill>
              <a:prstDash val="solid"/>
              <a:miter/>
              <a:headEnd type="none" w="sm" len="sm"/>
              <a:tailEnd type="none" w="sm" len="sm"/>
            </a:ln>
          </p:spPr>
          <p:txBody>
            <a:bodyPr/>
            <a:p>
              <a:pPr algn="ctr"/>
              <a:endParaRPr lang="zh-CN" altLang="zh-CN" sz="2400" dirty="0">
                <a:latin typeface="Times New Roman" panose="02020603050405020304" pitchFamily="18" charset="0"/>
              </a:endParaRPr>
            </a:p>
          </p:txBody>
        </p:sp>
        <p:sp>
          <p:nvSpPr>
            <p:cNvPr id="14347" name="Text Box 27"/>
            <p:cNvSpPr txBox="1"/>
            <p:nvPr/>
          </p:nvSpPr>
          <p:spPr>
            <a:xfrm>
              <a:off x="1776" y="288"/>
              <a:ext cx="3216" cy="2554"/>
            </a:xfrm>
            <a:prstGeom prst="rect">
              <a:avLst/>
            </a:prstGeom>
            <a:noFill/>
            <a:ln w="12700">
              <a:noFill/>
            </a:ln>
          </p:spPr>
          <p:txBody>
            <a:bodyPr>
              <a:spAutoFit/>
            </a:bodyPr>
            <a:p>
              <a:pPr>
                <a:lnSpc>
                  <a:spcPct val="155000"/>
                </a:lnSpc>
                <a:spcBef>
                  <a:spcPct val="90000"/>
                </a:spcBef>
              </a:pPr>
              <a:r>
                <a:rPr lang="zh-CN" altLang="en-US" sz="3200" b="1" dirty="0">
                  <a:solidFill>
                    <a:srgbClr val="0000FF"/>
                  </a:solidFill>
                  <a:latin typeface="Times New Roman" panose="02020603050405020304" pitchFamily="18" charset="0"/>
                  <a:ea typeface="黑体" panose="02010609060101010101" pitchFamily="49" charset="-122"/>
                </a:rPr>
                <a:t>时间</a:t>
              </a:r>
              <a:r>
                <a:rPr lang="zh-CN" altLang="en-US" sz="3200" b="1" dirty="0">
                  <a:solidFill>
                    <a:srgbClr val="0000FF"/>
                  </a:solidFill>
                  <a:latin typeface="Times New Roman" panose="02020603050405020304" pitchFamily="18" charset="0"/>
                  <a:ea typeface="楷体_GB2312" pitchFamily="49" charset="-122"/>
                </a:rPr>
                <a:t>：</a:t>
              </a:r>
              <a:r>
                <a:rPr lang="en-US" altLang="zh-CN" sz="3200" b="1" dirty="0">
                  <a:latin typeface="Times New Roman" panose="02020603050405020304" pitchFamily="18" charset="0"/>
                  <a:ea typeface="楷体_GB2312" pitchFamily="49" charset="-122"/>
                </a:rPr>
                <a:t>1914</a:t>
              </a:r>
              <a:r>
                <a:rPr lang="zh-CN" altLang="en-US" sz="3200" b="1" dirty="0">
                  <a:latin typeface="Times New Roman" panose="02020603050405020304" pitchFamily="18" charset="0"/>
                  <a:ea typeface="楷体_GB2312" pitchFamily="49" charset="-122"/>
                </a:rPr>
                <a:t>年</a:t>
              </a:r>
              <a:r>
                <a:rPr lang="en-US" altLang="zh-CN" sz="3200" b="1" dirty="0">
                  <a:latin typeface="Times New Roman" panose="02020603050405020304" pitchFamily="18" charset="0"/>
                  <a:ea typeface="楷体_GB2312" pitchFamily="49" charset="-122"/>
                </a:rPr>
                <a:t>9</a:t>
              </a:r>
              <a:r>
                <a:rPr lang="zh-CN" altLang="en-US" sz="3200" b="1" dirty="0">
                  <a:latin typeface="Times New Roman" panose="02020603050405020304" pitchFamily="18" charset="0"/>
                  <a:ea typeface="楷体_GB2312" pitchFamily="49" charset="-122"/>
                </a:rPr>
                <a:t>月</a:t>
              </a:r>
              <a:endParaRPr lang="zh-CN" altLang="en-US" sz="3200" b="1" dirty="0">
                <a:latin typeface="Times New Roman" panose="02020603050405020304" pitchFamily="18" charset="0"/>
                <a:ea typeface="楷体_GB2312" pitchFamily="49" charset="-122"/>
              </a:endParaRPr>
            </a:p>
            <a:p>
              <a:pPr>
                <a:spcBef>
                  <a:spcPct val="30000"/>
                </a:spcBef>
              </a:pPr>
              <a:r>
                <a:rPr lang="zh-CN" altLang="en-US" sz="3200" b="1" dirty="0">
                  <a:solidFill>
                    <a:srgbClr val="0000FF"/>
                  </a:solidFill>
                  <a:latin typeface="Times New Roman" panose="02020603050405020304" pitchFamily="18" charset="0"/>
                  <a:ea typeface="黑体" panose="02010609060101010101" pitchFamily="49" charset="-122"/>
                </a:rPr>
                <a:t>交战双方</a:t>
              </a:r>
              <a:r>
                <a:rPr lang="zh-CN" altLang="en-US" sz="3200" b="1" dirty="0">
                  <a:solidFill>
                    <a:srgbClr val="0000FF"/>
                  </a:solidFill>
                  <a:latin typeface="Times New Roman" panose="02020603050405020304" pitchFamily="18" charset="0"/>
                  <a:ea typeface="楷体_GB2312" pitchFamily="49" charset="-122"/>
                </a:rPr>
                <a:t>：</a:t>
              </a:r>
              <a:r>
                <a:rPr lang="zh-CN" altLang="en-US" sz="2800" b="1" dirty="0">
                  <a:latin typeface="Times New Roman" panose="02020603050405020304" pitchFamily="18" charset="0"/>
                </a:rPr>
                <a:t>英法联军</a:t>
              </a:r>
              <a:r>
                <a:rPr lang="zh-CN" altLang="en-US" sz="2800" b="1" dirty="0">
                  <a:solidFill>
                    <a:srgbClr val="003399"/>
                  </a:solidFill>
                  <a:latin typeface="Times New Roman" panose="02020603050405020304" pitchFamily="18" charset="0"/>
                </a:rPr>
                <a:t>→</a:t>
              </a:r>
              <a:r>
                <a:rPr lang="zh-CN" altLang="en-US" sz="2800" b="1" dirty="0">
                  <a:latin typeface="Times New Roman" panose="02020603050405020304" pitchFamily="18" charset="0"/>
                </a:rPr>
                <a:t>德军</a:t>
              </a:r>
              <a:r>
                <a:rPr lang="zh-CN" altLang="en-US" sz="3600" b="1" dirty="0">
                  <a:solidFill>
                    <a:srgbClr val="003399"/>
                  </a:solidFill>
                  <a:latin typeface="Times New Roman" panose="02020603050405020304" pitchFamily="18" charset="0"/>
                </a:rPr>
                <a:t> </a:t>
              </a:r>
              <a:endParaRPr lang="zh-CN" altLang="en-US" sz="3200" b="1" dirty="0">
                <a:solidFill>
                  <a:srgbClr val="0000FF"/>
                </a:solidFill>
                <a:latin typeface="Times New Roman" panose="02020603050405020304" pitchFamily="18" charset="0"/>
                <a:ea typeface="楷体_GB2312" pitchFamily="49" charset="-122"/>
              </a:endParaRPr>
            </a:p>
            <a:p>
              <a:pPr>
                <a:spcBef>
                  <a:spcPct val="50000"/>
                </a:spcBef>
              </a:pPr>
              <a:r>
                <a:rPr lang="zh-CN" altLang="en-US" sz="3200" b="1" dirty="0">
                  <a:solidFill>
                    <a:srgbClr val="0000FF"/>
                  </a:solidFill>
                  <a:latin typeface="Times New Roman" panose="02020603050405020304" pitchFamily="18" charset="0"/>
                  <a:ea typeface="黑体" panose="02010609060101010101" pitchFamily="49" charset="-122"/>
                </a:rPr>
                <a:t>结果</a:t>
              </a:r>
              <a:r>
                <a:rPr lang="zh-CN" altLang="en-US" sz="3200" b="1" dirty="0">
                  <a:solidFill>
                    <a:srgbClr val="0000FF"/>
                  </a:solidFill>
                  <a:latin typeface="Times New Roman" panose="02020603050405020304" pitchFamily="18" charset="0"/>
                  <a:ea typeface="楷体_GB2312" pitchFamily="49" charset="-122"/>
                </a:rPr>
                <a:t>：</a:t>
              </a:r>
              <a:r>
                <a:rPr lang="zh-CN" altLang="en-US" sz="2800" b="1" dirty="0">
                  <a:latin typeface="Times New Roman" panose="02020603050405020304" pitchFamily="18" charset="0"/>
                </a:rPr>
                <a:t>德军撤退</a:t>
              </a:r>
              <a:endParaRPr lang="zh-CN" altLang="en-US" sz="2800" b="1" dirty="0">
                <a:latin typeface="Times New Roman" panose="02020603050405020304" pitchFamily="18" charset="0"/>
              </a:endParaRPr>
            </a:p>
            <a:p>
              <a:pPr>
                <a:spcBef>
                  <a:spcPct val="50000"/>
                </a:spcBef>
              </a:pPr>
              <a:r>
                <a:rPr lang="zh-CN" altLang="en-US" sz="2800" b="1" dirty="0">
                  <a:latin typeface="Times New Roman" panose="02020603050405020304" pitchFamily="18" charset="0"/>
                </a:rPr>
                <a:t>第一次大规模战役</a:t>
              </a:r>
              <a:r>
                <a:rPr lang="en-US" altLang="zh-CN" sz="2800" b="1" dirty="0">
                  <a:latin typeface="Times New Roman" panose="02020603050405020304" pitchFamily="18" charset="0"/>
                </a:rPr>
                <a:t>,</a:t>
              </a:r>
              <a:r>
                <a:rPr lang="zh-CN" altLang="en-US" sz="2800" b="1" dirty="0">
                  <a:latin typeface="Times New Roman" panose="02020603050405020304" pitchFamily="18" charset="0"/>
                </a:rPr>
                <a:t>宣告德军“速战速决” 战略破产，之</a:t>
              </a:r>
              <a:r>
                <a:rPr lang="en-US" altLang="zh-CN" sz="2800" b="1" dirty="0">
                  <a:latin typeface="Times New Roman" panose="02020603050405020304" pitchFamily="18" charset="0"/>
                </a:rPr>
                <a:t> </a:t>
              </a:r>
              <a:r>
                <a:rPr lang="zh-CN" altLang="en-US" sz="2800" b="1" dirty="0">
                  <a:latin typeface="Times New Roman" panose="02020603050405020304" pitchFamily="18" charset="0"/>
                </a:rPr>
                <a:t>后西线进入相持阶段。</a:t>
              </a:r>
              <a:r>
                <a:rPr lang="zh-CN" altLang="en-US" sz="3600" b="1" dirty="0">
                  <a:solidFill>
                    <a:srgbClr val="003399"/>
                  </a:solidFill>
                  <a:latin typeface="Times New Roman" panose="02020603050405020304" pitchFamily="18" charset="0"/>
                </a:rPr>
                <a:t> </a:t>
              </a:r>
              <a:endParaRPr lang="zh-CN" altLang="en-US" sz="3600" b="1" dirty="0">
                <a:solidFill>
                  <a:srgbClr val="003399"/>
                </a:solidFill>
                <a:latin typeface="Times New Roman" panose="02020603050405020304" pitchFamily="18" charset="0"/>
              </a:endParaRPr>
            </a:p>
          </p:txBody>
        </p:sp>
      </p:grpSp>
      <p:sp>
        <p:nvSpPr>
          <p:cNvPr id="14345" name="Oval 32"/>
          <p:cNvSpPr/>
          <p:nvPr/>
        </p:nvSpPr>
        <p:spPr>
          <a:xfrm>
            <a:off x="1187450" y="6453188"/>
            <a:ext cx="144463" cy="144462"/>
          </a:xfrm>
          <a:prstGeom prst="ellipse">
            <a:avLst/>
          </a:prstGeom>
          <a:solidFill>
            <a:schemeClr val="bg1"/>
          </a:solidFill>
          <a:ln w="12700" cap="flat" cmpd="sng">
            <a:solidFill>
              <a:schemeClr val="tx1"/>
            </a:solidFill>
            <a:prstDash val="solid"/>
            <a:headEnd type="none" w="med" len="med"/>
            <a:tailEnd type="none" w="med" len="med"/>
          </a:ln>
        </p:spPr>
        <p:txBody>
          <a:bodyPr anchor="ctr">
            <a:spAutoFit/>
          </a:bodyPr>
          <a:p>
            <a:endParaRPr lang="zh-CN" altLang="en-US" dirty="0">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9" fill="hold">
                      <p:stCondLst>
                        <p:cond delay="indefinite"/>
                      </p:stCondLst>
                      <p:childTnLst>
                        <p:par>
                          <p:cTn id="10" fill="hold">
                            <p:stCondLst>
                              <p:cond delay="0"/>
                            </p:stCondLst>
                            <p:childTnLst>
                              <p:par>
                                <p:cTn id="11" presetID="18" presetClass="entr" presetSubtype="12" fill="hold" nodeType="clickEffect">
                                  <p:stCondLst>
                                    <p:cond delay="0"/>
                                  </p:stCondLst>
                                  <p:childTnLst>
                                    <p:set>
                                      <p:cBhvr>
                                        <p:cTn id="12" dur="1" fill="hold">
                                          <p:stCondLst>
                                            <p:cond delay="0"/>
                                          </p:stCondLst>
                                        </p:cTn>
                                        <p:tgtEl>
                                          <p:spTgt spid="13326"/>
                                        </p:tgtEl>
                                        <p:attrNameLst>
                                          <p:attrName>style.visibility</p:attrName>
                                        </p:attrNameLst>
                                      </p:cBhvr>
                                      <p:to>
                                        <p:strVal val="visible"/>
                                      </p:to>
                                    </p:set>
                                    <p:animEffect transition="in" filter="strips(downLeft)">
                                      <p:cBhvr>
                                        <p:cTn id="13" dur="500"/>
                                        <p:tgtEl>
                                          <p:spTgt spid="13326"/>
                                        </p:tgtEl>
                                      </p:cBhvr>
                                    </p:animEffect>
                                  </p:childTnLst>
                                  <p:subTnLst>
                                    <p:audio>
                                      <p:cMediaNode>
                                        <p:cTn display="0" masterRel="sameClick">
                                          <p:stCondLst>
                                            <p:cond evt="begin" delay="0">
                                              <p:tn val="11"/>
                                            </p:cond>
                                          </p:stCondLst>
                                          <p:endCondLst>
                                            <p:cond evt="onStopAudio" delay="0">
                                              <p:tgtEl>
                                                <p:sldTgt/>
                                              </p:tgtEl>
                                            </p:cond>
                                          </p:endCondLst>
                                        </p:cTn>
                                        <p:tgtEl>
                                          <p:sndTgt r:embed="rId3" name="laser.wav"/>
                                        </p:tgtEl>
                                      </p:cMediaNode>
                                    </p:audio>
                                  </p:subTnLst>
                                </p:cTn>
                              </p:par>
                            </p:childTnLst>
                          </p:cTn>
                        </p:par>
                      </p:childTnLst>
                    </p:cTn>
                  </p:par>
                  <p:par>
                    <p:cTn id="14" fill="hold">
                      <p:stCondLst>
                        <p:cond delay="indefinite"/>
                      </p:stCondLst>
                      <p:childTnLst>
                        <p:par>
                          <p:cTn id="15" fill="hold">
                            <p:stCondLst>
                              <p:cond delay="0"/>
                            </p:stCondLst>
                            <p:childTnLst>
                              <p:par>
                                <p:cTn id="16" presetID="18" presetClass="entr" presetSubtype="3"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upRight)">
                                      <p:cBhvr>
                                        <p:cTn id="18" dur="500"/>
                                        <p:tgtEl>
                                          <p:spTgt spid="3"/>
                                        </p:tgtEl>
                                      </p:cBhvr>
                                    </p:animEffect>
                                  </p:childTnLst>
                                  <p:subTnLst>
                                    <p:audio>
                                      <p:cMediaNode>
                                        <p:cTn display="0" masterRel="sameClick">
                                          <p:stCondLst>
                                            <p:cond evt="begin" delay="0">
                                              <p:tn val="16"/>
                                            </p:cond>
                                          </p:stCondLst>
                                          <p:endCondLst>
                                            <p:cond evt="onStopAudio" delay="0">
                                              <p:tgtEl>
                                                <p:sldTgt/>
                                              </p:tgtEl>
                                            </p:cond>
                                          </p:endCondLst>
                                        </p:cTn>
                                        <p:tgtEl>
                                          <p:sndTgt r:embed="rId3" name="laser.wav"/>
                                        </p:tgtEl>
                                      </p:cMediaNode>
                                    </p:audio>
                                  </p:subTnLst>
                                </p:cTn>
                              </p:par>
                            </p:childTnLst>
                          </p:cTn>
                        </p:par>
                      </p:childTnLst>
                    </p:cTn>
                  </p:par>
                  <p:par>
                    <p:cTn id="19" fill="hold">
                      <p:stCondLst>
                        <p:cond delay="indefinite"/>
                      </p:stCondLst>
                      <p:childTnLst>
                        <p:par>
                          <p:cTn id="20" fill="hold">
                            <p:stCondLst>
                              <p:cond delay="0"/>
                            </p:stCondLst>
                            <p:childTnLst>
                              <p:par>
                                <p:cTn id="21" presetID="12" presetClass="entr" presetSubtype="1"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slide(fromTop)">
                                      <p:cBhvr>
                                        <p:cTn id="23" dur="500"/>
                                        <p:tgtEl>
                                          <p:spTgt spid="4"/>
                                        </p:tgtEl>
                                      </p:cBhvr>
                                    </p:animEffect>
                                  </p:childTnLst>
                                  <p:subTnLst>
                                    <p:set>
                                      <p:cBhvr override="childStyle">
                                        <p:cTn dur="1" fill="hold" display="0" masterRel="nextClick" afterEffect="1"/>
                                        <p:tgtEl>
                                          <p:spTgt spid="4"/>
                                        </p:tgtEl>
                                        <p:attrNameLst>
                                          <p:attrName>style.visibility</p:attrName>
                                        </p:attrNameLst>
                                      </p:cBhvr>
                                      <p:to>
                                        <p:strVal val="hidden"/>
                                      </p:to>
                                    </p:set>
                                    <p:audio>
                                      <p:cMediaNode>
                                        <p:cTn display="0" masterRel="sameClick">
                                          <p:stCondLst>
                                            <p:cond evt="begin" delay="0">
                                              <p:tn val="21"/>
                                            </p:cond>
                                          </p:stCondLst>
                                          <p:endCondLst>
                                            <p:cond evt="onStopAudio" delay="0">
                                              <p:tgtEl>
                                                <p:sldTgt/>
                                              </p:tgtEl>
                                            </p:cond>
                                          </p:endCondLst>
                                        </p:cTn>
                                        <p:tgtEl>
                                          <p:sndTgt r:embed="rId4" name="cashreg.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2" name="Rectangle 4"/>
          <p:cNvSpPr/>
          <p:nvPr/>
        </p:nvSpPr>
        <p:spPr>
          <a:xfrm>
            <a:off x="774700" y="777875"/>
            <a:ext cx="7542213" cy="1066800"/>
          </a:xfrm>
          <a:prstGeom prst="rect">
            <a:avLst/>
          </a:prstGeom>
          <a:noFill/>
          <a:ln w="9525" cap="flat" cmpd="sng">
            <a:solidFill>
              <a:schemeClr val="tx1"/>
            </a:solidFill>
            <a:prstDash val="solid"/>
            <a:miter/>
            <a:headEnd type="none" w="med" len="med"/>
            <a:tailEnd type="none" w="med" len="med"/>
          </a:ln>
        </p:spPr>
        <p:txBody>
          <a:bodyPr>
            <a:spAutoFit/>
          </a:bodyPr>
          <a:p>
            <a:r>
              <a:rPr lang="zh-CN" altLang="en-US" sz="3200" b="1" dirty="0">
                <a:latin typeface="Arial" panose="020B0604020202020204" pitchFamily="34" charset="0"/>
              </a:rPr>
              <a:t>（</a:t>
            </a:r>
            <a:r>
              <a:rPr lang="en-US" altLang="zh-CN" sz="3200" b="1" dirty="0">
                <a:latin typeface="Arial" panose="020B0604020202020204" pitchFamily="34" charset="0"/>
              </a:rPr>
              <a:t>1</a:t>
            </a:r>
            <a:r>
              <a:rPr lang="zh-CN" altLang="en-US" sz="3200" b="1" dirty="0">
                <a:latin typeface="Arial" panose="020B0604020202020204" pitchFamily="34" charset="0"/>
              </a:rPr>
              <a:t>）第一阶段：</a:t>
            </a:r>
            <a:r>
              <a:rPr lang="en-US" altLang="zh-CN" sz="3200" b="1" dirty="0">
                <a:latin typeface="Arial" panose="020B0604020202020204" pitchFamily="34" charset="0"/>
              </a:rPr>
              <a:t>1914</a:t>
            </a:r>
            <a:r>
              <a:rPr lang="zh-CN" altLang="en-US" sz="3200" b="1" dirty="0">
                <a:latin typeface="Arial" panose="020B0604020202020204" pitchFamily="34" charset="0"/>
              </a:rPr>
              <a:t>年，</a:t>
            </a:r>
            <a:r>
              <a:rPr lang="zh-CN" altLang="en-US" sz="3200" b="1" dirty="0">
                <a:solidFill>
                  <a:srgbClr val="0000FF"/>
                </a:solidFill>
                <a:latin typeface="Arial" panose="020B0604020202020204" pitchFamily="34" charset="0"/>
              </a:rPr>
              <a:t>马恩河等战役</a:t>
            </a:r>
            <a:r>
              <a:rPr lang="zh-CN" altLang="en-US" sz="3200" b="1" dirty="0">
                <a:latin typeface="Arial" panose="020B0604020202020204" pitchFamily="34" charset="0"/>
              </a:rPr>
              <a:t>致使德国速决战的计划破产。</a:t>
            </a:r>
            <a:endParaRPr lang="zh-CN" altLang="en-US" sz="3200" b="1" dirty="0">
              <a:latin typeface="Arial" panose="020B0604020202020204" pitchFamily="34" charset="0"/>
            </a:endParaRPr>
          </a:p>
        </p:txBody>
      </p:sp>
      <p:sp>
        <p:nvSpPr>
          <p:cNvPr id="146437" name="Rectangle 5"/>
          <p:cNvSpPr/>
          <p:nvPr/>
        </p:nvSpPr>
        <p:spPr>
          <a:xfrm>
            <a:off x="762000" y="1989138"/>
            <a:ext cx="7554913" cy="1570037"/>
          </a:xfrm>
          <a:prstGeom prst="rect">
            <a:avLst/>
          </a:prstGeom>
          <a:noFill/>
          <a:ln w="9525" cap="flat" cmpd="sng">
            <a:solidFill>
              <a:schemeClr val="tx1"/>
            </a:solidFill>
            <a:prstDash val="solid"/>
            <a:miter/>
            <a:headEnd type="none" w="med" len="med"/>
            <a:tailEnd type="none" w="med" len="med"/>
          </a:ln>
        </p:spPr>
        <p:txBody>
          <a:bodyPr>
            <a:spAutoFit/>
          </a:bodyPr>
          <a:p>
            <a:r>
              <a:rPr lang="zh-CN" altLang="en-US" sz="3200" b="1" dirty="0">
                <a:latin typeface="Arial" panose="020B0604020202020204" pitchFamily="34" charset="0"/>
              </a:rPr>
              <a:t>（</a:t>
            </a:r>
            <a:r>
              <a:rPr lang="en-US" altLang="zh-CN" sz="3200" b="1" dirty="0">
                <a:latin typeface="Arial" panose="020B0604020202020204" pitchFamily="34" charset="0"/>
              </a:rPr>
              <a:t>2</a:t>
            </a:r>
            <a:r>
              <a:rPr lang="zh-CN" altLang="en-US" sz="3200" b="1" dirty="0">
                <a:latin typeface="Arial" panose="020B0604020202020204" pitchFamily="34" charset="0"/>
              </a:rPr>
              <a:t>）第二阶段（</a:t>
            </a:r>
            <a:r>
              <a:rPr lang="zh-CN" altLang="en-US" sz="3200" b="1" dirty="0">
                <a:solidFill>
                  <a:srgbClr val="C00000"/>
                </a:solidFill>
                <a:latin typeface="Arial" panose="020B0604020202020204" pitchFamily="34" charset="0"/>
              </a:rPr>
              <a:t>转折点</a:t>
            </a:r>
            <a:r>
              <a:rPr lang="zh-CN" altLang="en-US" sz="3200" b="1" dirty="0">
                <a:latin typeface="Arial" panose="020B0604020202020204" pitchFamily="34" charset="0"/>
              </a:rPr>
              <a:t>）：</a:t>
            </a:r>
            <a:r>
              <a:rPr lang="en-US" altLang="zh-CN" sz="3200" b="1" dirty="0">
                <a:latin typeface="Arial" panose="020B0604020202020204" pitchFamily="34" charset="0"/>
              </a:rPr>
              <a:t>1916</a:t>
            </a:r>
            <a:r>
              <a:rPr lang="zh-CN" altLang="en-US" sz="3200" b="1" dirty="0">
                <a:latin typeface="Arial" panose="020B0604020202020204" pitchFamily="34" charset="0"/>
              </a:rPr>
              <a:t>年，</a:t>
            </a:r>
            <a:r>
              <a:rPr lang="zh-CN" altLang="en-US" sz="3200" b="1" dirty="0">
                <a:solidFill>
                  <a:srgbClr val="0000FF"/>
                </a:solidFill>
                <a:latin typeface="Arial" panose="020B0604020202020204" pitchFamily="34" charset="0"/>
              </a:rPr>
              <a:t>凡尔登战役</a:t>
            </a:r>
            <a:r>
              <a:rPr lang="zh-CN" altLang="en-US" sz="3200" b="1" dirty="0">
                <a:latin typeface="Arial" panose="020B0604020202020204" pitchFamily="34" charset="0"/>
              </a:rPr>
              <a:t>，使大战的战略主动权转移到协约国一方。</a:t>
            </a:r>
            <a:endParaRPr lang="zh-CN" altLang="en-US" sz="3200" b="1" dirty="0">
              <a:latin typeface="Arial" panose="020B0604020202020204" pitchFamily="34" charset="0"/>
            </a:endParaRPr>
          </a:p>
        </p:txBody>
      </p:sp>
      <p:sp>
        <p:nvSpPr>
          <p:cNvPr id="15364" name="Text Box 32"/>
          <p:cNvSpPr txBox="1"/>
          <p:nvPr/>
        </p:nvSpPr>
        <p:spPr>
          <a:xfrm>
            <a:off x="25400" y="0"/>
            <a:ext cx="4762500" cy="646113"/>
          </a:xfrm>
          <a:prstGeom prst="rect">
            <a:avLst/>
          </a:prstGeom>
          <a:solidFill>
            <a:srgbClr val="00B0F0"/>
          </a:solidFill>
          <a:ln w="9525" cap="flat" cmpd="sng">
            <a:solidFill>
              <a:schemeClr val="tx1"/>
            </a:solidFill>
            <a:prstDash val="solid"/>
            <a:miter/>
            <a:headEnd type="none" w="med" len="med"/>
            <a:tailEnd type="none" w="med" len="med"/>
          </a:ln>
        </p:spPr>
        <p:txBody>
          <a:bodyPr>
            <a:spAutoFit/>
          </a:bodyPr>
          <a:p>
            <a:pPr>
              <a:spcBef>
                <a:spcPct val="50000"/>
              </a:spcBef>
            </a:pPr>
            <a:r>
              <a:rPr lang="zh-CN" altLang="en-US" sz="3600" b="1" dirty="0">
                <a:latin typeface="Comic Sans MS" panose="030F0702030302020204" pitchFamily="66" charset="0"/>
              </a:rPr>
              <a:t>一战经过（三个阶段）</a:t>
            </a:r>
            <a:endParaRPr lang="zh-CN" altLang="en-US" sz="3600" b="1" dirty="0">
              <a:latin typeface="Comic Sans MS" panose="030F0702030302020204" pitchFamily="66" charset="0"/>
            </a:endParaRPr>
          </a:p>
        </p:txBody>
      </p:sp>
      <p:sp>
        <p:nvSpPr>
          <p:cNvPr id="5" name="Text Box 4"/>
          <p:cNvSpPr txBox="1"/>
          <p:nvPr/>
        </p:nvSpPr>
        <p:spPr>
          <a:xfrm>
            <a:off x="755650" y="3644900"/>
            <a:ext cx="7024688" cy="1190625"/>
          </a:xfrm>
          <a:prstGeom prst="rect">
            <a:avLst/>
          </a:prstGeom>
          <a:solidFill>
            <a:srgbClr val="CCFFFF"/>
          </a:solidFill>
          <a:ln w="9525">
            <a:noFill/>
          </a:ln>
        </p:spPr>
        <p:txBody>
          <a:bodyPr wrap="none">
            <a:spAutoFit/>
          </a:bodyPr>
          <a:p>
            <a:pPr>
              <a:buFont typeface="Arial" panose="020B0604020202020204" pitchFamily="34" charset="0"/>
              <a:buNone/>
            </a:pPr>
            <a:r>
              <a:rPr lang="zh-CN" altLang="en-US" sz="3600" b="1" dirty="0">
                <a:latin typeface="隶书" pitchFamily="49" charset="-122"/>
                <a:ea typeface="隶书" pitchFamily="49" charset="-122"/>
              </a:rPr>
              <a:t>第一次世界大战最惨烈的战役</a:t>
            </a:r>
            <a:endParaRPr lang="zh-CN" altLang="en-US" sz="3600" b="1" dirty="0">
              <a:latin typeface="隶书" pitchFamily="49" charset="-122"/>
              <a:ea typeface="隶书" pitchFamily="49" charset="-122"/>
            </a:endParaRPr>
          </a:p>
          <a:p>
            <a:pPr>
              <a:buFont typeface="Arial" panose="020B0604020202020204" pitchFamily="34" charset="0"/>
              <a:buNone/>
            </a:pPr>
            <a:r>
              <a:rPr lang="zh-CN" altLang="en-US" sz="3600" b="1" dirty="0">
                <a:latin typeface="Times New Roman" panose="02020603050405020304" pitchFamily="18" charset="0"/>
                <a:ea typeface="华文彩云" pitchFamily="2" charset="-122"/>
              </a:rPr>
              <a:t>                                      </a:t>
            </a:r>
            <a:r>
              <a:rPr lang="en-US" altLang="zh-CN" sz="2800" b="1" dirty="0">
                <a:latin typeface="Arial" panose="020B0604020202020204" pitchFamily="34" charset="0"/>
              </a:rPr>
              <a:t>——</a:t>
            </a:r>
            <a:r>
              <a:rPr lang="zh-CN" altLang="en-US" sz="2800" b="1" dirty="0">
                <a:latin typeface="Comic Sans MS" panose="030F0702030302020204" pitchFamily="66" charset="0"/>
              </a:rPr>
              <a:t>凡尔登之战</a:t>
            </a:r>
            <a:endParaRPr lang="zh-CN" altLang="en-US" sz="2800" b="1" dirty="0">
              <a:latin typeface="Comic Sans MS" panose="030F0702030302020204" pitchFamily="66" charset="0"/>
            </a:endParaRPr>
          </a:p>
        </p:txBody>
      </p:sp>
      <p:sp>
        <p:nvSpPr>
          <p:cNvPr id="6" name="Rectangle 12"/>
          <p:cNvSpPr/>
          <p:nvPr/>
        </p:nvSpPr>
        <p:spPr>
          <a:xfrm>
            <a:off x="0" y="5589588"/>
            <a:ext cx="9144000" cy="836612"/>
          </a:xfrm>
          <a:prstGeom prst="rect">
            <a:avLst/>
          </a:prstGeom>
          <a:solidFill>
            <a:srgbClr val="CC0000"/>
          </a:solidFill>
          <a:ln w="9525" cap="flat" cmpd="sng">
            <a:solidFill>
              <a:schemeClr val="tx1"/>
            </a:solidFill>
            <a:prstDash val="solid"/>
            <a:miter/>
            <a:headEnd type="none" w="med" len="med"/>
            <a:tailEnd type="none" w="med" len="med"/>
          </a:ln>
        </p:spPr>
        <p:txBody>
          <a:bodyPr wrap="none" anchor="ctr"/>
          <a:p>
            <a:r>
              <a:rPr lang="zh-CN" altLang="en-US" sz="3600" b="1" dirty="0">
                <a:solidFill>
                  <a:schemeClr val="bg1"/>
                </a:solidFill>
                <a:latin typeface="Arial" panose="020B0604020202020204" pitchFamily="34" charset="0"/>
              </a:rPr>
              <a:t>“地狱、屠宰场、绞肉机”</a:t>
            </a:r>
            <a:endParaRPr lang="zh-CN" altLang="en-US" sz="3600" b="1" dirty="0">
              <a:solidFill>
                <a:schemeClr val="bg1"/>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146437"/>
                                        </p:tgtEl>
                                        <p:attrNameLst>
                                          <p:attrName>style.visibility</p:attrName>
                                        </p:attrNameLst>
                                      </p:cBhvr>
                                      <p:to>
                                        <p:strVal val="visible"/>
                                      </p:to>
                                    </p:set>
                                    <p:animEffect transition="in" filter="barn(inHorizontal)">
                                      <p:cBhvr>
                                        <p:cTn id="7" dur="500"/>
                                        <p:tgtEl>
                                          <p:spTgt spid="14643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7" grpId="0" animBg="1"/>
      <p:bldP spid="5"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6386" name="Picture 2" descr="q3"/>
          <p:cNvPicPr>
            <a:picLocks noChangeAspect="1"/>
          </p:cNvPicPr>
          <p:nvPr/>
        </p:nvPicPr>
        <p:blipFill>
          <a:blip r:embed="rId1">
            <a:lum bright="-26001" contrast="1999"/>
          </a:blip>
          <a:stretch>
            <a:fillRect/>
          </a:stretch>
        </p:blipFill>
        <p:spPr>
          <a:xfrm>
            <a:off x="-14287" y="22225"/>
            <a:ext cx="9372600" cy="7007225"/>
          </a:xfrm>
          <a:prstGeom prst="rect">
            <a:avLst/>
          </a:prstGeom>
          <a:noFill/>
          <a:ln w="9525">
            <a:noFill/>
          </a:ln>
        </p:spPr>
      </p:pic>
      <p:grpSp>
        <p:nvGrpSpPr>
          <p:cNvPr id="2" name="Group 6"/>
          <p:cNvGrpSpPr/>
          <p:nvPr/>
        </p:nvGrpSpPr>
        <p:grpSpPr>
          <a:xfrm>
            <a:off x="5791200" y="4953000"/>
            <a:ext cx="1273175" cy="900113"/>
            <a:chOff x="3600" y="3120"/>
            <a:chExt cx="802" cy="567"/>
          </a:xfrm>
        </p:grpSpPr>
        <p:sp>
          <p:nvSpPr>
            <p:cNvPr id="16397" name="Text Box 7"/>
            <p:cNvSpPr txBox="1"/>
            <p:nvPr/>
          </p:nvSpPr>
          <p:spPr>
            <a:xfrm>
              <a:off x="3600" y="3360"/>
              <a:ext cx="802" cy="327"/>
            </a:xfrm>
            <a:prstGeom prst="rect">
              <a:avLst/>
            </a:prstGeom>
            <a:noFill/>
            <a:ln w="12700">
              <a:noFill/>
            </a:ln>
          </p:spPr>
          <p:txBody>
            <a:bodyPr>
              <a:spAutoFit/>
            </a:bodyPr>
            <a:p>
              <a:pPr>
                <a:spcBef>
                  <a:spcPct val="50000"/>
                </a:spcBef>
              </a:pPr>
              <a:r>
                <a:rPr lang="zh-CN" altLang="en-US" sz="2800" b="1" dirty="0">
                  <a:solidFill>
                    <a:schemeClr val="bg1"/>
                  </a:solidFill>
                  <a:latin typeface="Times New Roman" panose="02020603050405020304" pitchFamily="18" charset="0"/>
                </a:rPr>
                <a:t>凡尔登</a:t>
              </a:r>
              <a:endParaRPr lang="zh-CN" altLang="en-US" sz="2800" b="1" dirty="0">
                <a:solidFill>
                  <a:schemeClr val="bg1"/>
                </a:solidFill>
                <a:latin typeface="Times New Roman" panose="02020603050405020304" pitchFamily="18" charset="0"/>
              </a:endParaRPr>
            </a:p>
          </p:txBody>
        </p:sp>
        <p:sp>
          <p:nvSpPr>
            <p:cNvPr id="16398" name="AutoShape 8"/>
            <p:cNvSpPr/>
            <p:nvPr/>
          </p:nvSpPr>
          <p:spPr>
            <a:xfrm>
              <a:off x="3792" y="3120"/>
              <a:ext cx="336" cy="240"/>
            </a:xfrm>
            <a:prstGeom prst="irregularSeal2">
              <a:avLst/>
            </a:prstGeom>
            <a:solidFill>
              <a:schemeClr val="accent1"/>
            </a:solidFill>
            <a:ln w="12700" cap="flat" cmpd="sng">
              <a:solidFill>
                <a:schemeClr val="tx1"/>
              </a:solidFill>
              <a:prstDash val="solid"/>
              <a:miter/>
              <a:headEnd type="none" w="sm" len="sm"/>
              <a:tailEnd type="none" w="sm" len="sm"/>
            </a:ln>
          </p:spPr>
          <p:txBody>
            <a:bodyPr wrap="none" anchor="ctr"/>
            <a:p>
              <a:endParaRPr lang="zh-CN" altLang="en-US" dirty="0">
                <a:latin typeface="Arial" panose="020B0604020202020204" pitchFamily="34" charset="0"/>
              </a:endParaRPr>
            </a:p>
          </p:txBody>
        </p:sp>
      </p:grpSp>
      <p:sp>
        <p:nvSpPr>
          <p:cNvPr id="13324" name="Freeform 12"/>
          <p:cNvSpPr/>
          <p:nvPr/>
        </p:nvSpPr>
        <p:spPr>
          <a:xfrm>
            <a:off x="6629400" y="3505200"/>
            <a:ext cx="1828800" cy="1371600"/>
          </a:xfrm>
          <a:custGeom>
            <a:avLst/>
            <a:gdLst>
              <a:gd name="txL" fmla="*/ 0 w 1152"/>
              <a:gd name="txT" fmla="*/ 0 h 864"/>
              <a:gd name="txR" fmla="*/ 1152 w 1152"/>
              <a:gd name="txB" fmla="*/ 864 h 864"/>
            </a:gdLst>
            <a:ahLst/>
            <a:cxnLst>
              <a:cxn ang="0">
                <a:pos x="2147483647" y="0"/>
              </a:cxn>
              <a:cxn ang="0">
                <a:pos x="2147483647" y="2147483647"/>
              </a:cxn>
              <a:cxn ang="0">
                <a:pos x="2147483647" y="2147483647"/>
              </a:cxn>
              <a:cxn ang="0">
                <a:pos x="0" y="2147483647"/>
              </a:cxn>
            </a:cxnLst>
            <a:rect l="txL" t="txT" r="txR" b="txB"/>
            <a:pathLst>
              <a:path w="1152" h="864">
                <a:moveTo>
                  <a:pt x="1152" y="0"/>
                </a:moveTo>
                <a:cubicBezTo>
                  <a:pt x="988" y="72"/>
                  <a:pt x="824" y="144"/>
                  <a:pt x="672" y="240"/>
                </a:cubicBezTo>
                <a:cubicBezTo>
                  <a:pt x="520" y="336"/>
                  <a:pt x="352" y="472"/>
                  <a:pt x="240" y="576"/>
                </a:cubicBezTo>
                <a:cubicBezTo>
                  <a:pt x="128" y="680"/>
                  <a:pt x="40" y="816"/>
                  <a:pt x="0" y="864"/>
                </a:cubicBezTo>
              </a:path>
            </a:pathLst>
          </a:custGeom>
          <a:noFill/>
          <a:ln w="76200" cap="flat" cmpd="sng">
            <a:solidFill>
              <a:srgbClr val="00FFFF">
                <a:alpha val="100000"/>
              </a:srgbClr>
            </a:solidFill>
            <a:prstDash val="solid"/>
            <a:round/>
            <a:headEnd type="none" w="sm" len="sm"/>
            <a:tailEnd type="arrow" w="sm" len="lg"/>
          </a:ln>
        </p:spPr>
        <p:txBody>
          <a:bodyPr/>
          <a:p>
            <a:endParaRPr lang="zh-CN" altLang="en-US"/>
          </a:p>
        </p:txBody>
      </p:sp>
      <p:sp>
        <p:nvSpPr>
          <p:cNvPr id="13325" name="Freeform 13"/>
          <p:cNvSpPr/>
          <p:nvPr/>
        </p:nvSpPr>
        <p:spPr>
          <a:xfrm>
            <a:off x="4800600" y="5334000"/>
            <a:ext cx="1219200" cy="1143000"/>
          </a:xfrm>
          <a:custGeom>
            <a:avLst/>
            <a:gdLst>
              <a:gd name="txL" fmla="*/ 0 w 768"/>
              <a:gd name="txT" fmla="*/ 0 h 720"/>
              <a:gd name="txR" fmla="*/ 768 w 768"/>
              <a:gd name="txB" fmla="*/ 720 h 720"/>
            </a:gdLst>
            <a:ahLst/>
            <a:cxnLst>
              <a:cxn ang="0">
                <a:pos x="0" y="2147483647"/>
              </a:cxn>
              <a:cxn ang="0">
                <a:pos x="2147483647" y="0"/>
              </a:cxn>
            </a:cxnLst>
            <a:rect l="txL" t="txT" r="txR" b="txB"/>
            <a:pathLst>
              <a:path w="768" h="720">
                <a:moveTo>
                  <a:pt x="0" y="720"/>
                </a:moveTo>
                <a:cubicBezTo>
                  <a:pt x="316" y="424"/>
                  <a:pt x="632" y="128"/>
                  <a:pt x="768" y="0"/>
                </a:cubicBezTo>
              </a:path>
            </a:pathLst>
          </a:custGeom>
          <a:noFill/>
          <a:ln w="76200" cap="flat" cmpd="sng">
            <a:solidFill>
              <a:srgbClr val="CC99FF">
                <a:alpha val="100000"/>
              </a:srgbClr>
            </a:solidFill>
            <a:prstDash val="solid"/>
            <a:round/>
            <a:headEnd type="none" w="sm" len="sm"/>
            <a:tailEnd type="arrow" w="sm" len="lg"/>
          </a:ln>
        </p:spPr>
        <p:txBody>
          <a:bodyPr/>
          <a:p>
            <a:endParaRPr lang="zh-CN" altLang="en-US"/>
          </a:p>
        </p:txBody>
      </p:sp>
      <p:sp>
        <p:nvSpPr>
          <p:cNvPr id="16390" name="Text Box 19"/>
          <p:cNvSpPr txBox="1"/>
          <p:nvPr/>
        </p:nvSpPr>
        <p:spPr>
          <a:xfrm>
            <a:off x="304800" y="6338888"/>
            <a:ext cx="1603375" cy="519112"/>
          </a:xfrm>
          <a:prstGeom prst="rect">
            <a:avLst/>
          </a:prstGeom>
          <a:noFill/>
          <a:ln w="12700">
            <a:noFill/>
          </a:ln>
        </p:spPr>
        <p:txBody>
          <a:bodyPr>
            <a:spAutoFit/>
          </a:bodyPr>
          <a:p>
            <a:pPr>
              <a:spcBef>
                <a:spcPct val="50000"/>
              </a:spcBef>
            </a:pPr>
            <a:r>
              <a:rPr lang="zh-CN" altLang="en-US" sz="2800" b="1" dirty="0">
                <a:solidFill>
                  <a:schemeClr val="bg1"/>
                </a:solidFill>
                <a:latin typeface="Times New Roman" panose="02020603050405020304" pitchFamily="18" charset="0"/>
              </a:rPr>
              <a:t>巴黎</a:t>
            </a:r>
            <a:endParaRPr lang="zh-CN" altLang="en-US" sz="2800" b="1" dirty="0">
              <a:solidFill>
                <a:schemeClr val="bg1"/>
              </a:solidFill>
              <a:latin typeface="Times New Roman" panose="02020603050405020304" pitchFamily="18" charset="0"/>
            </a:endParaRPr>
          </a:p>
        </p:txBody>
      </p:sp>
      <p:sp>
        <p:nvSpPr>
          <p:cNvPr id="13323" name="AutoShape 21">
            <a:hlinkClick r:id="" action="ppaction://noaction" highlightClick="1"/>
          </p:cNvPr>
          <p:cNvSpPr>
            <a:spLocks noChangeArrowheads="1"/>
          </p:cNvSpPr>
          <p:nvPr/>
        </p:nvSpPr>
        <p:spPr bwMode="auto">
          <a:xfrm>
            <a:off x="4262438" y="22225"/>
            <a:ext cx="2278063" cy="579438"/>
          </a:xfrm>
          <a:prstGeom prst="actionButtonForwardNext">
            <a:avLst/>
          </a:prstGeom>
          <a:solidFill>
            <a:schemeClr val="tx2">
              <a:lumMod val="50000"/>
            </a:schemeClr>
          </a:solidFill>
          <a:ln>
            <a:noFill/>
          </a:ln>
        </p:spPr>
        <p:txBody>
          <a:bodyPr anchor="ctr">
            <a:spAutoFit/>
          </a:bodyPr>
          <a:lstStyle/>
          <a:p>
            <a:pPr marL="0" marR="0" lvl="0" indent="0" algn="ctr" defTabSz="914400" rtl="0" eaLnBrk="1" fontAlgn="base" latinLnBrk="0" hangingPunct="1">
              <a:lnSpc>
                <a:spcPct val="100000"/>
              </a:lnSpc>
              <a:spcBef>
                <a:spcPct val="50000"/>
              </a:spcBef>
              <a:spcAft>
                <a:spcPct val="0"/>
              </a:spcAft>
              <a:buClrTx/>
              <a:buSzTx/>
              <a:buFontTx/>
              <a:buNone/>
              <a:defRPr/>
            </a:pPr>
            <a:r>
              <a:rPr kumimoji="1" lang="zh-CN" altLang="en-US" sz="2800" b="1" i="0" u="none" strike="noStrike" kern="1200" cap="none" spc="0" normalizeH="0" baseline="0" noProof="0" dirty="0">
                <a:ln>
                  <a:noFill/>
                </a:ln>
                <a:solidFill>
                  <a:schemeClr val="bg1"/>
                </a:solidFill>
                <a:effectLst/>
                <a:uLnTx/>
                <a:uFillTx/>
                <a:latin typeface="Times New Roman" panose="02020603050405020304" pitchFamily="18" charset="0"/>
                <a:ea typeface="隶书" pitchFamily="49" charset="-122"/>
                <a:cs typeface="+mn-cs"/>
              </a:rPr>
              <a:t>凡尔登战役</a:t>
            </a:r>
            <a:endParaRPr kumimoji="1" lang="zh-CN" altLang="en-US" sz="2800" b="1" i="0" u="none" strike="noStrike" kern="1200" cap="none" spc="0" normalizeH="0" baseline="0" noProof="0" dirty="0">
              <a:ln>
                <a:noFill/>
              </a:ln>
              <a:solidFill>
                <a:schemeClr val="bg1"/>
              </a:solidFill>
              <a:effectLst/>
              <a:uLnTx/>
              <a:uFillTx/>
              <a:latin typeface="Times New Roman" panose="02020603050405020304" pitchFamily="18" charset="0"/>
              <a:ea typeface="隶书" pitchFamily="49" charset="-122"/>
              <a:cs typeface="+mn-cs"/>
            </a:endParaRPr>
          </a:p>
        </p:txBody>
      </p:sp>
      <p:sp>
        <p:nvSpPr>
          <p:cNvPr id="13336" name="AutoShape 24"/>
          <p:cNvSpPr/>
          <p:nvPr/>
        </p:nvSpPr>
        <p:spPr>
          <a:xfrm>
            <a:off x="2339975" y="6321425"/>
            <a:ext cx="6804025" cy="536575"/>
          </a:xfrm>
          <a:prstGeom prst="wedgeRectCallout">
            <a:avLst>
              <a:gd name="adj1" fmla="val 5019"/>
              <a:gd name="adj2" fmla="val -139644"/>
            </a:avLst>
          </a:prstGeom>
          <a:solidFill>
            <a:srgbClr val="FFFF00"/>
          </a:solidFill>
          <a:ln w="9525" cap="flat" cmpd="sng">
            <a:solidFill>
              <a:schemeClr val="tx1"/>
            </a:solidFill>
            <a:prstDash val="solid"/>
            <a:miter/>
            <a:headEnd type="none" w="med" len="med"/>
            <a:tailEnd type="none" w="med" len="med"/>
          </a:ln>
        </p:spPr>
        <p:txBody>
          <a:bodyPr/>
          <a:p>
            <a:pPr>
              <a:lnSpc>
                <a:spcPct val="110000"/>
              </a:lnSpc>
            </a:pPr>
            <a:r>
              <a:rPr lang="zh-CN" altLang="en-US" sz="2800" b="1" dirty="0">
                <a:solidFill>
                  <a:srgbClr val="000000"/>
                </a:solidFill>
                <a:latin typeface="隶书" pitchFamily="49" charset="-122"/>
                <a:ea typeface="隶书" pitchFamily="49" charset="-122"/>
              </a:rPr>
              <a:t>碾碎法国的磨盘。</a:t>
            </a:r>
            <a:r>
              <a:rPr lang="zh-CN" altLang="en-US" sz="2800" b="1" dirty="0">
                <a:solidFill>
                  <a:srgbClr val="000000"/>
                </a:solidFill>
                <a:latin typeface="Times New Roman" panose="02020603050405020304" pitchFamily="18" charset="0"/>
                <a:ea typeface="隶书" pitchFamily="49" charset="-122"/>
              </a:rPr>
              <a:t>“</a:t>
            </a:r>
            <a:r>
              <a:rPr lang="zh-CN" altLang="en-US" sz="2800" b="1" dirty="0">
                <a:solidFill>
                  <a:srgbClr val="0000FF"/>
                </a:solidFill>
                <a:latin typeface="隶书" pitchFamily="49" charset="-122"/>
                <a:ea typeface="隶书" pitchFamily="49" charset="-122"/>
              </a:rPr>
              <a:t>让法国人把血流干！</a:t>
            </a:r>
            <a:r>
              <a:rPr lang="zh-CN" altLang="en-US" sz="2800" b="1" dirty="0">
                <a:solidFill>
                  <a:srgbClr val="000000"/>
                </a:solidFill>
                <a:latin typeface="Times New Roman" panose="02020603050405020304" pitchFamily="18" charset="0"/>
                <a:ea typeface="隶书" pitchFamily="49" charset="-122"/>
              </a:rPr>
              <a:t>”</a:t>
            </a:r>
            <a:endParaRPr lang="zh-CN" altLang="en-US" sz="2800" b="1" dirty="0">
              <a:solidFill>
                <a:srgbClr val="000000"/>
              </a:solidFill>
              <a:latin typeface="隶书" pitchFamily="49" charset="-122"/>
              <a:ea typeface="隶书" pitchFamily="49" charset="-122"/>
            </a:endParaRPr>
          </a:p>
        </p:txBody>
      </p:sp>
      <p:grpSp>
        <p:nvGrpSpPr>
          <p:cNvPr id="3" name="Group 28"/>
          <p:cNvGrpSpPr/>
          <p:nvPr/>
        </p:nvGrpSpPr>
        <p:grpSpPr>
          <a:xfrm>
            <a:off x="-34925" y="1289050"/>
            <a:ext cx="6054725" cy="4789488"/>
            <a:chOff x="-2782" y="-336"/>
            <a:chExt cx="3504" cy="3428"/>
          </a:xfrm>
        </p:grpSpPr>
        <p:sp>
          <p:nvSpPr>
            <p:cNvPr id="16395" name="AutoShape 29"/>
            <p:cNvSpPr/>
            <p:nvPr/>
          </p:nvSpPr>
          <p:spPr>
            <a:xfrm rot="-5408796">
              <a:off x="-2421" y="-696"/>
              <a:ext cx="2783" cy="3504"/>
            </a:xfrm>
            <a:prstGeom prst="wedgeRoundRectCallout">
              <a:avLst>
                <a:gd name="adj1" fmla="val -43917"/>
                <a:gd name="adj2" fmla="val 54259"/>
                <a:gd name="adj3" fmla="val 16667"/>
              </a:avLst>
            </a:prstGeom>
            <a:solidFill>
              <a:schemeClr val="bg1"/>
            </a:solidFill>
            <a:ln w="12700" cap="flat" cmpd="sng">
              <a:solidFill>
                <a:schemeClr val="tx1"/>
              </a:solidFill>
              <a:prstDash val="solid"/>
              <a:miter/>
              <a:headEnd type="none" w="sm" len="sm"/>
              <a:tailEnd type="none" w="sm" len="sm"/>
            </a:ln>
          </p:spPr>
          <p:txBody>
            <a:bodyPr vert="eaVert"/>
            <a:p>
              <a:pPr algn="ctr"/>
              <a:endParaRPr lang="zh-CN" altLang="zh-CN" sz="2400" dirty="0">
                <a:latin typeface="Times New Roman" panose="02020603050405020304" pitchFamily="18" charset="0"/>
              </a:endParaRPr>
            </a:p>
          </p:txBody>
        </p:sp>
        <p:sp>
          <p:nvSpPr>
            <p:cNvPr id="16396" name="Text Box 30"/>
            <p:cNvSpPr txBox="1"/>
            <p:nvPr/>
          </p:nvSpPr>
          <p:spPr>
            <a:xfrm>
              <a:off x="-2638" y="-336"/>
              <a:ext cx="3360" cy="3428"/>
            </a:xfrm>
            <a:prstGeom prst="rect">
              <a:avLst/>
            </a:prstGeom>
            <a:noFill/>
            <a:ln w="12700">
              <a:noFill/>
            </a:ln>
          </p:spPr>
          <p:txBody>
            <a:bodyPr>
              <a:spAutoFit/>
            </a:bodyPr>
            <a:p>
              <a:pPr>
                <a:lnSpc>
                  <a:spcPct val="90000"/>
                </a:lnSpc>
              </a:pPr>
              <a:r>
                <a:rPr lang="zh-CN" altLang="en-US" sz="3200" b="1" dirty="0">
                  <a:solidFill>
                    <a:srgbClr val="0033CC"/>
                  </a:solidFill>
                  <a:latin typeface="Times New Roman" panose="02020603050405020304" pitchFamily="18" charset="0"/>
                  <a:ea typeface="黑体" panose="02010609060101010101" pitchFamily="49" charset="-122"/>
                </a:rPr>
                <a:t>时间</a:t>
              </a:r>
              <a:r>
                <a:rPr lang="en-US" altLang="zh-CN" sz="3200" b="1" dirty="0">
                  <a:solidFill>
                    <a:srgbClr val="0033CC"/>
                  </a:solidFill>
                  <a:latin typeface="Times New Roman" panose="02020603050405020304" pitchFamily="18" charset="0"/>
                  <a:ea typeface="楷体_GB2312" pitchFamily="49" charset="-122"/>
                </a:rPr>
                <a:t>:</a:t>
              </a:r>
              <a:r>
                <a:rPr lang="en-US" altLang="zh-CN" sz="3200" b="1" dirty="0">
                  <a:latin typeface="Times New Roman" panose="02020603050405020304" pitchFamily="18" charset="0"/>
                  <a:ea typeface="楷体_GB2312" pitchFamily="49" charset="-122"/>
                </a:rPr>
                <a:t>1916</a:t>
              </a:r>
              <a:r>
                <a:rPr lang="zh-CN" altLang="en-US" sz="3200" b="1" dirty="0">
                  <a:latin typeface="Times New Roman" panose="02020603050405020304" pitchFamily="18" charset="0"/>
                  <a:ea typeface="楷体_GB2312" pitchFamily="49" charset="-122"/>
                </a:rPr>
                <a:t>年</a:t>
              </a:r>
              <a:r>
                <a:rPr lang="en-US" altLang="zh-CN" sz="3200" b="1" dirty="0">
                  <a:latin typeface="Times New Roman" panose="02020603050405020304" pitchFamily="18" charset="0"/>
                  <a:ea typeface="楷体_GB2312" pitchFamily="49" charset="-122"/>
                </a:rPr>
                <a:t>2---12</a:t>
              </a:r>
              <a:r>
                <a:rPr lang="zh-CN" altLang="en-US" sz="3200" b="1" dirty="0">
                  <a:latin typeface="Times New Roman" panose="02020603050405020304" pitchFamily="18" charset="0"/>
                  <a:ea typeface="楷体_GB2312" pitchFamily="49" charset="-122"/>
                </a:rPr>
                <a:t>月</a:t>
              </a:r>
              <a:endParaRPr lang="zh-CN" altLang="en-US" sz="3200" b="1" dirty="0">
                <a:latin typeface="Times New Roman" panose="02020603050405020304" pitchFamily="18" charset="0"/>
                <a:ea typeface="楷体_GB2312" pitchFamily="49" charset="-122"/>
              </a:endParaRPr>
            </a:p>
            <a:p>
              <a:pPr>
                <a:lnSpc>
                  <a:spcPct val="90000"/>
                </a:lnSpc>
              </a:pPr>
              <a:r>
                <a:rPr lang="zh-CN" altLang="en-US" sz="3200" b="1" dirty="0">
                  <a:solidFill>
                    <a:srgbClr val="0033CC"/>
                  </a:solidFill>
                  <a:latin typeface="Times New Roman" panose="02020603050405020304" pitchFamily="18" charset="0"/>
                  <a:ea typeface="黑体" panose="02010609060101010101" pitchFamily="49" charset="-122"/>
                </a:rPr>
                <a:t>交战双方</a:t>
              </a:r>
              <a:r>
                <a:rPr lang="en-US" altLang="zh-CN" sz="3200" b="1" dirty="0">
                  <a:solidFill>
                    <a:srgbClr val="0033CC"/>
                  </a:solidFill>
                  <a:latin typeface="Times New Roman" panose="02020603050405020304" pitchFamily="18" charset="0"/>
                  <a:ea typeface="楷体_GB2312" pitchFamily="49" charset="-122"/>
                </a:rPr>
                <a:t>:</a:t>
              </a:r>
              <a:r>
                <a:rPr lang="en-US" altLang="zh-CN" sz="3200" b="1" dirty="0">
                  <a:latin typeface="Times New Roman" panose="02020603050405020304" pitchFamily="18" charset="0"/>
                  <a:ea typeface="楷体_GB2312" pitchFamily="49" charset="-122"/>
                </a:rPr>
                <a:t>  </a:t>
              </a:r>
              <a:r>
                <a:rPr lang="zh-CN" altLang="en-US" sz="3200" b="1" dirty="0">
                  <a:latin typeface="Times New Roman" panose="02020603050405020304" pitchFamily="18" charset="0"/>
                  <a:ea typeface="楷体_GB2312" pitchFamily="49" charset="-122"/>
                </a:rPr>
                <a:t>法</a:t>
              </a:r>
              <a:r>
                <a:rPr lang="zh-CN" altLang="en-US" sz="3600" b="1" dirty="0">
                  <a:latin typeface="Times New Roman" panose="02020603050405020304" pitchFamily="18" charset="0"/>
                </a:rPr>
                <a:t>→</a:t>
              </a:r>
              <a:r>
                <a:rPr lang="zh-CN" altLang="en-US" sz="3200" b="1" dirty="0">
                  <a:latin typeface="Times New Roman" panose="02020603050405020304" pitchFamily="18" charset="0"/>
                  <a:ea typeface="楷体_GB2312" pitchFamily="49" charset="-122"/>
                </a:rPr>
                <a:t>德</a:t>
              </a:r>
              <a:endParaRPr lang="zh-CN" altLang="en-US" sz="3200" b="1" dirty="0">
                <a:latin typeface="Times New Roman" panose="02020603050405020304" pitchFamily="18" charset="0"/>
                <a:ea typeface="楷体_GB2312" pitchFamily="49" charset="-122"/>
              </a:endParaRPr>
            </a:p>
            <a:p>
              <a:pPr>
                <a:lnSpc>
                  <a:spcPct val="90000"/>
                </a:lnSpc>
              </a:pPr>
              <a:r>
                <a:rPr lang="zh-CN" altLang="en-US" sz="2800" b="1" dirty="0">
                  <a:solidFill>
                    <a:srgbClr val="0033CC"/>
                  </a:solidFill>
                  <a:latin typeface="Times New Roman" panose="02020603050405020304" pitchFamily="18" charset="0"/>
                  <a:ea typeface="黑体" panose="02010609060101010101" pitchFamily="49" charset="-122"/>
                </a:rPr>
                <a:t>概况</a:t>
              </a:r>
              <a:r>
                <a:rPr lang="en-US" altLang="zh-CN" sz="2800" b="1" dirty="0">
                  <a:solidFill>
                    <a:srgbClr val="0033CC"/>
                  </a:solidFill>
                  <a:latin typeface="Times New Roman" panose="02020603050405020304" pitchFamily="18" charset="0"/>
                </a:rPr>
                <a:t>:</a:t>
              </a:r>
              <a:r>
                <a:rPr lang="zh-CN" altLang="en-US" sz="2800" b="1" dirty="0">
                  <a:latin typeface="Times New Roman" panose="02020603050405020304" pitchFamily="18" charset="0"/>
                </a:rPr>
                <a:t>德出动飞机</a:t>
              </a:r>
              <a:r>
                <a:rPr lang="en-US" altLang="zh-CN" sz="2800" b="1" dirty="0">
                  <a:latin typeface="Times New Roman" panose="02020603050405020304" pitchFamily="18" charset="0"/>
                </a:rPr>
                <a:t>.</a:t>
              </a:r>
              <a:r>
                <a:rPr lang="zh-CN" altLang="en-US" sz="2800" b="1" dirty="0">
                  <a:latin typeface="Times New Roman" panose="02020603050405020304" pitchFamily="18" charset="0"/>
                </a:rPr>
                <a:t>飞艇</a:t>
              </a:r>
              <a:r>
                <a:rPr lang="en-US" altLang="zh-CN" sz="2800" b="1" dirty="0">
                  <a:latin typeface="Times New Roman" panose="02020603050405020304" pitchFamily="18" charset="0"/>
                </a:rPr>
                <a:t>.</a:t>
              </a:r>
              <a:r>
                <a:rPr lang="zh-CN" altLang="en-US" sz="2800" b="1" dirty="0">
                  <a:latin typeface="Times New Roman" panose="02020603050405020304" pitchFamily="18" charset="0"/>
                </a:rPr>
                <a:t>毒气弹</a:t>
              </a:r>
              <a:r>
                <a:rPr lang="en-US" altLang="zh-CN" sz="2800" b="1" dirty="0">
                  <a:latin typeface="Times New Roman" panose="02020603050405020304" pitchFamily="18" charset="0"/>
                </a:rPr>
                <a:t>.</a:t>
              </a:r>
              <a:endParaRPr lang="en-US" altLang="zh-CN" sz="2800" b="1" dirty="0">
                <a:latin typeface="Times New Roman" panose="02020603050405020304" pitchFamily="18" charset="0"/>
              </a:endParaRPr>
            </a:p>
            <a:p>
              <a:pPr>
                <a:lnSpc>
                  <a:spcPct val="90000"/>
                </a:lnSpc>
              </a:pPr>
              <a:r>
                <a:rPr lang="zh-CN" altLang="en-US" sz="3200" b="1" dirty="0">
                  <a:solidFill>
                    <a:srgbClr val="0033CC"/>
                  </a:solidFill>
                  <a:latin typeface="Times New Roman" panose="02020603050405020304" pitchFamily="18" charset="0"/>
                  <a:ea typeface="黑体" panose="02010609060101010101" pitchFamily="49" charset="-122"/>
                </a:rPr>
                <a:t>伤亡</a:t>
              </a:r>
              <a:r>
                <a:rPr lang="en-US" altLang="zh-CN" sz="3200" b="1" dirty="0">
                  <a:solidFill>
                    <a:srgbClr val="0033CC"/>
                  </a:solidFill>
                  <a:latin typeface="Times New Roman" panose="02020603050405020304" pitchFamily="18" charset="0"/>
                  <a:ea typeface="楷体_GB2312" pitchFamily="49" charset="-122"/>
                </a:rPr>
                <a:t>:</a:t>
              </a:r>
              <a:r>
                <a:rPr lang="en-US" altLang="zh-CN" sz="3200" b="1" dirty="0">
                  <a:latin typeface="Times New Roman" panose="02020603050405020304" pitchFamily="18" charset="0"/>
                  <a:ea typeface="楷体_GB2312" pitchFamily="49" charset="-122"/>
                </a:rPr>
                <a:t>70</a:t>
              </a:r>
              <a:r>
                <a:rPr lang="zh-CN" altLang="en-US" sz="3200" b="1" dirty="0">
                  <a:latin typeface="Times New Roman" panose="02020603050405020304" pitchFamily="18" charset="0"/>
                  <a:ea typeface="楷体_GB2312" pitchFamily="49" charset="-122"/>
                </a:rPr>
                <a:t>多万</a:t>
              </a:r>
              <a:r>
                <a:rPr lang="en-US" altLang="zh-CN" sz="3200" b="1" dirty="0">
                  <a:latin typeface="Times New Roman" panose="02020603050405020304" pitchFamily="18" charset="0"/>
                  <a:ea typeface="楷体_GB2312" pitchFamily="49" charset="-122"/>
                </a:rPr>
                <a:t>(</a:t>
              </a:r>
              <a:r>
                <a:rPr lang="zh-CN" altLang="en-US" sz="3200" b="1" dirty="0">
                  <a:latin typeface="Times New Roman" panose="02020603050405020304" pitchFamily="18" charset="0"/>
                  <a:ea typeface="楷体_GB2312" pitchFamily="49" charset="-122"/>
                </a:rPr>
                <a:t>“</a:t>
              </a:r>
              <a:r>
                <a:rPr lang="zh-CN" altLang="en-US" sz="3200" b="1" dirty="0">
                  <a:solidFill>
                    <a:srgbClr val="C00000"/>
                  </a:solidFill>
                  <a:latin typeface="Times New Roman" panose="02020603050405020304" pitchFamily="18" charset="0"/>
                  <a:ea typeface="隶书" pitchFamily="49" charset="-122"/>
                </a:rPr>
                <a:t>凡尔登绞肉机”</a:t>
              </a:r>
              <a:r>
                <a:rPr lang="en-US" altLang="zh-CN" sz="3600" b="1" dirty="0">
                  <a:latin typeface="Times New Roman" panose="02020603050405020304" pitchFamily="18" charset="0"/>
                </a:rPr>
                <a:t>)</a:t>
              </a:r>
              <a:endParaRPr lang="en-US" altLang="zh-CN" sz="3200" b="1" dirty="0">
                <a:latin typeface="Times New Roman" panose="02020603050405020304" pitchFamily="18" charset="0"/>
                <a:ea typeface="楷体_GB2312" pitchFamily="49" charset="-122"/>
              </a:endParaRPr>
            </a:p>
            <a:p>
              <a:pPr>
                <a:lnSpc>
                  <a:spcPct val="90000"/>
                </a:lnSpc>
              </a:pPr>
              <a:r>
                <a:rPr lang="zh-CN" altLang="en-US" sz="3200" b="1" dirty="0">
                  <a:solidFill>
                    <a:srgbClr val="0033CC"/>
                  </a:solidFill>
                  <a:latin typeface="Times New Roman" panose="02020603050405020304" pitchFamily="18" charset="0"/>
                  <a:ea typeface="黑体" panose="02010609060101010101" pitchFamily="49" charset="-122"/>
                </a:rPr>
                <a:t>结果</a:t>
              </a:r>
              <a:r>
                <a:rPr lang="en-US" altLang="zh-CN" sz="3200" b="1" dirty="0">
                  <a:solidFill>
                    <a:srgbClr val="0033CC"/>
                  </a:solidFill>
                  <a:latin typeface="Times New Roman" panose="02020603050405020304" pitchFamily="18" charset="0"/>
                  <a:ea typeface="楷体_GB2312" pitchFamily="49" charset="-122"/>
                </a:rPr>
                <a:t>:</a:t>
              </a:r>
              <a:r>
                <a:rPr lang="zh-CN" altLang="en-US" sz="3200" b="1" dirty="0">
                  <a:latin typeface="Times New Roman" panose="02020603050405020304" pitchFamily="18" charset="0"/>
                  <a:ea typeface="楷体_GB2312" pitchFamily="49" charset="-122"/>
                </a:rPr>
                <a:t>宣告</a:t>
              </a:r>
              <a:r>
                <a:rPr lang="zh-CN" altLang="en-US" sz="2800" b="1" dirty="0">
                  <a:latin typeface="Times New Roman" panose="02020603050405020304" pitchFamily="18" charset="0"/>
                </a:rPr>
                <a:t>德国歼灭法军主力、迫使法军投降的计划破产</a:t>
              </a:r>
              <a:r>
                <a:rPr lang="en-US" altLang="zh-CN" sz="2800" b="1" dirty="0">
                  <a:latin typeface="Times New Roman" panose="02020603050405020304" pitchFamily="18" charset="0"/>
                </a:rPr>
                <a:t>;</a:t>
              </a:r>
              <a:endParaRPr lang="en-US" altLang="zh-CN" sz="2800" b="1" dirty="0">
                <a:latin typeface="Times New Roman" panose="02020603050405020304" pitchFamily="18" charset="0"/>
              </a:endParaRPr>
            </a:p>
            <a:p>
              <a:pPr>
                <a:lnSpc>
                  <a:spcPct val="90000"/>
                </a:lnSpc>
              </a:pPr>
              <a:r>
                <a:rPr lang="en-US" altLang="zh-CN" sz="2800" b="1" dirty="0">
                  <a:latin typeface="黑体" panose="02010609060101010101" pitchFamily="49" charset="-122"/>
                  <a:ea typeface="黑体" panose="02010609060101010101" pitchFamily="49" charset="-122"/>
                </a:rPr>
                <a:t>    </a:t>
              </a:r>
              <a:r>
                <a:rPr lang="zh-CN" altLang="en-US" sz="2800" b="1" dirty="0">
                  <a:latin typeface="Times New Roman" panose="02020603050405020304" pitchFamily="18" charset="0"/>
                </a:rPr>
                <a:t>历时最长</a:t>
              </a:r>
              <a:r>
                <a:rPr lang="en-US" altLang="zh-CN" sz="2800" b="1" dirty="0">
                  <a:latin typeface="Times New Roman" panose="02020603050405020304" pitchFamily="18" charset="0"/>
                </a:rPr>
                <a:t>,</a:t>
              </a:r>
              <a:r>
                <a:rPr lang="zh-CN" altLang="en-US" sz="2800" b="1" dirty="0">
                  <a:latin typeface="Times New Roman" panose="02020603050405020304" pitchFamily="18" charset="0"/>
                </a:rPr>
                <a:t>一战中具有决定意义的战役和转折点</a:t>
              </a:r>
              <a:r>
                <a:rPr lang="en-US" altLang="zh-CN" sz="2800" b="1" dirty="0">
                  <a:latin typeface="Times New Roman" panose="02020603050405020304" pitchFamily="18" charset="0"/>
                </a:rPr>
                <a:t>,</a:t>
              </a:r>
              <a:r>
                <a:rPr lang="zh-CN" altLang="en-US" sz="2800" b="1" dirty="0">
                  <a:latin typeface="Times New Roman" panose="02020603050405020304" pitchFamily="18" charset="0"/>
                </a:rPr>
                <a:t>法军站稳脚跟、德国兵力士气衰落</a:t>
              </a:r>
              <a:endParaRPr lang="zh-CN" altLang="en-US" sz="2800" b="1" dirty="0">
                <a:latin typeface="Times New Roman" panose="02020603050405020304" pitchFamily="18" charset="0"/>
              </a:endParaRPr>
            </a:p>
            <a:p>
              <a:endParaRPr lang="en-US" altLang="zh-CN" sz="2800" b="1" dirty="0">
                <a:latin typeface="Times New Roman" panose="02020603050405020304" pitchFamily="18" charset="0"/>
              </a:endParaRPr>
            </a:p>
          </p:txBody>
        </p:sp>
      </p:grpSp>
      <p:sp>
        <p:nvSpPr>
          <p:cNvPr id="16394" name="Oval 32"/>
          <p:cNvSpPr/>
          <p:nvPr/>
        </p:nvSpPr>
        <p:spPr>
          <a:xfrm>
            <a:off x="1187450" y="6453188"/>
            <a:ext cx="144463" cy="144462"/>
          </a:xfrm>
          <a:prstGeom prst="ellipse">
            <a:avLst/>
          </a:prstGeom>
          <a:solidFill>
            <a:schemeClr val="bg1"/>
          </a:solidFill>
          <a:ln w="12700" cap="flat" cmpd="sng">
            <a:solidFill>
              <a:schemeClr val="tx1"/>
            </a:solidFill>
            <a:prstDash val="solid"/>
            <a:headEnd type="none" w="med" len="med"/>
            <a:tailEnd type="none" w="med" len="med"/>
          </a:ln>
        </p:spPr>
        <p:txBody>
          <a:bodyPr anchor="ctr">
            <a:spAutoFit/>
          </a:bodyPr>
          <a:p>
            <a:endParaRPr lang="zh-CN" altLang="en-US" dirty="0">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000000"/>
                                          </p:val>
                                        </p:tav>
                                        <p:tav tm="100000">
                                          <p:val>
                                            <p:strVal val="#ppt_w"/>
                                          </p:val>
                                        </p:tav>
                                      </p:tavLst>
                                    </p:anim>
                                    <p:anim calcmode="lin" valueType="num">
                                      <p:cBhvr>
                                        <p:cTn id="8" dur="1000" fill="hold"/>
                                        <p:tgtEl>
                                          <p:spTgt spid="2"/>
                                        </p:tgtEl>
                                        <p:attrNameLst>
                                          <p:attrName>ppt_h</p:attrName>
                                        </p:attrNameLst>
                                      </p:cBhvr>
                                      <p:tavLst>
                                        <p:tav tm="0">
                                          <p:val>
                                            <p:fltVal val="0.00000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000000"/>
                                          </p:val>
                                        </p:tav>
                                        <p:tav tm="100000">
                                          <p:val>
                                            <p:fltVal val="1.000000"/>
                                          </p:val>
                                        </p:tav>
                                      </p:tavLst>
                                    </p:anim>
                                    <p:anim calcmode="lin" valueType="num">
                                      <p:cBhvr>
                                        <p:cTn id="10" dur="1000" fill="hold"/>
                                        <p:tgtEl>
                                          <p:spTgt spid="2"/>
                                        </p:tgtEl>
                                        <p:attrNameLst>
                                          <p:attrName>ppt_y</p:attrName>
                                        </p:attrNameLst>
                                      </p:cBhvr>
                                      <p:tavLst>
                                        <p:tav tm="0" fmla="#ppt_y+(sin(-2*pi*(1-$))*-#ppt_x+cos(-2*pi*(1-$))*(1-#ppt_y))*(1-$)">
                                          <p:val>
                                            <p:fltVal val="0.000000"/>
                                          </p:val>
                                        </p:tav>
                                        <p:tav tm="100000">
                                          <p:val>
                                            <p:fltVal val="1.000000"/>
                                          </p:val>
                                        </p:tav>
                                      </p:tavLst>
                                    </p:anim>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11" fill="hold">
                      <p:stCondLst>
                        <p:cond delay="indefinite"/>
                      </p:stCondLst>
                      <p:childTnLst>
                        <p:par>
                          <p:cTn id="12" fill="hold">
                            <p:stCondLst>
                              <p:cond delay="0"/>
                            </p:stCondLst>
                            <p:childTnLst>
                              <p:par>
                                <p:cTn id="13" presetID="18" presetClass="entr" presetSubtype="12" fill="hold" nodeType="clickEffect">
                                  <p:stCondLst>
                                    <p:cond delay="0"/>
                                  </p:stCondLst>
                                  <p:childTnLst>
                                    <p:set>
                                      <p:cBhvr>
                                        <p:cTn id="14" dur="1" fill="hold">
                                          <p:stCondLst>
                                            <p:cond delay="0"/>
                                          </p:stCondLst>
                                        </p:cTn>
                                        <p:tgtEl>
                                          <p:spTgt spid="13324"/>
                                        </p:tgtEl>
                                        <p:attrNameLst>
                                          <p:attrName>style.visibility</p:attrName>
                                        </p:attrNameLst>
                                      </p:cBhvr>
                                      <p:to>
                                        <p:strVal val="visible"/>
                                      </p:to>
                                    </p:set>
                                    <p:animEffect transition="in" filter="strips(downLeft)">
                                      <p:cBhvr>
                                        <p:cTn id="15" dur="500"/>
                                        <p:tgtEl>
                                          <p:spTgt spid="13324"/>
                                        </p:tgtEl>
                                      </p:cBhvr>
                                    </p:animEffect>
                                  </p:childTnLst>
                                  <p:subTnLst>
                                    <p:audio>
                                      <p:cMediaNode>
                                        <p:cTn display="0" masterRel="sameClick">
                                          <p:stCondLst>
                                            <p:cond evt="begin" delay="0">
                                              <p:tn val="13"/>
                                            </p:cond>
                                          </p:stCondLst>
                                          <p:endCondLst>
                                            <p:cond evt="onStopAudio" delay="0">
                                              <p:tgtEl>
                                                <p:sldTgt/>
                                              </p:tgtEl>
                                            </p:cond>
                                          </p:endCondLst>
                                        </p:cTn>
                                        <p:tgtEl>
                                          <p:sndTgt r:embed="rId3" name="laser.wav"/>
                                        </p:tgtEl>
                                      </p:cMediaNode>
                                    </p:audio>
                                  </p:subTnLst>
                                </p:cTn>
                              </p:par>
                            </p:childTnLst>
                          </p:cTn>
                        </p:par>
                      </p:childTnLst>
                    </p:cTn>
                  </p:par>
                  <p:par>
                    <p:cTn id="16" fill="hold">
                      <p:stCondLst>
                        <p:cond delay="indefinite"/>
                      </p:stCondLst>
                      <p:childTnLst>
                        <p:par>
                          <p:cTn id="17" fill="hold">
                            <p:stCondLst>
                              <p:cond delay="0"/>
                            </p:stCondLst>
                            <p:childTnLst>
                              <p:par>
                                <p:cTn id="18" presetID="18" presetClass="entr" presetSubtype="3" fill="hold" nodeType="clickEffect">
                                  <p:stCondLst>
                                    <p:cond delay="0"/>
                                  </p:stCondLst>
                                  <p:childTnLst>
                                    <p:set>
                                      <p:cBhvr>
                                        <p:cTn id="19" dur="1" fill="hold">
                                          <p:stCondLst>
                                            <p:cond delay="0"/>
                                          </p:stCondLst>
                                        </p:cTn>
                                        <p:tgtEl>
                                          <p:spTgt spid="13325"/>
                                        </p:tgtEl>
                                        <p:attrNameLst>
                                          <p:attrName>style.visibility</p:attrName>
                                        </p:attrNameLst>
                                      </p:cBhvr>
                                      <p:to>
                                        <p:strVal val="visible"/>
                                      </p:to>
                                    </p:set>
                                    <p:animEffect transition="in" filter="strips(upRight)">
                                      <p:cBhvr>
                                        <p:cTn id="20" dur="500"/>
                                        <p:tgtEl>
                                          <p:spTgt spid="13325"/>
                                        </p:tgtEl>
                                      </p:cBhvr>
                                    </p:animEffect>
                                  </p:childTnLst>
                                  <p:subTnLst>
                                    <p:audio>
                                      <p:cMediaNode>
                                        <p:cTn display="0" masterRel="sameClick">
                                          <p:stCondLst>
                                            <p:cond evt="begin" delay="0">
                                              <p:tn val="18"/>
                                            </p:cond>
                                          </p:stCondLst>
                                          <p:endCondLst>
                                            <p:cond evt="onStopAudio" delay="0">
                                              <p:tgtEl>
                                                <p:sldTgt/>
                                              </p:tgtEl>
                                            </p:cond>
                                          </p:endCondLst>
                                        </p:cTn>
                                        <p:tgtEl>
                                          <p:sndTgt r:embed="rId3" name="laser.wav"/>
                                        </p:tgtEl>
                                      </p:cMediaNode>
                                    </p:audio>
                                  </p:sub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13336"/>
                                        </p:tgtEl>
                                        <p:attrNameLst>
                                          <p:attrName>style.visibility</p:attrName>
                                        </p:attrNameLst>
                                      </p:cBhvr>
                                      <p:to>
                                        <p:strVal val="visible"/>
                                      </p:to>
                                    </p:set>
                                    <p:anim calcmode="lin" valueType="num">
                                      <p:cBhvr additive="base">
                                        <p:cTn id="25" dur="500" fill="hold"/>
                                        <p:tgtEl>
                                          <p:spTgt spid="13336"/>
                                        </p:tgtEl>
                                        <p:attrNameLst>
                                          <p:attrName>ppt_x</p:attrName>
                                        </p:attrNameLst>
                                      </p:cBhvr>
                                      <p:tavLst>
                                        <p:tav tm="0">
                                          <p:val>
                                            <p:strVal val="0-#ppt_w/2"/>
                                          </p:val>
                                        </p:tav>
                                        <p:tav tm="100000">
                                          <p:val>
                                            <p:strVal val="#ppt_x"/>
                                          </p:val>
                                        </p:tav>
                                      </p:tavLst>
                                    </p:anim>
                                    <p:anim calcmode="lin" valueType="num">
                                      <p:cBhvr additive="base">
                                        <p:cTn id="26" dur="500" fill="hold"/>
                                        <p:tgtEl>
                                          <p:spTgt spid="13336"/>
                                        </p:tgtEl>
                                        <p:attrNameLst>
                                          <p:attrName>ppt_y</p:attrName>
                                        </p:attrNameLst>
                                      </p:cBhvr>
                                      <p:tavLst>
                                        <p:tav tm="0">
                                          <p:val>
                                            <p:strVal val="#ppt_y"/>
                                          </p:val>
                                        </p:tav>
                                        <p:tav tm="100000">
                                          <p:val>
                                            <p:strVal val="#ppt_y"/>
                                          </p:val>
                                        </p:tav>
                                      </p:tavLst>
                                    </p:anim>
                                  </p:childTnLst>
                                  <p:subTnLst>
                                    <p:set>
                                      <p:cBhvr override="childStyle">
                                        <p:cTn dur="1" fill="hold" display="0" masterRel="nextClick" afterEffect="1"/>
                                        <p:tgtEl>
                                          <p:spTgt spid="13336"/>
                                        </p:tgtEl>
                                        <p:attrNameLst>
                                          <p:attrName>style.visibility</p:attrName>
                                        </p:attrNameLst>
                                      </p:cBhvr>
                                      <p:to>
                                        <p:strVal val="hidden"/>
                                      </p:to>
                                    </p:set>
                                  </p:sub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blinds(horizontal)">
                                      <p:cBhvr>
                                        <p:cTn id="31" dur="500"/>
                                        <p:tgtEl>
                                          <p:spTgt spid="3"/>
                                        </p:tgtEl>
                                      </p:cBhvr>
                                    </p:animEffect>
                                  </p:childTnLst>
                                  <p:subTnLst>
                                    <p:set>
                                      <p:cBhvr override="childStyle">
                                        <p:cTn dur="1" fill="hold" display="0" masterRel="nextClick" afterEffect="1"/>
                                        <p:tgtEl>
                                          <p:spTgt spid="3"/>
                                        </p:tgtEl>
                                        <p:attrNameLst>
                                          <p:attrName>style.visibility</p:attrName>
                                        </p:attrNameLst>
                                      </p:cBhvr>
                                      <p:to>
                                        <p:strVal val="hidden"/>
                                      </p:to>
                                    </p:set>
                                    <p:audio>
                                      <p:cMediaNode>
                                        <p:cTn display="0" masterRel="sameClick">
                                          <p:stCondLst>
                                            <p:cond evt="begin" delay="0">
                                              <p:tn val="29"/>
                                            </p:cond>
                                          </p:stCondLst>
                                          <p:endCondLst>
                                            <p:cond evt="onStopAudio" delay="0">
                                              <p:tgtEl>
                                                <p:sldTgt/>
                                              </p:tgtEl>
                                            </p:cond>
                                          </p:endCondLst>
                                        </p:cTn>
                                        <p:tgtEl>
                                          <p:sndTgt r:embed="rId4" name="cashreg.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6435" name="Rectangle 3"/>
          <p:cNvSpPr/>
          <p:nvPr/>
        </p:nvSpPr>
        <p:spPr>
          <a:xfrm>
            <a:off x="755650" y="3789363"/>
            <a:ext cx="7993063" cy="2062162"/>
          </a:xfrm>
          <a:prstGeom prst="rect">
            <a:avLst/>
          </a:prstGeom>
          <a:noFill/>
          <a:ln w="9525" cap="flat" cmpd="sng">
            <a:solidFill>
              <a:schemeClr val="tx1"/>
            </a:solidFill>
            <a:prstDash val="solid"/>
            <a:miter/>
            <a:headEnd type="none" w="med" len="med"/>
            <a:tailEnd type="none" w="med" len="med"/>
          </a:ln>
        </p:spPr>
        <p:txBody>
          <a:bodyPr>
            <a:spAutoFit/>
          </a:bodyPr>
          <a:p>
            <a:r>
              <a:rPr lang="zh-CN" altLang="en-US" sz="3200" b="1" dirty="0">
                <a:latin typeface="Arial" panose="020B0604020202020204" pitchFamily="34" charset="0"/>
              </a:rPr>
              <a:t>（</a:t>
            </a:r>
            <a:r>
              <a:rPr lang="en-US" altLang="zh-CN" sz="3200" b="1" dirty="0">
                <a:latin typeface="Arial" panose="020B0604020202020204" pitchFamily="34" charset="0"/>
              </a:rPr>
              <a:t>3</a:t>
            </a:r>
            <a:r>
              <a:rPr lang="zh-CN" altLang="en-US" sz="3200" b="1" dirty="0">
                <a:latin typeface="Arial" panose="020B0604020202020204" pitchFamily="34" charset="0"/>
              </a:rPr>
              <a:t>）第三阶段：</a:t>
            </a:r>
            <a:r>
              <a:rPr lang="en-US" altLang="zh-CN" sz="3200" b="1" dirty="0">
                <a:latin typeface="Arial" panose="020B0604020202020204" pitchFamily="34" charset="0"/>
              </a:rPr>
              <a:t>1917</a:t>
            </a:r>
            <a:r>
              <a:rPr lang="zh-CN" altLang="en-US" sz="3200" b="1" dirty="0">
                <a:latin typeface="Arial" panose="020B0604020202020204" pitchFamily="34" charset="0"/>
              </a:rPr>
              <a:t>年，</a:t>
            </a:r>
            <a:r>
              <a:rPr lang="zh-CN" altLang="en-US" sz="3200" b="1" dirty="0">
                <a:solidFill>
                  <a:srgbClr val="C00000"/>
                </a:solidFill>
                <a:latin typeface="Arial" panose="020B0604020202020204" pitchFamily="34" charset="0"/>
              </a:rPr>
              <a:t>美国、中国、</a:t>
            </a:r>
            <a:r>
              <a:rPr lang="zh-CN" altLang="en-US" sz="3200" b="1" dirty="0">
                <a:latin typeface="Arial" panose="020B0604020202020204" pitchFamily="34" charset="0"/>
              </a:rPr>
              <a:t>巴西参战，加强了协约国的力量，</a:t>
            </a:r>
            <a:r>
              <a:rPr lang="zh-CN" altLang="en-US" sz="3200" b="1" dirty="0">
                <a:solidFill>
                  <a:srgbClr val="C00000"/>
                </a:solidFill>
                <a:latin typeface="Arial" panose="020B0604020202020204" pitchFamily="34" charset="0"/>
              </a:rPr>
              <a:t>俄国退出</a:t>
            </a:r>
            <a:r>
              <a:rPr lang="zh-CN" altLang="en-US" sz="3200" b="1" dirty="0">
                <a:latin typeface="Arial" panose="020B0604020202020204" pitchFamily="34" charset="0"/>
              </a:rPr>
              <a:t>帝国主义战争，</a:t>
            </a:r>
            <a:r>
              <a:rPr lang="zh-CN" altLang="en-US" sz="3200" b="1" dirty="0">
                <a:solidFill>
                  <a:srgbClr val="C00000"/>
                </a:solidFill>
                <a:latin typeface="Arial" panose="020B0604020202020204" pitchFamily="34" charset="0"/>
              </a:rPr>
              <a:t>加速了战争的结束</a:t>
            </a:r>
            <a:r>
              <a:rPr lang="zh-CN" altLang="en-US" sz="3200" b="1" dirty="0">
                <a:latin typeface="Arial" panose="020B0604020202020204" pitchFamily="34" charset="0"/>
              </a:rPr>
              <a:t>。 </a:t>
            </a:r>
            <a:r>
              <a:rPr lang="en-US" altLang="zh-CN" sz="3200" b="1" dirty="0">
                <a:latin typeface="Arial" panose="020B0604020202020204" pitchFamily="34" charset="0"/>
              </a:rPr>
              <a:t>1918</a:t>
            </a:r>
            <a:r>
              <a:rPr lang="zh-CN" altLang="en-US" sz="3200" b="1" dirty="0">
                <a:latin typeface="Arial" panose="020B0604020202020204" pitchFamily="34" charset="0"/>
              </a:rPr>
              <a:t>年，一战以</a:t>
            </a:r>
            <a:r>
              <a:rPr lang="zh-CN" altLang="en-US" sz="3200" b="1" dirty="0">
                <a:solidFill>
                  <a:srgbClr val="C00000"/>
                </a:solidFill>
                <a:latin typeface="Arial" panose="020B0604020202020204" pitchFamily="34" charset="0"/>
              </a:rPr>
              <a:t>同盟国的失败</a:t>
            </a:r>
            <a:r>
              <a:rPr lang="zh-CN" altLang="en-US" sz="3200" b="1" dirty="0">
                <a:latin typeface="Arial" panose="020B0604020202020204" pitchFamily="34" charset="0"/>
              </a:rPr>
              <a:t>而宣告结束。</a:t>
            </a:r>
            <a:endParaRPr lang="zh-CN" altLang="en-US" sz="3200" b="1" dirty="0">
              <a:latin typeface="Arial" panose="020B0604020202020204" pitchFamily="34" charset="0"/>
            </a:endParaRPr>
          </a:p>
        </p:txBody>
      </p:sp>
      <p:sp>
        <p:nvSpPr>
          <p:cNvPr id="17411" name="Rectangle 4"/>
          <p:cNvSpPr/>
          <p:nvPr/>
        </p:nvSpPr>
        <p:spPr>
          <a:xfrm>
            <a:off x="774700" y="777875"/>
            <a:ext cx="7542213" cy="1066800"/>
          </a:xfrm>
          <a:prstGeom prst="rect">
            <a:avLst/>
          </a:prstGeom>
          <a:noFill/>
          <a:ln w="9525" cap="flat" cmpd="sng">
            <a:solidFill>
              <a:schemeClr val="tx1"/>
            </a:solidFill>
            <a:prstDash val="solid"/>
            <a:miter/>
            <a:headEnd type="none" w="med" len="med"/>
            <a:tailEnd type="none" w="med" len="med"/>
          </a:ln>
        </p:spPr>
        <p:txBody>
          <a:bodyPr>
            <a:spAutoFit/>
          </a:bodyPr>
          <a:p>
            <a:r>
              <a:rPr lang="zh-CN" altLang="en-US" sz="3200" b="1" dirty="0">
                <a:latin typeface="Arial" panose="020B0604020202020204" pitchFamily="34" charset="0"/>
              </a:rPr>
              <a:t>（</a:t>
            </a:r>
            <a:r>
              <a:rPr lang="en-US" altLang="zh-CN" sz="3200" b="1" dirty="0">
                <a:latin typeface="Arial" panose="020B0604020202020204" pitchFamily="34" charset="0"/>
              </a:rPr>
              <a:t>1</a:t>
            </a:r>
            <a:r>
              <a:rPr lang="zh-CN" altLang="en-US" sz="3200" b="1" dirty="0">
                <a:latin typeface="Arial" panose="020B0604020202020204" pitchFamily="34" charset="0"/>
              </a:rPr>
              <a:t>）第一阶段：</a:t>
            </a:r>
            <a:r>
              <a:rPr lang="en-US" altLang="zh-CN" sz="3200" b="1" dirty="0">
                <a:latin typeface="Arial" panose="020B0604020202020204" pitchFamily="34" charset="0"/>
              </a:rPr>
              <a:t>1914</a:t>
            </a:r>
            <a:r>
              <a:rPr lang="zh-CN" altLang="en-US" sz="3200" b="1" dirty="0">
                <a:latin typeface="Arial" panose="020B0604020202020204" pitchFamily="34" charset="0"/>
              </a:rPr>
              <a:t>年，</a:t>
            </a:r>
            <a:r>
              <a:rPr lang="zh-CN" altLang="en-US" sz="3200" b="1" dirty="0">
                <a:solidFill>
                  <a:srgbClr val="0000FF"/>
                </a:solidFill>
                <a:latin typeface="Arial" panose="020B0604020202020204" pitchFamily="34" charset="0"/>
              </a:rPr>
              <a:t>马恩河等战役</a:t>
            </a:r>
            <a:r>
              <a:rPr lang="zh-CN" altLang="en-US" sz="3200" b="1" dirty="0">
                <a:latin typeface="Arial" panose="020B0604020202020204" pitchFamily="34" charset="0"/>
              </a:rPr>
              <a:t>致使德国速决战的计划破产。</a:t>
            </a:r>
            <a:endParaRPr lang="zh-CN" altLang="en-US" sz="3200" b="1" dirty="0">
              <a:latin typeface="Arial" panose="020B0604020202020204" pitchFamily="34" charset="0"/>
            </a:endParaRPr>
          </a:p>
        </p:txBody>
      </p:sp>
      <p:sp>
        <p:nvSpPr>
          <p:cNvPr id="17412" name="Rectangle 5"/>
          <p:cNvSpPr/>
          <p:nvPr/>
        </p:nvSpPr>
        <p:spPr>
          <a:xfrm>
            <a:off x="762000" y="1989138"/>
            <a:ext cx="7554913" cy="1570037"/>
          </a:xfrm>
          <a:prstGeom prst="rect">
            <a:avLst/>
          </a:prstGeom>
          <a:noFill/>
          <a:ln w="9525" cap="flat" cmpd="sng">
            <a:solidFill>
              <a:schemeClr val="tx1"/>
            </a:solidFill>
            <a:prstDash val="solid"/>
            <a:miter/>
            <a:headEnd type="none" w="med" len="med"/>
            <a:tailEnd type="none" w="med" len="med"/>
          </a:ln>
        </p:spPr>
        <p:txBody>
          <a:bodyPr>
            <a:spAutoFit/>
          </a:bodyPr>
          <a:p>
            <a:r>
              <a:rPr lang="zh-CN" altLang="en-US" sz="3200" b="1" dirty="0">
                <a:latin typeface="Arial" panose="020B0604020202020204" pitchFamily="34" charset="0"/>
              </a:rPr>
              <a:t>（</a:t>
            </a:r>
            <a:r>
              <a:rPr lang="en-US" altLang="zh-CN" sz="3200" b="1" dirty="0">
                <a:latin typeface="Arial" panose="020B0604020202020204" pitchFamily="34" charset="0"/>
              </a:rPr>
              <a:t>2</a:t>
            </a:r>
            <a:r>
              <a:rPr lang="zh-CN" altLang="en-US" sz="3200" b="1" dirty="0">
                <a:latin typeface="Arial" panose="020B0604020202020204" pitchFamily="34" charset="0"/>
              </a:rPr>
              <a:t>）第二阶段（</a:t>
            </a:r>
            <a:r>
              <a:rPr lang="zh-CN" altLang="en-US" sz="3200" b="1" dirty="0">
                <a:solidFill>
                  <a:srgbClr val="C00000"/>
                </a:solidFill>
                <a:latin typeface="Arial" panose="020B0604020202020204" pitchFamily="34" charset="0"/>
              </a:rPr>
              <a:t>转折点</a:t>
            </a:r>
            <a:r>
              <a:rPr lang="zh-CN" altLang="en-US" sz="3200" b="1" dirty="0">
                <a:latin typeface="Arial" panose="020B0604020202020204" pitchFamily="34" charset="0"/>
              </a:rPr>
              <a:t>）：</a:t>
            </a:r>
            <a:r>
              <a:rPr lang="en-US" altLang="zh-CN" sz="3200" b="1" dirty="0">
                <a:latin typeface="Arial" panose="020B0604020202020204" pitchFamily="34" charset="0"/>
              </a:rPr>
              <a:t>1916</a:t>
            </a:r>
            <a:r>
              <a:rPr lang="zh-CN" altLang="en-US" sz="3200" b="1" dirty="0">
                <a:latin typeface="Arial" panose="020B0604020202020204" pitchFamily="34" charset="0"/>
              </a:rPr>
              <a:t>年，</a:t>
            </a:r>
            <a:r>
              <a:rPr lang="zh-CN" altLang="en-US" sz="3200" b="1" dirty="0">
                <a:solidFill>
                  <a:srgbClr val="0000FF"/>
                </a:solidFill>
                <a:latin typeface="Arial" panose="020B0604020202020204" pitchFamily="34" charset="0"/>
              </a:rPr>
              <a:t>凡尔登战役</a:t>
            </a:r>
            <a:r>
              <a:rPr lang="zh-CN" altLang="en-US" sz="3200" b="1" dirty="0">
                <a:latin typeface="Arial" panose="020B0604020202020204" pitchFamily="34" charset="0"/>
              </a:rPr>
              <a:t>，使大战的战略主动权转移到协约国一方。</a:t>
            </a:r>
            <a:endParaRPr lang="zh-CN" altLang="en-US" sz="3200" b="1" dirty="0">
              <a:latin typeface="Arial" panose="020B0604020202020204" pitchFamily="34" charset="0"/>
            </a:endParaRPr>
          </a:p>
        </p:txBody>
      </p:sp>
      <p:sp>
        <p:nvSpPr>
          <p:cNvPr id="17413" name="Text Box 32"/>
          <p:cNvSpPr txBox="1"/>
          <p:nvPr/>
        </p:nvSpPr>
        <p:spPr>
          <a:xfrm>
            <a:off x="25400" y="0"/>
            <a:ext cx="4762500" cy="646113"/>
          </a:xfrm>
          <a:prstGeom prst="rect">
            <a:avLst/>
          </a:prstGeom>
          <a:solidFill>
            <a:srgbClr val="00B0F0"/>
          </a:solidFill>
          <a:ln w="9525" cap="flat" cmpd="sng">
            <a:solidFill>
              <a:schemeClr val="tx1"/>
            </a:solidFill>
            <a:prstDash val="solid"/>
            <a:miter/>
            <a:headEnd type="none" w="med" len="med"/>
            <a:tailEnd type="none" w="med" len="med"/>
          </a:ln>
        </p:spPr>
        <p:txBody>
          <a:bodyPr>
            <a:spAutoFit/>
          </a:bodyPr>
          <a:p>
            <a:pPr>
              <a:spcBef>
                <a:spcPct val="50000"/>
              </a:spcBef>
            </a:pPr>
            <a:r>
              <a:rPr lang="zh-CN" altLang="en-US" sz="3600" b="1" dirty="0">
                <a:latin typeface="Comic Sans MS" panose="030F0702030302020204" pitchFamily="66" charset="0"/>
              </a:rPr>
              <a:t>一战经过（三个阶段）</a:t>
            </a:r>
            <a:endParaRPr lang="zh-CN" altLang="en-US" sz="3600" b="1" dirty="0">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499"/>
                                          </p:stCondLst>
                                        </p:cTn>
                                        <p:tgtEl>
                                          <p:spTgt spid="146435"/>
                                        </p:tgtEl>
                                        <p:attrNameLst>
                                          <p:attrName>style.visibility</p:attrName>
                                        </p:attrNameLst>
                                      </p:cBhvr>
                                      <p:to>
                                        <p:strVal val="visible"/>
                                      </p:to>
                                    </p:set>
                                    <p:anim calcmode="lin" valueType="num">
                                      <p:cBhvr>
                                        <p:cTn id="7" dur="1" fill="hold"/>
                                        <p:tgtEl>
                                          <p:spTgt spid="146435"/>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2" name="TextBox 1"/>
          <p:cNvSpPr txBox="1"/>
          <p:nvPr/>
        </p:nvSpPr>
        <p:spPr>
          <a:xfrm>
            <a:off x="214313" y="214313"/>
            <a:ext cx="4429125" cy="584200"/>
          </a:xfrm>
          <a:prstGeom prst="rect">
            <a:avLst/>
          </a:prstGeom>
          <a:noFill/>
          <a:ln w="9525">
            <a:noFill/>
          </a:ln>
        </p:spPr>
        <p:txBody>
          <a:bodyPr>
            <a:spAutoFit/>
          </a:bodyPr>
          <a:p>
            <a:r>
              <a:rPr lang="zh-CN" altLang="en-US" sz="3200" b="1" dirty="0">
                <a:latin typeface="Arial" panose="020B0604020202020204" pitchFamily="34" charset="0"/>
              </a:rPr>
              <a:t>加速一战结束的因素：</a:t>
            </a:r>
            <a:endParaRPr lang="zh-CN" altLang="en-US" sz="3200" b="1" dirty="0">
              <a:latin typeface="Arial" panose="020B0604020202020204" pitchFamily="34" charset="0"/>
            </a:endParaRPr>
          </a:p>
        </p:txBody>
      </p:sp>
      <p:sp>
        <p:nvSpPr>
          <p:cNvPr id="25603" name="TextBox 5"/>
          <p:cNvSpPr txBox="1">
            <a:spLocks noChangeArrowheads="1"/>
          </p:cNvSpPr>
          <p:nvPr/>
        </p:nvSpPr>
        <p:spPr bwMode="auto">
          <a:xfrm>
            <a:off x="266700" y="928688"/>
            <a:ext cx="8520113" cy="5262563"/>
          </a:xfrm>
          <a:prstGeom prst="rect">
            <a:avLst/>
          </a:prstGeom>
          <a:noFill/>
          <a:ln w="9525">
            <a:noFill/>
            <a:miter lim="800000"/>
          </a:ln>
        </p:spPr>
        <p:txBody>
          <a:bodyPr>
            <a:spAutoFit/>
          </a:bodyPr>
          <a:lstStyle/>
          <a:p>
            <a:pPr marL="514350" marR="0" indent="-514350" defTabSz="914400">
              <a:buClrTx/>
              <a:buSzTx/>
              <a:buFontTx/>
              <a:buAutoNum type="arabicPlain"/>
              <a:defRPr/>
            </a:pPr>
            <a:r>
              <a:rPr kumimoji="0" lang="zh-CN" altLang="en-US" sz="2800" b="1" kern="1200" cap="none" spc="0" normalizeH="0" baseline="0" noProof="0" dirty="0">
                <a:solidFill>
                  <a:srgbClr val="C00000"/>
                </a:solidFill>
                <a:latin typeface="+mn-ea"/>
                <a:ea typeface="+mn-ea"/>
                <a:cs typeface="+mn-cs"/>
              </a:rPr>
              <a:t>交战双方无力继续战争</a:t>
            </a:r>
            <a:endParaRPr kumimoji="0" lang="en-US" altLang="zh-CN" sz="2800" b="1" kern="1200" cap="none" spc="0" normalizeH="0" baseline="0" noProof="0" dirty="0">
              <a:solidFill>
                <a:srgbClr val="C00000"/>
              </a:solidFill>
              <a:latin typeface="+mn-ea"/>
              <a:ea typeface="+mn-ea"/>
              <a:cs typeface="+mn-cs"/>
            </a:endParaRPr>
          </a:p>
          <a:p>
            <a:pPr marR="0" defTabSz="914400">
              <a:buClrTx/>
              <a:buSzTx/>
              <a:buFontTx/>
              <a:buNone/>
              <a:defRPr/>
            </a:pPr>
            <a:endParaRPr kumimoji="0" lang="en-US" altLang="zh-CN" sz="2800" b="1" kern="1200" cap="none" spc="0" normalizeH="0" baseline="0" noProof="0" dirty="0">
              <a:latin typeface="+mn-ea"/>
              <a:ea typeface="+mn-ea"/>
              <a:cs typeface="+mn-cs"/>
            </a:endParaRPr>
          </a:p>
          <a:p>
            <a:pPr marR="0" defTabSz="914400">
              <a:buClrTx/>
              <a:buSzTx/>
              <a:buFontTx/>
              <a:buNone/>
              <a:defRPr/>
            </a:pPr>
            <a:r>
              <a:rPr kumimoji="0" lang="en-US" altLang="zh-CN" sz="2800" b="1" kern="1200" cap="none" spc="0" normalizeH="0" baseline="0" noProof="0" dirty="0">
                <a:solidFill>
                  <a:srgbClr val="C00000"/>
                </a:solidFill>
                <a:latin typeface="+mn-ea"/>
                <a:ea typeface="+mn-ea"/>
                <a:cs typeface="+mn-cs"/>
              </a:rPr>
              <a:t>2</a:t>
            </a:r>
            <a:r>
              <a:rPr kumimoji="0" lang="zh-CN" altLang="en-US" sz="2800" b="1" kern="1200" cap="none" spc="0" normalizeH="0" baseline="0" noProof="0" dirty="0">
                <a:solidFill>
                  <a:srgbClr val="C00000"/>
                </a:solidFill>
                <a:latin typeface="+mn-ea"/>
                <a:ea typeface="+mn-ea"/>
                <a:cs typeface="+mn-cs"/>
              </a:rPr>
              <a:t>  各国出现反战浪潮：</a:t>
            </a:r>
            <a:r>
              <a:rPr kumimoji="0" lang="zh-CN" altLang="en-US" sz="2800" b="1" kern="1200" cap="none" spc="0" normalizeH="0" baseline="0" noProof="0" dirty="0">
                <a:latin typeface="+mn-ea"/>
                <a:ea typeface="+mn-ea"/>
                <a:cs typeface="+mn-cs"/>
                <a:hlinkClick r:id="rId1" action="ppaction://hlinksldjump"/>
              </a:rPr>
              <a:t>战争的惨烈击碎了人们参站的狂热，各国纷纷出现反战浪潮。</a:t>
            </a:r>
            <a:endParaRPr kumimoji="0" lang="en-US" altLang="zh-CN" sz="2800" b="1" kern="1200" cap="none" spc="0" normalizeH="0" baseline="0" noProof="0" dirty="0">
              <a:latin typeface="+mn-ea"/>
              <a:ea typeface="+mn-ea"/>
              <a:cs typeface="+mn-cs"/>
            </a:endParaRPr>
          </a:p>
          <a:p>
            <a:pPr marR="0" defTabSz="914400">
              <a:buClrTx/>
              <a:buSzTx/>
              <a:buFontTx/>
              <a:buNone/>
              <a:defRPr/>
            </a:pPr>
            <a:endParaRPr kumimoji="0" lang="en-US" altLang="zh-CN" sz="2800" b="1" kern="1200" cap="none" spc="0" normalizeH="0" baseline="0" noProof="0" dirty="0">
              <a:latin typeface="+mn-ea"/>
              <a:ea typeface="+mn-ea"/>
              <a:cs typeface="+mn-cs"/>
            </a:endParaRPr>
          </a:p>
          <a:p>
            <a:pPr marL="514350" marR="0" indent="-514350" defTabSz="914400">
              <a:buClrTx/>
              <a:buSzTx/>
              <a:buFontTx/>
              <a:buAutoNum type="arabicPlain" startAt="3"/>
              <a:defRPr/>
            </a:pPr>
            <a:r>
              <a:rPr kumimoji="0" lang="zh-CN" altLang="en-US" sz="2800" b="1" kern="1200" cap="none" spc="0" normalizeH="0" baseline="0" noProof="0" dirty="0">
                <a:solidFill>
                  <a:srgbClr val="C00000"/>
                </a:solidFill>
                <a:latin typeface="+mn-ea"/>
                <a:ea typeface="+mn-ea"/>
                <a:cs typeface="+mn-cs"/>
              </a:rPr>
              <a:t>协约国实力增强：</a:t>
            </a:r>
            <a:r>
              <a:rPr kumimoji="0" lang="zh-CN" altLang="en-US" sz="2800" b="1" kern="1200" cap="none" spc="0" normalizeH="0" baseline="0" noProof="0" dirty="0">
                <a:latin typeface="+mn-ea"/>
                <a:ea typeface="+mn-ea"/>
                <a:cs typeface="+mn-cs"/>
                <a:hlinkClick r:id="rId2" action="ppaction://hlinksldjump"/>
              </a:rPr>
              <a:t>一直采取中立政策的美国对德宣战，</a:t>
            </a:r>
            <a:r>
              <a:rPr kumimoji="0" lang="zh-CN" altLang="en-US" sz="2800" b="1" kern="1200" cap="none" spc="0" normalizeH="0" baseline="0" noProof="0" dirty="0">
                <a:latin typeface="+mn-ea"/>
                <a:ea typeface="+mn-ea"/>
                <a:cs typeface="+mn-cs"/>
                <a:hlinkClick r:id="" action="ppaction://noaction"/>
              </a:rPr>
              <a:t>中国</a:t>
            </a:r>
            <a:r>
              <a:rPr kumimoji="0" lang="zh-CN" altLang="en-US" sz="2800" b="1" kern="1200" cap="none" spc="0" normalizeH="0" baseline="0" noProof="0" dirty="0">
                <a:latin typeface="+mn-ea"/>
                <a:ea typeface="+mn-ea"/>
                <a:cs typeface="+mn-cs"/>
              </a:rPr>
              <a:t>、巴西等国家也对德宣战，大大增强了协约国的实力。</a:t>
            </a:r>
            <a:endParaRPr kumimoji="0" lang="en-US" altLang="zh-CN" sz="2800" b="1" kern="1200" cap="none" spc="0" normalizeH="0" baseline="0" noProof="0" dirty="0">
              <a:latin typeface="+mn-ea"/>
              <a:ea typeface="+mn-ea"/>
              <a:cs typeface="+mn-cs"/>
            </a:endParaRPr>
          </a:p>
          <a:p>
            <a:pPr marR="0" defTabSz="914400">
              <a:buClrTx/>
              <a:buSzTx/>
              <a:buFontTx/>
              <a:buNone/>
              <a:defRPr/>
            </a:pPr>
            <a:r>
              <a:rPr kumimoji="0" lang="en-US" altLang="zh-CN" sz="2800" b="1" kern="1200" cap="none" spc="0" normalizeH="0" baseline="0" noProof="0" dirty="0">
                <a:solidFill>
                  <a:srgbClr val="C00000"/>
                </a:solidFill>
                <a:effectLst>
                  <a:outerShdw blurRad="38100" dist="38100" dir="2700000" algn="tl">
                    <a:srgbClr val="C0C0C0"/>
                  </a:outerShdw>
                </a:effectLst>
                <a:latin typeface="Arial" panose="020B0604020202020204" pitchFamily="34" charset="0"/>
                <a:ea typeface="宋体" panose="02010600030101010101" pitchFamily="2" charset="-122"/>
                <a:cs typeface="+mn-cs"/>
              </a:rPr>
              <a:t>4 </a:t>
            </a:r>
            <a:r>
              <a:rPr kumimoji="0" lang="zh-CN" altLang="en-US" sz="2800" b="1" kern="1200" cap="none" spc="0" normalizeH="0" baseline="0" noProof="0" dirty="0">
                <a:solidFill>
                  <a:srgbClr val="C00000"/>
                </a:solidFill>
                <a:effectLst>
                  <a:outerShdw blurRad="38100" dist="38100" dir="2700000" algn="tl">
                    <a:srgbClr val="C0C0C0"/>
                  </a:outerShdw>
                </a:effectLst>
                <a:latin typeface="Arial" panose="020B0604020202020204" pitchFamily="34" charset="0"/>
                <a:ea typeface="宋体" panose="02010600030101010101" pitchFamily="2" charset="-122"/>
                <a:cs typeface="+mn-cs"/>
              </a:rPr>
              <a:t>俄国“十月社会主义革命”，退出一战</a:t>
            </a:r>
            <a:endParaRPr kumimoji="0" lang="en-US" altLang="zh-CN" sz="2800" b="1" kern="1200" cap="none" spc="0" normalizeH="0" baseline="0" noProof="0" dirty="0">
              <a:solidFill>
                <a:srgbClr val="C00000"/>
              </a:solidFill>
              <a:latin typeface="+mn-ea"/>
              <a:ea typeface="+mn-ea"/>
              <a:cs typeface="+mn-cs"/>
            </a:endParaRPr>
          </a:p>
          <a:p>
            <a:pPr marL="514350" marR="0" indent="-514350" defTabSz="914400">
              <a:buClrTx/>
              <a:buSzTx/>
              <a:buFontTx/>
              <a:buNone/>
              <a:defRPr/>
            </a:pPr>
            <a:endParaRPr kumimoji="0" lang="en-US" altLang="zh-CN" sz="2800" b="1" kern="1200" cap="none" spc="0" normalizeH="0" baseline="0" noProof="0" dirty="0">
              <a:latin typeface="+mn-ea"/>
              <a:ea typeface="+mn-ea"/>
              <a:cs typeface="+mn-cs"/>
            </a:endParaRPr>
          </a:p>
          <a:p>
            <a:pPr marR="0" defTabSz="914400">
              <a:buClrTx/>
              <a:buSzTx/>
              <a:buFontTx/>
              <a:buNone/>
              <a:defRPr/>
            </a:pPr>
            <a:r>
              <a:rPr kumimoji="0" lang="en-US" altLang="zh-CN" sz="2800" b="1" kern="1200" cap="none" spc="0" normalizeH="0" baseline="0" noProof="0" dirty="0">
                <a:solidFill>
                  <a:srgbClr val="C00000"/>
                </a:solidFill>
                <a:latin typeface="+mn-ea"/>
                <a:ea typeface="+mn-ea"/>
                <a:cs typeface="+mn-cs"/>
              </a:rPr>
              <a:t>5 </a:t>
            </a:r>
            <a:r>
              <a:rPr kumimoji="0" lang="zh-CN" altLang="en-US" sz="2800" b="1" kern="1200" cap="none" spc="0" normalizeH="0" baseline="0" noProof="0" dirty="0">
                <a:solidFill>
                  <a:srgbClr val="C00000"/>
                </a:solidFill>
                <a:latin typeface="+mn-ea"/>
                <a:ea typeface="+mn-ea"/>
                <a:cs typeface="+mn-cs"/>
              </a:rPr>
              <a:t>同盟国瓦解：</a:t>
            </a:r>
            <a:r>
              <a:rPr kumimoji="0" lang="en-US" altLang="zh-CN" sz="2800" b="1" kern="1200" cap="none" spc="0" normalizeH="0" baseline="0" noProof="0" dirty="0">
                <a:latin typeface="+mn-ea"/>
                <a:ea typeface="+mn-ea"/>
                <a:cs typeface="+mn-cs"/>
              </a:rPr>
              <a:t>1918</a:t>
            </a:r>
            <a:r>
              <a:rPr kumimoji="0" lang="zh-CN" altLang="en-US" sz="2800" b="1" kern="1200" cap="none" spc="0" normalizeH="0" baseline="0" noProof="0" dirty="0">
                <a:latin typeface="+mn-ea"/>
                <a:ea typeface="+mn-ea"/>
                <a:cs typeface="+mn-cs"/>
              </a:rPr>
              <a:t>年，奥匈帝国土崩瓦解，德国国内发生起义。</a:t>
            </a:r>
            <a:endParaRPr kumimoji="0" lang="en-US" altLang="zh-CN" sz="2800" b="1" kern="1200" cap="none" spc="0" normalizeH="0" baseline="0" noProof="0" dirty="0">
              <a:latin typeface="+mn-ea"/>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slide(fromBottom)">
                                      <p:cBhvr>
                                        <p:cTn id="7" dur="1000"/>
                                        <p:tgtEl>
                                          <p:spTgt spid="25602"/>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25603"/>
                                        </p:tgtEl>
                                        <p:attrNameLst>
                                          <p:attrName>style.visibility</p:attrName>
                                        </p:attrNameLst>
                                      </p:cBhvr>
                                      <p:to>
                                        <p:strVal val="visible"/>
                                      </p:to>
                                    </p:set>
                                    <p:anim calcmode="discrete" valueType="clr">
                                      <p:cBhvr override="childStyle">
                                        <p:cTn id="12" dur="80"/>
                                        <p:tgtEl>
                                          <p:spTgt spid="25603"/>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25603"/>
                                        </p:tgtEl>
                                        <p:attrNameLst>
                                          <p:attrName>fillcolor</p:attrName>
                                        </p:attrNameLst>
                                      </p:cBhvr>
                                      <p:tavLst>
                                        <p:tav tm="0">
                                          <p:val>
                                            <p:clrVal>
                                              <a:schemeClr val="accent2"/>
                                            </p:clrVal>
                                          </p:val>
                                        </p:tav>
                                        <p:tav tm="50000">
                                          <p:val>
                                            <p:clrVal>
                                              <a:schemeClr val="hlink"/>
                                            </p:clrVal>
                                          </p:val>
                                        </p:tav>
                                      </p:tavLst>
                                    </p:anim>
                                    <p:set>
                                      <p:cBhvr>
                                        <p:cTn id="14" dur="80"/>
                                        <p:tgtEl>
                                          <p:spTgt spid="2560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P spid="2560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19458" name="AutoShape 2"/>
          <p:cNvCxnSpPr/>
          <p:nvPr/>
        </p:nvCxnSpPr>
        <p:spPr>
          <a:xfrm>
            <a:off x="233363" y="4054475"/>
            <a:ext cx="8621712" cy="12700"/>
          </a:xfrm>
          <a:prstGeom prst="straightConnector1">
            <a:avLst/>
          </a:prstGeom>
          <a:ln w="88900" cap="flat" cmpd="sng">
            <a:solidFill>
              <a:schemeClr val="tx1"/>
            </a:solidFill>
            <a:prstDash val="solid"/>
            <a:headEnd type="none" w="med" len="med"/>
            <a:tailEnd type="triangle" w="med" len="med"/>
          </a:ln>
        </p:spPr>
      </p:cxnSp>
      <p:sp>
        <p:nvSpPr>
          <p:cNvPr id="19459" name="Text Box 3"/>
          <p:cNvSpPr txBox="1"/>
          <p:nvPr/>
        </p:nvSpPr>
        <p:spPr>
          <a:xfrm>
            <a:off x="569913" y="3697288"/>
            <a:ext cx="485775" cy="579437"/>
          </a:xfrm>
          <a:prstGeom prst="rect">
            <a:avLst/>
          </a:prstGeom>
          <a:noFill/>
          <a:ln w="9525">
            <a:noFill/>
          </a:ln>
        </p:spPr>
        <p:txBody>
          <a:bodyPr wrap="none">
            <a:spAutoFit/>
          </a:bodyPr>
          <a:p>
            <a:pPr>
              <a:buFont typeface="Arial" panose="020B0604020202020204" pitchFamily="34" charset="0"/>
              <a:buNone/>
            </a:pPr>
            <a:r>
              <a:rPr lang="en-US" altLang="zh-CN" sz="3200" dirty="0">
                <a:latin typeface="Arial" panose="020B0604020202020204" pitchFamily="34" charset="0"/>
                <a:sym typeface="Wingdings" panose="05000000000000000000" pitchFamily="2" charset="2"/>
              </a:rPr>
              <a:t></a:t>
            </a:r>
            <a:endParaRPr lang="en-US" altLang="zh-CN" sz="3200" dirty="0">
              <a:latin typeface="Arial" panose="020B0604020202020204" pitchFamily="34" charset="0"/>
              <a:sym typeface="Wingdings" panose="05000000000000000000" pitchFamily="2" charset="2"/>
            </a:endParaRPr>
          </a:p>
        </p:txBody>
      </p:sp>
      <p:sp>
        <p:nvSpPr>
          <p:cNvPr id="19460" name="Text Box 4"/>
          <p:cNvSpPr txBox="1"/>
          <p:nvPr/>
        </p:nvSpPr>
        <p:spPr>
          <a:xfrm>
            <a:off x="2349500" y="3697288"/>
            <a:ext cx="485775" cy="579437"/>
          </a:xfrm>
          <a:prstGeom prst="rect">
            <a:avLst/>
          </a:prstGeom>
          <a:noFill/>
          <a:ln w="9525">
            <a:noFill/>
          </a:ln>
        </p:spPr>
        <p:txBody>
          <a:bodyPr wrap="none">
            <a:spAutoFit/>
          </a:bodyPr>
          <a:p>
            <a:pPr>
              <a:buFont typeface="Arial" panose="020B0604020202020204" pitchFamily="34" charset="0"/>
              <a:buNone/>
            </a:pPr>
            <a:r>
              <a:rPr lang="en-US" altLang="zh-CN" sz="3200" dirty="0">
                <a:latin typeface="Arial" panose="020B0604020202020204" pitchFamily="34" charset="0"/>
                <a:sym typeface="Wingdings" panose="05000000000000000000" pitchFamily="2" charset="2"/>
              </a:rPr>
              <a:t></a:t>
            </a:r>
            <a:endParaRPr lang="en-US" altLang="zh-CN" dirty="0">
              <a:latin typeface="Arial" panose="020B0604020202020204" pitchFamily="34" charset="0"/>
            </a:endParaRPr>
          </a:p>
        </p:txBody>
      </p:sp>
      <p:sp>
        <p:nvSpPr>
          <p:cNvPr id="19461" name="Text Box 5"/>
          <p:cNvSpPr txBox="1"/>
          <p:nvPr/>
        </p:nvSpPr>
        <p:spPr>
          <a:xfrm>
            <a:off x="4102100" y="3697288"/>
            <a:ext cx="485775" cy="579437"/>
          </a:xfrm>
          <a:prstGeom prst="rect">
            <a:avLst/>
          </a:prstGeom>
          <a:noFill/>
          <a:ln w="9525">
            <a:noFill/>
          </a:ln>
        </p:spPr>
        <p:txBody>
          <a:bodyPr wrap="none">
            <a:spAutoFit/>
          </a:bodyPr>
          <a:p>
            <a:pPr>
              <a:buFont typeface="Arial" panose="020B0604020202020204" pitchFamily="34" charset="0"/>
              <a:buNone/>
            </a:pPr>
            <a:r>
              <a:rPr lang="en-US" altLang="zh-CN" sz="3200" dirty="0">
                <a:latin typeface="Arial" panose="020B0604020202020204" pitchFamily="34" charset="0"/>
                <a:sym typeface="Wingdings" panose="05000000000000000000" pitchFamily="2" charset="2"/>
              </a:rPr>
              <a:t></a:t>
            </a:r>
            <a:endParaRPr lang="en-US" altLang="zh-CN" dirty="0">
              <a:latin typeface="Arial" panose="020B0604020202020204" pitchFamily="34" charset="0"/>
            </a:endParaRPr>
          </a:p>
        </p:txBody>
      </p:sp>
      <p:sp>
        <p:nvSpPr>
          <p:cNvPr id="19462" name="Text Box 6"/>
          <p:cNvSpPr txBox="1"/>
          <p:nvPr/>
        </p:nvSpPr>
        <p:spPr>
          <a:xfrm>
            <a:off x="5795963" y="3697288"/>
            <a:ext cx="485775" cy="579437"/>
          </a:xfrm>
          <a:prstGeom prst="rect">
            <a:avLst/>
          </a:prstGeom>
          <a:noFill/>
          <a:ln w="9525">
            <a:noFill/>
          </a:ln>
        </p:spPr>
        <p:txBody>
          <a:bodyPr wrap="none">
            <a:spAutoFit/>
          </a:bodyPr>
          <a:p>
            <a:pPr>
              <a:buFont typeface="Arial" panose="020B0604020202020204" pitchFamily="34" charset="0"/>
              <a:buNone/>
            </a:pPr>
            <a:r>
              <a:rPr lang="en-US" altLang="zh-CN" sz="3200" dirty="0">
                <a:latin typeface="Arial" panose="020B0604020202020204" pitchFamily="34" charset="0"/>
                <a:sym typeface="Wingdings" panose="05000000000000000000" pitchFamily="2" charset="2"/>
              </a:rPr>
              <a:t></a:t>
            </a:r>
            <a:endParaRPr lang="en-US" altLang="zh-CN" dirty="0">
              <a:latin typeface="Arial" panose="020B0604020202020204" pitchFamily="34" charset="0"/>
            </a:endParaRPr>
          </a:p>
        </p:txBody>
      </p:sp>
      <p:sp>
        <p:nvSpPr>
          <p:cNvPr id="19463" name="Text Box 7"/>
          <p:cNvSpPr txBox="1"/>
          <p:nvPr/>
        </p:nvSpPr>
        <p:spPr>
          <a:xfrm>
            <a:off x="7239000" y="3697288"/>
            <a:ext cx="485775" cy="579437"/>
          </a:xfrm>
          <a:prstGeom prst="rect">
            <a:avLst/>
          </a:prstGeom>
          <a:noFill/>
          <a:ln w="9525">
            <a:noFill/>
          </a:ln>
        </p:spPr>
        <p:txBody>
          <a:bodyPr wrap="none">
            <a:spAutoFit/>
          </a:bodyPr>
          <a:p>
            <a:pPr>
              <a:buFont typeface="Arial" panose="020B0604020202020204" pitchFamily="34" charset="0"/>
              <a:buNone/>
            </a:pPr>
            <a:r>
              <a:rPr lang="en-US" altLang="zh-CN" sz="3200" dirty="0">
                <a:latin typeface="Arial" panose="020B0604020202020204" pitchFamily="34" charset="0"/>
                <a:sym typeface="Wingdings" panose="05000000000000000000" pitchFamily="2" charset="2"/>
              </a:rPr>
              <a:t></a:t>
            </a:r>
            <a:endParaRPr lang="en-US" altLang="zh-CN" dirty="0">
              <a:latin typeface="Arial" panose="020B0604020202020204" pitchFamily="34" charset="0"/>
            </a:endParaRPr>
          </a:p>
        </p:txBody>
      </p:sp>
      <p:sp>
        <p:nvSpPr>
          <p:cNvPr id="19464" name="Text Box 8"/>
          <p:cNvSpPr txBox="1"/>
          <p:nvPr/>
        </p:nvSpPr>
        <p:spPr>
          <a:xfrm>
            <a:off x="79375" y="4449763"/>
            <a:ext cx="1668463" cy="366712"/>
          </a:xfrm>
          <a:prstGeom prst="rect">
            <a:avLst/>
          </a:prstGeom>
          <a:noFill/>
          <a:ln w="9525">
            <a:noFill/>
          </a:ln>
        </p:spPr>
        <p:txBody>
          <a:bodyPr wrap="none">
            <a:spAutoFit/>
          </a:bodyPr>
          <a:p>
            <a:pPr>
              <a:buFont typeface="Arial" panose="020B0604020202020204" pitchFamily="34" charset="0"/>
              <a:buNone/>
            </a:pPr>
            <a:r>
              <a:rPr lang="en-US" altLang="zh-CN" b="1" dirty="0">
                <a:latin typeface="宋体" panose="02010600030101010101" pitchFamily="2" charset="-122"/>
              </a:rPr>
              <a:t>1914</a:t>
            </a:r>
            <a:r>
              <a:rPr lang="zh-CN" altLang="en-US" b="1" dirty="0">
                <a:latin typeface="宋体" panose="02010600030101010101" pitchFamily="2" charset="-122"/>
              </a:rPr>
              <a:t>年</a:t>
            </a:r>
            <a:r>
              <a:rPr lang="en-US" altLang="zh-CN" b="1" dirty="0">
                <a:latin typeface="宋体" panose="02010600030101010101" pitchFamily="2" charset="-122"/>
              </a:rPr>
              <a:t>6</a:t>
            </a:r>
            <a:r>
              <a:rPr lang="zh-CN" altLang="en-US" b="1" dirty="0">
                <a:latin typeface="宋体" panose="02010600030101010101" pitchFamily="2" charset="-122"/>
              </a:rPr>
              <a:t>月</a:t>
            </a:r>
            <a:r>
              <a:rPr lang="en-US" altLang="zh-CN" b="1" dirty="0">
                <a:latin typeface="宋体" panose="02010600030101010101" pitchFamily="2" charset="-122"/>
              </a:rPr>
              <a:t>28</a:t>
            </a:r>
            <a:r>
              <a:rPr lang="zh-CN" altLang="en-US" b="1" dirty="0">
                <a:latin typeface="宋体" panose="02010600030101010101" pitchFamily="2" charset="-122"/>
              </a:rPr>
              <a:t>日</a:t>
            </a:r>
            <a:endParaRPr lang="zh-CN" altLang="en-US" dirty="0">
              <a:latin typeface="Arial" panose="020B0604020202020204" pitchFamily="34" charset="0"/>
            </a:endParaRPr>
          </a:p>
        </p:txBody>
      </p:sp>
      <p:sp>
        <p:nvSpPr>
          <p:cNvPr id="19465" name="Text Box 9"/>
          <p:cNvSpPr txBox="1"/>
          <p:nvPr/>
        </p:nvSpPr>
        <p:spPr>
          <a:xfrm>
            <a:off x="1749425" y="4094163"/>
            <a:ext cx="1668463" cy="365125"/>
          </a:xfrm>
          <a:prstGeom prst="rect">
            <a:avLst/>
          </a:prstGeom>
          <a:noFill/>
          <a:ln w="9525">
            <a:noFill/>
          </a:ln>
        </p:spPr>
        <p:txBody>
          <a:bodyPr wrap="none">
            <a:spAutoFit/>
          </a:bodyPr>
          <a:p>
            <a:pPr>
              <a:buFont typeface="Arial" panose="020B0604020202020204" pitchFamily="34" charset="0"/>
              <a:buNone/>
            </a:pPr>
            <a:r>
              <a:rPr lang="en-US" altLang="zh-CN" b="1" dirty="0">
                <a:latin typeface="宋体" panose="02010600030101010101" pitchFamily="2" charset="-122"/>
              </a:rPr>
              <a:t>1914</a:t>
            </a:r>
            <a:r>
              <a:rPr lang="zh-CN" altLang="en-US" b="1" dirty="0">
                <a:latin typeface="宋体" panose="02010600030101010101" pitchFamily="2" charset="-122"/>
              </a:rPr>
              <a:t>年</a:t>
            </a:r>
            <a:r>
              <a:rPr lang="en-US" altLang="zh-CN" b="1" dirty="0">
                <a:latin typeface="宋体" panose="02010600030101010101" pitchFamily="2" charset="-122"/>
              </a:rPr>
              <a:t>7</a:t>
            </a:r>
            <a:r>
              <a:rPr lang="zh-CN" altLang="en-US" b="1" dirty="0">
                <a:latin typeface="宋体" panose="02010600030101010101" pitchFamily="2" charset="-122"/>
              </a:rPr>
              <a:t>月</a:t>
            </a:r>
            <a:r>
              <a:rPr lang="en-US" altLang="zh-CN" b="1" dirty="0">
                <a:latin typeface="宋体" panose="02010600030101010101" pitchFamily="2" charset="-122"/>
              </a:rPr>
              <a:t>28</a:t>
            </a:r>
            <a:r>
              <a:rPr lang="zh-CN" altLang="en-US" b="1" dirty="0">
                <a:latin typeface="宋体" panose="02010600030101010101" pitchFamily="2" charset="-122"/>
              </a:rPr>
              <a:t>日</a:t>
            </a:r>
            <a:endParaRPr lang="zh-CN" altLang="en-US" dirty="0">
              <a:latin typeface="Arial" panose="020B0604020202020204" pitchFamily="34" charset="0"/>
            </a:endParaRPr>
          </a:p>
        </p:txBody>
      </p:sp>
      <p:sp>
        <p:nvSpPr>
          <p:cNvPr id="19466" name="Text Box 10"/>
          <p:cNvSpPr txBox="1"/>
          <p:nvPr/>
        </p:nvSpPr>
        <p:spPr>
          <a:xfrm>
            <a:off x="3738563" y="4146550"/>
            <a:ext cx="1211262" cy="366713"/>
          </a:xfrm>
          <a:prstGeom prst="rect">
            <a:avLst/>
          </a:prstGeom>
          <a:noFill/>
          <a:ln w="9525">
            <a:noFill/>
          </a:ln>
        </p:spPr>
        <p:txBody>
          <a:bodyPr wrap="none">
            <a:spAutoFit/>
          </a:bodyPr>
          <a:p>
            <a:pPr>
              <a:buFont typeface="Arial" panose="020B0604020202020204" pitchFamily="34" charset="0"/>
              <a:buNone/>
            </a:pPr>
            <a:r>
              <a:rPr lang="en-US" altLang="zh-CN" b="1" dirty="0">
                <a:latin typeface="宋体" panose="02010600030101010101" pitchFamily="2" charset="-122"/>
              </a:rPr>
              <a:t>1916</a:t>
            </a:r>
            <a:r>
              <a:rPr lang="zh-CN" altLang="en-US" b="1" dirty="0">
                <a:latin typeface="宋体" panose="02010600030101010101" pitchFamily="2" charset="-122"/>
              </a:rPr>
              <a:t>年</a:t>
            </a:r>
            <a:r>
              <a:rPr lang="en-US" altLang="zh-CN" b="1" dirty="0">
                <a:latin typeface="宋体" panose="02010600030101010101" pitchFamily="2" charset="-122"/>
              </a:rPr>
              <a:t>2</a:t>
            </a:r>
            <a:r>
              <a:rPr lang="zh-CN" altLang="en-US" b="1" dirty="0">
                <a:latin typeface="宋体" panose="02010600030101010101" pitchFamily="2" charset="-122"/>
              </a:rPr>
              <a:t>月</a:t>
            </a:r>
            <a:endParaRPr lang="zh-CN" altLang="en-US" dirty="0">
              <a:latin typeface="Arial" panose="020B0604020202020204" pitchFamily="34" charset="0"/>
            </a:endParaRPr>
          </a:p>
        </p:txBody>
      </p:sp>
      <p:sp>
        <p:nvSpPr>
          <p:cNvPr id="19467" name="Text Box 11"/>
          <p:cNvSpPr txBox="1"/>
          <p:nvPr/>
        </p:nvSpPr>
        <p:spPr>
          <a:xfrm>
            <a:off x="5413375" y="4146550"/>
            <a:ext cx="868363" cy="366713"/>
          </a:xfrm>
          <a:prstGeom prst="rect">
            <a:avLst/>
          </a:prstGeom>
          <a:noFill/>
          <a:ln w="9525">
            <a:noFill/>
          </a:ln>
        </p:spPr>
        <p:txBody>
          <a:bodyPr wrap="none">
            <a:spAutoFit/>
          </a:bodyPr>
          <a:p>
            <a:pPr>
              <a:buFont typeface="Arial" panose="020B0604020202020204" pitchFamily="34" charset="0"/>
              <a:buNone/>
            </a:pPr>
            <a:r>
              <a:rPr lang="en-US" altLang="zh-CN" b="1" dirty="0">
                <a:latin typeface="宋体" panose="02010600030101010101" pitchFamily="2" charset="-122"/>
              </a:rPr>
              <a:t>1917</a:t>
            </a:r>
            <a:r>
              <a:rPr lang="zh-CN" altLang="en-US" b="1" dirty="0">
                <a:latin typeface="宋体" panose="02010600030101010101" pitchFamily="2" charset="-122"/>
              </a:rPr>
              <a:t>年</a:t>
            </a:r>
            <a:endParaRPr lang="zh-CN" altLang="en-US" dirty="0">
              <a:latin typeface="Arial" panose="020B0604020202020204" pitchFamily="34" charset="0"/>
            </a:endParaRPr>
          </a:p>
        </p:txBody>
      </p:sp>
      <p:sp>
        <p:nvSpPr>
          <p:cNvPr id="19468" name="Text Box 12"/>
          <p:cNvSpPr txBox="1"/>
          <p:nvPr/>
        </p:nvSpPr>
        <p:spPr>
          <a:xfrm>
            <a:off x="6611938" y="4146550"/>
            <a:ext cx="1782762" cy="366713"/>
          </a:xfrm>
          <a:prstGeom prst="rect">
            <a:avLst/>
          </a:prstGeom>
          <a:noFill/>
          <a:ln w="9525">
            <a:noFill/>
          </a:ln>
        </p:spPr>
        <p:txBody>
          <a:bodyPr wrap="none">
            <a:spAutoFit/>
          </a:bodyPr>
          <a:p>
            <a:pPr>
              <a:buFont typeface="Arial" panose="020B0604020202020204" pitchFamily="34" charset="0"/>
              <a:buNone/>
            </a:pPr>
            <a:r>
              <a:rPr lang="en-US" altLang="zh-CN" b="1" dirty="0">
                <a:latin typeface="宋体" panose="02010600030101010101" pitchFamily="2" charset="-122"/>
              </a:rPr>
              <a:t>1918</a:t>
            </a:r>
            <a:r>
              <a:rPr lang="zh-CN" altLang="en-US" b="1" dirty="0">
                <a:latin typeface="宋体" panose="02010600030101010101" pitchFamily="2" charset="-122"/>
              </a:rPr>
              <a:t>年</a:t>
            </a:r>
            <a:r>
              <a:rPr lang="en-US" altLang="zh-CN" b="1" dirty="0">
                <a:latin typeface="宋体" panose="02010600030101010101" pitchFamily="2" charset="-122"/>
              </a:rPr>
              <a:t>11</a:t>
            </a:r>
            <a:r>
              <a:rPr lang="zh-CN" altLang="en-US" b="1" dirty="0">
                <a:latin typeface="宋体" panose="02010600030101010101" pitchFamily="2" charset="-122"/>
              </a:rPr>
              <a:t>月</a:t>
            </a:r>
            <a:r>
              <a:rPr lang="en-US" altLang="zh-CN" b="1" dirty="0">
                <a:latin typeface="宋体" panose="02010600030101010101" pitchFamily="2" charset="-122"/>
              </a:rPr>
              <a:t>11</a:t>
            </a:r>
            <a:r>
              <a:rPr lang="zh-CN" altLang="en-US" b="1" dirty="0">
                <a:latin typeface="宋体" panose="02010600030101010101" pitchFamily="2" charset="-122"/>
              </a:rPr>
              <a:t>日</a:t>
            </a:r>
            <a:endParaRPr lang="zh-CN" altLang="en-US" dirty="0">
              <a:latin typeface="Arial" panose="020B0604020202020204" pitchFamily="34" charset="0"/>
            </a:endParaRPr>
          </a:p>
        </p:txBody>
      </p:sp>
      <p:sp>
        <p:nvSpPr>
          <p:cNvPr id="19469" name="箭头 109"/>
          <p:cNvSpPr/>
          <p:nvPr/>
        </p:nvSpPr>
        <p:spPr>
          <a:xfrm flipV="1">
            <a:off x="803275" y="2411413"/>
            <a:ext cx="12700" cy="1471612"/>
          </a:xfrm>
          <a:prstGeom prst="line">
            <a:avLst/>
          </a:prstGeom>
          <a:ln w="76200" cap="flat" cmpd="sng">
            <a:solidFill>
              <a:schemeClr val="tx1"/>
            </a:solidFill>
            <a:prstDash val="solid"/>
            <a:headEnd type="none" w="med" len="med"/>
            <a:tailEnd type="triangle" w="med" len="med"/>
          </a:ln>
        </p:spPr>
      </p:sp>
      <p:sp>
        <p:nvSpPr>
          <p:cNvPr id="19470" name="箭头 109"/>
          <p:cNvSpPr/>
          <p:nvPr/>
        </p:nvSpPr>
        <p:spPr>
          <a:xfrm flipV="1">
            <a:off x="2595563" y="2054225"/>
            <a:ext cx="25400" cy="1998663"/>
          </a:xfrm>
          <a:prstGeom prst="line">
            <a:avLst/>
          </a:prstGeom>
          <a:ln w="76200" cap="flat" cmpd="sng">
            <a:solidFill>
              <a:schemeClr val="tx1"/>
            </a:solidFill>
            <a:prstDash val="solid"/>
            <a:headEnd type="none" w="med" len="med"/>
            <a:tailEnd type="triangle" w="med" len="med"/>
          </a:ln>
        </p:spPr>
      </p:sp>
      <p:sp>
        <p:nvSpPr>
          <p:cNvPr id="19471" name="箭头 109"/>
          <p:cNvSpPr/>
          <p:nvPr/>
        </p:nvSpPr>
        <p:spPr>
          <a:xfrm flipV="1">
            <a:off x="4346575" y="1228725"/>
            <a:ext cx="9525" cy="2822575"/>
          </a:xfrm>
          <a:prstGeom prst="line">
            <a:avLst/>
          </a:prstGeom>
          <a:ln w="76200" cap="flat" cmpd="sng">
            <a:solidFill>
              <a:schemeClr val="tx1"/>
            </a:solidFill>
            <a:prstDash val="solid"/>
            <a:headEnd type="none" w="med" len="med"/>
            <a:tailEnd type="triangle" w="med" len="med"/>
          </a:ln>
        </p:spPr>
      </p:sp>
      <p:sp>
        <p:nvSpPr>
          <p:cNvPr id="19472" name="箭头 109"/>
          <p:cNvSpPr/>
          <p:nvPr/>
        </p:nvSpPr>
        <p:spPr>
          <a:xfrm flipH="1" flipV="1">
            <a:off x="6035675" y="1624013"/>
            <a:ext cx="20638" cy="2428875"/>
          </a:xfrm>
          <a:prstGeom prst="line">
            <a:avLst/>
          </a:prstGeom>
          <a:ln w="76200" cap="flat" cmpd="sng">
            <a:solidFill>
              <a:schemeClr val="tx1"/>
            </a:solidFill>
            <a:prstDash val="solid"/>
            <a:headEnd type="none" w="med" len="med"/>
            <a:tailEnd type="triangle" w="med" len="med"/>
          </a:ln>
        </p:spPr>
      </p:sp>
      <p:sp>
        <p:nvSpPr>
          <p:cNvPr id="19473" name="箭头 109"/>
          <p:cNvSpPr/>
          <p:nvPr/>
        </p:nvSpPr>
        <p:spPr>
          <a:xfrm flipV="1">
            <a:off x="7500938" y="2347913"/>
            <a:ext cx="6350" cy="1704975"/>
          </a:xfrm>
          <a:prstGeom prst="line">
            <a:avLst/>
          </a:prstGeom>
          <a:ln w="76200" cap="flat" cmpd="sng">
            <a:solidFill>
              <a:schemeClr val="tx1"/>
            </a:solidFill>
            <a:prstDash val="solid"/>
            <a:headEnd type="none" w="med" len="med"/>
            <a:tailEnd type="triangle" w="med" len="med"/>
          </a:ln>
        </p:spPr>
      </p:sp>
      <p:sp>
        <p:nvSpPr>
          <p:cNvPr id="25618" name="Text Box 18"/>
          <p:cNvSpPr txBox="1"/>
          <p:nvPr/>
        </p:nvSpPr>
        <p:spPr>
          <a:xfrm>
            <a:off x="87313" y="1952625"/>
            <a:ext cx="1706562" cy="395288"/>
          </a:xfrm>
          <a:prstGeom prst="rect">
            <a:avLst/>
          </a:prstGeom>
          <a:noFill/>
          <a:ln w="9525">
            <a:noFill/>
          </a:ln>
        </p:spPr>
        <p:txBody>
          <a:bodyPr wrap="none">
            <a:spAutoFit/>
          </a:bodyPr>
          <a:p>
            <a:pPr>
              <a:buFont typeface="Arial" panose="020B0604020202020204" pitchFamily="34" charset="0"/>
              <a:buNone/>
            </a:pPr>
            <a:r>
              <a:rPr lang="zh-CN" altLang="en-US" sz="2000" b="1" dirty="0">
                <a:solidFill>
                  <a:srgbClr val="FF0000"/>
                </a:solidFill>
                <a:latin typeface="宋体" panose="02010600030101010101" pitchFamily="2" charset="-122"/>
                <a:ea typeface="黑体" panose="02010609060101010101" pitchFamily="49" charset="-122"/>
              </a:rPr>
              <a:t>萨拉热窝事件</a:t>
            </a:r>
            <a:endParaRPr lang="zh-CN" altLang="en-US" sz="2000" b="1" dirty="0">
              <a:solidFill>
                <a:srgbClr val="FF0000"/>
              </a:solidFill>
              <a:latin typeface="宋体" panose="02010600030101010101" pitchFamily="2" charset="-122"/>
              <a:ea typeface="黑体" panose="02010609060101010101" pitchFamily="49" charset="-122"/>
            </a:endParaRPr>
          </a:p>
        </p:txBody>
      </p:sp>
      <p:sp>
        <p:nvSpPr>
          <p:cNvPr id="25619" name="Text Box 19"/>
          <p:cNvSpPr txBox="1"/>
          <p:nvPr/>
        </p:nvSpPr>
        <p:spPr>
          <a:xfrm>
            <a:off x="1708150" y="1317625"/>
            <a:ext cx="2354263" cy="701675"/>
          </a:xfrm>
          <a:prstGeom prst="rect">
            <a:avLst/>
          </a:prstGeom>
          <a:noFill/>
          <a:ln w="9525">
            <a:noFill/>
          </a:ln>
        </p:spPr>
        <p:txBody>
          <a:bodyPr>
            <a:spAutoFit/>
          </a:bodyPr>
          <a:p>
            <a:pPr>
              <a:buFont typeface="Arial" panose="020B0604020202020204" pitchFamily="34" charset="0"/>
              <a:buNone/>
            </a:pPr>
            <a:r>
              <a:rPr lang="zh-CN" altLang="en-US" sz="2000" b="1" dirty="0">
                <a:latin typeface="宋体" panose="02010600030101010101" pitchFamily="2" charset="-122"/>
                <a:ea typeface="黑体" panose="02010609060101010101" pitchFamily="49" charset="-122"/>
              </a:rPr>
              <a:t>奥匈帝国向塞尔维亚宣战，一战爆发</a:t>
            </a:r>
            <a:endParaRPr lang="zh-CN" altLang="en-US" sz="2000" b="1" dirty="0">
              <a:latin typeface="宋体" panose="02010600030101010101" pitchFamily="2" charset="-122"/>
              <a:ea typeface="黑体" panose="02010609060101010101" pitchFamily="49" charset="-122"/>
            </a:endParaRPr>
          </a:p>
        </p:txBody>
      </p:sp>
      <p:sp>
        <p:nvSpPr>
          <p:cNvPr id="25620" name="Text Box 20"/>
          <p:cNvSpPr txBox="1"/>
          <p:nvPr/>
        </p:nvSpPr>
        <p:spPr>
          <a:xfrm>
            <a:off x="3629025" y="784225"/>
            <a:ext cx="1962150" cy="396875"/>
          </a:xfrm>
          <a:prstGeom prst="rect">
            <a:avLst/>
          </a:prstGeom>
          <a:noFill/>
          <a:ln w="9525">
            <a:noFill/>
          </a:ln>
        </p:spPr>
        <p:txBody>
          <a:bodyPr wrap="none">
            <a:spAutoFit/>
          </a:bodyPr>
          <a:p>
            <a:pPr>
              <a:buFont typeface="Arial" panose="020B0604020202020204" pitchFamily="34" charset="0"/>
              <a:buNone/>
            </a:pPr>
            <a:r>
              <a:rPr lang="zh-CN" altLang="en-US" sz="2000" b="1" dirty="0">
                <a:latin typeface="宋体" panose="02010600030101010101" pitchFamily="2" charset="-122"/>
                <a:ea typeface="黑体" panose="02010609060101010101" pitchFamily="49" charset="-122"/>
              </a:rPr>
              <a:t>凡尔登战役开始</a:t>
            </a:r>
            <a:endParaRPr lang="zh-CN" altLang="en-US" sz="2000" b="1" dirty="0">
              <a:latin typeface="宋体" panose="02010600030101010101" pitchFamily="2" charset="-122"/>
              <a:ea typeface="黑体" panose="02010609060101010101" pitchFamily="49" charset="-122"/>
            </a:endParaRPr>
          </a:p>
        </p:txBody>
      </p:sp>
      <p:sp>
        <p:nvSpPr>
          <p:cNvPr id="25621" name="Text Box 21"/>
          <p:cNvSpPr txBox="1"/>
          <p:nvPr/>
        </p:nvSpPr>
        <p:spPr>
          <a:xfrm>
            <a:off x="4792663" y="1228725"/>
            <a:ext cx="2976562" cy="395288"/>
          </a:xfrm>
          <a:prstGeom prst="rect">
            <a:avLst/>
          </a:prstGeom>
          <a:noFill/>
          <a:ln w="9525">
            <a:noFill/>
          </a:ln>
        </p:spPr>
        <p:txBody>
          <a:bodyPr wrap="none">
            <a:spAutoFit/>
          </a:bodyPr>
          <a:p>
            <a:pPr>
              <a:buFont typeface="Arial" panose="020B0604020202020204" pitchFamily="34" charset="0"/>
              <a:buNone/>
            </a:pPr>
            <a:r>
              <a:rPr lang="zh-CN" altLang="en-US" sz="2000" b="1" dirty="0">
                <a:solidFill>
                  <a:schemeClr val="accent2"/>
                </a:solidFill>
                <a:latin typeface="宋体" panose="02010600030101010101" pitchFamily="2" charset="-122"/>
                <a:ea typeface="黑体" panose="02010609060101010101" pitchFamily="49" charset="-122"/>
              </a:rPr>
              <a:t>美、中、巴等国对德宣战</a:t>
            </a:r>
            <a:endParaRPr lang="zh-CN" altLang="en-US" sz="2000" b="1" dirty="0">
              <a:solidFill>
                <a:schemeClr val="accent2"/>
              </a:solidFill>
              <a:latin typeface="宋体" panose="02010600030101010101" pitchFamily="2" charset="-122"/>
              <a:ea typeface="黑体" panose="02010609060101010101" pitchFamily="49" charset="-122"/>
            </a:endParaRPr>
          </a:p>
        </p:txBody>
      </p:sp>
      <p:sp>
        <p:nvSpPr>
          <p:cNvPr id="25622" name="Text Box 22"/>
          <p:cNvSpPr txBox="1"/>
          <p:nvPr/>
        </p:nvSpPr>
        <p:spPr>
          <a:xfrm>
            <a:off x="6467475" y="1936750"/>
            <a:ext cx="2470150" cy="396875"/>
          </a:xfrm>
          <a:prstGeom prst="rect">
            <a:avLst/>
          </a:prstGeom>
          <a:noFill/>
          <a:ln w="9525">
            <a:noFill/>
          </a:ln>
        </p:spPr>
        <p:txBody>
          <a:bodyPr wrap="none">
            <a:spAutoFit/>
          </a:bodyPr>
          <a:p>
            <a:pPr>
              <a:buFont typeface="Arial" panose="020B0604020202020204" pitchFamily="34" charset="0"/>
              <a:buNone/>
            </a:pPr>
            <a:r>
              <a:rPr lang="zh-CN" altLang="en-US" sz="2000" b="1" dirty="0">
                <a:latin typeface="宋体" panose="02010600030101010101" pitchFamily="2" charset="-122"/>
                <a:ea typeface="黑体" panose="02010609060101010101" pitchFamily="49" charset="-122"/>
              </a:rPr>
              <a:t>德国投降，一战结束</a:t>
            </a:r>
            <a:endParaRPr lang="zh-CN" altLang="en-US" dirty="0">
              <a:latin typeface="Arial" panose="020B0604020202020204" pitchFamily="34" charset="0"/>
            </a:endParaRPr>
          </a:p>
        </p:txBody>
      </p:sp>
      <p:sp>
        <p:nvSpPr>
          <p:cNvPr id="25627" name="Text Box 27"/>
          <p:cNvSpPr txBox="1"/>
          <p:nvPr/>
        </p:nvSpPr>
        <p:spPr>
          <a:xfrm>
            <a:off x="87313" y="5414963"/>
            <a:ext cx="2392362" cy="823912"/>
          </a:xfrm>
          <a:prstGeom prst="rect">
            <a:avLst/>
          </a:prstGeom>
          <a:noFill/>
          <a:ln w="9525">
            <a:noFill/>
          </a:ln>
        </p:spPr>
        <p:txBody>
          <a:bodyPr>
            <a:spAutoFit/>
          </a:bodyPr>
          <a:p>
            <a:pPr>
              <a:buFont typeface="Arial" panose="020B0604020202020204" pitchFamily="34" charset="0"/>
              <a:buNone/>
            </a:pPr>
            <a:r>
              <a:rPr lang="zh-CN" altLang="en-US" sz="2400" b="1" dirty="0">
                <a:solidFill>
                  <a:schemeClr val="accent2"/>
                </a:solidFill>
                <a:latin typeface="Arial" panose="020B0604020202020204" pitchFamily="34" charset="0"/>
                <a:ea typeface="华文新魏" pitchFamily="2" charset="-122"/>
              </a:rPr>
              <a:t>极端民族主义情绪</a:t>
            </a:r>
            <a:r>
              <a:rPr lang="zh-CN" altLang="en-US" sz="2400" b="1" dirty="0">
                <a:latin typeface="Arial" panose="020B0604020202020204" pitchFamily="34" charset="0"/>
                <a:ea typeface="华文新魏" pitchFamily="2" charset="-122"/>
              </a:rPr>
              <a:t>、狂热</a:t>
            </a:r>
            <a:endParaRPr lang="zh-CN" altLang="en-US" sz="2400" b="1" dirty="0">
              <a:latin typeface="Arial" panose="020B0604020202020204" pitchFamily="34" charset="0"/>
              <a:ea typeface="华文新魏" pitchFamily="2" charset="-122"/>
            </a:endParaRPr>
          </a:p>
        </p:txBody>
      </p:sp>
      <p:sp>
        <p:nvSpPr>
          <p:cNvPr id="25628" name="Text Box 28"/>
          <p:cNvSpPr txBox="1"/>
          <p:nvPr/>
        </p:nvSpPr>
        <p:spPr>
          <a:xfrm>
            <a:off x="3452813" y="5583238"/>
            <a:ext cx="2392362" cy="457200"/>
          </a:xfrm>
          <a:prstGeom prst="rect">
            <a:avLst/>
          </a:prstGeom>
          <a:noFill/>
          <a:ln w="9525">
            <a:noFill/>
          </a:ln>
        </p:spPr>
        <p:txBody>
          <a:bodyPr>
            <a:spAutoFit/>
          </a:bodyPr>
          <a:p>
            <a:pPr>
              <a:buFont typeface="Arial" panose="020B0604020202020204" pitchFamily="34" charset="0"/>
              <a:buNone/>
            </a:pPr>
            <a:r>
              <a:rPr lang="zh-CN" altLang="en-US" sz="2400" b="1" dirty="0">
                <a:latin typeface="Arial" panose="020B0604020202020204" pitchFamily="34" charset="0"/>
                <a:ea typeface="华文新魏" pitchFamily="2" charset="-122"/>
              </a:rPr>
              <a:t>积极支持</a:t>
            </a:r>
            <a:endParaRPr lang="zh-CN" altLang="en-US" sz="2400" b="1" dirty="0">
              <a:latin typeface="Arial" panose="020B0604020202020204" pitchFamily="34" charset="0"/>
              <a:ea typeface="华文新魏" pitchFamily="2" charset="-122"/>
            </a:endParaRPr>
          </a:p>
        </p:txBody>
      </p:sp>
      <p:sp>
        <p:nvSpPr>
          <p:cNvPr id="25629" name="Text Box 29"/>
          <p:cNvSpPr txBox="1"/>
          <p:nvPr/>
        </p:nvSpPr>
        <p:spPr>
          <a:xfrm>
            <a:off x="6303963" y="5583238"/>
            <a:ext cx="2392362" cy="457200"/>
          </a:xfrm>
          <a:prstGeom prst="rect">
            <a:avLst/>
          </a:prstGeom>
          <a:noFill/>
          <a:ln w="9525">
            <a:noFill/>
          </a:ln>
        </p:spPr>
        <p:txBody>
          <a:bodyPr>
            <a:spAutoFit/>
          </a:bodyPr>
          <a:p>
            <a:pPr>
              <a:buFont typeface="Arial" panose="020B0604020202020204" pitchFamily="34" charset="0"/>
              <a:buNone/>
            </a:pPr>
            <a:r>
              <a:rPr lang="zh-CN" altLang="en-US" sz="2400" b="1" dirty="0">
                <a:latin typeface="Arial" panose="020B0604020202020204" pitchFamily="34" charset="0"/>
                <a:ea typeface="华文新魏" pitchFamily="2" charset="-122"/>
              </a:rPr>
              <a:t>反对战争</a:t>
            </a:r>
            <a:endParaRPr lang="zh-CN" altLang="en-US" sz="2400" b="1" dirty="0">
              <a:latin typeface="Arial" panose="020B0604020202020204" pitchFamily="34" charset="0"/>
              <a:ea typeface="华文新魏" pitchFamily="2" charset="-122"/>
            </a:endParaRPr>
          </a:p>
        </p:txBody>
      </p:sp>
      <p:sp>
        <p:nvSpPr>
          <p:cNvPr id="19482" name="Text Box 30"/>
          <p:cNvSpPr txBox="1"/>
          <p:nvPr/>
        </p:nvSpPr>
        <p:spPr>
          <a:xfrm>
            <a:off x="-80962" y="-1587"/>
            <a:ext cx="7067550" cy="396875"/>
          </a:xfrm>
          <a:prstGeom prst="rect">
            <a:avLst/>
          </a:prstGeom>
          <a:noFill/>
          <a:ln w="9525">
            <a:noFill/>
          </a:ln>
        </p:spPr>
        <p:txBody>
          <a:bodyPr>
            <a:spAutoFit/>
          </a:bodyPr>
          <a:p>
            <a:pPr>
              <a:buFont typeface="Arial" panose="020B0604020202020204" pitchFamily="34" charset="0"/>
              <a:buNone/>
            </a:pPr>
            <a:r>
              <a:rPr lang="zh-CN" altLang="en-US" sz="2000" b="1" dirty="0">
                <a:latin typeface="华文中宋" pitchFamily="2" charset="-122"/>
                <a:ea typeface="华文中宋" pitchFamily="2" charset="-122"/>
              </a:rPr>
              <a:t>阅读课本</a:t>
            </a:r>
            <a:r>
              <a:rPr lang="en-US" altLang="zh-CN" sz="2000" b="1" dirty="0">
                <a:latin typeface="华文中宋" pitchFamily="2" charset="-122"/>
                <a:ea typeface="华文中宋" pitchFamily="2" charset="-122"/>
              </a:rPr>
              <a:t>P5-P7</a:t>
            </a:r>
            <a:r>
              <a:rPr lang="zh-CN" altLang="en-US" sz="2000" b="1" dirty="0">
                <a:latin typeface="华文中宋" pitchFamily="2" charset="-122"/>
                <a:ea typeface="华文中宋" pitchFamily="2" charset="-122"/>
              </a:rPr>
              <a:t>，找出相应事件和不同阶段人们对战争的态度</a:t>
            </a:r>
            <a:endParaRPr lang="zh-CN" altLang="en-US" sz="2000" b="1" dirty="0">
              <a:latin typeface="华文中宋" pitchFamily="2" charset="-122"/>
              <a:ea typeface="华文中宋" pitchFamily="2" charset="-122"/>
            </a:endParaRPr>
          </a:p>
        </p:txBody>
      </p:sp>
      <p:sp>
        <p:nvSpPr>
          <p:cNvPr id="19483" name="Text Box 31">
            <a:hlinkClick r:id="rId1" action="ppaction://hlinksldjump"/>
          </p:cNvPr>
          <p:cNvSpPr txBox="1"/>
          <p:nvPr/>
        </p:nvSpPr>
        <p:spPr>
          <a:xfrm>
            <a:off x="333375" y="1512888"/>
            <a:ext cx="1139825" cy="468312"/>
          </a:xfrm>
          <a:prstGeom prst="rect">
            <a:avLst/>
          </a:prstGeom>
          <a:noFill/>
          <a:ln w="9525" cap="rnd" cmpd="sng">
            <a:solidFill>
              <a:srgbClr val="FF6600"/>
            </a:solidFill>
            <a:prstDash val="sysDot"/>
            <a:miter/>
            <a:headEnd type="none" w="med" len="med"/>
            <a:tailEnd type="none" w="med" len="med"/>
          </a:ln>
        </p:spPr>
        <p:txBody>
          <a:bodyPr lIns="90170" tIns="46990" rIns="90170" bIns="46990">
            <a:spAutoFit/>
          </a:bodyPr>
          <a:p>
            <a:pPr>
              <a:buFont typeface="Arial" panose="020B0604020202020204" pitchFamily="34" charset="0"/>
              <a:buNone/>
            </a:pPr>
            <a:r>
              <a:rPr lang="zh-CN" altLang="en-US" sz="2400" b="1" dirty="0">
                <a:latin typeface="Arial" panose="020B0604020202020204" pitchFamily="34" charset="0"/>
                <a:ea typeface="华文中宋" pitchFamily="2" charset="-122"/>
              </a:rPr>
              <a:t>导火线</a:t>
            </a:r>
            <a:endParaRPr lang="zh-CN" altLang="en-US" sz="2400" b="1" dirty="0">
              <a:latin typeface="Arial" panose="020B0604020202020204" pitchFamily="34" charset="0"/>
              <a:ea typeface="华文中宋" pitchFamily="2" charset="-122"/>
            </a:endParaRPr>
          </a:p>
        </p:txBody>
      </p:sp>
      <p:sp>
        <p:nvSpPr>
          <p:cNvPr id="19484" name="Text Box 32"/>
          <p:cNvSpPr txBox="1"/>
          <p:nvPr/>
        </p:nvSpPr>
        <p:spPr>
          <a:xfrm>
            <a:off x="3878263" y="398463"/>
            <a:ext cx="1138237" cy="468312"/>
          </a:xfrm>
          <a:prstGeom prst="rect">
            <a:avLst/>
          </a:prstGeom>
          <a:noFill/>
          <a:ln w="9525" cap="rnd" cmpd="sng">
            <a:solidFill>
              <a:srgbClr val="FF6600"/>
            </a:solidFill>
            <a:prstDash val="sysDot"/>
            <a:miter/>
            <a:headEnd type="none" w="med" len="med"/>
            <a:tailEnd type="none" w="med" len="med"/>
          </a:ln>
        </p:spPr>
        <p:txBody>
          <a:bodyPr lIns="90170" tIns="46990" rIns="90170" bIns="46990">
            <a:spAutoFit/>
          </a:bodyPr>
          <a:p>
            <a:pPr>
              <a:buFont typeface="Arial" panose="020B0604020202020204" pitchFamily="34" charset="0"/>
              <a:buNone/>
            </a:pPr>
            <a:r>
              <a:rPr lang="zh-CN" altLang="en-US" sz="2400" b="1" dirty="0">
                <a:latin typeface="Arial" panose="020B0604020202020204" pitchFamily="34" charset="0"/>
                <a:ea typeface="华文中宋" pitchFamily="2" charset="-122"/>
              </a:rPr>
              <a:t>转折点</a:t>
            </a:r>
            <a:endParaRPr lang="zh-CN" altLang="en-US" sz="2400" b="1" dirty="0">
              <a:latin typeface="Arial" panose="020B0604020202020204" pitchFamily="34" charset="0"/>
              <a:ea typeface="华文中宋" pitchFamily="2" charset="-122"/>
            </a:endParaRPr>
          </a:p>
        </p:txBody>
      </p:sp>
      <p:sp>
        <p:nvSpPr>
          <p:cNvPr id="19485" name="Text Box 33">
            <a:hlinkClick r:id="rId2" action="ppaction://hlinksldjump"/>
          </p:cNvPr>
          <p:cNvSpPr txBox="1"/>
          <p:nvPr/>
        </p:nvSpPr>
        <p:spPr>
          <a:xfrm>
            <a:off x="2187575" y="947738"/>
            <a:ext cx="808038" cy="468312"/>
          </a:xfrm>
          <a:prstGeom prst="rect">
            <a:avLst/>
          </a:prstGeom>
          <a:noFill/>
          <a:ln w="9525" cap="rnd" cmpd="sng">
            <a:solidFill>
              <a:srgbClr val="FF6600"/>
            </a:solidFill>
            <a:prstDash val="sysDot"/>
            <a:miter/>
            <a:headEnd type="none" w="med" len="med"/>
            <a:tailEnd type="none" w="med" len="med"/>
          </a:ln>
        </p:spPr>
        <p:txBody>
          <a:bodyPr lIns="90170" tIns="46990" rIns="90170" bIns="46990">
            <a:spAutoFit/>
          </a:bodyPr>
          <a:p>
            <a:pPr>
              <a:buFont typeface="Arial" panose="020B0604020202020204" pitchFamily="34" charset="0"/>
              <a:buNone/>
            </a:pPr>
            <a:r>
              <a:rPr lang="zh-CN" altLang="en-US" sz="2400" b="1" dirty="0">
                <a:latin typeface="Arial" panose="020B0604020202020204" pitchFamily="34" charset="0"/>
                <a:ea typeface="华文中宋" pitchFamily="2" charset="-122"/>
              </a:rPr>
              <a:t>开始</a:t>
            </a:r>
            <a:endParaRPr lang="zh-CN" altLang="en-US" sz="2400" b="1" dirty="0">
              <a:latin typeface="Arial" panose="020B0604020202020204" pitchFamily="34" charset="0"/>
              <a:ea typeface="华文中宋" pitchFamily="2" charset="-122"/>
            </a:endParaRPr>
          </a:p>
        </p:txBody>
      </p:sp>
      <p:sp>
        <p:nvSpPr>
          <p:cNvPr id="19486" name="Text Box 34">
            <a:hlinkClick r:id="" action="ppaction://noaction"/>
          </p:cNvPr>
          <p:cNvSpPr txBox="1"/>
          <p:nvPr/>
        </p:nvSpPr>
        <p:spPr>
          <a:xfrm>
            <a:off x="7478713" y="1550988"/>
            <a:ext cx="808037" cy="468312"/>
          </a:xfrm>
          <a:prstGeom prst="rect">
            <a:avLst/>
          </a:prstGeom>
          <a:noFill/>
          <a:ln w="9525" cap="rnd" cmpd="sng">
            <a:solidFill>
              <a:srgbClr val="FF6600"/>
            </a:solidFill>
            <a:prstDash val="sysDot"/>
            <a:miter/>
            <a:headEnd type="none" w="med" len="med"/>
            <a:tailEnd type="none" w="med" len="med"/>
          </a:ln>
        </p:spPr>
        <p:txBody>
          <a:bodyPr lIns="90170" tIns="46990" rIns="90170" bIns="46990">
            <a:spAutoFit/>
          </a:bodyPr>
          <a:p>
            <a:pPr>
              <a:buFont typeface="Arial" panose="020B0604020202020204" pitchFamily="34" charset="0"/>
              <a:buNone/>
            </a:pPr>
            <a:r>
              <a:rPr lang="zh-CN" altLang="en-US" sz="2400" b="1" dirty="0">
                <a:latin typeface="Arial" panose="020B0604020202020204" pitchFamily="34" charset="0"/>
                <a:ea typeface="华文中宋" pitchFamily="2" charset="-122"/>
              </a:rPr>
              <a:t>结束</a:t>
            </a:r>
            <a:endParaRPr lang="zh-CN" altLang="en-US" sz="2400" b="1" dirty="0">
              <a:latin typeface="Arial" panose="020B0604020202020204" pitchFamily="34" charset="0"/>
              <a:ea typeface="华文中宋"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5618"/>
                                        </p:tgtEl>
                                        <p:attrNameLst>
                                          <p:attrName>style.visibility</p:attrName>
                                        </p:attrNameLst>
                                      </p:cBhvr>
                                      <p:to>
                                        <p:strVal val="visible"/>
                                      </p:to>
                                    </p:set>
                                    <p:animEffect transition="in" filter="blinds(horizontal)">
                                      <p:cBhvr>
                                        <p:cTn id="7" dur="500"/>
                                        <p:tgtEl>
                                          <p:spTgt spid="2561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5619"/>
                                        </p:tgtEl>
                                        <p:attrNameLst>
                                          <p:attrName>style.visibility</p:attrName>
                                        </p:attrNameLst>
                                      </p:cBhvr>
                                      <p:to>
                                        <p:strVal val="visible"/>
                                      </p:to>
                                    </p:set>
                                    <p:animEffect transition="in" filter="blinds(horizontal)">
                                      <p:cBhvr>
                                        <p:cTn id="12" dur="500"/>
                                        <p:tgtEl>
                                          <p:spTgt spid="2561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5620"/>
                                        </p:tgtEl>
                                        <p:attrNameLst>
                                          <p:attrName>style.visibility</p:attrName>
                                        </p:attrNameLst>
                                      </p:cBhvr>
                                      <p:to>
                                        <p:strVal val="visible"/>
                                      </p:to>
                                    </p:set>
                                    <p:animEffect transition="in" filter="blinds(horizontal)">
                                      <p:cBhvr>
                                        <p:cTn id="17" dur="500"/>
                                        <p:tgtEl>
                                          <p:spTgt spid="2562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5621"/>
                                        </p:tgtEl>
                                        <p:attrNameLst>
                                          <p:attrName>style.visibility</p:attrName>
                                        </p:attrNameLst>
                                      </p:cBhvr>
                                      <p:to>
                                        <p:strVal val="visible"/>
                                      </p:to>
                                    </p:set>
                                    <p:animEffect transition="in" filter="blinds(horizontal)">
                                      <p:cBhvr>
                                        <p:cTn id="22" dur="500"/>
                                        <p:tgtEl>
                                          <p:spTgt spid="25621"/>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5622"/>
                                        </p:tgtEl>
                                        <p:attrNameLst>
                                          <p:attrName>style.visibility</p:attrName>
                                        </p:attrNameLst>
                                      </p:cBhvr>
                                      <p:to>
                                        <p:strVal val="visible"/>
                                      </p:to>
                                    </p:set>
                                    <p:animEffect transition="in" filter="blinds(horizontal)">
                                      <p:cBhvr>
                                        <p:cTn id="27" dur="500"/>
                                        <p:tgtEl>
                                          <p:spTgt spid="25622"/>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5627"/>
                                        </p:tgtEl>
                                        <p:attrNameLst>
                                          <p:attrName>style.visibility</p:attrName>
                                        </p:attrNameLst>
                                      </p:cBhvr>
                                      <p:to>
                                        <p:strVal val="visible"/>
                                      </p:to>
                                    </p:set>
                                    <p:animEffect transition="in" filter="blinds(horizontal)">
                                      <p:cBhvr>
                                        <p:cTn id="32" dur="500"/>
                                        <p:tgtEl>
                                          <p:spTgt spid="25627"/>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5628"/>
                                        </p:tgtEl>
                                        <p:attrNameLst>
                                          <p:attrName>style.visibility</p:attrName>
                                        </p:attrNameLst>
                                      </p:cBhvr>
                                      <p:to>
                                        <p:strVal val="visible"/>
                                      </p:to>
                                    </p:set>
                                    <p:animEffect transition="in" filter="blinds(horizontal)">
                                      <p:cBhvr>
                                        <p:cTn id="37" dur="500"/>
                                        <p:tgtEl>
                                          <p:spTgt spid="25628"/>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5629"/>
                                        </p:tgtEl>
                                        <p:attrNameLst>
                                          <p:attrName>style.visibility</p:attrName>
                                        </p:attrNameLst>
                                      </p:cBhvr>
                                      <p:to>
                                        <p:strVal val="visible"/>
                                      </p:to>
                                    </p:set>
                                    <p:animEffect transition="in" filter="blinds(horizontal)">
                                      <p:cBhvr>
                                        <p:cTn id="42" dur="500"/>
                                        <p:tgtEl>
                                          <p:spTgt spid="256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8" grpId="0" bldLvl="0"/>
      <p:bldP spid="25619" grpId="0" bldLvl="0"/>
      <p:bldP spid="25620" grpId="0" bldLvl="0"/>
      <p:bldP spid="25621" grpId="0" bldLvl="0"/>
      <p:bldP spid="25622" grpId="0" bldLvl="0"/>
      <p:bldP spid="25627" grpId="0" bldLvl="0"/>
      <p:bldP spid="25628" grpId="0" bldLvl="0"/>
      <p:bldP spid="25629" grpId="0" bldLvl="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4" name="Rectangle 2"/>
          <p:cNvSpPr>
            <a:spLocks noGrp="1"/>
          </p:cNvSpPr>
          <p:nvPr>
            <p:ph idx="1"/>
          </p:nvPr>
        </p:nvSpPr>
        <p:spPr>
          <a:xfrm>
            <a:off x="34925" y="1196975"/>
            <a:ext cx="8229600" cy="3311525"/>
          </a:xfrm>
          <a:noFill/>
          <a:ln>
            <a:solidFill>
              <a:srgbClr val="C00000"/>
            </a:solidFill>
            <a:miter/>
          </a:ln>
        </p:spPr>
        <p:txBody>
          <a:bodyPr/>
          <a:p>
            <a:pPr marL="0" indent="0" eaLnBrk="1" hangingPunct="1">
              <a:buNone/>
            </a:pPr>
            <a:r>
              <a:rPr lang="en-US" altLang="zh-CN" b="1" dirty="0">
                <a:latin typeface="宋体" panose="02010600030101010101" pitchFamily="2" charset="-122"/>
              </a:rPr>
              <a:t>1.</a:t>
            </a:r>
            <a:r>
              <a:rPr lang="zh-CN" altLang="en-US" b="1" dirty="0">
                <a:latin typeface="宋体" panose="02010600030101010101" pitchFamily="2" charset="-122"/>
              </a:rPr>
              <a:t>美国在大战前期利用”中立”地位大发战争横财</a:t>
            </a:r>
            <a:r>
              <a:rPr lang="en-US" altLang="zh-CN" b="1" dirty="0">
                <a:latin typeface="宋体" panose="02010600030101010101" pitchFamily="2" charset="-122"/>
              </a:rPr>
              <a:t>,1917</a:t>
            </a:r>
            <a:r>
              <a:rPr lang="zh-CN" altLang="en-US" b="1" dirty="0">
                <a:latin typeface="宋体" panose="02010600030101010101" pitchFamily="2" charset="-122"/>
              </a:rPr>
              <a:t>年一战已进入尾声</a:t>
            </a:r>
            <a:r>
              <a:rPr lang="en-US" altLang="zh-CN" b="1" dirty="0">
                <a:latin typeface="宋体" panose="02010600030101010101" pitchFamily="2" charset="-122"/>
              </a:rPr>
              <a:t>,</a:t>
            </a:r>
            <a:r>
              <a:rPr lang="zh-CN" altLang="en-US" b="1" dirty="0">
                <a:latin typeface="宋体" panose="02010600030101010101" pitchFamily="2" charset="-122"/>
              </a:rPr>
              <a:t>为抢夺战利品及在战后夺取世界霸权</a:t>
            </a:r>
            <a:r>
              <a:rPr lang="en-US" altLang="zh-CN" b="1" dirty="0">
                <a:latin typeface="宋体" panose="02010600030101010101" pitchFamily="2" charset="-122"/>
              </a:rPr>
              <a:t>,</a:t>
            </a:r>
            <a:r>
              <a:rPr lang="zh-CN" altLang="en-US" b="1" dirty="0">
                <a:latin typeface="宋体" panose="02010600030101010101" pitchFamily="2" charset="-122"/>
              </a:rPr>
              <a:t>美国参战</a:t>
            </a:r>
            <a:endParaRPr lang="zh-CN" altLang="en-US" b="1" dirty="0">
              <a:latin typeface="宋体" panose="02010600030101010101" pitchFamily="2" charset="-122"/>
            </a:endParaRPr>
          </a:p>
          <a:p>
            <a:pPr marL="0" indent="0" eaLnBrk="1" hangingPunct="1">
              <a:buNone/>
            </a:pPr>
            <a:r>
              <a:rPr lang="en-US" altLang="zh-CN" b="1" dirty="0">
                <a:latin typeface="宋体" panose="02010600030101010101" pitchFamily="2" charset="-122"/>
              </a:rPr>
              <a:t>2.</a:t>
            </a:r>
            <a:r>
              <a:rPr lang="zh-CN" altLang="en-US" b="1" dirty="0">
                <a:latin typeface="宋体" panose="02010600030101010101" pitchFamily="2" charset="-122"/>
              </a:rPr>
              <a:t>美国与德国在争夺拉丁美洲的过程中矛盾尖锐</a:t>
            </a:r>
            <a:r>
              <a:rPr lang="en-US" altLang="zh-CN" b="1" dirty="0">
                <a:latin typeface="宋体" panose="02010600030101010101" pitchFamily="2" charset="-122"/>
              </a:rPr>
              <a:t>.</a:t>
            </a:r>
            <a:endParaRPr lang="zh-CN" altLang="en-US" b="1" dirty="0">
              <a:latin typeface="宋体" panose="02010600030101010101" pitchFamily="2" charset="-122"/>
            </a:endParaRPr>
          </a:p>
          <a:p>
            <a:pPr marL="0" indent="0" eaLnBrk="1" hangingPunct="1">
              <a:buNone/>
            </a:pPr>
            <a:r>
              <a:rPr lang="en-US" altLang="zh-CN" b="1" dirty="0">
                <a:latin typeface="宋体" panose="02010600030101010101" pitchFamily="2" charset="-122"/>
              </a:rPr>
              <a:t>3.</a:t>
            </a:r>
            <a:r>
              <a:rPr lang="zh-CN" altLang="en-US" b="1" dirty="0">
                <a:latin typeface="宋体" panose="02010600030101010101" pitchFamily="2" charset="-122"/>
              </a:rPr>
              <a:t>美国与协约国经济利益紧密相连</a:t>
            </a:r>
            <a:endParaRPr lang="zh-CN" altLang="en-US" b="1" dirty="0">
              <a:latin typeface="宋体" panose="02010600030101010101" pitchFamily="2" charset="-122"/>
            </a:endParaRPr>
          </a:p>
        </p:txBody>
      </p:sp>
      <p:sp>
        <p:nvSpPr>
          <p:cNvPr id="20483" name="Text Box 3"/>
          <p:cNvSpPr txBox="1"/>
          <p:nvPr/>
        </p:nvSpPr>
        <p:spPr>
          <a:xfrm>
            <a:off x="0" y="2276475"/>
            <a:ext cx="8964613" cy="457200"/>
          </a:xfrm>
          <a:prstGeom prst="rect">
            <a:avLst/>
          </a:prstGeom>
          <a:noFill/>
          <a:ln w="9525">
            <a:noFill/>
          </a:ln>
        </p:spPr>
        <p:txBody>
          <a:bodyPr>
            <a:spAutoFit/>
          </a:bodyPr>
          <a:p>
            <a:pPr algn="ctr" eaLnBrk="0" hangingPunct="0">
              <a:buFont typeface="Arial" panose="020B0604020202020204" pitchFamily="34" charset="0"/>
              <a:buNone/>
            </a:pPr>
            <a:endParaRPr lang="zh-CN" altLang="zh-CN" sz="2400" dirty="0">
              <a:latin typeface="Garamond" pitchFamily="18" charset="0"/>
            </a:endParaRPr>
          </a:p>
        </p:txBody>
      </p:sp>
      <p:sp>
        <p:nvSpPr>
          <p:cNvPr id="20484" name="Text Box 4"/>
          <p:cNvSpPr txBox="1"/>
          <p:nvPr/>
        </p:nvSpPr>
        <p:spPr>
          <a:xfrm>
            <a:off x="1042988" y="2276475"/>
            <a:ext cx="7561262" cy="366713"/>
          </a:xfrm>
          <a:prstGeom prst="rect">
            <a:avLst/>
          </a:prstGeom>
          <a:noFill/>
          <a:ln w="9525">
            <a:noFill/>
          </a:ln>
        </p:spPr>
        <p:txBody>
          <a:bodyPr>
            <a:spAutoFit/>
          </a:bodyPr>
          <a:p>
            <a:pPr algn="ctr" eaLnBrk="0" hangingPunct="0">
              <a:buFont typeface="Arial" panose="020B0604020202020204" pitchFamily="34" charset="0"/>
              <a:buNone/>
            </a:pPr>
            <a:endParaRPr lang="zh-CN" altLang="zh-CN" dirty="0">
              <a:latin typeface="Garamond" pitchFamily="18" charset="0"/>
            </a:endParaRPr>
          </a:p>
        </p:txBody>
      </p:sp>
      <p:pic>
        <p:nvPicPr>
          <p:cNvPr id="20485" name="Picture 5" descr="12">
            <a:hlinkClick r:id="rId1"/>
          </p:cNvPr>
          <p:cNvPicPr>
            <a:picLocks noChangeAspect="1"/>
          </p:cNvPicPr>
          <p:nvPr/>
        </p:nvPicPr>
        <p:blipFill>
          <a:blip r:embed="rId2"/>
          <a:stretch>
            <a:fillRect/>
          </a:stretch>
        </p:blipFill>
        <p:spPr>
          <a:xfrm>
            <a:off x="179388" y="0"/>
            <a:ext cx="936625" cy="936625"/>
          </a:xfrm>
          <a:prstGeom prst="rect">
            <a:avLst/>
          </a:prstGeom>
          <a:noFill/>
          <a:ln w="9525">
            <a:noFill/>
          </a:ln>
        </p:spPr>
      </p:pic>
      <p:sp>
        <p:nvSpPr>
          <p:cNvPr id="20486" name="AutoShape 6">
            <a:hlinkClick r:id="rId3" action="ppaction://hlinksldjump"/>
          </p:cNvPr>
          <p:cNvSpPr/>
          <p:nvPr/>
        </p:nvSpPr>
        <p:spPr>
          <a:xfrm>
            <a:off x="7885113" y="6308725"/>
            <a:ext cx="1222375" cy="549275"/>
          </a:xfrm>
          <a:prstGeom prst="actionButtonBackPrevious">
            <a:avLst/>
          </a:prstGeom>
          <a:solidFill>
            <a:schemeClr val="accent1"/>
          </a:solidFill>
          <a:ln w="9525">
            <a:noFill/>
          </a:ln>
        </p:spPr>
        <p:txBody>
          <a:bodyPr anchor="ctr">
            <a:spAutoFit/>
          </a:bodyPr>
          <a:p>
            <a:endParaRPr lang="zh-CN" altLang="en-US" dirty="0">
              <a:latin typeface="Arial" panose="020B0604020202020204" pitchFamily="34" charset="0"/>
            </a:endParaRPr>
          </a:p>
        </p:txBody>
      </p:sp>
      <p:sp>
        <p:nvSpPr>
          <p:cNvPr id="23559" name="Text Box 7"/>
          <p:cNvSpPr txBox="1">
            <a:spLocks noChangeArrowheads="1"/>
          </p:cNvSpPr>
          <p:nvPr/>
        </p:nvSpPr>
        <p:spPr bwMode="auto">
          <a:xfrm>
            <a:off x="827088" y="620713"/>
            <a:ext cx="6408738" cy="582613"/>
          </a:xfrm>
          <a:prstGeom prst="rect">
            <a:avLst/>
          </a:prstGeom>
          <a:solidFill>
            <a:schemeClr val="bg1"/>
          </a:solidFill>
          <a:ln>
            <a:noFill/>
          </a:ln>
          <a:effectLst/>
        </p:spPr>
        <p:txBody>
          <a:bodyPr lIns="90170" tIns="46990" rIns="90170" bIns="46990">
            <a:spAutoFit/>
          </a:bodyPr>
          <a:lstStyle/>
          <a:p>
            <a:pPr marR="0" defTabSz="914400" eaLnBrk="0" hangingPunct="0">
              <a:spcBef>
                <a:spcPct val="50000"/>
              </a:spcBef>
              <a:buClrTx/>
              <a:buSzTx/>
              <a:buFont typeface="Arial" panose="020B0604020202020204" pitchFamily="34" charset="0"/>
              <a:buNone/>
              <a:defRPr/>
            </a:pPr>
            <a:r>
              <a:rPr kumimoji="0" lang="en-US" altLang="zh-CN" sz="3200" b="1" kern="1200" cap="none" spc="0" normalizeH="0" baseline="0" noProof="0" dirty="0">
                <a:effectLst>
                  <a:outerShdw blurRad="38100" dist="38100" dir="2700000" algn="tl">
                    <a:srgbClr val="C0C0C0"/>
                  </a:outerShdw>
                </a:effectLst>
                <a:latin typeface="Arial" panose="020B0604020202020204" pitchFamily="34" charset="0"/>
                <a:ea typeface="方正魏碑简体" pitchFamily="2" charset="-122"/>
                <a:cs typeface="+mn-cs"/>
              </a:rPr>
              <a:t>1917</a:t>
            </a:r>
            <a:r>
              <a:rPr kumimoji="0" lang="zh-CN" altLang="en-US" sz="3200" b="1" kern="1200" cap="none" spc="0" normalizeH="0" baseline="0" noProof="0" dirty="0">
                <a:effectLst>
                  <a:outerShdw blurRad="38100" dist="38100" dir="2700000" algn="tl">
                    <a:srgbClr val="C0C0C0"/>
                  </a:outerShdw>
                </a:effectLst>
                <a:latin typeface="Arial" panose="020B0604020202020204" pitchFamily="34" charset="0"/>
                <a:ea typeface="方正魏碑简体" pitchFamily="2" charset="-122"/>
                <a:cs typeface="+mn-cs"/>
              </a:rPr>
              <a:t>年美国为什么这个时候参战？</a:t>
            </a:r>
            <a:endParaRPr kumimoji="0" lang="zh-CN" altLang="en-US" sz="3200" b="1" kern="1200" cap="none" spc="0" normalizeH="0" baseline="0" noProof="0" dirty="0">
              <a:effectLst>
                <a:outerShdw blurRad="38100" dist="38100" dir="2700000" algn="tl">
                  <a:srgbClr val="C0C0C0"/>
                </a:outerShdw>
              </a:effectLst>
              <a:latin typeface="Arial" panose="020B0604020202020204" pitchFamily="34" charset="0"/>
              <a:ea typeface="方正魏碑简体" pitchFamily="2" charset="-122"/>
              <a:cs typeface="+mn-cs"/>
            </a:endParaRPr>
          </a:p>
        </p:txBody>
      </p:sp>
      <p:grpSp>
        <p:nvGrpSpPr>
          <p:cNvPr id="3" name="Group 8"/>
          <p:cNvGrpSpPr/>
          <p:nvPr/>
        </p:nvGrpSpPr>
        <p:grpSpPr>
          <a:xfrm>
            <a:off x="6335713" y="3671888"/>
            <a:ext cx="3097212" cy="3186112"/>
            <a:chOff x="0" y="0"/>
            <a:chExt cx="1951" cy="2007"/>
          </a:xfrm>
        </p:grpSpPr>
        <p:pic>
          <p:nvPicPr>
            <p:cNvPr id="20491" name="Picture 9" descr="lishi"/>
            <p:cNvPicPr>
              <a:picLocks noChangeAspect="1"/>
            </p:cNvPicPr>
            <p:nvPr/>
          </p:nvPicPr>
          <p:blipFill>
            <a:blip r:embed="rId4">
              <a:clrChange>
                <a:clrFrom>
                  <a:srgbClr val="FFFFFF"/>
                </a:clrFrom>
                <a:clrTo>
                  <a:srgbClr val="FFFFFF">
                    <a:alpha val="0"/>
                  </a:srgbClr>
                </a:clrTo>
              </a:clrChange>
            </a:blip>
            <a:stretch>
              <a:fillRect/>
            </a:stretch>
          </p:blipFill>
          <p:spPr>
            <a:xfrm>
              <a:off x="0" y="0"/>
              <a:ext cx="1951" cy="1229"/>
            </a:xfrm>
            <a:prstGeom prst="rect">
              <a:avLst/>
            </a:prstGeom>
            <a:noFill/>
            <a:ln w="9525">
              <a:noFill/>
            </a:ln>
          </p:spPr>
        </p:pic>
        <p:sp>
          <p:nvSpPr>
            <p:cNvPr id="20492" name="Text Box 10"/>
            <p:cNvSpPr txBox="1"/>
            <p:nvPr/>
          </p:nvSpPr>
          <p:spPr>
            <a:xfrm>
              <a:off x="1475" y="45"/>
              <a:ext cx="308" cy="1962"/>
            </a:xfrm>
            <a:prstGeom prst="rect">
              <a:avLst/>
            </a:prstGeom>
            <a:noFill/>
            <a:ln w="9525">
              <a:noFill/>
            </a:ln>
          </p:spPr>
          <p:txBody>
            <a:bodyPr vert="eaVert">
              <a:spAutoFit/>
            </a:bodyPr>
            <a:p>
              <a:pPr eaLnBrk="0" hangingPunct="0">
                <a:buFont typeface="Arial" panose="020B0604020202020204" pitchFamily="34" charset="0"/>
                <a:buNone/>
              </a:pPr>
              <a:r>
                <a:rPr lang="zh-CN" altLang="en-US" sz="2000" b="1" dirty="0">
                  <a:latin typeface="黑体" panose="02010609060101010101" pitchFamily="49" charset="-122"/>
                  <a:ea typeface="黑体" panose="02010609060101010101" pitchFamily="49" charset="-122"/>
                </a:rPr>
                <a:t>美 国 的</a:t>
              </a:r>
              <a:r>
                <a:rPr lang="zh-CN" altLang="en-US" sz="2000" b="1" dirty="0">
                  <a:latin typeface="Times New Roman" panose="02020603050405020304" pitchFamily="18" charset="0"/>
                  <a:ea typeface="黑体" panose="02010609060101010101" pitchFamily="49" charset="-122"/>
                </a:rPr>
                <a:t>“</a:t>
              </a:r>
              <a:r>
                <a:rPr lang="zh-CN" altLang="en-US" sz="2000" b="1" dirty="0">
                  <a:latin typeface="黑体" panose="02010609060101010101" pitchFamily="49" charset="-122"/>
                  <a:ea typeface="黑体" panose="02010609060101010101" pitchFamily="49" charset="-122"/>
                </a:rPr>
                <a:t>中 立</a:t>
              </a:r>
              <a:r>
                <a:rPr lang="zh-CN" altLang="en-US" sz="2000" b="1" dirty="0">
                  <a:latin typeface="Times New Roman" panose="02020603050405020304" pitchFamily="18" charset="0"/>
                  <a:ea typeface="黑体" panose="02010609060101010101" pitchFamily="49" charset="-122"/>
                </a:rPr>
                <a:t>”</a:t>
              </a:r>
              <a:endParaRPr lang="zh-CN" altLang="en-US" sz="1200" b="1" dirty="0">
                <a:latin typeface="Times New Roman" panose="02020603050405020304" pitchFamily="18" charset="0"/>
              </a:endParaRPr>
            </a:p>
          </p:txBody>
        </p:sp>
      </p:grpSp>
      <p:sp>
        <p:nvSpPr>
          <p:cNvPr id="2" name="矩形 1"/>
          <p:cNvSpPr/>
          <p:nvPr/>
        </p:nvSpPr>
        <p:spPr>
          <a:xfrm>
            <a:off x="852488" y="5589588"/>
            <a:ext cx="5735637" cy="1200150"/>
          </a:xfrm>
          <a:prstGeom prst="rect">
            <a:avLst/>
          </a:prstGeom>
          <a:noFill/>
          <a:ln w="9525" cap="flat" cmpd="sng">
            <a:solidFill>
              <a:srgbClr val="C00000"/>
            </a:solidFill>
            <a:prstDash val="solid"/>
            <a:miter/>
            <a:headEnd type="none" w="med" len="med"/>
            <a:tailEnd type="none" w="med" len="med"/>
          </a:ln>
        </p:spPr>
        <p:txBody>
          <a:bodyPr>
            <a:spAutoFit/>
          </a:bodyPr>
          <a:p>
            <a:pPr>
              <a:buFont typeface="Arial" panose="020B0604020202020204" pitchFamily="34" charset="0"/>
              <a:buNone/>
            </a:pPr>
            <a:r>
              <a:rPr lang="zh-CN" altLang="en-US" sz="2400" b="1" dirty="0">
                <a:latin typeface="华文中宋" pitchFamily="2" charset="-122"/>
                <a:ea typeface="华文中宋" pitchFamily="2" charset="-122"/>
              </a:rPr>
              <a:t>美国巨大的人力、财力、物力从经济、军事、政治方面大大加强了协约国集团的实力，加速了协约国的胜利。</a:t>
            </a:r>
            <a:endParaRPr lang="zh-CN" altLang="en-US" sz="2400" b="1" dirty="0">
              <a:latin typeface="华文中宋" pitchFamily="2" charset="-122"/>
              <a:ea typeface="华文中宋" pitchFamily="2" charset="-122"/>
            </a:endParaRPr>
          </a:p>
        </p:txBody>
      </p:sp>
      <p:sp>
        <p:nvSpPr>
          <p:cNvPr id="12" name="Text Box 7"/>
          <p:cNvSpPr txBox="1">
            <a:spLocks noChangeArrowheads="1"/>
          </p:cNvSpPr>
          <p:nvPr/>
        </p:nvSpPr>
        <p:spPr bwMode="auto">
          <a:xfrm>
            <a:off x="34925" y="4724400"/>
            <a:ext cx="6408738" cy="582613"/>
          </a:xfrm>
          <a:prstGeom prst="rect">
            <a:avLst/>
          </a:prstGeom>
          <a:solidFill>
            <a:schemeClr val="bg1"/>
          </a:solidFill>
          <a:ln>
            <a:noFill/>
          </a:ln>
          <a:effectLst/>
        </p:spPr>
        <p:txBody>
          <a:bodyPr lIns="90170" tIns="46990" rIns="90170" bIns="46990">
            <a:spAutoFit/>
          </a:bodyPr>
          <a:lstStyle/>
          <a:p>
            <a:pPr marR="0" defTabSz="914400" eaLnBrk="0" hangingPunct="0">
              <a:spcBef>
                <a:spcPct val="50000"/>
              </a:spcBef>
              <a:buClrTx/>
              <a:buSzTx/>
              <a:buFont typeface="Arial" panose="020B0604020202020204" pitchFamily="34" charset="0"/>
              <a:buNone/>
              <a:defRPr/>
            </a:pPr>
            <a:r>
              <a:rPr kumimoji="0" lang="zh-CN" altLang="en-US" sz="3200" b="1" kern="1200" cap="none" spc="0" normalizeH="0" baseline="0" noProof="0" dirty="0">
                <a:effectLst>
                  <a:outerShdw blurRad="38100" dist="38100" dir="2700000" algn="tl">
                    <a:srgbClr val="C0C0C0"/>
                  </a:outerShdw>
                </a:effectLst>
                <a:latin typeface="Arial" panose="020B0604020202020204" pitchFamily="34" charset="0"/>
                <a:ea typeface="方正魏碑简体" pitchFamily="2" charset="-122"/>
                <a:cs typeface="+mn-cs"/>
              </a:rPr>
              <a:t>美国参战的影响？</a:t>
            </a:r>
            <a:endParaRPr kumimoji="0" lang="zh-CN" altLang="en-US" sz="3200" b="1" kern="1200" cap="none" spc="0" normalizeH="0" baseline="0" noProof="0" dirty="0">
              <a:effectLst>
                <a:outerShdw blurRad="38100" dist="38100" dir="2700000" algn="tl">
                  <a:srgbClr val="C0C0C0"/>
                </a:outerShdw>
              </a:effectLst>
              <a:latin typeface="Arial" panose="020B0604020202020204" pitchFamily="34" charset="0"/>
              <a:ea typeface="方正魏碑简体" pitchFamily="2"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23554">
                                            <p:txEl>
                                              <p:charRg st="0" end="59"/>
                                            </p:txEl>
                                          </p:spTgt>
                                        </p:tgtEl>
                                        <p:attrNameLst>
                                          <p:attrName>style.visibility</p:attrName>
                                        </p:attrNameLst>
                                      </p:cBhvr>
                                      <p:to>
                                        <p:strVal val="visible"/>
                                      </p:to>
                                    </p:set>
                                    <p:animEffect transition="in" filter="blinds(horizontal)">
                                      <p:cBhvr>
                                        <p:cTn id="13" dur="500"/>
                                        <p:tgtEl>
                                          <p:spTgt spid="23554">
                                            <p:txEl>
                                              <p:charRg st="0" end="59"/>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23554">
                                            <p:txEl>
                                              <p:charRg st="59" end="83"/>
                                            </p:txEl>
                                          </p:spTgt>
                                        </p:tgtEl>
                                        <p:attrNameLst>
                                          <p:attrName>style.visibility</p:attrName>
                                        </p:attrNameLst>
                                      </p:cBhvr>
                                      <p:to>
                                        <p:strVal val="visible"/>
                                      </p:to>
                                    </p:set>
                                    <p:animEffect transition="in" filter="blinds(horizontal)">
                                      <p:cBhvr>
                                        <p:cTn id="18" dur="500"/>
                                        <p:tgtEl>
                                          <p:spTgt spid="23554">
                                            <p:txEl>
                                              <p:charRg st="59" end="8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23554">
                                            <p:txEl>
                                              <p:charRg st="83" end="100"/>
                                            </p:txEl>
                                          </p:spTgt>
                                        </p:tgtEl>
                                        <p:attrNameLst>
                                          <p:attrName>style.visibility</p:attrName>
                                        </p:attrNameLst>
                                      </p:cBhvr>
                                      <p:to>
                                        <p:strVal val="visible"/>
                                      </p:to>
                                    </p:set>
                                    <p:animEffect transition="in" filter="blinds(horizontal)">
                                      <p:cBhvr>
                                        <p:cTn id="23" dur="500"/>
                                        <p:tgtEl>
                                          <p:spTgt spid="23554">
                                            <p:txEl>
                                              <p:charRg st="83" end="10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1000"/>
                                        <p:tgtEl>
                                          <p:spTgt spid="2"/>
                                        </p:tgtEl>
                                      </p:cBhvr>
                                    </p:animEffect>
                                    <p:anim calcmode="lin" valueType="num">
                                      <p:cBhvr>
                                        <p:cTn id="36" dur="1000" fill="hold"/>
                                        <p:tgtEl>
                                          <p:spTgt spid="2"/>
                                        </p:tgtEl>
                                        <p:attrNameLst>
                                          <p:attrName>ppt_x</p:attrName>
                                        </p:attrNameLst>
                                      </p:cBhvr>
                                      <p:tavLst>
                                        <p:tav tm="0">
                                          <p:val>
                                            <p:strVal val="#ppt_x"/>
                                          </p:val>
                                        </p:tav>
                                        <p:tav tm="100000">
                                          <p:val>
                                            <p:strVal val="#ppt_x"/>
                                          </p:val>
                                        </p:tav>
                                      </p:tavLst>
                                    </p:anim>
                                    <p:anim calcmode="lin" valueType="num">
                                      <p:cBhvr>
                                        <p:cTn id="3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build="p"/>
      <p:bldP spid="2" grpId="0"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1506" name="Picture 2" descr="15《贡比涅森林停战协定》签字处"/>
          <p:cNvPicPr>
            <a:picLocks noChangeAspect="1"/>
          </p:cNvPicPr>
          <p:nvPr/>
        </p:nvPicPr>
        <p:blipFill>
          <a:blip r:embed="rId1"/>
          <a:stretch>
            <a:fillRect/>
          </a:stretch>
        </p:blipFill>
        <p:spPr>
          <a:xfrm>
            <a:off x="1187450" y="1341438"/>
            <a:ext cx="6480175" cy="3863975"/>
          </a:xfrm>
          <a:prstGeom prst="rect">
            <a:avLst/>
          </a:prstGeom>
          <a:noFill/>
          <a:ln w="9525">
            <a:noFill/>
          </a:ln>
        </p:spPr>
      </p:pic>
      <p:sp>
        <p:nvSpPr>
          <p:cNvPr id="21507" name="Text Box 3"/>
          <p:cNvSpPr txBox="1"/>
          <p:nvPr/>
        </p:nvSpPr>
        <p:spPr>
          <a:xfrm>
            <a:off x="179388" y="5445125"/>
            <a:ext cx="8640762" cy="946150"/>
          </a:xfrm>
          <a:prstGeom prst="rect">
            <a:avLst/>
          </a:prstGeom>
          <a:noFill/>
          <a:ln w="9525">
            <a:noFill/>
          </a:ln>
        </p:spPr>
        <p:txBody>
          <a:bodyPr>
            <a:spAutoFit/>
          </a:bodyPr>
          <a:p>
            <a:r>
              <a:rPr lang="zh-CN" altLang="en-US" sz="2800" b="1" dirty="0">
                <a:solidFill>
                  <a:schemeClr val="tx2"/>
                </a:solidFill>
                <a:latin typeface="Verdana" panose="020B0604030504040204" pitchFamily="34" charset="0"/>
              </a:rPr>
              <a:t>  </a:t>
            </a:r>
            <a:r>
              <a:rPr lang="en-US" altLang="zh-CN" sz="2800" b="1" dirty="0">
                <a:latin typeface="隶书" pitchFamily="49" charset="-122"/>
                <a:ea typeface="隶书" pitchFamily="49" charset="-122"/>
              </a:rPr>
              <a:t>1918</a:t>
            </a:r>
            <a:r>
              <a:rPr lang="zh-CN" altLang="en-US" sz="2800" b="1" dirty="0">
                <a:latin typeface="隶书" pitchFamily="49" charset="-122"/>
                <a:ea typeface="隶书" pitchFamily="49" charset="-122"/>
              </a:rPr>
              <a:t>年</a:t>
            </a:r>
            <a:r>
              <a:rPr lang="en-US" altLang="zh-CN" sz="2800" b="1" dirty="0">
                <a:latin typeface="隶书" pitchFamily="49" charset="-122"/>
                <a:ea typeface="隶书" pitchFamily="49" charset="-122"/>
              </a:rPr>
              <a:t>11</a:t>
            </a:r>
            <a:r>
              <a:rPr lang="zh-CN" altLang="en-US" sz="2800" b="1" dirty="0">
                <a:latin typeface="隶书" pitchFamily="49" charset="-122"/>
                <a:ea typeface="隶书" pitchFamily="49" charset="-122"/>
              </a:rPr>
              <a:t>月</a:t>
            </a:r>
            <a:r>
              <a:rPr lang="en-US" altLang="zh-CN" sz="2800" b="1" dirty="0">
                <a:latin typeface="隶书" pitchFamily="49" charset="-122"/>
                <a:ea typeface="隶书" pitchFamily="49" charset="-122"/>
              </a:rPr>
              <a:t>11</a:t>
            </a:r>
            <a:r>
              <a:rPr lang="zh-CN" altLang="en-US" sz="2800" b="1" dirty="0">
                <a:latin typeface="隶书" pitchFamily="49" charset="-122"/>
                <a:ea typeface="隶书" pitchFamily="49" charset="-122"/>
              </a:rPr>
              <a:t>日德国代表在法国福煦元帅的列车厢签</a:t>
            </a:r>
            <a:r>
              <a:rPr lang="zh-CN" altLang="en-US" sz="2800" b="1" dirty="0">
                <a:solidFill>
                  <a:schemeClr val="tx2"/>
                </a:solidFill>
                <a:latin typeface="隶书" pitchFamily="49" charset="-122"/>
                <a:ea typeface="隶书" pitchFamily="49" charset="-122"/>
              </a:rPr>
              <a:t>署了</a:t>
            </a:r>
            <a:r>
              <a:rPr lang="en-US" altLang="zh-CN" sz="2800" b="1" dirty="0">
                <a:solidFill>
                  <a:schemeClr val="tx2"/>
                </a:solidFill>
                <a:latin typeface="隶书" pitchFamily="49" charset="-122"/>
                <a:ea typeface="隶书" pitchFamily="49" charset="-122"/>
              </a:rPr>
              <a:t>《</a:t>
            </a:r>
            <a:r>
              <a:rPr lang="zh-CN" altLang="en-US" sz="2800" b="1" dirty="0">
                <a:solidFill>
                  <a:schemeClr val="tx2"/>
                </a:solidFill>
                <a:latin typeface="隶书" pitchFamily="49" charset="-122"/>
                <a:ea typeface="隶书" pitchFamily="49" charset="-122"/>
              </a:rPr>
              <a:t>贡比涅森林停战协定</a:t>
            </a:r>
            <a:r>
              <a:rPr lang="en-US" altLang="zh-CN" sz="2800" b="1" dirty="0">
                <a:solidFill>
                  <a:schemeClr val="tx2"/>
                </a:solidFill>
                <a:latin typeface="隶书" pitchFamily="49" charset="-122"/>
                <a:ea typeface="隶书" pitchFamily="49" charset="-122"/>
              </a:rPr>
              <a:t>》,</a:t>
            </a:r>
            <a:r>
              <a:rPr lang="zh-CN" altLang="en-US" sz="2800" b="1" dirty="0">
                <a:solidFill>
                  <a:schemeClr val="tx2"/>
                </a:solidFill>
                <a:latin typeface="隶书" pitchFamily="49" charset="-122"/>
                <a:ea typeface="隶书" pitchFamily="49" charset="-122"/>
              </a:rPr>
              <a:t>德国宣布投降。</a:t>
            </a:r>
            <a:endParaRPr lang="zh-CN" altLang="en-US" sz="2800" b="1" dirty="0">
              <a:solidFill>
                <a:schemeClr val="tx2"/>
              </a:solidFill>
              <a:latin typeface="隶书" pitchFamily="49" charset="-122"/>
              <a:ea typeface="隶书" pitchFamily="49" charset="-122"/>
            </a:endParaRPr>
          </a:p>
        </p:txBody>
      </p:sp>
      <p:sp>
        <p:nvSpPr>
          <p:cNvPr id="21508" name="Rectangle 4"/>
          <p:cNvSpPr/>
          <p:nvPr/>
        </p:nvSpPr>
        <p:spPr>
          <a:xfrm>
            <a:off x="203200" y="333375"/>
            <a:ext cx="8761413" cy="646113"/>
          </a:xfrm>
          <a:prstGeom prst="rect">
            <a:avLst/>
          </a:prstGeom>
          <a:solidFill>
            <a:srgbClr val="00B0F0"/>
          </a:solidFill>
          <a:ln w="9525">
            <a:noFill/>
          </a:ln>
        </p:spPr>
        <p:txBody>
          <a:bodyPr>
            <a:spAutoFit/>
          </a:bodyPr>
          <a:p>
            <a:r>
              <a:rPr lang="zh-CN" altLang="en-US" sz="3600" b="1" dirty="0">
                <a:latin typeface="宋体" panose="02010600030101010101" pitchFamily="2" charset="-122"/>
              </a:rPr>
              <a:t>战争的结果：</a:t>
            </a:r>
            <a:r>
              <a:rPr lang="en-US" altLang="zh-CN" sz="3600" b="1" dirty="0">
                <a:latin typeface="宋体" panose="02010600030101010101" pitchFamily="2" charset="-122"/>
              </a:rPr>
              <a:t>1918.11.11 </a:t>
            </a:r>
            <a:r>
              <a:rPr lang="zh-CN" altLang="en-US" sz="3200" b="1" dirty="0">
                <a:solidFill>
                  <a:srgbClr val="FF3300"/>
                </a:solidFill>
                <a:latin typeface="Arial" panose="020B0604020202020204" pitchFamily="34" charset="0"/>
              </a:rPr>
              <a:t>同盟国集团失败</a:t>
            </a:r>
            <a:endParaRPr lang="zh-CN" altLang="en-US" sz="3200" b="1" dirty="0">
              <a:solidFill>
                <a:srgbClr val="FF3300"/>
              </a:solidFill>
              <a:latin typeface="Arial" panose="020B060402020202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Rectangle 2"/>
          <p:cNvSpPr/>
          <p:nvPr/>
        </p:nvSpPr>
        <p:spPr>
          <a:xfrm>
            <a:off x="0" y="1052513"/>
            <a:ext cx="8963025" cy="4308475"/>
          </a:xfrm>
          <a:prstGeom prst="rect">
            <a:avLst/>
          </a:prstGeom>
          <a:solidFill>
            <a:srgbClr val="FFFFFF">
              <a:alpha val="63921"/>
            </a:srgbClr>
          </a:solidFill>
          <a:ln w="9525">
            <a:noFill/>
          </a:ln>
        </p:spPr>
        <p:txBody>
          <a:bodyPr>
            <a:spAutoFit/>
          </a:bodyPr>
          <a:p>
            <a:pPr indent="276225" algn="just">
              <a:lnSpc>
                <a:spcPct val="115000"/>
              </a:lnSpc>
            </a:pPr>
            <a:r>
              <a:rPr lang="zh-CN" altLang="en-US" sz="2400" b="1" dirty="0">
                <a:solidFill>
                  <a:srgbClr val="FF00FF"/>
                </a:solidFill>
                <a:latin typeface="Arial" panose="020B0604020202020204" pitchFamily="34" charset="0"/>
                <a:ea typeface="楷体_GB2312" pitchFamily="49" charset="-122"/>
              </a:rPr>
              <a:t>德     国：争夺世界霸权</a:t>
            </a:r>
            <a:r>
              <a:rPr lang="zh-CN" altLang="en-US" sz="2400" b="1" dirty="0">
                <a:latin typeface="Arial" panose="020B0604020202020204" pitchFamily="34" charset="0"/>
                <a:ea typeface="楷体_GB2312" pitchFamily="49" charset="-122"/>
              </a:rPr>
              <a:t>，建“中欧帝国”，摧毁英国海上霸权，</a:t>
            </a:r>
            <a:endParaRPr lang="zh-CN" altLang="en-US" sz="2400" b="1" dirty="0">
              <a:latin typeface="Arial" panose="020B0604020202020204" pitchFamily="34" charset="0"/>
              <a:ea typeface="楷体_GB2312" pitchFamily="49" charset="-122"/>
            </a:endParaRPr>
          </a:p>
          <a:p>
            <a:pPr indent="276225" algn="just">
              <a:lnSpc>
                <a:spcPct val="115000"/>
              </a:lnSpc>
            </a:pPr>
            <a:r>
              <a:rPr lang="zh-CN" altLang="en-US" sz="2400" b="1" dirty="0">
                <a:latin typeface="Arial" panose="020B0604020202020204" pitchFamily="34" charset="0"/>
                <a:ea typeface="楷体_GB2312" pitchFamily="49" charset="-122"/>
              </a:rPr>
              <a:t>                 夺取英法殖民地。 </a:t>
            </a:r>
            <a:endParaRPr lang="zh-CN" altLang="en-US" sz="2400" b="1" dirty="0">
              <a:latin typeface="Arial" panose="020B0604020202020204" pitchFamily="34" charset="0"/>
              <a:ea typeface="楷体_GB2312" pitchFamily="49" charset="-122"/>
            </a:endParaRPr>
          </a:p>
          <a:p>
            <a:pPr indent="276225" algn="just" eaLnBrk="0" hangingPunct="0">
              <a:lnSpc>
                <a:spcPct val="115000"/>
              </a:lnSpc>
            </a:pPr>
            <a:r>
              <a:rPr lang="zh-CN" altLang="en-US" sz="2400" b="1" dirty="0">
                <a:solidFill>
                  <a:srgbClr val="FF00FF"/>
                </a:solidFill>
                <a:latin typeface="Arial" panose="020B0604020202020204" pitchFamily="34" charset="0"/>
                <a:ea typeface="楷体_GB2312" pitchFamily="49" charset="-122"/>
              </a:rPr>
              <a:t>英     国：保住世界霸主地位</a:t>
            </a:r>
            <a:r>
              <a:rPr lang="zh-CN" altLang="en-US" sz="2400" b="1" dirty="0">
                <a:latin typeface="Arial" panose="020B0604020202020204" pitchFamily="34" charset="0"/>
                <a:ea typeface="楷体_GB2312" pitchFamily="49" charset="-122"/>
              </a:rPr>
              <a:t>，打败德国，瓜分其殖民地，肢解</a:t>
            </a:r>
            <a:endParaRPr lang="zh-CN" altLang="en-US" sz="2400" b="1" dirty="0">
              <a:latin typeface="Arial" panose="020B0604020202020204" pitchFamily="34" charset="0"/>
              <a:ea typeface="楷体_GB2312" pitchFamily="49" charset="-122"/>
            </a:endParaRPr>
          </a:p>
          <a:p>
            <a:pPr indent="276225" algn="just" eaLnBrk="0" hangingPunct="0">
              <a:lnSpc>
                <a:spcPct val="115000"/>
              </a:lnSpc>
            </a:pPr>
            <a:r>
              <a:rPr lang="zh-CN" altLang="en-US" sz="2400" b="1" dirty="0">
                <a:latin typeface="Arial" panose="020B0604020202020204" pitchFamily="34" charset="0"/>
                <a:ea typeface="楷体_GB2312" pitchFamily="49" charset="-122"/>
              </a:rPr>
              <a:t>                土耳其帝国。</a:t>
            </a:r>
            <a:endParaRPr lang="zh-CN" altLang="en-US" sz="2400" b="1" dirty="0">
              <a:latin typeface="Arial" panose="020B0604020202020204" pitchFamily="34" charset="0"/>
              <a:ea typeface="楷体_GB2312" pitchFamily="49" charset="-122"/>
            </a:endParaRPr>
          </a:p>
          <a:p>
            <a:pPr indent="276225" algn="just" eaLnBrk="0" hangingPunct="0">
              <a:lnSpc>
                <a:spcPct val="115000"/>
              </a:lnSpc>
            </a:pPr>
            <a:r>
              <a:rPr lang="zh-CN" altLang="en-US" sz="2400" b="1" dirty="0">
                <a:solidFill>
                  <a:srgbClr val="0000FF"/>
                </a:solidFill>
                <a:latin typeface="Arial" panose="020B0604020202020204" pitchFamily="34" charset="0"/>
                <a:ea typeface="楷体_GB2312" pitchFamily="49" charset="-122"/>
              </a:rPr>
              <a:t>奥     匈：奴役巴尔干</a:t>
            </a:r>
            <a:r>
              <a:rPr lang="zh-CN" altLang="en-US" sz="2400" b="1" dirty="0">
                <a:solidFill>
                  <a:schemeClr val="accent2"/>
                </a:solidFill>
                <a:latin typeface="Arial" panose="020B0604020202020204" pitchFamily="34" charset="0"/>
                <a:ea typeface="楷体_GB2312" pitchFamily="49" charset="-122"/>
              </a:rPr>
              <a:t>，</a:t>
            </a:r>
            <a:r>
              <a:rPr lang="zh-CN" altLang="en-US" sz="2400" b="1" dirty="0">
                <a:latin typeface="Arial" panose="020B0604020202020204" pitchFamily="34" charset="0"/>
                <a:ea typeface="楷体_GB2312" pitchFamily="49" charset="-122"/>
              </a:rPr>
              <a:t>使塞尔维亚沦为附属国。</a:t>
            </a:r>
            <a:endParaRPr lang="zh-CN" altLang="en-US" sz="2400" b="1" dirty="0">
              <a:latin typeface="Arial" panose="020B0604020202020204" pitchFamily="34" charset="0"/>
              <a:ea typeface="楷体_GB2312" pitchFamily="49" charset="-122"/>
            </a:endParaRPr>
          </a:p>
          <a:p>
            <a:pPr indent="276225" algn="just" eaLnBrk="0" hangingPunct="0">
              <a:lnSpc>
                <a:spcPct val="115000"/>
              </a:lnSpc>
            </a:pPr>
            <a:r>
              <a:rPr lang="zh-CN" altLang="en-US" sz="2400" b="1" dirty="0">
                <a:solidFill>
                  <a:srgbClr val="0000FF"/>
                </a:solidFill>
                <a:latin typeface="Arial" panose="020B0604020202020204" pitchFamily="34" charset="0"/>
                <a:ea typeface="楷体_GB2312" pitchFamily="49" charset="-122"/>
              </a:rPr>
              <a:t>俄     国：</a:t>
            </a:r>
            <a:r>
              <a:rPr lang="zh-CN" altLang="en-US" sz="2400" b="1" dirty="0">
                <a:latin typeface="Arial" panose="020B0604020202020204" pitchFamily="34" charset="0"/>
                <a:ea typeface="楷体_GB2312" pitchFamily="49" charset="-122"/>
              </a:rPr>
              <a:t>摧毁德奥在</a:t>
            </a:r>
            <a:r>
              <a:rPr lang="zh-CN" altLang="en-US" sz="2400" b="1" dirty="0">
                <a:solidFill>
                  <a:srgbClr val="0000FF"/>
                </a:solidFill>
                <a:latin typeface="Arial" panose="020B0604020202020204" pitchFamily="34" charset="0"/>
                <a:ea typeface="楷体_GB2312" pitchFamily="49" charset="-122"/>
              </a:rPr>
              <a:t>土耳其和巴尔干</a:t>
            </a:r>
            <a:r>
              <a:rPr lang="zh-CN" altLang="en-US" sz="2400" b="1" dirty="0">
                <a:latin typeface="Arial" panose="020B0604020202020204" pitchFamily="34" charset="0"/>
                <a:ea typeface="楷体_GB2312" pitchFamily="49" charset="-122"/>
              </a:rPr>
              <a:t>的势力，确立自己的统治</a:t>
            </a:r>
            <a:endParaRPr lang="zh-CN" altLang="en-US" sz="2400" b="1" dirty="0">
              <a:latin typeface="Arial" panose="020B0604020202020204" pitchFamily="34" charset="0"/>
              <a:ea typeface="楷体_GB2312" pitchFamily="49" charset="-122"/>
            </a:endParaRPr>
          </a:p>
          <a:p>
            <a:pPr indent="276225" algn="just" eaLnBrk="0" hangingPunct="0">
              <a:lnSpc>
                <a:spcPct val="115000"/>
              </a:lnSpc>
            </a:pPr>
            <a:r>
              <a:rPr lang="zh-CN" altLang="en-US" sz="2400" b="1" dirty="0">
                <a:solidFill>
                  <a:srgbClr val="0000FF"/>
                </a:solidFill>
                <a:latin typeface="Arial" panose="020B0604020202020204" pitchFamily="34" charset="0"/>
                <a:ea typeface="楷体_GB2312" pitchFamily="49" charset="-122"/>
              </a:rPr>
              <a:t>日     本： </a:t>
            </a:r>
            <a:r>
              <a:rPr lang="zh-CN" altLang="en-US" sz="2400" b="1" dirty="0">
                <a:latin typeface="Arial" panose="020B0604020202020204" pitchFamily="34" charset="0"/>
                <a:ea typeface="楷体_GB2312" pitchFamily="49" charset="-122"/>
              </a:rPr>
              <a:t>夺取德国在</a:t>
            </a:r>
            <a:r>
              <a:rPr lang="zh-CN" altLang="en-US" sz="2400" b="1" dirty="0">
                <a:solidFill>
                  <a:srgbClr val="0000FF"/>
                </a:solidFill>
                <a:latin typeface="Arial" panose="020B0604020202020204" pitchFamily="34" charset="0"/>
                <a:ea typeface="楷体_GB2312" pitchFamily="49" charset="-122"/>
              </a:rPr>
              <a:t>太平洋上的属地</a:t>
            </a:r>
            <a:r>
              <a:rPr lang="zh-CN" altLang="en-US" sz="2400" b="1" dirty="0">
                <a:latin typeface="Arial" panose="020B0604020202020204" pitchFamily="34" charset="0"/>
                <a:ea typeface="楷体_GB2312" pitchFamily="49" charset="-122"/>
              </a:rPr>
              <a:t>和德国在</a:t>
            </a:r>
            <a:r>
              <a:rPr lang="zh-CN" altLang="en-US" sz="2400" b="1" dirty="0">
                <a:solidFill>
                  <a:srgbClr val="0000FF"/>
                </a:solidFill>
                <a:latin typeface="Arial" panose="020B0604020202020204" pitchFamily="34" charset="0"/>
                <a:ea typeface="楷体_GB2312" pitchFamily="49" charset="-122"/>
              </a:rPr>
              <a:t>山东的权益</a:t>
            </a:r>
            <a:r>
              <a:rPr lang="zh-CN" altLang="en-US" sz="2400" b="1" dirty="0">
                <a:latin typeface="Arial" panose="020B0604020202020204" pitchFamily="34" charset="0"/>
                <a:ea typeface="楷体_GB2312" pitchFamily="49" charset="-122"/>
              </a:rPr>
              <a:t>，进</a:t>
            </a:r>
            <a:endParaRPr lang="zh-CN" altLang="en-US" sz="2400" b="1" dirty="0">
              <a:latin typeface="Arial" panose="020B0604020202020204" pitchFamily="34" charset="0"/>
              <a:ea typeface="楷体_GB2312" pitchFamily="49" charset="-122"/>
            </a:endParaRPr>
          </a:p>
          <a:p>
            <a:pPr indent="276225" algn="just" eaLnBrk="0" hangingPunct="0">
              <a:lnSpc>
                <a:spcPct val="115000"/>
              </a:lnSpc>
            </a:pPr>
            <a:r>
              <a:rPr lang="zh-CN" altLang="en-US" sz="2400" b="1" dirty="0">
                <a:latin typeface="Arial" panose="020B0604020202020204" pitchFamily="34" charset="0"/>
                <a:ea typeface="楷体_GB2312" pitchFamily="49" charset="-122"/>
              </a:rPr>
              <a:t>                  一步</a:t>
            </a:r>
            <a:r>
              <a:rPr lang="zh-CN" altLang="en-US" sz="2400" b="1" dirty="0">
                <a:solidFill>
                  <a:srgbClr val="0000FF"/>
                </a:solidFill>
                <a:latin typeface="Arial" panose="020B0604020202020204" pitchFamily="34" charset="0"/>
                <a:ea typeface="楷体_GB2312" pitchFamily="49" charset="-122"/>
              </a:rPr>
              <a:t>侵略中国</a:t>
            </a:r>
            <a:r>
              <a:rPr lang="zh-CN" altLang="en-US" sz="2400" b="1" dirty="0">
                <a:latin typeface="Arial" panose="020B0604020202020204" pitchFamily="34" charset="0"/>
                <a:ea typeface="楷体_GB2312" pitchFamily="49" charset="-122"/>
              </a:rPr>
              <a:t>。</a:t>
            </a:r>
            <a:endParaRPr lang="zh-CN" altLang="en-US" sz="2400" b="1" dirty="0">
              <a:latin typeface="Arial" panose="020B0604020202020204" pitchFamily="34" charset="0"/>
              <a:ea typeface="楷体_GB2312" pitchFamily="49" charset="-122"/>
            </a:endParaRPr>
          </a:p>
          <a:p>
            <a:pPr indent="276225">
              <a:lnSpc>
                <a:spcPct val="115000"/>
              </a:lnSpc>
            </a:pPr>
            <a:r>
              <a:rPr lang="zh-CN" altLang="en-US" sz="2400" b="1" dirty="0">
                <a:solidFill>
                  <a:srgbClr val="0000FF"/>
                </a:solidFill>
                <a:latin typeface="Arial" panose="020B0604020202020204" pitchFamily="34" charset="0"/>
                <a:ea typeface="楷体_GB2312" pitchFamily="49" charset="-122"/>
              </a:rPr>
              <a:t>意大利： </a:t>
            </a:r>
            <a:r>
              <a:rPr lang="zh-CN" altLang="en-US" sz="2400" b="1" dirty="0">
                <a:latin typeface="Arial" panose="020B0604020202020204" pitchFamily="34" charset="0"/>
                <a:ea typeface="楷体_GB2312" pitchFamily="49" charset="-122"/>
              </a:rPr>
              <a:t>瓜分北非沿岸和阿尔巴尼亚，在</a:t>
            </a:r>
            <a:r>
              <a:rPr lang="zh-CN" altLang="en-US" sz="2400" b="1" dirty="0">
                <a:solidFill>
                  <a:srgbClr val="0000FF"/>
                </a:solidFill>
                <a:latin typeface="Arial" panose="020B0604020202020204" pitchFamily="34" charset="0"/>
                <a:ea typeface="楷体_GB2312" pitchFamily="49" charset="-122"/>
              </a:rPr>
              <a:t>地中海地区建立霸权</a:t>
            </a:r>
            <a:endParaRPr lang="zh-CN" altLang="en-US" sz="2400" b="1" dirty="0">
              <a:latin typeface="Arial" panose="020B0604020202020204" pitchFamily="34" charset="0"/>
              <a:ea typeface="楷体_GB2312" pitchFamily="49" charset="-122"/>
            </a:endParaRPr>
          </a:p>
          <a:p>
            <a:pPr indent="276225" algn="just" eaLnBrk="0" hangingPunct="0">
              <a:lnSpc>
                <a:spcPct val="115000"/>
              </a:lnSpc>
            </a:pPr>
            <a:r>
              <a:rPr lang="zh-CN" altLang="en-US" sz="2400" b="1" dirty="0">
                <a:solidFill>
                  <a:srgbClr val="FF00FF"/>
                </a:solidFill>
                <a:latin typeface="Arial" panose="020B0604020202020204" pitchFamily="34" charset="0"/>
                <a:ea typeface="楷体_GB2312" pitchFamily="49" charset="-122"/>
              </a:rPr>
              <a:t>美    国：</a:t>
            </a:r>
            <a:r>
              <a:rPr lang="zh-CN" altLang="en-US" sz="2400" b="1" dirty="0">
                <a:latin typeface="Arial" panose="020B0604020202020204" pitchFamily="34" charset="0"/>
                <a:ea typeface="楷体_GB2312" pitchFamily="49" charset="-122"/>
              </a:rPr>
              <a:t>捞取战利品，</a:t>
            </a:r>
            <a:r>
              <a:rPr lang="zh-CN" altLang="en-US" sz="2400" b="1" dirty="0">
                <a:solidFill>
                  <a:srgbClr val="FF00FF"/>
                </a:solidFill>
                <a:latin typeface="Arial" panose="020B0604020202020204" pitchFamily="34" charset="0"/>
                <a:ea typeface="楷体_GB2312" pitchFamily="49" charset="-122"/>
              </a:rPr>
              <a:t>夺取战后世界霸权</a:t>
            </a:r>
            <a:r>
              <a:rPr lang="zh-CN" altLang="en-US" sz="2400" b="1" dirty="0">
                <a:latin typeface="Arial" panose="020B0604020202020204" pitchFamily="34" charset="0"/>
                <a:ea typeface="楷体_GB2312" pitchFamily="49" charset="-122"/>
              </a:rPr>
              <a:t>。</a:t>
            </a:r>
            <a:endParaRPr lang="zh-CN" altLang="en-US" sz="2400" b="1" dirty="0">
              <a:latin typeface="Arial" panose="020B0604020202020204" pitchFamily="34" charset="0"/>
              <a:ea typeface="楷体_GB2312" pitchFamily="49" charset="-122"/>
            </a:endParaRPr>
          </a:p>
        </p:txBody>
      </p:sp>
      <p:sp>
        <p:nvSpPr>
          <p:cNvPr id="20483" name="Text Box 3"/>
          <p:cNvSpPr txBox="1">
            <a:spLocks noChangeArrowheads="1"/>
          </p:cNvSpPr>
          <p:nvPr/>
        </p:nvSpPr>
        <p:spPr bwMode="auto">
          <a:xfrm>
            <a:off x="0" y="185738"/>
            <a:ext cx="9144000" cy="579438"/>
          </a:xfrm>
          <a:prstGeom prst="rect">
            <a:avLst/>
          </a:prstGeom>
          <a:solidFill>
            <a:srgbClr val="CCFFFF"/>
          </a:solidFill>
          <a:ln w="9525">
            <a:noFill/>
            <a:miter lim="800000"/>
          </a:ln>
          <a:effectLst>
            <a:outerShdw dist="107763" dir="2700000" algn="ctr" rotWithShape="0">
              <a:schemeClr val="bg2"/>
            </a:outerShdw>
          </a:effectLst>
        </p:spPr>
        <p:txBody>
          <a:bodyPr>
            <a:spAutoFit/>
          </a:bodyPr>
          <a:lstStyle/>
          <a:p>
            <a:pPr marR="0" algn="ctr" defTabSz="914400">
              <a:spcBef>
                <a:spcPct val="50000"/>
              </a:spcBef>
              <a:buClrTx/>
              <a:buSzTx/>
              <a:buFont typeface="Arial" panose="020B0604020202020204" pitchFamily="34" charset="0"/>
              <a:buNone/>
              <a:defRPr/>
            </a:pPr>
            <a:r>
              <a:rPr kumimoji="0" lang="zh-CN" altLang="en-US" sz="3200" b="1" kern="1200" cap="none" spc="0" normalizeH="0" baseline="0" noProof="0" smtClean="0">
                <a:solidFill>
                  <a:srgbClr val="CC0099"/>
                </a:solidFill>
                <a:latin typeface="Calibri" panose="020F0502020204030204" pitchFamily="34" charset="0"/>
                <a:ea typeface="楷体_GB2312" pitchFamily="49" charset="-122"/>
                <a:cs typeface="+mn-cs"/>
              </a:rPr>
              <a:t>主要交战国参加“一战”的目的是什么？正义吗？</a:t>
            </a:r>
            <a:endParaRPr kumimoji="0" lang="zh-CN" altLang="en-US" sz="3200" b="1" kern="1200" cap="none" spc="0" normalizeH="0" baseline="0" noProof="0" smtClean="0">
              <a:solidFill>
                <a:srgbClr val="CC0099"/>
              </a:solidFill>
              <a:latin typeface="Calibri" panose="020F0502020204030204" pitchFamily="34" charset="0"/>
              <a:ea typeface="楷体_GB2312" pitchFamily="49" charset="-122"/>
              <a:cs typeface="+mn-cs"/>
            </a:endParaRPr>
          </a:p>
        </p:txBody>
      </p:sp>
      <p:sp>
        <p:nvSpPr>
          <p:cNvPr id="20484" name="Rectangle 4"/>
          <p:cNvSpPr/>
          <p:nvPr/>
        </p:nvSpPr>
        <p:spPr>
          <a:xfrm>
            <a:off x="1714500" y="5443538"/>
            <a:ext cx="5441950" cy="641350"/>
          </a:xfrm>
          <a:prstGeom prst="rect">
            <a:avLst/>
          </a:prstGeom>
          <a:solidFill>
            <a:srgbClr val="FFFF00"/>
          </a:solidFill>
          <a:ln w="9525">
            <a:noFill/>
          </a:ln>
        </p:spPr>
        <p:txBody>
          <a:bodyPr wrap="none" anchor="ctr">
            <a:spAutoFit/>
          </a:bodyPr>
          <a:p>
            <a:r>
              <a:rPr lang="zh-CN" altLang="en-US" sz="3600" b="1" dirty="0">
                <a:solidFill>
                  <a:srgbClr val="0000FF"/>
                </a:solidFill>
                <a:latin typeface="宋体" panose="02010600030101010101" pitchFamily="2" charset="-122"/>
                <a:ea typeface="楷体_GB2312" pitchFamily="49" charset="-122"/>
              </a:rPr>
              <a:t>“</a:t>
            </a:r>
            <a:r>
              <a:rPr lang="zh-CN" altLang="en-US" sz="3600" b="1" dirty="0">
                <a:solidFill>
                  <a:srgbClr val="0000FF"/>
                </a:solidFill>
                <a:latin typeface="楷体_GB2312" pitchFamily="49" charset="-122"/>
                <a:ea typeface="楷体_GB2312" pitchFamily="49" charset="-122"/>
              </a:rPr>
              <a:t>一战</a:t>
            </a:r>
            <a:r>
              <a:rPr lang="zh-CN" altLang="en-US" sz="3600" b="1" dirty="0">
                <a:solidFill>
                  <a:srgbClr val="0000FF"/>
                </a:solidFill>
                <a:latin typeface="宋体" panose="02010600030101010101" pitchFamily="2" charset="-122"/>
                <a:ea typeface="楷体_GB2312" pitchFamily="49" charset="-122"/>
              </a:rPr>
              <a:t>”</a:t>
            </a:r>
            <a:r>
              <a:rPr lang="zh-CN" altLang="en-US" sz="3600" b="1" dirty="0">
                <a:solidFill>
                  <a:srgbClr val="0000FF"/>
                </a:solidFill>
                <a:latin typeface="楷体_GB2312" pitchFamily="49" charset="-122"/>
                <a:ea typeface="楷体_GB2312" pitchFamily="49" charset="-122"/>
              </a:rPr>
              <a:t>的性质是什么？ </a:t>
            </a:r>
            <a:endParaRPr lang="zh-CN" altLang="en-US" sz="3600" b="1" dirty="0">
              <a:solidFill>
                <a:srgbClr val="0000FF"/>
              </a:solidFill>
              <a:latin typeface="楷体_GB2312" pitchFamily="49" charset="-122"/>
              <a:ea typeface="楷体_GB2312" pitchFamily="49" charset="-122"/>
            </a:endParaRPr>
          </a:p>
        </p:txBody>
      </p:sp>
      <p:pic>
        <p:nvPicPr>
          <p:cNvPr id="20485" name="WordArt 5"/>
          <p:cNvPicPr/>
          <p:nvPr/>
        </p:nvPicPr>
        <p:blipFill>
          <a:blip r:embed="rId1"/>
          <a:stretch>
            <a:fillRect/>
          </a:stretch>
        </p:blipFill>
        <p:spPr>
          <a:xfrm>
            <a:off x="49213" y="5222875"/>
            <a:ext cx="1335087" cy="854075"/>
          </a:xfrm>
          <a:prstGeom prst="rect">
            <a:avLst/>
          </a:prstGeom>
          <a:noFill/>
          <a:ln w="9525">
            <a:noFill/>
          </a:ln>
        </p:spPr>
      </p:pic>
      <p:sp>
        <p:nvSpPr>
          <p:cNvPr id="20486" name="Text Box 2"/>
          <p:cNvSpPr txBox="1"/>
          <p:nvPr/>
        </p:nvSpPr>
        <p:spPr>
          <a:xfrm>
            <a:off x="1400175" y="6508750"/>
            <a:ext cx="7488238" cy="523875"/>
          </a:xfrm>
          <a:prstGeom prst="rect">
            <a:avLst/>
          </a:prstGeom>
          <a:noFill/>
          <a:ln w="9525">
            <a:noFill/>
          </a:ln>
        </p:spPr>
        <p:txBody>
          <a:bodyPr>
            <a:spAutoFit/>
          </a:bodyPr>
          <a:p>
            <a:pPr algn="ctr">
              <a:spcBef>
                <a:spcPct val="50000"/>
              </a:spcBef>
            </a:pPr>
            <a:r>
              <a:rPr lang="zh-CN" altLang="en-US" sz="2800" b="1" dirty="0">
                <a:latin typeface="Calibri" panose="020F0502020204030204" pitchFamily="34" charset="0"/>
                <a:ea typeface="楷体_GB2312" pitchFamily="49" charset="-122"/>
              </a:rPr>
              <a:t>。</a:t>
            </a:r>
            <a:endParaRPr lang="zh-CN" altLang="en-US" sz="2800" b="1" dirty="0">
              <a:latin typeface="Calibri" panose="020F0502020204030204" pitchFamily="34" charset="0"/>
              <a:ea typeface="楷体_GB2312" pitchFamily="49" charset="-122"/>
            </a:endParaRPr>
          </a:p>
        </p:txBody>
      </p:sp>
      <p:sp>
        <p:nvSpPr>
          <p:cNvPr id="20487" name="Text Box 3"/>
          <p:cNvSpPr txBox="1"/>
          <p:nvPr/>
        </p:nvSpPr>
        <p:spPr>
          <a:xfrm>
            <a:off x="0" y="6229350"/>
            <a:ext cx="8929688" cy="584200"/>
          </a:xfrm>
          <a:prstGeom prst="rect">
            <a:avLst/>
          </a:prstGeom>
          <a:gradFill rotWithShape="1">
            <a:gsLst>
              <a:gs pos="0">
                <a:schemeClr val="accent1"/>
              </a:gs>
              <a:gs pos="100000">
                <a:schemeClr val="bg1"/>
              </a:gs>
            </a:gsLst>
            <a:path path="shape">
              <a:fillToRect l="50000" t="50000" r="50000" b="50000"/>
            </a:path>
            <a:tileRect/>
          </a:gradFill>
          <a:ln w="9525">
            <a:noFill/>
          </a:ln>
        </p:spPr>
        <p:txBody>
          <a:bodyPr>
            <a:spAutoFit/>
          </a:bodyPr>
          <a:p>
            <a:r>
              <a:rPr lang="zh-CN" altLang="en-US" sz="3200" b="1" dirty="0">
                <a:latin typeface="Calibri" panose="020F0502020204030204" pitchFamily="34" charset="0"/>
                <a:ea typeface="隶书" pitchFamily="49" charset="-122"/>
              </a:rPr>
              <a:t>            </a:t>
            </a:r>
            <a:r>
              <a:rPr lang="zh-CN" altLang="en-US" sz="2800" b="1" dirty="0">
                <a:latin typeface="Calibri" panose="020F0502020204030204" pitchFamily="34" charset="0"/>
                <a:ea typeface="楷体_GB2312" pitchFamily="49" charset="-122"/>
              </a:rPr>
              <a:t>一场</a:t>
            </a:r>
            <a:r>
              <a:rPr lang="zh-CN" altLang="en-US" sz="2800" b="1" i="1" dirty="0">
                <a:solidFill>
                  <a:srgbClr val="FF0000"/>
                </a:solidFill>
                <a:latin typeface="Calibri" panose="020F0502020204030204" pitchFamily="34" charset="0"/>
                <a:ea typeface="楷体_GB2312" pitchFamily="49" charset="-122"/>
              </a:rPr>
              <a:t>非正义的帝国主义的掠夺战争。</a:t>
            </a:r>
            <a:endParaRPr lang="zh-CN" altLang="en-US" sz="3200" b="1" dirty="0">
              <a:latin typeface="Calibri" panose="020F0502020204030204" pitchFamily="34" charset="0"/>
              <a:ea typeface="隶书" pitchFamily="49" charset="-122"/>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0483"/>
                                        </p:tgtEl>
                                        <p:attrNameLst>
                                          <p:attrName>style.visibility</p:attrName>
                                        </p:attrNameLst>
                                      </p:cBhvr>
                                      <p:to>
                                        <p:strVal val="visible"/>
                                      </p:to>
                                    </p:set>
                                    <p:anim calcmode="lin" valueType="num">
                                      <p:cBhvr additive="base">
                                        <p:cTn id="7" dur="500" fill="hold"/>
                                        <p:tgtEl>
                                          <p:spTgt spid="20483"/>
                                        </p:tgtEl>
                                        <p:attrNameLst>
                                          <p:attrName>ppt_x</p:attrName>
                                        </p:attrNameLst>
                                      </p:cBhvr>
                                      <p:tavLst>
                                        <p:tav tm="0">
                                          <p:val>
                                            <p:strVal val="#ppt_x"/>
                                          </p:val>
                                        </p:tav>
                                        <p:tav tm="100000">
                                          <p:val>
                                            <p:strVal val="#ppt_x"/>
                                          </p:val>
                                        </p:tav>
                                      </p:tavLst>
                                    </p:anim>
                                    <p:anim calcmode="lin" valueType="num">
                                      <p:cBhvr additive="base">
                                        <p:cTn id="8" dur="500" fill="hold"/>
                                        <p:tgtEl>
                                          <p:spTgt spid="2048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32" fill="hold" grpId="0" nodeType="clickEffect">
                                  <p:stCondLst>
                                    <p:cond delay="0"/>
                                  </p:stCondLst>
                                  <p:childTnLst>
                                    <p:set>
                                      <p:cBhvr>
                                        <p:cTn id="12" dur="1" fill="hold">
                                          <p:stCondLst>
                                            <p:cond delay="0"/>
                                          </p:stCondLst>
                                        </p:cTn>
                                        <p:tgtEl>
                                          <p:spTgt spid="20482"/>
                                        </p:tgtEl>
                                        <p:attrNameLst>
                                          <p:attrName>style.visibility</p:attrName>
                                        </p:attrNameLst>
                                      </p:cBhvr>
                                      <p:to>
                                        <p:strVal val="visible"/>
                                      </p:to>
                                    </p:set>
                                    <p:animEffect transition="in" filter="circle(out)">
                                      <p:cBhvr>
                                        <p:cTn id="13" dur="500"/>
                                        <p:tgtEl>
                                          <p:spTgt spid="20482"/>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20485"/>
                                        </p:tgtEl>
                                        <p:attrNameLst>
                                          <p:attrName>style.visibility</p:attrName>
                                        </p:attrNameLst>
                                      </p:cBhvr>
                                      <p:to>
                                        <p:strVal val="visible"/>
                                      </p:to>
                                    </p:se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20484"/>
                                        </p:tgtEl>
                                        <p:attrNameLst>
                                          <p:attrName>style.visibility</p:attrName>
                                        </p:attrNameLst>
                                      </p:cBhvr>
                                      <p:to>
                                        <p:strVal val="visible"/>
                                      </p:to>
                                    </p:set>
                                    <p:anim calcmode="lin" valueType="num">
                                      <p:cBhvr additive="base">
                                        <p:cTn id="20" dur="500" fill="hold"/>
                                        <p:tgtEl>
                                          <p:spTgt spid="20484"/>
                                        </p:tgtEl>
                                        <p:attrNameLst>
                                          <p:attrName>ppt_x</p:attrName>
                                        </p:attrNameLst>
                                      </p:cBhvr>
                                      <p:tavLst>
                                        <p:tav tm="0">
                                          <p:val>
                                            <p:strVal val="#ppt_x"/>
                                          </p:val>
                                        </p:tav>
                                        <p:tav tm="100000">
                                          <p:val>
                                            <p:strVal val="#ppt_x"/>
                                          </p:val>
                                        </p:tav>
                                      </p:tavLst>
                                    </p:anim>
                                    <p:anim calcmode="lin" valueType="num">
                                      <p:cBhvr additive="base">
                                        <p:cTn id="21" dur="500" fill="hold"/>
                                        <p:tgtEl>
                                          <p:spTgt spid="20484"/>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3" presetClass="entr" presetSubtype="10" fill="hold" grpId="0" nodeType="afterEffect">
                                  <p:stCondLst>
                                    <p:cond delay="0"/>
                                  </p:stCondLst>
                                  <p:childTnLst>
                                    <p:set>
                                      <p:cBhvr>
                                        <p:cTn id="24" dur="1" fill="hold">
                                          <p:stCondLst>
                                            <p:cond delay="0"/>
                                          </p:stCondLst>
                                        </p:cTn>
                                        <p:tgtEl>
                                          <p:spTgt spid="20487"/>
                                        </p:tgtEl>
                                        <p:attrNameLst>
                                          <p:attrName>style.visibility</p:attrName>
                                        </p:attrNameLst>
                                      </p:cBhvr>
                                      <p:to>
                                        <p:strVal val="visible"/>
                                      </p:to>
                                    </p:set>
                                    <p:animEffect transition="in" filter="blinds(horizontal)">
                                      <p:cBhvr>
                                        <p:cTn id="25" dur="500"/>
                                        <p:tgtEl>
                                          <p:spTgt spid="20487"/>
                                        </p:tgtEl>
                                      </p:cBhvr>
                                    </p:animEffect>
                                  </p:childTnLst>
                                </p:cTn>
                              </p:par>
                            </p:childTnLst>
                          </p:cTn>
                        </p:par>
                      </p:childTnLst>
                    </p:cTn>
                  </p:par>
                  <p:par>
                    <p:cTn id="26" fill="hold">
                      <p:stCondLst>
                        <p:cond delay="indefinite"/>
                      </p:stCondLst>
                      <p:childTnLst>
                        <p:par>
                          <p:cTn id="27" fill="hold">
                            <p:stCondLst>
                              <p:cond delay="0"/>
                            </p:stCondLst>
                            <p:childTnLst>
                              <p:par>
                                <p:cTn id="28" presetID="54" presetClass="entr" presetSubtype="0" accel="100000" fill="hold" grpId="0" nodeType="clickEffect">
                                  <p:stCondLst>
                                    <p:cond delay="0"/>
                                  </p:stCondLst>
                                  <p:childTnLst>
                                    <p:set>
                                      <p:cBhvr>
                                        <p:cTn id="29" dur="1" fill="hold">
                                          <p:stCondLst>
                                            <p:cond delay="0"/>
                                          </p:stCondLst>
                                        </p:cTn>
                                        <p:tgtEl>
                                          <p:spTgt spid="20486"/>
                                        </p:tgtEl>
                                        <p:attrNameLst>
                                          <p:attrName>style.visibility</p:attrName>
                                        </p:attrNameLst>
                                      </p:cBhvr>
                                      <p:to>
                                        <p:strVal val="visible"/>
                                      </p:to>
                                    </p:set>
                                    <p:anim calcmode="lin" valueType="num">
                                      <p:cBhvr>
                                        <p:cTn id="30" dur="500" fill="hold"/>
                                        <p:tgtEl>
                                          <p:spTgt spid="20486"/>
                                        </p:tgtEl>
                                        <p:attrNameLst>
                                          <p:attrName>ppt_w</p:attrName>
                                        </p:attrNameLst>
                                      </p:cBhvr>
                                      <p:tavLst>
                                        <p:tav tm="0">
                                          <p:val>
                                            <p:strVal val="#ppt_w*0.05"/>
                                          </p:val>
                                        </p:tav>
                                        <p:tav tm="100000">
                                          <p:val>
                                            <p:strVal val="#ppt_w"/>
                                          </p:val>
                                        </p:tav>
                                      </p:tavLst>
                                    </p:anim>
                                    <p:anim calcmode="lin" valueType="num">
                                      <p:cBhvr>
                                        <p:cTn id="31" dur="500" fill="hold"/>
                                        <p:tgtEl>
                                          <p:spTgt spid="20486"/>
                                        </p:tgtEl>
                                        <p:attrNameLst>
                                          <p:attrName>ppt_h</p:attrName>
                                        </p:attrNameLst>
                                      </p:cBhvr>
                                      <p:tavLst>
                                        <p:tav tm="0">
                                          <p:val>
                                            <p:strVal val="#ppt_h"/>
                                          </p:val>
                                        </p:tav>
                                        <p:tav tm="100000">
                                          <p:val>
                                            <p:strVal val="#ppt_h"/>
                                          </p:val>
                                        </p:tav>
                                      </p:tavLst>
                                    </p:anim>
                                    <p:anim calcmode="lin" valueType="num">
                                      <p:cBhvr>
                                        <p:cTn id="32" dur="500" fill="hold"/>
                                        <p:tgtEl>
                                          <p:spTgt spid="20486"/>
                                        </p:tgtEl>
                                        <p:attrNameLst>
                                          <p:attrName>ppt_x</p:attrName>
                                        </p:attrNameLst>
                                      </p:cBhvr>
                                      <p:tavLst>
                                        <p:tav tm="0">
                                          <p:val>
                                            <p:strVal val="#ppt_x-.2"/>
                                          </p:val>
                                        </p:tav>
                                        <p:tav tm="100000">
                                          <p:val>
                                            <p:strVal val="#ppt_x"/>
                                          </p:val>
                                        </p:tav>
                                      </p:tavLst>
                                    </p:anim>
                                    <p:anim calcmode="lin" valueType="num">
                                      <p:cBhvr>
                                        <p:cTn id="33" dur="500" fill="hold"/>
                                        <p:tgtEl>
                                          <p:spTgt spid="20486"/>
                                        </p:tgtEl>
                                        <p:attrNameLst>
                                          <p:attrName>ppt_y</p:attrName>
                                        </p:attrNameLst>
                                      </p:cBhvr>
                                      <p:tavLst>
                                        <p:tav tm="0">
                                          <p:val>
                                            <p:strVal val="#ppt_y"/>
                                          </p:val>
                                        </p:tav>
                                        <p:tav tm="100000">
                                          <p:val>
                                            <p:strVal val="#ppt_y"/>
                                          </p:val>
                                        </p:tav>
                                      </p:tavLst>
                                    </p:anim>
                                    <p:animEffect transition="in" filter="fade">
                                      <p:cBhvr>
                                        <p:cTn id="34" dur="500"/>
                                        <p:tgtEl>
                                          <p:spTgt spid="204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nimBg="1"/>
      <p:bldP spid="20483" grpId="0" animBg="1"/>
      <p:bldP spid="20484" grpId="0" animBg="1"/>
      <p:bldP spid="20486" grpId="0"/>
      <p:bldP spid="2048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6626" name="Picture 2" descr="一战损失2"/>
          <p:cNvPicPr>
            <a:picLocks noChangeAspect="1"/>
          </p:cNvPicPr>
          <p:nvPr/>
        </p:nvPicPr>
        <p:blipFill>
          <a:blip r:embed="rId1"/>
          <a:srcRect l="5833" t="9824" r="5833" b="6685"/>
          <a:stretch>
            <a:fillRect/>
          </a:stretch>
        </p:blipFill>
        <p:spPr>
          <a:xfrm>
            <a:off x="179388" y="981075"/>
            <a:ext cx="8713787" cy="2879725"/>
          </a:xfrm>
          <a:prstGeom prst="rect">
            <a:avLst/>
          </a:prstGeom>
          <a:noFill/>
          <a:ln w="9525">
            <a:noFill/>
          </a:ln>
        </p:spPr>
      </p:pic>
      <p:sp>
        <p:nvSpPr>
          <p:cNvPr id="23555" name="Text Box 3"/>
          <p:cNvSpPr txBox="1"/>
          <p:nvPr/>
        </p:nvSpPr>
        <p:spPr>
          <a:xfrm>
            <a:off x="1752600" y="5715000"/>
            <a:ext cx="6026150" cy="701675"/>
          </a:xfrm>
          <a:prstGeom prst="rect">
            <a:avLst/>
          </a:prstGeom>
          <a:noFill/>
          <a:ln w="9525">
            <a:noFill/>
          </a:ln>
        </p:spPr>
        <p:txBody>
          <a:bodyPr wrap="none">
            <a:spAutoFit/>
          </a:bodyPr>
          <a:p>
            <a:r>
              <a:rPr lang="zh-CN" altLang="en-US" sz="4000" dirty="0">
                <a:solidFill>
                  <a:schemeClr val="bg1"/>
                </a:solidFill>
                <a:latin typeface="黑体" panose="02010609060101010101" pitchFamily="49" charset="-122"/>
                <a:ea typeface="黑体" panose="02010609060101010101" pitchFamily="49" charset="-122"/>
              </a:rPr>
              <a:t>战 争 造 成 巨 大 损 害</a:t>
            </a:r>
            <a:endParaRPr lang="zh-CN" altLang="en-US" dirty="0">
              <a:solidFill>
                <a:schemeClr val="bg1"/>
              </a:solidFill>
              <a:latin typeface="Calibri" panose="020F0502020204030204" pitchFamily="34" charset="0"/>
            </a:endParaRPr>
          </a:p>
        </p:txBody>
      </p:sp>
      <p:graphicFrame>
        <p:nvGraphicFramePr>
          <p:cNvPr id="26628" name="Group 4"/>
          <p:cNvGraphicFramePr>
            <a:graphicFrameLocks noGrp="1"/>
          </p:cNvGraphicFramePr>
          <p:nvPr/>
        </p:nvGraphicFramePr>
        <p:xfrm>
          <a:off x="250825" y="3933825"/>
          <a:ext cx="8591550" cy="2335213"/>
        </p:xfrm>
        <a:graphic>
          <a:graphicData uri="http://schemas.openxmlformats.org/drawingml/2006/table">
            <a:tbl>
              <a:tblPr/>
              <a:tblGrid>
                <a:gridCol w="1952625"/>
                <a:gridCol w="6638925"/>
              </a:tblGrid>
              <a:tr h="593725">
                <a:tc>
                  <a:txBody>
                    <a:body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rPr>
                        <a:t>战争历时</a:t>
                      </a:r>
                      <a:endParaRPr kumimoji="0" lang="en-US"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rPr>
                        <a:t>4年零3个多月</a:t>
                      </a:r>
                      <a:r>
                        <a:rPr kumimoji="0" lang="zh-CN" altLang="en-US" sz="2800" b="1" i="0" u="none" strike="noStrike" cap="none" normalizeH="0" baseline="0" dirty="0" smtClean="0">
                          <a:ln>
                            <a:noFill/>
                          </a:ln>
                          <a:solidFill>
                            <a:srgbClr val="FF0000"/>
                          </a:solidFill>
                          <a:effectLst/>
                          <a:latin typeface="Times New Roman" panose="02020603050405020304" pitchFamily="18" charset="0"/>
                          <a:ea typeface="宋体" panose="02010600030101010101" pitchFamily="2" charset="-122"/>
                        </a:rPr>
                        <a:t>（1914</a:t>
                      </a:r>
                      <a:r>
                        <a:rPr kumimoji="0" lang="en-US" sz="2800" b="1" i="0" u="none" strike="noStrike" cap="none" normalizeH="0" baseline="0" dirty="0" smtClean="0">
                          <a:ln>
                            <a:noFill/>
                          </a:ln>
                          <a:solidFill>
                            <a:srgbClr val="FF0000"/>
                          </a:solidFill>
                          <a:effectLst/>
                          <a:latin typeface="Times New Roman" panose="02020603050405020304" pitchFamily="18" charset="0"/>
                          <a:ea typeface="宋体" panose="02010600030101010101" pitchFamily="2" charset="-122"/>
                        </a:rPr>
                        <a:t>.7.28</a:t>
                      </a:r>
                      <a:r>
                        <a:rPr kumimoji="0" lang="en-US" sz="2800" b="1" i="0" u="none" strike="noStrike" cap="none" normalizeH="0" baseline="0" dirty="0" smtClean="0">
                          <a:ln>
                            <a:noFill/>
                          </a:ln>
                          <a:solidFill>
                            <a:srgbClr val="FF0000"/>
                          </a:solidFill>
                          <a:effectLst/>
                          <a:latin typeface="Calibri" panose="020F0502020204030204"/>
                          <a:ea typeface="宋体" panose="02010600030101010101" pitchFamily="2" charset="-122"/>
                        </a:rPr>
                        <a:t>—</a:t>
                      </a:r>
                      <a:r>
                        <a:rPr kumimoji="0" lang="en-US" sz="2800" b="1" i="0" u="none" strike="noStrike" cap="none" normalizeH="0" baseline="0" dirty="0" smtClean="0">
                          <a:ln>
                            <a:noFill/>
                          </a:ln>
                          <a:solidFill>
                            <a:srgbClr val="FF0000"/>
                          </a:solidFill>
                          <a:effectLst/>
                          <a:latin typeface="Times New Roman" panose="02020603050405020304" pitchFamily="18" charset="0"/>
                          <a:ea typeface="宋体" panose="02010600030101010101" pitchFamily="2" charset="-122"/>
                        </a:rPr>
                        <a:t>1918.11.11</a:t>
                      </a:r>
                      <a:r>
                        <a:rPr kumimoji="0" lang="zh-CN" altLang="en-US" sz="2800" b="1" i="0" u="none" strike="noStrike" cap="none" normalizeH="0" baseline="0" dirty="0" smtClean="0">
                          <a:ln>
                            <a:noFill/>
                          </a:ln>
                          <a:solidFill>
                            <a:srgbClr val="FF0000"/>
                          </a:solidFill>
                          <a:effectLst/>
                          <a:latin typeface="Times New Roman" panose="02020603050405020304" pitchFamily="18" charset="0"/>
                          <a:ea typeface="宋体" panose="02010600030101010101" pitchFamily="2" charset="-122"/>
                        </a:rPr>
                        <a:t>）</a:t>
                      </a:r>
                      <a:endParaRPr kumimoji="0" lang="zh-CN" altLang="en-US" sz="2800" b="1" i="0" u="none" strike="noStrike" cap="none" normalizeH="0" baseline="0" dirty="0" smtClean="0">
                        <a:ln>
                          <a:noFill/>
                        </a:ln>
                        <a:solidFill>
                          <a:srgbClr val="FF0000"/>
                        </a:solidFill>
                        <a:effectLst/>
                        <a:latin typeface="Times New Roman" panose="02020603050405020304" pitchFamily="18"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9438">
                <a:tc>
                  <a:txBody>
                    <a:body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参战国家</a:t>
                      </a:r>
                      <a:endParaRPr kumimoji="0" 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rPr>
                        <a:t>31</a:t>
                      </a:r>
                      <a:r>
                        <a:rPr kumimoji="0" lang="zh-CN" altLang="en-US"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rPr>
                        <a:t>个（协约国</a:t>
                      </a:r>
                      <a:r>
                        <a:rPr kumimoji="0" lang="en-US"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rPr>
                        <a:t>27</a:t>
                      </a:r>
                      <a:r>
                        <a:rPr kumimoji="0" lang="zh-CN" altLang="en-US"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rPr>
                        <a:t>个，同盟国</a:t>
                      </a:r>
                      <a:r>
                        <a:rPr kumimoji="0" lang="en-US"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rPr>
                        <a:t>4</a:t>
                      </a:r>
                      <a:r>
                        <a:rPr kumimoji="0" lang="zh-CN" altLang="en-US"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rPr>
                        <a:t>个）</a:t>
                      </a:r>
                      <a:endParaRPr kumimoji="0" lang="zh-CN" altLang="en-US"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81025">
                <a:tc>
                  <a:txBody>
                    <a:body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战争范围</a:t>
                      </a:r>
                      <a:endParaRPr kumimoji="0" 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rPr>
                        <a:t>14</a:t>
                      </a:r>
                      <a:r>
                        <a:rPr kumimoji="0" lang="zh-CN" altLang="en-US"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rPr>
                        <a:t>个国家的</a:t>
                      </a:r>
                      <a:r>
                        <a:rPr kumimoji="0" lang="en-US"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rPr>
                        <a:t>400</a:t>
                      </a:r>
                      <a:r>
                        <a:rPr kumimoji="0" lang="zh-CN" altLang="en-US"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rPr>
                        <a:t>万平方千米以上土地</a:t>
                      </a:r>
                      <a:endParaRPr kumimoji="0" lang="zh-CN" altLang="en-US"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81025">
                <a:tc>
                  <a:txBody>
                    <a:body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卷入人口</a:t>
                      </a:r>
                      <a:endParaRPr kumimoji="0" 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rPr>
                        <a:t>超过</a:t>
                      </a:r>
                      <a:r>
                        <a:rPr kumimoji="0" lang="en-US"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rPr>
                        <a:t>15</a:t>
                      </a:r>
                      <a:r>
                        <a:rPr kumimoji="0" lang="zh-CN" altLang="en-US"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rPr>
                        <a:t>亿</a:t>
                      </a:r>
                      <a:endParaRPr kumimoji="0" lang="zh-CN" altLang="en-US" sz="2800" b="1" i="0" u="none" strike="noStrike" cap="none" normalizeH="0" baseline="0" dirty="0" smtClean="0">
                        <a:ln>
                          <a:noFill/>
                        </a:ln>
                        <a:solidFill>
                          <a:schemeClr val="tx1"/>
                        </a:solidFill>
                        <a:effectLst/>
                        <a:latin typeface="Times New Roman" panose="02020603050405020304" pitchFamily="18"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6645" name="Text Box 21"/>
          <p:cNvSpPr txBox="1"/>
          <p:nvPr/>
        </p:nvSpPr>
        <p:spPr>
          <a:xfrm>
            <a:off x="2195513" y="260350"/>
            <a:ext cx="6624637" cy="641350"/>
          </a:xfrm>
          <a:prstGeom prst="rect">
            <a:avLst/>
          </a:prstGeom>
          <a:solidFill>
            <a:srgbClr val="FF0000"/>
          </a:solidFill>
          <a:ln w="9525">
            <a:noFill/>
          </a:ln>
        </p:spPr>
        <p:txBody>
          <a:bodyPr>
            <a:spAutoFit/>
          </a:bodyPr>
          <a:p>
            <a:r>
              <a:rPr lang="zh-CN" altLang="en-US" sz="3600" b="1" dirty="0">
                <a:solidFill>
                  <a:schemeClr val="bg1"/>
                </a:solidFill>
                <a:latin typeface="Calibri" panose="020F0502020204030204" pitchFamily="34" charset="0"/>
                <a:ea typeface="楷体_GB2312" pitchFamily="49" charset="-122"/>
              </a:rPr>
              <a:t>  </a:t>
            </a:r>
            <a:r>
              <a:rPr lang="zh-CN" altLang="en-US" sz="3600" b="1" dirty="0">
                <a:solidFill>
                  <a:schemeClr val="bg1"/>
                </a:solidFill>
                <a:latin typeface="Arial" panose="020B0604020202020204" pitchFamily="34" charset="0"/>
                <a:ea typeface="楷体_GB2312" pitchFamily="49" charset="-122"/>
              </a:rPr>
              <a:t>“</a:t>
            </a:r>
            <a:r>
              <a:rPr lang="zh-CN" altLang="en-US" sz="3600" b="1" dirty="0">
                <a:solidFill>
                  <a:schemeClr val="bg1"/>
                </a:solidFill>
                <a:latin typeface="Calibri" panose="020F0502020204030204" pitchFamily="34" charset="0"/>
                <a:ea typeface="楷体_GB2312" pitchFamily="49" charset="-122"/>
              </a:rPr>
              <a:t>一战</a:t>
            </a:r>
            <a:r>
              <a:rPr lang="en-US" altLang="zh-CN" sz="3600" b="1" dirty="0">
                <a:solidFill>
                  <a:schemeClr val="bg1"/>
                </a:solidFill>
                <a:latin typeface="Arial" panose="020B0604020202020204" pitchFamily="34" charset="0"/>
                <a:ea typeface="楷体_GB2312" pitchFamily="49" charset="-122"/>
              </a:rPr>
              <a:t>”</a:t>
            </a:r>
            <a:r>
              <a:rPr lang="zh-CN" altLang="en-US" sz="3600" b="1" dirty="0">
                <a:solidFill>
                  <a:schemeClr val="bg1"/>
                </a:solidFill>
                <a:latin typeface="Calibri" panose="020F0502020204030204" pitchFamily="34" charset="0"/>
                <a:ea typeface="楷体_GB2312" pitchFamily="49" charset="-122"/>
              </a:rPr>
              <a:t>是规模空前的战争</a:t>
            </a:r>
            <a:endParaRPr lang="zh-CN" altLang="en-US" sz="3600" b="1" dirty="0">
              <a:solidFill>
                <a:schemeClr val="bg1"/>
              </a:solidFill>
              <a:latin typeface="Calibri" panose="020F0502020204030204" pitchFamily="34" charset="0"/>
              <a:ea typeface="楷体_GB2312" pitchFamily="49" charset="-122"/>
            </a:endParaRPr>
          </a:p>
        </p:txBody>
      </p:sp>
      <p:sp>
        <p:nvSpPr>
          <p:cNvPr id="6" name="AutoShape 13"/>
          <p:cNvSpPr/>
          <p:nvPr/>
        </p:nvSpPr>
        <p:spPr>
          <a:xfrm>
            <a:off x="6588125" y="3357563"/>
            <a:ext cx="2305050" cy="647700"/>
          </a:xfrm>
          <a:prstGeom prst="wedgeRoundRectCallout">
            <a:avLst>
              <a:gd name="adj1" fmla="val -71829"/>
              <a:gd name="adj2" fmla="val 57657"/>
              <a:gd name="adj3" fmla="val 16667"/>
            </a:avLst>
          </a:prstGeom>
          <a:solidFill>
            <a:schemeClr val="bg1"/>
          </a:solidFill>
          <a:ln w="9525" cap="flat" cmpd="sng">
            <a:solidFill>
              <a:srgbClr val="00CCFF"/>
            </a:solidFill>
            <a:prstDash val="solid"/>
            <a:miter/>
            <a:headEnd type="none" w="med" len="med"/>
            <a:tailEnd type="none" w="med" len="med"/>
          </a:ln>
        </p:spPr>
        <p:txBody>
          <a:bodyPr anchor="ctr"/>
          <a:p>
            <a:r>
              <a:rPr lang="zh-CN" altLang="en-US" sz="3200" b="1" dirty="0">
                <a:solidFill>
                  <a:srgbClr val="002060"/>
                </a:solidFill>
                <a:latin typeface="Arial" panose="020B0604020202020204" pitchFamily="34" charset="0"/>
              </a:rPr>
              <a:t>持续时间长</a:t>
            </a:r>
            <a:endParaRPr lang="zh-CN" altLang="en-US" sz="3200" b="1" dirty="0">
              <a:solidFill>
                <a:srgbClr val="002060"/>
              </a:solidFill>
              <a:latin typeface="Arial" panose="020B0604020202020204" pitchFamily="34" charset="0"/>
            </a:endParaRPr>
          </a:p>
        </p:txBody>
      </p:sp>
      <p:sp>
        <p:nvSpPr>
          <p:cNvPr id="7" name="AutoShape 13"/>
          <p:cNvSpPr/>
          <p:nvPr/>
        </p:nvSpPr>
        <p:spPr>
          <a:xfrm>
            <a:off x="3492500" y="4076700"/>
            <a:ext cx="2519363" cy="647700"/>
          </a:xfrm>
          <a:prstGeom prst="wedgeRoundRectCallout">
            <a:avLst>
              <a:gd name="adj1" fmla="val -71829"/>
              <a:gd name="adj2" fmla="val 57657"/>
              <a:gd name="adj3" fmla="val 16667"/>
            </a:avLst>
          </a:prstGeom>
          <a:solidFill>
            <a:schemeClr val="bg1"/>
          </a:solidFill>
          <a:ln w="9525" cap="flat" cmpd="sng">
            <a:solidFill>
              <a:srgbClr val="00CCFF"/>
            </a:solidFill>
            <a:prstDash val="solid"/>
            <a:miter/>
            <a:headEnd type="none" w="med" len="med"/>
            <a:tailEnd type="none" w="med" len="med"/>
          </a:ln>
        </p:spPr>
        <p:txBody>
          <a:bodyPr anchor="ctr"/>
          <a:p>
            <a:r>
              <a:rPr lang="zh-CN" altLang="en-US" sz="3200" b="1" dirty="0">
                <a:solidFill>
                  <a:srgbClr val="002060"/>
                </a:solidFill>
                <a:latin typeface="Arial" panose="020B0604020202020204" pitchFamily="34" charset="0"/>
              </a:rPr>
              <a:t>涉及国家多</a:t>
            </a:r>
            <a:endParaRPr lang="zh-CN" altLang="en-US" sz="3200" b="1" dirty="0">
              <a:solidFill>
                <a:srgbClr val="002060"/>
              </a:solidFill>
              <a:latin typeface="Arial" panose="020B0604020202020204" pitchFamily="34" charset="0"/>
            </a:endParaRPr>
          </a:p>
        </p:txBody>
      </p:sp>
      <p:sp>
        <p:nvSpPr>
          <p:cNvPr id="8" name="AutoShape 13"/>
          <p:cNvSpPr/>
          <p:nvPr/>
        </p:nvSpPr>
        <p:spPr>
          <a:xfrm>
            <a:off x="6588125" y="4724400"/>
            <a:ext cx="2305050" cy="649288"/>
          </a:xfrm>
          <a:prstGeom prst="wedgeRoundRectCallout">
            <a:avLst>
              <a:gd name="adj1" fmla="val -71829"/>
              <a:gd name="adj2" fmla="val 57657"/>
              <a:gd name="adj3" fmla="val 16667"/>
            </a:avLst>
          </a:prstGeom>
          <a:solidFill>
            <a:schemeClr val="bg1"/>
          </a:solidFill>
          <a:ln w="9525" cap="flat" cmpd="sng">
            <a:solidFill>
              <a:srgbClr val="00CCFF"/>
            </a:solidFill>
            <a:prstDash val="solid"/>
            <a:miter/>
            <a:headEnd type="none" w="med" len="med"/>
            <a:tailEnd type="none" w="med" len="med"/>
          </a:ln>
        </p:spPr>
        <p:txBody>
          <a:bodyPr anchor="ctr"/>
          <a:p>
            <a:r>
              <a:rPr lang="zh-CN" altLang="en-US" sz="3200" b="1" dirty="0">
                <a:solidFill>
                  <a:srgbClr val="002060"/>
                </a:solidFill>
                <a:latin typeface="Arial" panose="020B0604020202020204" pitchFamily="34" charset="0"/>
              </a:rPr>
              <a:t>波及范围广</a:t>
            </a:r>
            <a:endParaRPr lang="zh-CN" altLang="en-US" sz="3200" b="1" dirty="0">
              <a:solidFill>
                <a:srgbClr val="002060"/>
              </a:solidFill>
              <a:latin typeface="Arial" panose="020B0604020202020204" pitchFamily="34" charset="0"/>
            </a:endParaRPr>
          </a:p>
        </p:txBody>
      </p:sp>
      <p:sp>
        <p:nvSpPr>
          <p:cNvPr id="9" name="AutoShape 13"/>
          <p:cNvSpPr/>
          <p:nvPr/>
        </p:nvSpPr>
        <p:spPr>
          <a:xfrm>
            <a:off x="4572000" y="5516563"/>
            <a:ext cx="2303463" cy="649287"/>
          </a:xfrm>
          <a:prstGeom prst="wedgeRoundRectCallout">
            <a:avLst>
              <a:gd name="adj1" fmla="val -71829"/>
              <a:gd name="adj2" fmla="val 57657"/>
              <a:gd name="adj3" fmla="val 16667"/>
            </a:avLst>
          </a:prstGeom>
          <a:solidFill>
            <a:schemeClr val="bg1"/>
          </a:solidFill>
          <a:ln w="9525" cap="flat" cmpd="sng">
            <a:solidFill>
              <a:srgbClr val="00CCFF"/>
            </a:solidFill>
            <a:prstDash val="solid"/>
            <a:miter/>
            <a:headEnd type="none" w="med" len="med"/>
            <a:tailEnd type="none" w="med" len="med"/>
          </a:ln>
        </p:spPr>
        <p:txBody>
          <a:bodyPr anchor="ctr"/>
          <a:p>
            <a:r>
              <a:rPr lang="zh-CN" altLang="en-US" sz="3200" b="1" dirty="0">
                <a:solidFill>
                  <a:srgbClr val="002060"/>
                </a:solidFill>
                <a:latin typeface="Arial" panose="020B0604020202020204" pitchFamily="34" charset="0"/>
              </a:rPr>
              <a:t>造成危害大</a:t>
            </a:r>
            <a:endParaRPr lang="zh-CN" altLang="en-US" sz="3200" b="1" dirty="0">
              <a:solidFill>
                <a:srgbClr val="002060"/>
              </a:solidFill>
              <a:latin typeface="Arial" panose="020B0604020202020204" pitchFamily="34" charset="0"/>
            </a:endParaRPr>
          </a:p>
        </p:txBody>
      </p:sp>
      <p:sp>
        <p:nvSpPr>
          <p:cNvPr id="10" name="Text Box 3"/>
          <p:cNvSpPr txBox="1"/>
          <p:nvPr/>
        </p:nvSpPr>
        <p:spPr>
          <a:xfrm>
            <a:off x="539750" y="5627688"/>
            <a:ext cx="7994650" cy="1076325"/>
          </a:xfrm>
          <a:prstGeom prst="rect">
            <a:avLst/>
          </a:prstGeom>
          <a:solidFill>
            <a:schemeClr val="bg1"/>
          </a:solidFill>
          <a:ln w="9525" cap="flat" cmpd="sng">
            <a:solidFill>
              <a:schemeClr val="tx1"/>
            </a:solidFill>
            <a:prstDash val="solid"/>
            <a:miter/>
            <a:headEnd type="none" w="med" len="med"/>
            <a:tailEnd type="none" w="med" len="med"/>
          </a:ln>
        </p:spPr>
        <p:txBody>
          <a:bodyPr>
            <a:spAutoFit/>
          </a:bodyPr>
          <a:p>
            <a:pPr>
              <a:spcBef>
                <a:spcPct val="50000"/>
              </a:spcBef>
              <a:buFont typeface="Arial" panose="020B0604020202020204" pitchFamily="34" charset="0"/>
              <a:buNone/>
            </a:pPr>
            <a:r>
              <a:rPr lang="zh-CN" altLang="en-US" sz="3200" b="1" dirty="0">
                <a:solidFill>
                  <a:srgbClr val="FF0000"/>
                </a:solidFill>
                <a:latin typeface="Tahoma" panose="020B0604030504040204" pitchFamily="34" charset="0"/>
              </a:rPr>
              <a:t>影响</a:t>
            </a:r>
            <a:r>
              <a:rPr lang="en-US" altLang="zh-CN" sz="3200" b="1" dirty="0">
                <a:solidFill>
                  <a:srgbClr val="FF0000"/>
                </a:solidFill>
                <a:latin typeface="Tahoma" panose="020B0604030504040204" pitchFamily="34" charset="0"/>
              </a:rPr>
              <a:t>1</a:t>
            </a:r>
            <a:r>
              <a:rPr lang="zh-CN" altLang="en-US" sz="3200" b="1" dirty="0">
                <a:solidFill>
                  <a:srgbClr val="FF0000"/>
                </a:solidFill>
                <a:latin typeface="Tahoma" panose="020B0604030504040204" pitchFamily="34" charset="0"/>
              </a:rPr>
              <a:t>：</a:t>
            </a:r>
            <a:r>
              <a:rPr lang="zh-CN" altLang="en-US" sz="3200" b="1" dirty="0">
                <a:solidFill>
                  <a:srgbClr val="0000FF"/>
                </a:solidFill>
                <a:latin typeface="Arial" panose="020B0604020202020204" pitchFamily="34" charset="0"/>
              </a:rPr>
              <a:t>给交战国人民带来了沉重灾难造成重大的物质损失和人力伤亡</a:t>
            </a:r>
            <a:endParaRPr lang="zh-CN" altLang="en-US" sz="3200" b="1" dirty="0">
              <a:solidFill>
                <a:srgbClr val="0000FF"/>
              </a:solidFill>
              <a:latin typeface="Arial" panose="020B0604020202020204" pitchFamily="34" charset="0"/>
            </a:endParaRPr>
          </a:p>
        </p:txBody>
      </p:sp>
      <p:sp>
        <p:nvSpPr>
          <p:cNvPr id="23579" name="Text Box 6"/>
          <p:cNvSpPr txBox="1"/>
          <p:nvPr/>
        </p:nvSpPr>
        <p:spPr>
          <a:xfrm>
            <a:off x="0" y="0"/>
            <a:ext cx="2051050" cy="646113"/>
          </a:xfrm>
          <a:prstGeom prst="rect">
            <a:avLst/>
          </a:prstGeom>
          <a:solidFill>
            <a:schemeClr val="accent1"/>
          </a:solidFill>
          <a:ln w="9525" cap="flat" cmpd="sng">
            <a:solidFill>
              <a:schemeClr val="tx1"/>
            </a:solidFill>
            <a:prstDash val="solid"/>
            <a:miter/>
            <a:headEnd type="none" w="med" len="med"/>
            <a:tailEnd type="none" w="med" len="med"/>
          </a:ln>
        </p:spPr>
        <p:txBody>
          <a:bodyPr>
            <a:spAutoFit/>
          </a:bodyPr>
          <a:p>
            <a:pPr>
              <a:spcBef>
                <a:spcPct val="50000"/>
              </a:spcBef>
              <a:buFont typeface="Arial" panose="020B0604020202020204" pitchFamily="34" charset="0"/>
              <a:buNone/>
            </a:pPr>
            <a:r>
              <a:rPr lang="zh-CN" altLang="en-US" sz="3600" b="1" dirty="0">
                <a:latin typeface="Comic Sans MS" panose="030F0702030302020204" pitchFamily="66" charset="0"/>
              </a:rPr>
              <a:t>一战影响</a:t>
            </a:r>
            <a:endParaRPr lang="zh-CN" altLang="en-US" sz="3600" b="1" dirty="0">
              <a:latin typeface="Comic Sans MS" panose="030F0702030302020204" pitchFamily="66"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6626"/>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2662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6645"/>
                                        </p:tgtEl>
                                        <p:attrNameLst>
                                          <p:attrName>style.visibility</p:attrName>
                                        </p:attrNameLst>
                                      </p:cBhvr>
                                      <p:to>
                                        <p:strVal val="visible"/>
                                      </p:to>
                                    </p:set>
                                    <p:anim calcmode="lin" valueType="num">
                                      <p:cBhvr additive="base">
                                        <p:cTn id="14" dur="500" fill="hold"/>
                                        <p:tgtEl>
                                          <p:spTgt spid="26645"/>
                                        </p:tgtEl>
                                        <p:attrNameLst>
                                          <p:attrName>ppt_x</p:attrName>
                                        </p:attrNameLst>
                                      </p:cBhvr>
                                      <p:tavLst>
                                        <p:tav tm="0">
                                          <p:val>
                                            <p:strVal val="#ppt_x"/>
                                          </p:val>
                                        </p:tav>
                                        <p:tav tm="100000">
                                          <p:val>
                                            <p:strVal val="#ppt_x"/>
                                          </p:val>
                                        </p:tav>
                                      </p:tavLst>
                                    </p:anim>
                                    <p:anim calcmode="lin" valueType="num">
                                      <p:cBhvr additive="base">
                                        <p:cTn id="15" dur="500" fill="hold"/>
                                        <p:tgtEl>
                                          <p:spTgt spid="2664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499"/>
                                          </p:stCondLst>
                                        </p:cTn>
                                        <p:tgtEl>
                                          <p:spTgt spid="6"/>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499"/>
                                          </p:stCondLst>
                                        </p:cTn>
                                        <p:tgtEl>
                                          <p:spTgt spid="7"/>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499"/>
                                          </p:stCondLst>
                                        </p:cTn>
                                        <p:tgtEl>
                                          <p:spTgt spid="8"/>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499"/>
                                          </p:stCondLst>
                                        </p:cTn>
                                        <p:tgtEl>
                                          <p:spTgt spid="9"/>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45" grpId="0" animBg="1"/>
      <p:bldP spid="6" grpId="0" animBg="1"/>
      <p:bldP spid="7" grpId="0" animBg="1"/>
      <p:bldP spid="8" grpId="0" animBg="1"/>
      <p:bldP spid="9" grpId="0" animBg="1"/>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2" name="Text Box 2"/>
          <p:cNvSpPr txBox="1"/>
          <p:nvPr/>
        </p:nvSpPr>
        <p:spPr>
          <a:xfrm>
            <a:off x="395288" y="1484313"/>
            <a:ext cx="8229600" cy="2247900"/>
          </a:xfrm>
          <a:prstGeom prst="rect">
            <a:avLst/>
          </a:prstGeom>
          <a:noFill/>
          <a:ln w="9525" cap="flat" cmpd="sng">
            <a:solidFill>
              <a:schemeClr val="tx1"/>
            </a:solidFill>
            <a:prstDash val="solid"/>
            <a:miter/>
            <a:headEnd type="none" w="med" len="med"/>
            <a:tailEnd type="none" w="med" len="med"/>
          </a:ln>
        </p:spPr>
        <p:txBody>
          <a:bodyPr>
            <a:spAutoFit/>
          </a:bodyPr>
          <a:p>
            <a:pPr>
              <a:spcBef>
                <a:spcPct val="50000"/>
              </a:spcBef>
              <a:buFont typeface="Arial" panose="020B0604020202020204" pitchFamily="34" charset="0"/>
              <a:buNone/>
            </a:pPr>
            <a:r>
              <a:rPr lang="zh-CN" altLang="en-US" sz="2800" b="1" dirty="0">
                <a:latin typeface="Tahoma" panose="020B0604030504040204" pitchFamily="34" charset="0"/>
                <a:ea typeface="楷体_GB2312" pitchFamily="49" charset="-122"/>
              </a:rPr>
              <a:t>一战摧毁了四大帝国：德意志帝国、俄罗斯、奥斯曼土耳其帝国、奥匈帝国，动摇了欧洲中心地位，而美日利用战争机遇崛起，帝国主义和殖民主义的力量被削弱，人类史上第一个社会主义国家诞生，同时，人类民族解放运动日益高涨</a:t>
            </a:r>
            <a:r>
              <a:rPr lang="zh-CN" altLang="en-US" sz="2800" b="1" dirty="0">
                <a:latin typeface="Tahoma" panose="020B0604030504040204" pitchFamily="34" charset="0"/>
              </a:rPr>
              <a:t>。</a:t>
            </a:r>
            <a:endParaRPr lang="zh-CN" altLang="en-US" sz="2800" b="1" dirty="0">
              <a:latin typeface="Tahoma" panose="020B0604030504040204" pitchFamily="34" charset="0"/>
            </a:endParaRPr>
          </a:p>
        </p:txBody>
      </p:sp>
      <p:sp>
        <p:nvSpPr>
          <p:cNvPr id="25603" name="Text Box 3"/>
          <p:cNvSpPr txBox="1"/>
          <p:nvPr/>
        </p:nvSpPr>
        <p:spPr>
          <a:xfrm>
            <a:off x="323850" y="4076700"/>
            <a:ext cx="8458200" cy="1076325"/>
          </a:xfrm>
          <a:prstGeom prst="rect">
            <a:avLst/>
          </a:prstGeom>
          <a:noFill/>
          <a:ln w="9525" cap="flat" cmpd="sng">
            <a:solidFill>
              <a:schemeClr val="tx1"/>
            </a:solidFill>
            <a:prstDash val="solid"/>
            <a:miter/>
            <a:headEnd type="none" w="med" len="med"/>
            <a:tailEnd type="none" w="med" len="med"/>
          </a:ln>
        </p:spPr>
        <p:txBody>
          <a:bodyPr>
            <a:spAutoFit/>
          </a:bodyPr>
          <a:p>
            <a:pPr>
              <a:spcBef>
                <a:spcPct val="50000"/>
              </a:spcBef>
              <a:buFont typeface="Arial" panose="020B0604020202020204" pitchFamily="34" charset="0"/>
              <a:buNone/>
            </a:pPr>
            <a:r>
              <a:rPr lang="zh-CN" altLang="en-US" sz="3200" b="1" dirty="0">
                <a:solidFill>
                  <a:srgbClr val="FF0000"/>
                </a:solidFill>
                <a:latin typeface="Tahoma" panose="020B0604030504040204" pitchFamily="34" charset="0"/>
              </a:rPr>
              <a:t>影响</a:t>
            </a:r>
            <a:r>
              <a:rPr lang="en-US" altLang="zh-CN" sz="3200" b="1" dirty="0">
                <a:solidFill>
                  <a:srgbClr val="FF0000"/>
                </a:solidFill>
                <a:latin typeface="Tahoma" panose="020B0604030504040204" pitchFamily="34" charset="0"/>
              </a:rPr>
              <a:t>2</a:t>
            </a:r>
            <a:r>
              <a:rPr lang="zh-CN" altLang="en-US" sz="3200" b="1" dirty="0">
                <a:solidFill>
                  <a:srgbClr val="FF0000"/>
                </a:solidFill>
                <a:latin typeface="Tahoma" panose="020B0604030504040204" pitchFamily="34" charset="0"/>
              </a:rPr>
              <a:t>：改变了国际格局，催生了新世界，引发国际力量对比的变化</a:t>
            </a:r>
            <a:endParaRPr lang="zh-CN" altLang="en-US" sz="3200" b="1" dirty="0">
              <a:solidFill>
                <a:srgbClr val="FF0000"/>
              </a:solidFill>
              <a:latin typeface="Tahoma" panose="020B0604030504040204" pitchFamily="34" charset="0"/>
            </a:endParaRPr>
          </a:p>
        </p:txBody>
      </p:sp>
      <p:pic>
        <p:nvPicPr>
          <p:cNvPr id="24580" name="Picture 6" descr="GB06"/>
          <p:cNvPicPr>
            <a:picLocks noChangeAspect="1"/>
          </p:cNvPicPr>
          <p:nvPr/>
        </p:nvPicPr>
        <p:blipFill>
          <a:blip r:embed="rId1">
            <a:clrChange>
              <a:clrFrom>
                <a:srgbClr val="F2F3F6"/>
              </a:clrFrom>
              <a:clrTo>
                <a:srgbClr val="F2F3F6">
                  <a:alpha val="0"/>
                </a:srgbClr>
              </a:clrTo>
            </a:clrChange>
          </a:blip>
          <a:stretch>
            <a:fillRect/>
          </a:stretch>
        </p:blipFill>
        <p:spPr>
          <a:xfrm>
            <a:off x="7596188" y="5300663"/>
            <a:ext cx="1371600" cy="1231900"/>
          </a:xfrm>
          <a:prstGeom prst="rect">
            <a:avLst/>
          </a:prstGeom>
          <a:noFill/>
          <a:ln w="9525">
            <a:noFill/>
          </a:ln>
        </p:spPr>
      </p:pic>
      <p:sp>
        <p:nvSpPr>
          <p:cNvPr id="24581" name="Text Box 6"/>
          <p:cNvSpPr txBox="1"/>
          <p:nvPr/>
        </p:nvSpPr>
        <p:spPr>
          <a:xfrm>
            <a:off x="0" y="0"/>
            <a:ext cx="2051050" cy="646113"/>
          </a:xfrm>
          <a:prstGeom prst="rect">
            <a:avLst/>
          </a:prstGeom>
          <a:solidFill>
            <a:schemeClr val="accent1"/>
          </a:solidFill>
          <a:ln w="9525" cap="flat" cmpd="sng">
            <a:solidFill>
              <a:schemeClr val="tx1"/>
            </a:solidFill>
            <a:prstDash val="solid"/>
            <a:miter/>
            <a:headEnd type="none" w="med" len="med"/>
            <a:tailEnd type="none" w="med" len="med"/>
          </a:ln>
        </p:spPr>
        <p:txBody>
          <a:bodyPr>
            <a:spAutoFit/>
          </a:bodyPr>
          <a:p>
            <a:pPr>
              <a:spcBef>
                <a:spcPct val="50000"/>
              </a:spcBef>
              <a:buFont typeface="Arial" panose="020B0604020202020204" pitchFamily="34" charset="0"/>
              <a:buNone/>
            </a:pPr>
            <a:r>
              <a:rPr lang="zh-CN" altLang="en-US" sz="3600" b="1" dirty="0">
                <a:latin typeface="Comic Sans MS" panose="030F0702030302020204" pitchFamily="66" charset="0"/>
              </a:rPr>
              <a:t>一战影响</a:t>
            </a:r>
            <a:endParaRPr lang="zh-CN" altLang="en-US" sz="3600" b="1" dirty="0">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602"/>
                                        </p:tgtEl>
                                        <p:attrNameLst>
                                          <p:attrName>style.visibility</p:attrName>
                                        </p:attrNameLst>
                                      </p:cBhvr>
                                      <p:to>
                                        <p:strVal val="visible"/>
                                      </p:to>
                                    </p:set>
                                    <p:anim calcmode="lin" valueType="num">
                                      <p:cBhvr additive="base">
                                        <p:cTn id="7" dur="500" fill="hold"/>
                                        <p:tgtEl>
                                          <p:spTgt spid="25602"/>
                                        </p:tgtEl>
                                        <p:attrNameLst>
                                          <p:attrName>ppt_x</p:attrName>
                                        </p:attrNameLst>
                                      </p:cBhvr>
                                      <p:tavLst>
                                        <p:tav tm="0">
                                          <p:val>
                                            <p:strVal val="#ppt_x"/>
                                          </p:val>
                                        </p:tav>
                                        <p:tav tm="100000">
                                          <p:val>
                                            <p:strVal val="#ppt_x"/>
                                          </p:val>
                                        </p:tav>
                                      </p:tavLst>
                                    </p:anim>
                                    <p:anim calcmode="lin" valueType="num">
                                      <p:cBhvr additive="base">
                                        <p:cTn id="8" dur="500" fill="hold"/>
                                        <p:tgtEl>
                                          <p:spTgt spid="2560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5603"/>
                                        </p:tgtEl>
                                        <p:attrNameLst>
                                          <p:attrName>style.visibility</p:attrName>
                                        </p:attrNameLst>
                                      </p:cBhvr>
                                      <p:to>
                                        <p:strVal val="visible"/>
                                      </p:to>
                                    </p:set>
                                    <p:anim calcmode="lin" valueType="num">
                                      <p:cBhvr additive="base">
                                        <p:cTn id="13" dur="500" fill="hold"/>
                                        <p:tgtEl>
                                          <p:spTgt spid="25603"/>
                                        </p:tgtEl>
                                        <p:attrNameLst>
                                          <p:attrName>ppt_x</p:attrName>
                                        </p:attrNameLst>
                                      </p:cBhvr>
                                      <p:tavLst>
                                        <p:tav tm="0">
                                          <p:val>
                                            <p:strVal val="#ppt_x"/>
                                          </p:val>
                                        </p:tav>
                                        <p:tav tm="100000">
                                          <p:val>
                                            <p:strVal val="#ppt_x"/>
                                          </p:val>
                                        </p:tav>
                                      </p:tavLst>
                                    </p:anim>
                                    <p:anim calcmode="lin" valueType="num">
                                      <p:cBhvr additive="base">
                                        <p:cTn id="14" dur="500" fill="hold"/>
                                        <p:tgtEl>
                                          <p:spTgt spid="2560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animBg="1"/>
      <p:bldP spid="2560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6626" name="Picture 2" descr="s1"/>
          <p:cNvPicPr>
            <a:picLocks noChangeAspect="1"/>
          </p:cNvPicPr>
          <p:nvPr/>
        </p:nvPicPr>
        <p:blipFill>
          <a:blip r:embed="rId1"/>
          <a:stretch>
            <a:fillRect/>
          </a:stretch>
        </p:blipFill>
        <p:spPr>
          <a:xfrm>
            <a:off x="0" y="838200"/>
            <a:ext cx="4724400" cy="2514600"/>
          </a:xfrm>
          <a:prstGeom prst="rect">
            <a:avLst/>
          </a:prstGeom>
          <a:noFill/>
          <a:ln w="9525">
            <a:noFill/>
          </a:ln>
        </p:spPr>
      </p:pic>
      <p:pic>
        <p:nvPicPr>
          <p:cNvPr id="26627" name="Picture 3" descr="msotw9_temp0"/>
          <p:cNvPicPr>
            <a:picLocks noChangeAspect="1"/>
          </p:cNvPicPr>
          <p:nvPr/>
        </p:nvPicPr>
        <p:blipFill>
          <a:blip r:embed="rId2">
            <a:lum bright="-32001" contrast="14000"/>
          </a:blip>
          <a:srcRect l="7143" t="6700" r="17143" b="6189"/>
          <a:stretch>
            <a:fillRect/>
          </a:stretch>
        </p:blipFill>
        <p:spPr>
          <a:xfrm>
            <a:off x="4953000" y="762000"/>
            <a:ext cx="3962400" cy="2667000"/>
          </a:xfrm>
          <a:prstGeom prst="rect">
            <a:avLst/>
          </a:prstGeom>
          <a:noFill/>
          <a:ln w="9525">
            <a:noFill/>
          </a:ln>
        </p:spPr>
      </p:pic>
      <p:pic>
        <p:nvPicPr>
          <p:cNvPr id="26628" name="Picture 4" descr="msotw9_temp0"/>
          <p:cNvPicPr>
            <a:picLocks noChangeAspect="1"/>
          </p:cNvPicPr>
          <p:nvPr/>
        </p:nvPicPr>
        <p:blipFill>
          <a:blip r:embed="rId3">
            <a:lum bright="-16000" contrast="26000"/>
          </a:blip>
          <a:srcRect r="11290"/>
          <a:stretch>
            <a:fillRect/>
          </a:stretch>
        </p:blipFill>
        <p:spPr>
          <a:xfrm>
            <a:off x="0" y="3581400"/>
            <a:ext cx="4572000" cy="3070225"/>
          </a:xfrm>
          <a:prstGeom prst="rect">
            <a:avLst/>
          </a:prstGeom>
          <a:noFill/>
          <a:ln w="9525">
            <a:noFill/>
          </a:ln>
        </p:spPr>
      </p:pic>
      <p:sp>
        <p:nvSpPr>
          <p:cNvPr id="26629" name="Text Box 5"/>
          <p:cNvSpPr txBox="1"/>
          <p:nvPr/>
        </p:nvSpPr>
        <p:spPr>
          <a:xfrm>
            <a:off x="4876800" y="4724400"/>
            <a:ext cx="3962400" cy="1076325"/>
          </a:xfrm>
          <a:prstGeom prst="rect">
            <a:avLst/>
          </a:prstGeom>
          <a:noFill/>
          <a:ln w="9525" cap="flat" cmpd="sng">
            <a:solidFill>
              <a:schemeClr val="tx1"/>
            </a:solidFill>
            <a:prstDash val="solid"/>
            <a:miter/>
            <a:headEnd type="none" w="med" len="med"/>
            <a:tailEnd type="none" w="med" len="med"/>
          </a:ln>
        </p:spPr>
        <p:txBody>
          <a:bodyPr>
            <a:spAutoFit/>
          </a:bodyPr>
          <a:p>
            <a:pPr>
              <a:spcBef>
                <a:spcPct val="50000"/>
              </a:spcBef>
              <a:buFont typeface="Arial" panose="020B0604020202020204" pitchFamily="34" charset="0"/>
              <a:buNone/>
            </a:pPr>
            <a:r>
              <a:rPr lang="zh-CN" altLang="en-US" sz="3200" b="1" dirty="0">
                <a:solidFill>
                  <a:srgbClr val="FF0000"/>
                </a:solidFill>
                <a:latin typeface="Tahoma" panose="020B0604030504040204" pitchFamily="34" charset="0"/>
              </a:rPr>
              <a:t>影响</a:t>
            </a:r>
            <a:r>
              <a:rPr lang="en-US" altLang="zh-CN" sz="3200" b="1" dirty="0">
                <a:solidFill>
                  <a:srgbClr val="FF0000"/>
                </a:solidFill>
                <a:latin typeface="Tahoma" panose="020B0604030504040204" pitchFamily="34" charset="0"/>
              </a:rPr>
              <a:t>3</a:t>
            </a:r>
            <a:r>
              <a:rPr lang="zh-CN" altLang="en-US" sz="3200" b="1" dirty="0">
                <a:solidFill>
                  <a:srgbClr val="FF0000"/>
                </a:solidFill>
                <a:latin typeface="Tahoma" panose="020B0604030504040204" pitchFamily="34" charset="0"/>
              </a:rPr>
              <a:t>：客观上推动科学技术的发展</a:t>
            </a:r>
            <a:endParaRPr lang="zh-CN" altLang="en-US" sz="3200" b="1" dirty="0">
              <a:solidFill>
                <a:srgbClr val="FF0000"/>
              </a:solidFill>
              <a:latin typeface="Tahoma" panose="020B0604030504040204" pitchFamily="34" charset="0"/>
            </a:endParaRPr>
          </a:p>
        </p:txBody>
      </p:sp>
      <p:sp>
        <p:nvSpPr>
          <p:cNvPr id="26630" name="Rectangle 6"/>
          <p:cNvSpPr/>
          <p:nvPr/>
        </p:nvSpPr>
        <p:spPr>
          <a:xfrm>
            <a:off x="685800" y="3657600"/>
            <a:ext cx="6934200" cy="466725"/>
          </a:xfrm>
          <a:prstGeom prst="rect">
            <a:avLst/>
          </a:prstGeom>
          <a:noFill/>
          <a:ln w="9525" cap="flat" cmpd="sng">
            <a:solidFill>
              <a:schemeClr val="tx1"/>
            </a:solidFill>
            <a:prstDash val="solid"/>
            <a:miter/>
            <a:headEnd type="none" w="med" len="med"/>
            <a:tailEnd type="none" w="med" len="med"/>
          </a:ln>
        </p:spPr>
        <p:txBody>
          <a:bodyPr wrap="none">
            <a:spAutoFit/>
          </a:bodyPr>
          <a:p>
            <a:pPr>
              <a:buFont typeface="Arial" panose="020B0604020202020204" pitchFamily="34" charset="0"/>
              <a:buNone/>
            </a:pPr>
            <a:r>
              <a:rPr lang="zh-CN" altLang="en-US" sz="2400" b="1" dirty="0">
                <a:latin typeface="Tahoma" panose="020B0604030504040204" pitchFamily="34" charset="0"/>
              </a:rPr>
              <a:t>一战中问世的新式武器有：坦克、飞机、毒气弹等</a:t>
            </a:r>
            <a:endParaRPr lang="zh-CN" altLang="en-US" sz="2400" b="1" dirty="0">
              <a:latin typeface="Tahoma" panose="020B0604030504040204" pitchFamily="34" charset="0"/>
            </a:endParaRPr>
          </a:p>
        </p:txBody>
      </p:sp>
      <p:sp>
        <p:nvSpPr>
          <p:cNvPr id="25607" name="Text Box 6"/>
          <p:cNvSpPr txBox="1"/>
          <p:nvPr/>
        </p:nvSpPr>
        <p:spPr>
          <a:xfrm>
            <a:off x="0" y="0"/>
            <a:ext cx="2051050" cy="646113"/>
          </a:xfrm>
          <a:prstGeom prst="rect">
            <a:avLst/>
          </a:prstGeom>
          <a:solidFill>
            <a:schemeClr val="accent1"/>
          </a:solidFill>
          <a:ln w="9525" cap="flat" cmpd="sng">
            <a:solidFill>
              <a:schemeClr val="tx1"/>
            </a:solidFill>
            <a:prstDash val="solid"/>
            <a:miter/>
            <a:headEnd type="none" w="med" len="med"/>
            <a:tailEnd type="none" w="med" len="med"/>
          </a:ln>
        </p:spPr>
        <p:txBody>
          <a:bodyPr>
            <a:spAutoFit/>
          </a:bodyPr>
          <a:p>
            <a:pPr>
              <a:spcBef>
                <a:spcPct val="50000"/>
              </a:spcBef>
              <a:buFont typeface="Arial" panose="020B0604020202020204" pitchFamily="34" charset="0"/>
              <a:buNone/>
            </a:pPr>
            <a:r>
              <a:rPr lang="zh-CN" altLang="en-US" sz="3600" b="1" dirty="0">
                <a:latin typeface="Comic Sans MS" panose="030F0702030302020204" pitchFamily="66" charset="0"/>
              </a:rPr>
              <a:t>一战影响</a:t>
            </a:r>
            <a:endParaRPr lang="zh-CN" altLang="en-US" sz="3600" b="1" dirty="0">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630"/>
                                        </p:tgtEl>
                                        <p:attrNameLst>
                                          <p:attrName>style.visibility</p:attrName>
                                        </p:attrNameLst>
                                      </p:cBhvr>
                                      <p:to>
                                        <p:strVal val="visible"/>
                                      </p:to>
                                    </p:set>
                                    <p:anim calcmode="lin" valueType="num">
                                      <p:cBhvr additive="base">
                                        <p:cTn id="7" dur="500" fill="hold"/>
                                        <p:tgtEl>
                                          <p:spTgt spid="26630"/>
                                        </p:tgtEl>
                                        <p:attrNameLst>
                                          <p:attrName>ppt_x</p:attrName>
                                        </p:attrNameLst>
                                      </p:cBhvr>
                                      <p:tavLst>
                                        <p:tav tm="0">
                                          <p:val>
                                            <p:strVal val="#ppt_x"/>
                                          </p:val>
                                        </p:tav>
                                        <p:tav tm="100000">
                                          <p:val>
                                            <p:strVal val="#ppt_x"/>
                                          </p:val>
                                        </p:tav>
                                      </p:tavLst>
                                    </p:anim>
                                    <p:anim calcmode="lin" valueType="num">
                                      <p:cBhvr additive="base">
                                        <p:cTn id="8" dur="500" fill="hold"/>
                                        <p:tgtEl>
                                          <p:spTgt spid="2663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6626"/>
                                        </p:tgtEl>
                                        <p:attrNameLst>
                                          <p:attrName>style.visibility</p:attrName>
                                        </p:attrNameLst>
                                      </p:cBhvr>
                                      <p:to>
                                        <p:strVal val="visible"/>
                                      </p:to>
                                    </p:set>
                                    <p:anim calcmode="lin" valueType="num">
                                      <p:cBhvr additive="base">
                                        <p:cTn id="13" dur="500" fill="hold"/>
                                        <p:tgtEl>
                                          <p:spTgt spid="26626"/>
                                        </p:tgtEl>
                                        <p:attrNameLst>
                                          <p:attrName>ppt_x</p:attrName>
                                        </p:attrNameLst>
                                      </p:cBhvr>
                                      <p:tavLst>
                                        <p:tav tm="0">
                                          <p:val>
                                            <p:strVal val="#ppt_x"/>
                                          </p:val>
                                        </p:tav>
                                        <p:tav tm="100000">
                                          <p:val>
                                            <p:strVal val="#ppt_x"/>
                                          </p:val>
                                        </p:tav>
                                      </p:tavLst>
                                    </p:anim>
                                    <p:anim calcmode="lin" valueType="num">
                                      <p:cBhvr additive="base">
                                        <p:cTn id="14" dur="500" fill="hold"/>
                                        <p:tgtEl>
                                          <p:spTgt spid="2662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6627"/>
                                        </p:tgtEl>
                                        <p:attrNameLst>
                                          <p:attrName>style.visibility</p:attrName>
                                        </p:attrNameLst>
                                      </p:cBhvr>
                                      <p:to>
                                        <p:strVal val="visible"/>
                                      </p:to>
                                    </p:set>
                                    <p:anim calcmode="lin" valueType="num">
                                      <p:cBhvr additive="base">
                                        <p:cTn id="19" dur="500" fill="hold"/>
                                        <p:tgtEl>
                                          <p:spTgt spid="26627"/>
                                        </p:tgtEl>
                                        <p:attrNameLst>
                                          <p:attrName>ppt_x</p:attrName>
                                        </p:attrNameLst>
                                      </p:cBhvr>
                                      <p:tavLst>
                                        <p:tav tm="0">
                                          <p:val>
                                            <p:strVal val="#ppt_x"/>
                                          </p:val>
                                        </p:tav>
                                        <p:tav tm="100000">
                                          <p:val>
                                            <p:strVal val="#ppt_x"/>
                                          </p:val>
                                        </p:tav>
                                      </p:tavLst>
                                    </p:anim>
                                    <p:anim calcmode="lin" valueType="num">
                                      <p:cBhvr additive="base">
                                        <p:cTn id="20" dur="500" fill="hold"/>
                                        <p:tgtEl>
                                          <p:spTgt spid="2662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6628"/>
                                        </p:tgtEl>
                                        <p:attrNameLst>
                                          <p:attrName>style.visibility</p:attrName>
                                        </p:attrNameLst>
                                      </p:cBhvr>
                                      <p:to>
                                        <p:strVal val="visible"/>
                                      </p:to>
                                    </p:set>
                                    <p:anim calcmode="lin" valueType="num">
                                      <p:cBhvr additive="base">
                                        <p:cTn id="25" dur="500" fill="hold"/>
                                        <p:tgtEl>
                                          <p:spTgt spid="26628"/>
                                        </p:tgtEl>
                                        <p:attrNameLst>
                                          <p:attrName>ppt_x</p:attrName>
                                        </p:attrNameLst>
                                      </p:cBhvr>
                                      <p:tavLst>
                                        <p:tav tm="0">
                                          <p:val>
                                            <p:strVal val="#ppt_x"/>
                                          </p:val>
                                        </p:tav>
                                        <p:tav tm="100000">
                                          <p:val>
                                            <p:strVal val="#ppt_x"/>
                                          </p:val>
                                        </p:tav>
                                      </p:tavLst>
                                    </p:anim>
                                    <p:anim calcmode="lin" valueType="num">
                                      <p:cBhvr additive="base">
                                        <p:cTn id="26" dur="500" fill="hold"/>
                                        <p:tgtEl>
                                          <p:spTgt spid="2662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6629"/>
                                        </p:tgtEl>
                                        <p:attrNameLst>
                                          <p:attrName>style.visibility</p:attrName>
                                        </p:attrNameLst>
                                      </p:cBhvr>
                                      <p:to>
                                        <p:strVal val="visible"/>
                                      </p:to>
                                    </p:set>
                                    <p:anim calcmode="lin" valueType="num">
                                      <p:cBhvr additive="base">
                                        <p:cTn id="31" dur="500" fill="hold"/>
                                        <p:tgtEl>
                                          <p:spTgt spid="26629"/>
                                        </p:tgtEl>
                                        <p:attrNameLst>
                                          <p:attrName>ppt_x</p:attrName>
                                        </p:attrNameLst>
                                      </p:cBhvr>
                                      <p:tavLst>
                                        <p:tav tm="0">
                                          <p:val>
                                            <p:strVal val="#ppt_x"/>
                                          </p:val>
                                        </p:tav>
                                        <p:tav tm="100000">
                                          <p:val>
                                            <p:strVal val="#ppt_x"/>
                                          </p:val>
                                        </p:tav>
                                      </p:tavLst>
                                    </p:anim>
                                    <p:anim calcmode="lin" valueType="num">
                                      <p:cBhvr additive="base">
                                        <p:cTn id="32" dur="500" fill="hold"/>
                                        <p:tgtEl>
                                          <p:spTgt spid="266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9" grpId="0" animBg="1"/>
      <p:bldP spid="2663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6" name="TextBox 1"/>
          <p:cNvSpPr txBox="1"/>
          <p:nvPr/>
        </p:nvSpPr>
        <p:spPr>
          <a:xfrm>
            <a:off x="900113" y="1287463"/>
            <a:ext cx="4392612" cy="3387725"/>
          </a:xfrm>
          <a:prstGeom prst="rect">
            <a:avLst/>
          </a:prstGeom>
          <a:noFill/>
          <a:ln w="9525">
            <a:noFill/>
          </a:ln>
        </p:spPr>
        <p:txBody>
          <a:bodyPr>
            <a:spAutoFit/>
          </a:bodyPr>
          <a:p>
            <a:pPr marL="342900" indent="-342900">
              <a:buAutoNum type="arabicPlain"/>
            </a:pPr>
            <a:r>
              <a:rPr lang="en-US" altLang="zh-CN" sz="3600" b="1" dirty="0">
                <a:solidFill>
                  <a:srgbClr val="FF0000"/>
                </a:solidFill>
                <a:latin typeface="Arial" panose="020B0604020202020204" pitchFamily="34" charset="0"/>
                <a:ea typeface="黑体" panose="02010609060101010101" pitchFamily="49" charset="-122"/>
              </a:rPr>
              <a:t>4  1  8</a:t>
            </a:r>
            <a:r>
              <a:rPr lang="zh-CN" altLang="en-US" sz="3600" b="1" dirty="0">
                <a:solidFill>
                  <a:srgbClr val="FF0000"/>
                </a:solidFill>
                <a:latin typeface="Arial" panose="020B0604020202020204" pitchFamily="34" charset="0"/>
                <a:ea typeface="黑体" panose="02010609060101010101" pitchFamily="49" charset="-122"/>
              </a:rPr>
              <a:t>是一战，</a:t>
            </a:r>
            <a:endParaRPr lang="zh-CN" altLang="en-US" sz="3600" b="1" dirty="0">
              <a:solidFill>
                <a:srgbClr val="FF0000"/>
              </a:solidFill>
              <a:latin typeface="Arial" panose="020B0604020202020204" pitchFamily="34" charset="0"/>
              <a:ea typeface="黑体" panose="02010609060101010101" pitchFamily="49" charset="-122"/>
            </a:endParaRPr>
          </a:p>
          <a:p>
            <a:pPr marL="342900" indent="-342900"/>
            <a:r>
              <a:rPr lang="zh-CN" altLang="en-US" sz="3600" b="1" dirty="0">
                <a:solidFill>
                  <a:srgbClr val="FF0000"/>
                </a:solidFill>
                <a:latin typeface="Arial" panose="020B0604020202020204" pitchFamily="34" charset="0"/>
                <a:ea typeface="黑体" panose="02010609060101010101" pitchFamily="49" charset="-122"/>
              </a:rPr>
              <a:t>萨拉热窝成导火</a:t>
            </a:r>
            <a:r>
              <a:rPr lang="zh-CN" altLang="en-US" sz="3600" b="1" dirty="0">
                <a:solidFill>
                  <a:srgbClr val="FF0000"/>
                </a:solidFill>
                <a:latin typeface="Arial" panose="020B0604020202020204" pitchFamily="34" charset="0"/>
              </a:rPr>
              <a:t>，</a:t>
            </a:r>
            <a:endParaRPr lang="zh-CN" altLang="en-US" sz="3600" b="1" dirty="0">
              <a:solidFill>
                <a:srgbClr val="FF0000"/>
              </a:solidFill>
              <a:latin typeface="Arial" panose="020B0604020202020204" pitchFamily="34" charset="0"/>
              <a:ea typeface="黑体" panose="02010609060101010101" pitchFamily="49" charset="-122"/>
            </a:endParaRPr>
          </a:p>
          <a:p>
            <a:pPr marL="342900" indent="-342900"/>
            <a:r>
              <a:rPr lang="zh-CN" altLang="en-US" sz="3600" b="1" dirty="0">
                <a:solidFill>
                  <a:srgbClr val="FF0000"/>
                </a:solidFill>
                <a:latin typeface="Arial" panose="020B0604020202020204" pitchFamily="34" charset="0"/>
                <a:ea typeface="黑体" panose="02010609060101010101" pitchFamily="49" charset="-122"/>
              </a:rPr>
              <a:t>同盟协约大交战，</a:t>
            </a:r>
            <a:endParaRPr lang="zh-CN" altLang="en-US" sz="3600" b="1" dirty="0">
              <a:solidFill>
                <a:srgbClr val="FF0000"/>
              </a:solidFill>
              <a:latin typeface="Arial" panose="020B0604020202020204" pitchFamily="34" charset="0"/>
              <a:ea typeface="黑体" panose="02010609060101010101" pitchFamily="49" charset="-122"/>
            </a:endParaRPr>
          </a:p>
          <a:p>
            <a:pPr marL="342900" indent="-342900"/>
            <a:r>
              <a:rPr lang="zh-CN" altLang="en-US" sz="3600" b="1" dirty="0">
                <a:solidFill>
                  <a:srgbClr val="FF0000"/>
                </a:solidFill>
                <a:latin typeface="Arial" panose="020B0604020202020204" pitchFamily="34" charset="0"/>
                <a:ea typeface="黑体" panose="02010609060101010101" pitchFamily="49" charset="-122"/>
              </a:rPr>
              <a:t>凡尓绞肉伤亡重，</a:t>
            </a:r>
            <a:endParaRPr lang="zh-CN" altLang="en-US" sz="3600" b="1" dirty="0">
              <a:solidFill>
                <a:srgbClr val="FF0000"/>
              </a:solidFill>
              <a:latin typeface="Arial" panose="020B0604020202020204" pitchFamily="34" charset="0"/>
              <a:ea typeface="黑体" panose="02010609060101010101" pitchFamily="49" charset="-122"/>
            </a:endParaRPr>
          </a:p>
          <a:p>
            <a:pPr marL="342900" indent="-342900"/>
            <a:r>
              <a:rPr lang="zh-CN" altLang="en-US" sz="3600" b="1" dirty="0">
                <a:solidFill>
                  <a:srgbClr val="FF0000"/>
                </a:solidFill>
                <a:latin typeface="Arial" panose="020B0604020202020204" pitchFamily="34" charset="0"/>
                <a:ea typeface="黑体" panose="02010609060101010101" pitchFamily="49" charset="-122"/>
              </a:rPr>
              <a:t>世界大战是灾难，</a:t>
            </a:r>
            <a:endParaRPr lang="zh-CN" altLang="en-US" sz="3600" b="1" dirty="0">
              <a:solidFill>
                <a:srgbClr val="FF0000"/>
              </a:solidFill>
              <a:latin typeface="Arial" panose="020B0604020202020204" pitchFamily="34" charset="0"/>
              <a:ea typeface="黑体" panose="02010609060101010101" pitchFamily="49" charset="-122"/>
            </a:endParaRPr>
          </a:p>
          <a:p>
            <a:pPr marL="342900" indent="-342900"/>
            <a:r>
              <a:rPr lang="zh-CN" altLang="en-US" sz="3600" b="1" dirty="0">
                <a:solidFill>
                  <a:srgbClr val="FF0000"/>
                </a:solidFill>
                <a:latin typeface="Arial" panose="020B0604020202020204" pitchFamily="34" charset="0"/>
                <a:ea typeface="黑体" panose="02010609060101010101" pitchFamily="49" charset="-122"/>
              </a:rPr>
              <a:t>铸剑为犁爱和平。</a:t>
            </a:r>
            <a:endParaRPr lang="zh-CN" altLang="en-US" sz="3600" b="1" dirty="0">
              <a:solidFill>
                <a:srgbClr val="FF0000"/>
              </a:solidFill>
              <a:latin typeface="Arial" panose="020B0604020202020204" pitchFamily="34" charset="0"/>
              <a:ea typeface="黑体" panose="02010609060101010101" pitchFamily="49" charset="-122"/>
            </a:endParaRPr>
          </a:p>
        </p:txBody>
      </p:sp>
      <p:pic>
        <p:nvPicPr>
          <p:cNvPr id="58372" name="Picture 4"/>
          <p:cNvPicPr>
            <a:picLocks noChangeAspect="1"/>
          </p:cNvPicPr>
          <p:nvPr/>
        </p:nvPicPr>
        <p:blipFill>
          <a:blip r:embed="rId1"/>
          <a:stretch>
            <a:fillRect/>
          </a:stretch>
        </p:blipFill>
        <p:spPr>
          <a:xfrm>
            <a:off x="-177800" y="188913"/>
            <a:ext cx="9321800" cy="6992937"/>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8372"/>
                                        </p:tgtEl>
                                        <p:attrNameLst>
                                          <p:attrName>style.visibility</p:attrName>
                                        </p:attrNameLst>
                                      </p:cBhvr>
                                      <p:to>
                                        <p:strVal val="visible"/>
                                      </p:to>
                                    </p:set>
                                    <p:animEffect transition="in" filter="fade">
                                      <p:cBhvr>
                                        <p:cTn id="7" dur="1000"/>
                                        <p:tgtEl>
                                          <p:spTgt spid="58372"/>
                                        </p:tgtEl>
                                      </p:cBhvr>
                                    </p:animEffect>
                                    <p:anim calcmode="lin" valueType="num">
                                      <p:cBhvr>
                                        <p:cTn id="8" dur="1000" fill="hold"/>
                                        <p:tgtEl>
                                          <p:spTgt spid="58372"/>
                                        </p:tgtEl>
                                        <p:attrNameLst>
                                          <p:attrName>ppt_x</p:attrName>
                                        </p:attrNameLst>
                                      </p:cBhvr>
                                      <p:tavLst>
                                        <p:tav tm="0">
                                          <p:val>
                                            <p:strVal val="#ppt_x"/>
                                          </p:val>
                                        </p:tav>
                                        <p:tav tm="100000">
                                          <p:val>
                                            <p:strVal val="#ppt_x"/>
                                          </p:val>
                                        </p:tav>
                                      </p:tavLst>
                                    </p:anim>
                                    <p:anim calcmode="lin" valueType="num">
                                      <p:cBhvr>
                                        <p:cTn id="9" dur="1000" fill="hold"/>
                                        <p:tgtEl>
                                          <p:spTgt spid="5837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矩形 1"/>
          <p:cNvSpPr/>
          <p:nvPr/>
        </p:nvSpPr>
        <p:spPr>
          <a:xfrm>
            <a:off x="28564" y="0"/>
            <a:ext cx="1576073" cy="923330"/>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54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Arial" panose="020B0604020202020204" pitchFamily="34" charset="0"/>
                <a:ea typeface="宋体" panose="02010600030101010101" pitchFamily="2" charset="-122"/>
                <a:cs typeface="+mn-cs"/>
              </a:rPr>
              <a:t>板书</a:t>
            </a:r>
            <a:endParaRPr kumimoji="0" lang="zh-CN" altLang="en-US" sz="54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Arial" panose="020B0604020202020204" pitchFamily="34" charset="0"/>
              <a:ea typeface="宋体" panose="02010600030101010101" pitchFamily="2" charset="-122"/>
              <a:cs typeface="+mn-cs"/>
            </a:endParaRPr>
          </a:p>
        </p:txBody>
      </p:sp>
      <p:sp>
        <p:nvSpPr>
          <p:cNvPr id="27651" name="TextBox 2"/>
          <p:cNvSpPr txBox="1"/>
          <p:nvPr/>
        </p:nvSpPr>
        <p:spPr>
          <a:xfrm>
            <a:off x="179388" y="1484313"/>
            <a:ext cx="504825" cy="3540125"/>
          </a:xfrm>
          <a:prstGeom prst="rect">
            <a:avLst/>
          </a:prstGeom>
          <a:noFill/>
          <a:ln w="28575" cap="flat" cmpd="sng">
            <a:solidFill>
              <a:schemeClr val="tx1"/>
            </a:solidFill>
            <a:prstDash val="solid"/>
            <a:miter/>
            <a:headEnd type="none" w="med" len="med"/>
            <a:tailEnd type="none" w="med" len="med"/>
          </a:ln>
        </p:spPr>
        <p:txBody>
          <a:bodyPr>
            <a:spAutoFit/>
          </a:bodyPr>
          <a:p>
            <a:r>
              <a:rPr lang="zh-CN" altLang="en-US" sz="3200" b="1" dirty="0">
                <a:latin typeface="Arial" panose="020B0604020202020204" pitchFamily="34" charset="0"/>
              </a:rPr>
              <a:t>第一次世界大战</a:t>
            </a:r>
            <a:endParaRPr lang="zh-CN" altLang="en-US" sz="3200" b="1" dirty="0">
              <a:latin typeface="Arial" panose="020B0604020202020204" pitchFamily="34" charset="0"/>
            </a:endParaRPr>
          </a:p>
        </p:txBody>
      </p:sp>
      <p:sp>
        <p:nvSpPr>
          <p:cNvPr id="4" name="左大括号 3"/>
          <p:cNvSpPr/>
          <p:nvPr/>
        </p:nvSpPr>
        <p:spPr>
          <a:xfrm>
            <a:off x="815975" y="1052513"/>
            <a:ext cx="788988" cy="5329238"/>
          </a:xfrm>
          <a:prstGeom prst="lef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7653" name="TextBox 4"/>
          <p:cNvSpPr txBox="1"/>
          <p:nvPr/>
        </p:nvSpPr>
        <p:spPr>
          <a:xfrm>
            <a:off x="1604963" y="1223963"/>
            <a:ext cx="2087562" cy="522287"/>
          </a:xfrm>
          <a:prstGeom prst="rect">
            <a:avLst/>
          </a:prstGeom>
          <a:noFill/>
          <a:ln w="9525" cap="flat" cmpd="sng">
            <a:solidFill>
              <a:schemeClr val="tx1"/>
            </a:solidFill>
            <a:prstDash val="solid"/>
            <a:miter/>
            <a:headEnd type="none" w="med" len="med"/>
            <a:tailEnd type="none" w="med" len="med"/>
          </a:ln>
        </p:spPr>
        <p:txBody>
          <a:bodyPr>
            <a:spAutoFit/>
          </a:bodyPr>
          <a:p>
            <a:r>
              <a:rPr lang="en-US" altLang="zh-CN" sz="2800" b="1" dirty="0">
                <a:latin typeface="Arial" panose="020B0604020202020204" pitchFamily="34" charset="0"/>
              </a:rPr>
              <a:t>1.</a:t>
            </a:r>
            <a:r>
              <a:rPr lang="zh-CN" altLang="en-US" sz="2800" b="1" dirty="0">
                <a:latin typeface="Arial" panose="020B0604020202020204" pitchFamily="34" charset="0"/>
              </a:rPr>
              <a:t>爆发原因</a:t>
            </a:r>
            <a:endParaRPr lang="zh-CN" altLang="en-US" sz="2800" b="1" dirty="0">
              <a:latin typeface="Arial" panose="020B0604020202020204" pitchFamily="34" charset="0"/>
            </a:endParaRPr>
          </a:p>
        </p:txBody>
      </p:sp>
      <p:sp>
        <p:nvSpPr>
          <p:cNvPr id="27654" name="TextBox 5"/>
          <p:cNvSpPr txBox="1"/>
          <p:nvPr/>
        </p:nvSpPr>
        <p:spPr>
          <a:xfrm>
            <a:off x="4140200" y="460375"/>
            <a:ext cx="1814513" cy="523875"/>
          </a:xfrm>
          <a:prstGeom prst="rect">
            <a:avLst/>
          </a:prstGeom>
          <a:noFill/>
          <a:ln w="9525">
            <a:noFill/>
          </a:ln>
        </p:spPr>
        <p:txBody>
          <a:bodyPr>
            <a:spAutoFit/>
          </a:bodyPr>
          <a:p>
            <a:r>
              <a:rPr lang="zh-CN" altLang="en-US" sz="2800" b="1" dirty="0">
                <a:latin typeface="Arial" panose="020B0604020202020204" pitchFamily="34" charset="0"/>
              </a:rPr>
              <a:t>  根本原因</a:t>
            </a:r>
            <a:endParaRPr lang="zh-CN" altLang="en-US" sz="2800" b="1" dirty="0">
              <a:latin typeface="Arial" panose="020B0604020202020204" pitchFamily="34" charset="0"/>
            </a:endParaRPr>
          </a:p>
        </p:txBody>
      </p:sp>
      <p:sp>
        <p:nvSpPr>
          <p:cNvPr id="27655" name="TextBox 6"/>
          <p:cNvSpPr txBox="1"/>
          <p:nvPr/>
        </p:nvSpPr>
        <p:spPr>
          <a:xfrm>
            <a:off x="4356100" y="2270125"/>
            <a:ext cx="4032250" cy="522288"/>
          </a:xfrm>
          <a:prstGeom prst="rect">
            <a:avLst/>
          </a:prstGeom>
          <a:noFill/>
          <a:ln w="9525">
            <a:noFill/>
          </a:ln>
        </p:spPr>
        <p:txBody>
          <a:bodyPr>
            <a:spAutoFit/>
          </a:bodyPr>
          <a:p>
            <a:r>
              <a:rPr lang="zh-CN" altLang="en-US" sz="2800" b="1" dirty="0">
                <a:latin typeface="Arial" panose="020B0604020202020204" pitchFamily="34" charset="0"/>
              </a:rPr>
              <a:t>直接原因（导火线）</a:t>
            </a:r>
            <a:endParaRPr lang="zh-CN" altLang="en-US" sz="2800" b="1" dirty="0">
              <a:latin typeface="Arial" panose="020B0604020202020204" pitchFamily="34" charset="0"/>
            </a:endParaRPr>
          </a:p>
        </p:txBody>
      </p:sp>
      <p:sp>
        <p:nvSpPr>
          <p:cNvPr id="27656" name="TextBox 7"/>
          <p:cNvSpPr txBox="1"/>
          <p:nvPr/>
        </p:nvSpPr>
        <p:spPr>
          <a:xfrm>
            <a:off x="4152900" y="1116013"/>
            <a:ext cx="1814513" cy="522287"/>
          </a:xfrm>
          <a:prstGeom prst="rect">
            <a:avLst/>
          </a:prstGeom>
          <a:noFill/>
          <a:ln w="9525">
            <a:noFill/>
          </a:ln>
        </p:spPr>
        <p:txBody>
          <a:bodyPr>
            <a:spAutoFit/>
          </a:bodyPr>
          <a:p>
            <a:r>
              <a:rPr lang="zh-CN" altLang="en-US" sz="2800" b="1" dirty="0">
                <a:latin typeface="Arial" panose="020B0604020202020204" pitchFamily="34" charset="0"/>
              </a:rPr>
              <a:t>  主要原因</a:t>
            </a:r>
            <a:endParaRPr lang="zh-CN" altLang="en-US" sz="2800" b="1" dirty="0">
              <a:latin typeface="Arial" panose="020B0604020202020204" pitchFamily="34" charset="0"/>
            </a:endParaRPr>
          </a:p>
        </p:txBody>
      </p:sp>
      <p:sp>
        <p:nvSpPr>
          <p:cNvPr id="27657" name="TextBox 8"/>
          <p:cNvSpPr txBox="1"/>
          <p:nvPr/>
        </p:nvSpPr>
        <p:spPr>
          <a:xfrm>
            <a:off x="4156075" y="1746250"/>
            <a:ext cx="1814513" cy="523875"/>
          </a:xfrm>
          <a:prstGeom prst="rect">
            <a:avLst/>
          </a:prstGeom>
          <a:noFill/>
          <a:ln w="9525">
            <a:noFill/>
          </a:ln>
        </p:spPr>
        <p:txBody>
          <a:bodyPr>
            <a:spAutoFit/>
          </a:bodyPr>
          <a:p>
            <a:r>
              <a:rPr lang="zh-CN" altLang="en-US" sz="2800" b="1" dirty="0">
                <a:latin typeface="Arial" panose="020B0604020202020204" pitchFamily="34" charset="0"/>
              </a:rPr>
              <a:t>  具体原因</a:t>
            </a:r>
            <a:endParaRPr lang="zh-CN" altLang="en-US" sz="2800" b="1" dirty="0">
              <a:latin typeface="Arial" panose="020B0604020202020204" pitchFamily="34" charset="0"/>
            </a:endParaRPr>
          </a:p>
        </p:txBody>
      </p:sp>
      <p:sp>
        <p:nvSpPr>
          <p:cNvPr id="27658" name="TextBox 9"/>
          <p:cNvSpPr txBox="1"/>
          <p:nvPr/>
        </p:nvSpPr>
        <p:spPr>
          <a:xfrm>
            <a:off x="1676400" y="5902325"/>
            <a:ext cx="1816100" cy="523875"/>
          </a:xfrm>
          <a:prstGeom prst="rect">
            <a:avLst/>
          </a:prstGeom>
          <a:noFill/>
          <a:ln w="9525" cap="flat" cmpd="sng">
            <a:solidFill>
              <a:schemeClr val="tx1"/>
            </a:solidFill>
            <a:prstDash val="solid"/>
            <a:miter/>
            <a:headEnd type="none" w="med" len="med"/>
            <a:tailEnd type="none" w="med" len="med"/>
          </a:ln>
        </p:spPr>
        <p:txBody>
          <a:bodyPr>
            <a:spAutoFit/>
          </a:bodyPr>
          <a:p>
            <a:r>
              <a:rPr lang="en-US" altLang="zh-CN" sz="2800" b="1" dirty="0">
                <a:latin typeface="Arial" panose="020B0604020202020204" pitchFamily="34" charset="0"/>
              </a:rPr>
              <a:t>7.</a:t>
            </a:r>
            <a:r>
              <a:rPr lang="zh-CN" altLang="en-US" sz="2800" b="1" dirty="0">
                <a:latin typeface="Arial" panose="020B0604020202020204" pitchFamily="34" charset="0"/>
              </a:rPr>
              <a:t>感想</a:t>
            </a:r>
            <a:endParaRPr lang="zh-CN" altLang="en-US" sz="2800" b="1" dirty="0">
              <a:latin typeface="Arial" panose="020B0604020202020204" pitchFamily="34" charset="0"/>
            </a:endParaRPr>
          </a:p>
        </p:txBody>
      </p:sp>
      <p:sp>
        <p:nvSpPr>
          <p:cNvPr id="11" name="左大括号 10"/>
          <p:cNvSpPr/>
          <p:nvPr/>
        </p:nvSpPr>
        <p:spPr>
          <a:xfrm>
            <a:off x="3419475" y="461963"/>
            <a:ext cx="936625" cy="2193925"/>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7660" name="TextBox 11"/>
          <p:cNvSpPr txBox="1"/>
          <p:nvPr/>
        </p:nvSpPr>
        <p:spPr>
          <a:xfrm>
            <a:off x="4175125" y="3200400"/>
            <a:ext cx="1816100" cy="522288"/>
          </a:xfrm>
          <a:prstGeom prst="rect">
            <a:avLst/>
          </a:prstGeom>
          <a:noFill/>
          <a:ln w="9525">
            <a:noFill/>
          </a:ln>
        </p:spPr>
        <p:txBody>
          <a:bodyPr>
            <a:spAutoFit/>
          </a:bodyPr>
          <a:p>
            <a:r>
              <a:rPr lang="zh-CN" altLang="en-US" sz="2800" b="1" dirty="0">
                <a:latin typeface="Arial" panose="020B0604020202020204" pitchFamily="34" charset="0"/>
              </a:rPr>
              <a:t>主战场</a:t>
            </a:r>
            <a:endParaRPr lang="zh-CN" altLang="en-US" sz="2800" b="1" dirty="0">
              <a:latin typeface="Arial" panose="020B0604020202020204" pitchFamily="34" charset="0"/>
            </a:endParaRPr>
          </a:p>
        </p:txBody>
      </p:sp>
      <p:sp>
        <p:nvSpPr>
          <p:cNvPr id="27661" name="TextBox 12"/>
          <p:cNvSpPr txBox="1"/>
          <p:nvPr/>
        </p:nvSpPr>
        <p:spPr>
          <a:xfrm>
            <a:off x="1584325" y="3933825"/>
            <a:ext cx="2108200" cy="522288"/>
          </a:xfrm>
          <a:prstGeom prst="rect">
            <a:avLst/>
          </a:prstGeom>
          <a:noFill/>
          <a:ln w="9525" cap="flat" cmpd="sng">
            <a:solidFill>
              <a:schemeClr val="tx1"/>
            </a:solidFill>
            <a:prstDash val="solid"/>
            <a:miter/>
            <a:headEnd type="none" w="med" len="med"/>
            <a:tailEnd type="none" w="med" len="med"/>
          </a:ln>
        </p:spPr>
        <p:txBody>
          <a:bodyPr>
            <a:spAutoFit/>
          </a:bodyPr>
          <a:p>
            <a:r>
              <a:rPr lang="en-US" altLang="zh-CN" sz="2800" b="1" dirty="0">
                <a:latin typeface="Arial" panose="020B0604020202020204" pitchFamily="34" charset="0"/>
              </a:rPr>
              <a:t>4.</a:t>
            </a:r>
            <a:r>
              <a:rPr lang="zh-CN" altLang="en-US" sz="2800" b="1" dirty="0">
                <a:latin typeface="Arial" panose="020B0604020202020204" pitchFamily="34" charset="0"/>
              </a:rPr>
              <a:t>一战经过</a:t>
            </a:r>
            <a:endParaRPr lang="zh-CN" altLang="en-US" sz="2800" b="1" dirty="0">
              <a:latin typeface="Arial" panose="020B0604020202020204" pitchFamily="34" charset="0"/>
            </a:endParaRPr>
          </a:p>
        </p:txBody>
      </p:sp>
      <p:sp>
        <p:nvSpPr>
          <p:cNvPr id="27662" name="TextBox 13"/>
          <p:cNvSpPr txBox="1"/>
          <p:nvPr/>
        </p:nvSpPr>
        <p:spPr>
          <a:xfrm>
            <a:off x="1584325" y="3254375"/>
            <a:ext cx="2108200" cy="523875"/>
          </a:xfrm>
          <a:prstGeom prst="rect">
            <a:avLst/>
          </a:prstGeom>
          <a:noFill/>
          <a:ln w="9525" cap="flat" cmpd="sng">
            <a:solidFill>
              <a:schemeClr val="tx1"/>
            </a:solidFill>
            <a:prstDash val="solid"/>
            <a:miter/>
            <a:headEnd type="none" w="med" len="med"/>
            <a:tailEnd type="none" w="med" len="med"/>
          </a:ln>
        </p:spPr>
        <p:txBody>
          <a:bodyPr>
            <a:spAutoFit/>
          </a:bodyPr>
          <a:p>
            <a:r>
              <a:rPr lang="en-US" altLang="zh-CN" sz="2800" b="1" dirty="0">
                <a:latin typeface="Arial" panose="020B0604020202020204" pitchFamily="34" charset="0"/>
              </a:rPr>
              <a:t>3.</a:t>
            </a:r>
            <a:r>
              <a:rPr lang="zh-CN" altLang="en-US" sz="2800" b="1" dirty="0">
                <a:latin typeface="Arial" panose="020B0604020202020204" pitchFamily="34" charset="0"/>
              </a:rPr>
              <a:t>交战双方</a:t>
            </a:r>
            <a:endParaRPr lang="zh-CN" altLang="en-US" sz="2800" b="1" dirty="0">
              <a:latin typeface="Arial" panose="020B0604020202020204" pitchFamily="34" charset="0"/>
            </a:endParaRPr>
          </a:p>
        </p:txBody>
      </p:sp>
      <p:sp>
        <p:nvSpPr>
          <p:cNvPr id="27663" name="TextBox 14"/>
          <p:cNvSpPr txBox="1"/>
          <p:nvPr/>
        </p:nvSpPr>
        <p:spPr>
          <a:xfrm>
            <a:off x="1604963" y="2520950"/>
            <a:ext cx="2087562" cy="522288"/>
          </a:xfrm>
          <a:prstGeom prst="rect">
            <a:avLst/>
          </a:prstGeom>
          <a:noFill/>
          <a:ln w="9525" cap="flat" cmpd="sng">
            <a:solidFill>
              <a:schemeClr val="tx1"/>
            </a:solidFill>
            <a:prstDash val="solid"/>
            <a:miter/>
            <a:headEnd type="none" w="med" len="med"/>
            <a:tailEnd type="none" w="med" len="med"/>
          </a:ln>
        </p:spPr>
        <p:txBody>
          <a:bodyPr>
            <a:spAutoFit/>
          </a:bodyPr>
          <a:p>
            <a:r>
              <a:rPr lang="en-US" altLang="zh-CN" sz="2800" b="1" dirty="0">
                <a:latin typeface="Arial" panose="020B0604020202020204" pitchFamily="34" charset="0"/>
              </a:rPr>
              <a:t>2.</a:t>
            </a:r>
            <a:r>
              <a:rPr lang="zh-CN" altLang="en-US" sz="2800" b="1" dirty="0">
                <a:latin typeface="Arial" panose="020B0604020202020204" pitchFamily="34" charset="0"/>
              </a:rPr>
              <a:t>起止时间</a:t>
            </a:r>
            <a:endParaRPr lang="zh-CN" altLang="en-US" sz="2800" b="1" dirty="0">
              <a:latin typeface="Arial" panose="020B0604020202020204" pitchFamily="34" charset="0"/>
            </a:endParaRPr>
          </a:p>
        </p:txBody>
      </p:sp>
      <p:sp>
        <p:nvSpPr>
          <p:cNvPr id="16" name="左大括号 15"/>
          <p:cNvSpPr/>
          <p:nvPr/>
        </p:nvSpPr>
        <p:spPr>
          <a:xfrm>
            <a:off x="3224213" y="3386138"/>
            <a:ext cx="936625" cy="155575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7665" name="TextBox 18"/>
          <p:cNvSpPr txBox="1"/>
          <p:nvPr/>
        </p:nvSpPr>
        <p:spPr>
          <a:xfrm>
            <a:off x="4179888" y="4445000"/>
            <a:ext cx="1814512" cy="523875"/>
          </a:xfrm>
          <a:prstGeom prst="rect">
            <a:avLst/>
          </a:prstGeom>
          <a:noFill/>
          <a:ln w="9525">
            <a:noFill/>
          </a:ln>
        </p:spPr>
        <p:txBody>
          <a:bodyPr>
            <a:spAutoFit/>
          </a:bodyPr>
          <a:p>
            <a:r>
              <a:rPr lang="zh-CN" altLang="en-US" sz="2800" b="1" dirty="0">
                <a:latin typeface="Arial" panose="020B0604020202020204" pitchFamily="34" charset="0"/>
              </a:rPr>
              <a:t>三个阶段</a:t>
            </a:r>
            <a:endParaRPr lang="zh-CN" altLang="en-US" sz="2800" b="1" dirty="0">
              <a:latin typeface="Arial" panose="020B0604020202020204" pitchFamily="34" charset="0"/>
            </a:endParaRPr>
          </a:p>
        </p:txBody>
      </p:sp>
      <p:sp>
        <p:nvSpPr>
          <p:cNvPr id="27666" name="TextBox 19"/>
          <p:cNvSpPr txBox="1"/>
          <p:nvPr/>
        </p:nvSpPr>
        <p:spPr>
          <a:xfrm>
            <a:off x="4175125" y="3902075"/>
            <a:ext cx="1816100" cy="522288"/>
          </a:xfrm>
          <a:prstGeom prst="rect">
            <a:avLst/>
          </a:prstGeom>
          <a:noFill/>
          <a:ln w="9525">
            <a:noFill/>
          </a:ln>
        </p:spPr>
        <p:txBody>
          <a:bodyPr>
            <a:spAutoFit/>
          </a:bodyPr>
          <a:p>
            <a:r>
              <a:rPr lang="zh-CN" altLang="en-US" sz="2800" b="1" dirty="0">
                <a:latin typeface="Arial" panose="020B0604020202020204" pitchFamily="34" charset="0"/>
              </a:rPr>
              <a:t>三条战线</a:t>
            </a:r>
            <a:endParaRPr lang="zh-CN" altLang="en-US" sz="2800" b="1" dirty="0">
              <a:latin typeface="Arial" panose="020B0604020202020204" pitchFamily="34" charset="0"/>
            </a:endParaRPr>
          </a:p>
        </p:txBody>
      </p:sp>
      <p:sp>
        <p:nvSpPr>
          <p:cNvPr id="27667" name="TextBox 20"/>
          <p:cNvSpPr txBox="1"/>
          <p:nvPr/>
        </p:nvSpPr>
        <p:spPr>
          <a:xfrm>
            <a:off x="1639888" y="5354638"/>
            <a:ext cx="2052637" cy="522287"/>
          </a:xfrm>
          <a:prstGeom prst="rect">
            <a:avLst/>
          </a:prstGeom>
          <a:noFill/>
          <a:ln w="9525" cap="flat" cmpd="sng">
            <a:solidFill>
              <a:schemeClr val="tx1"/>
            </a:solidFill>
            <a:prstDash val="solid"/>
            <a:miter/>
            <a:headEnd type="none" w="med" len="med"/>
            <a:tailEnd type="none" w="med" len="med"/>
          </a:ln>
        </p:spPr>
        <p:txBody>
          <a:bodyPr>
            <a:spAutoFit/>
          </a:bodyPr>
          <a:p>
            <a:r>
              <a:rPr lang="en-US" altLang="zh-CN" sz="2800" b="1" dirty="0">
                <a:latin typeface="Arial" panose="020B0604020202020204" pitchFamily="34" charset="0"/>
              </a:rPr>
              <a:t>6.</a:t>
            </a:r>
            <a:r>
              <a:rPr lang="zh-CN" altLang="en-US" sz="2800" b="1" dirty="0">
                <a:latin typeface="Arial" panose="020B0604020202020204" pitchFamily="34" charset="0"/>
              </a:rPr>
              <a:t>一战影响</a:t>
            </a:r>
            <a:endParaRPr lang="zh-CN" altLang="en-US" sz="2800" b="1" dirty="0">
              <a:latin typeface="Arial" panose="020B0604020202020204" pitchFamily="34" charset="0"/>
            </a:endParaRPr>
          </a:p>
        </p:txBody>
      </p:sp>
      <p:sp>
        <p:nvSpPr>
          <p:cNvPr id="27668" name="TextBox 21"/>
          <p:cNvSpPr txBox="1"/>
          <p:nvPr/>
        </p:nvSpPr>
        <p:spPr>
          <a:xfrm>
            <a:off x="1604963" y="4762500"/>
            <a:ext cx="2087562" cy="523875"/>
          </a:xfrm>
          <a:prstGeom prst="rect">
            <a:avLst/>
          </a:prstGeom>
          <a:noFill/>
          <a:ln w="9525" cap="flat" cmpd="sng">
            <a:solidFill>
              <a:schemeClr val="tx1"/>
            </a:solidFill>
            <a:prstDash val="solid"/>
            <a:miter/>
            <a:headEnd type="none" w="med" len="med"/>
            <a:tailEnd type="none" w="med" len="med"/>
          </a:ln>
        </p:spPr>
        <p:txBody>
          <a:bodyPr>
            <a:spAutoFit/>
          </a:bodyPr>
          <a:p>
            <a:r>
              <a:rPr lang="en-US" altLang="zh-CN" sz="2800" b="1" dirty="0">
                <a:latin typeface="Arial" panose="020B0604020202020204" pitchFamily="34" charset="0"/>
              </a:rPr>
              <a:t>5.</a:t>
            </a:r>
            <a:r>
              <a:rPr lang="zh-CN" altLang="en-US" sz="2800" b="1" dirty="0">
                <a:latin typeface="Arial" panose="020B0604020202020204" pitchFamily="34" charset="0"/>
              </a:rPr>
              <a:t>一战性质</a:t>
            </a:r>
            <a:endParaRPr lang="zh-CN" altLang="en-US" sz="2800" b="1" dirty="0">
              <a:latin typeface="Arial" panose="020B0604020202020204" pitchFamily="34" charset="0"/>
            </a:endParaRPr>
          </a:p>
        </p:txBody>
      </p:sp>
    </p:spTree>
  </p:cSld>
  <p:clrMapOvr>
    <a:masterClrMapping/>
  </p:clrMapOvr>
</p:sld>
</file>

<file path=ppt/theme/theme1.xml><?xml version="1.0" encoding="utf-8"?>
<a:theme xmlns:a="http://schemas.openxmlformats.org/drawingml/2006/main" name="模板1">
  <a:themeElements>
    <a:clrScheme name="21世纪教育网精品课件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1世纪教育网精品课件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21世纪教育网精品课件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1世纪教育网精品课件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1世纪教育网精品课件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1世纪教育网精品课件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1世纪教育网精品课件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1世纪教育网精品课件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1世纪教育网精品课件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1世纪教育网精品课件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1世纪教育网精品课件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1世纪教育网精品课件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1世纪教育网精品课件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1世纪教育网精品课件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模板1</Template>
  <TotalTime>0</TotalTime>
  <Words>3307</Words>
  <PresentationFormat>全屏显示(4:3)</PresentationFormat>
  <Paragraphs>408</Paragraphs>
  <Slides>26</Slides>
  <Notes>2</Notes>
  <HiddenSlides>0</HiddenSlides>
  <MMClips>0</MMClips>
  <ScaleCrop>false</ScaleCrop>
  <HeadingPairs>
    <vt:vector size="8" baseType="variant">
      <vt:variant>
        <vt:lpstr>已用的字体</vt:lpstr>
      </vt:variant>
      <vt:variant>
        <vt:i4>25</vt:i4>
      </vt:variant>
      <vt:variant>
        <vt:lpstr>主题</vt:lpstr>
      </vt:variant>
      <vt:variant>
        <vt:i4>2</vt:i4>
      </vt:variant>
      <vt:variant>
        <vt:lpstr>嵌入 OLE 服务器</vt:lpstr>
      </vt:variant>
      <vt:variant>
        <vt:i4>2</vt:i4>
      </vt:variant>
      <vt:variant>
        <vt:lpstr>幻灯片标题</vt:lpstr>
      </vt:variant>
      <vt:variant>
        <vt:i4>26</vt:i4>
      </vt:variant>
    </vt:vector>
  </HeadingPairs>
  <TitlesOfParts>
    <vt:vector size="55" baseType="lpstr">
      <vt:lpstr>Arial</vt:lpstr>
      <vt:lpstr>宋体</vt:lpstr>
      <vt:lpstr>Wingdings</vt:lpstr>
      <vt:lpstr>Calibri</vt:lpstr>
      <vt:lpstr>华文行楷</vt:lpstr>
      <vt:lpstr>Tahoma</vt:lpstr>
      <vt:lpstr>黑体</vt:lpstr>
      <vt:lpstr>Comic Sans MS</vt:lpstr>
      <vt:lpstr>华文隶书</vt:lpstr>
      <vt:lpstr>楷体_GB2312</vt:lpstr>
      <vt:lpstr>隶书</vt:lpstr>
      <vt:lpstr>Times New Roman</vt:lpstr>
      <vt:lpstr>华文中宋</vt:lpstr>
      <vt:lpstr>华文楷体</vt:lpstr>
      <vt:lpstr>华文彩云</vt:lpstr>
      <vt:lpstr>华文新魏</vt:lpstr>
      <vt:lpstr>Garamond</vt:lpstr>
      <vt:lpstr>方正魏碑简体</vt:lpstr>
      <vt:lpstr>Verdana</vt:lpstr>
      <vt:lpstr>微软雅黑</vt:lpstr>
      <vt:lpstr>Times New Roman</vt:lpstr>
      <vt:lpstr>新宋体</vt:lpstr>
      <vt:lpstr>Calibri</vt:lpstr>
      <vt:lpstr>Arial Unicode MS</vt:lpstr>
      <vt:lpstr>Adobe Garamond Pro</vt:lpstr>
      <vt:lpstr>模板1</vt:lpstr>
      <vt:lpstr>默认设计模板</vt:lpstr>
      <vt:lpstr>ET.Chart.6</vt:lpstr>
      <vt:lpstr>ET.Chart.6</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2015-09-08T09:35:41Z</dcterms:created>
  <dcterms:modified xsi:type="dcterms:W3CDTF">2018-11-10T12:04:17Z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2052-10.1.0.7566</vt:lpwstr>
  </property>
</Properties>
</file>