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  <p:sldMasterId id="2147483733" r:id="rId9"/>
  </p:sldMasterIdLst>
  <p:notesMasterIdLst>
    <p:notesMasterId r:id="rId13"/>
  </p:notesMasterIdLst>
  <p:sldIdLst>
    <p:sldId id="290" r:id="rId10"/>
    <p:sldId id="300" r:id="rId11"/>
    <p:sldId id="298" r:id="rId12"/>
    <p:sldId id="303" r:id="rId14"/>
    <p:sldId id="302" r:id="rId15"/>
    <p:sldId id="301" r:id="rId16"/>
    <p:sldId id="304" r:id="rId17"/>
    <p:sldId id="287" r:id="rId18"/>
    <p:sldId id="305" r:id="rId19"/>
    <p:sldId id="306" r:id="rId20"/>
    <p:sldId id="307" r:id="rId21"/>
    <p:sldId id="309" r:id="rId22"/>
    <p:sldId id="308" r:id="rId23"/>
    <p:sldId id="286" r:id="rId24"/>
    <p:sldId id="311" r:id="rId25"/>
    <p:sldId id="310" r:id="rId26"/>
    <p:sldId id="288" r:id="rId27"/>
    <p:sldId id="312" r:id="rId28"/>
    <p:sldId id="313" r:id="rId29"/>
    <p:sldId id="289" r:id="rId30"/>
    <p:sldId id="314" r:id="rId31"/>
    <p:sldId id="315" r:id="rId32"/>
    <p:sldId id="316" r:id="rId33"/>
    <p:sldId id="317" r:id="rId3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en" initials="w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804" y="-156"/>
      </p:cViewPr>
      <p:guideLst>
        <p:guide orient="horz" pos="16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8" Type="http://schemas.openxmlformats.org/officeDocument/2006/relationships/commentAuthors" Target="commentAuthors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24.xml"/><Relationship Id="rId33" Type="http://schemas.openxmlformats.org/officeDocument/2006/relationships/slide" Target="slides/slide23.xml"/><Relationship Id="rId32" Type="http://schemas.openxmlformats.org/officeDocument/2006/relationships/slide" Target="slides/slide22.xml"/><Relationship Id="rId31" Type="http://schemas.openxmlformats.org/officeDocument/2006/relationships/slide" Target="slides/slide21.xml"/><Relationship Id="rId30" Type="http://schemas.openxmlformats.org/officeDocument/2006/relationships/slide" Target="slides/slide20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9.xml"/><Relationship Id="rId28" Type="http://schemas.openxmlformats.org/officeDocument/2006/relationships/slide" Target="slides/slide18.xml"/><Relationship Id="rId27" Type="http://schemas.openxmlformats.org/officeDocument/2006/relationships/slide" Target="slides/slide17.xml"/><Relationship Id="rId26" Type="http://schemas.openxmlformats.org/officeDocument/2006/relationships/slide" Target="slides/slide16.xml"/><Relationship Id="rId25" Type="http://schemas.openxmlformats.org/officeDocument/2006/relationships/slide" Target="slides/slide15.xml"/><Relationship Id="rId24" Type="http://schemas.openxmlformats.org/officeDocument/2006/relationships/slide" Target="slides/slide14.xml"/><Relationship Id="rId23" Type="http://schemas.openxmlformats.org/officeDocument/2006/relationships/slide" Target="slides/slide13.xml"/><Relationship Id="rId22" Type="http://schemas.openxmlformats.org/officeDocument/2006/relationships/slide" Target="slides/slide12.xml"/><Relationship Id="rId21" Type="http://schemas.openxmlformats.org/officeDocument/2006/relationships/slide" Target="slides/slide11.xml"/><Relationship Id="rId20" Type="http://schemas.openxmlformats.org/officeDocument/2006/relationships/slide" Target="slides/slide10.xml"/><Relationship Id="rId2" Type="http://schemas.openxmlformats.org/officeDocument/2006/relationships/theme" Target="theme/theme1.xml"/><Relationship Id="rId19" Type="http://schemas.openxmlformats.org/officeDocument/2006/relationships/slide" Target="slides/slide9.xml"/><Relationship Id="rId18" Type="http://schemas.openxmlformats.org/officeDocument/2006/relationships/slide" Target="slides/slide8.xml"/><Relationship Id="rId17" Type="http://schemas.openxmlformats.org/officeDocument/2006/relationships/slide" Target="slides/slide7.xml"/><Relationship Id="rId16" Type="http://schemas.openxmlformats.org/officeDocument/2006/relationships/slide" Target="slides/slide6.xml"/><Relationship Id="rId15" Type="http://schemas.openxmlformats.org/officeDocument/2006/relationships/slide" Target="slides/slide5.xml"/><Relationship Id="rId14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3.xml"/><Relationship Id="rId11" Type="http://schemas.openxmlformats.org/officeDocument/2006/relationships/slide" Target="slides/slide2.xml"/><Relationship Id="rId10" Type="http://schemas.openxmlformats.org/officeDocument/2006/relationships/slide" Target="slides/slid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sym typeface="Arial" panose="020B0604020202020204" pitchFamily="34" charset="0"/>
              </a:rPr>
            </a:fld>
            <a:endParaRPr lang="en-US" altLang="zh-CN" sz="1200" dirty="0">
              <a:sym typeface="Arial" panose="020B0604020202020204" pitchFamily="34" charset="0"/>
            </a:endParaRPr>
          </a:p>
        </p:txBody>
      </p:sp>
      <p:sp>
        <p:nvSpPr>
          <p:cNvPr id="17411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17412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7413" name="Rectangle 3"/>
          <p:cNvSpPr>
            <a:spLocks noGrp="1"/>
          </p:cNvSpPr>
          <p:nvPr>
            <p:ph type="body"/>
          </p:nvPr>
        </p:nvSpPr>
        <p:spPr/>
        <p:txBody>
          <a:bodyPr vert="horz" wrap="square" lIns="91440" tIns="45720" rIns="91440" bIns="45720" anchor="t"/>
          <a:p>
            <a:pPr lvl="0" eaLnBrk="1" hangingPunct="1"/>
            <a:br>
              <a:rPr lang="en-US" altLang="zh-CN" dirty="0"/>
            </a:b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78.xml"/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99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112.xml"/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4" Type="http://schemas.openxmlformats.org/officeDocument/2006/relationships/tags" Target="../tags/tag126.xml"/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tags" Target="../tags/tag145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tags" Target="../tags/tag142.xml"/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Relationship Id="rId3" Type="http://schemas.openxmlformats.org/officeDocument/2006/relationships/tags" Target="../tags/tag162.xml"/><Relationship Id="rId2" Type="http://schemas.openxmlformats.org/officeDocument/2006/relationships/tags" Target="../tags/tag161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5" Type="http://schemas.openxmlformats.org/officeDocument/2006/relationships/tags" Target="../tags/tag173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6" Type="http://schemas.openxmlformats.org/officeDocument/2006/relationships/tags" Target="../tags/tag184.xml"/><Relationship Id="rId5" Type="http://schemas.openxmlformats.org/officeDocument/2006/relationships/tags" Target="../tags/tag183.xml"/><Relationship Id="rId4" Type="http://schemas.openxmlformats.org/officeDocument/2006/relationships/tags" Target="../tags/tag182.xml"/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6" Type="http://schemas.openxmlformats.org/officeDocument/2006/relationships/tags" Target="../tags/tag189.xml"/><Relationship Id="rId5" Type="http://schemas.openxmlformats.org/officeDocument/2006/relationships/tags" Target="../tags/tag188.xml"/><Relationship Id="rId4" Type="http://schemas.openxmlformats.org/officeDocument/2006/relationships/tags" Target="../tags/tag187.xml"/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6" Type="http://schemas.openxmlformats.org/officeDocument/2006/relationships/tags" Target="../tags/tag194.xml"/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9" Type="http://schemas.openxmlformats.org/officeDocument/2006/relationships/tags" Target="../tags/tag208.xml"/><Relationship Id="rId8" Type="http://schemas.openxmlformats.org/officeDocument/2006/relationships/tags" Target="../tags/tag207.xml"/><Relationship Id="rId7" Type="http://schemas.openxmlformats.org/officeDocument/2006/relationships/tags" Target="../tags/tag206.xml"/><Relationship Id="rId6" Type="http://schemas.openxmlformats.org/officeDocument/2006/relationships/tags" Target="../tags/tag205.xml"/><Relationship Id="rId5" Type="http://schemas.openxmlformats.org/officeDocument/2006/relationships/tags" Target="../tags/tag204.xml"/><Relationship Id="rId4" Type="http://schemas.openxmlformats.org/officeDocument/2006/relationships/tags" Target="../tags/tag203.xml"/><Relationship Id="rId3" Type="http://schemas.openxmlformats.org/officeDocument/2006/relationships/tags" Target="../tags/tag202.xml"/><Relationship Id="rId2" Type="http://schemas.openxmlformats.org/officeDocument/2006/relationships/tags" Target="../tags/tag201.xml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5" Type="http://schemas.openxmlformats.org/officeDocument/2006/relationships/tags" Target="../tags/tag212.xml"/><Relationship Id="rId4" Type="http://schemas.openxmlformats.org/officeDocument/2006/relationships/tags" Target="../tags/tag211.xml"/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4" Type="http://schemas.openxmlformats.org/officeDocument/2006/relationships/tags" Target="../tags/tag215.xml"/><Relationship Id="rId3" Type="http://schemas.openxmlformats.org/officeDocument/2006/relationships/tags" Target="../tags/tag214.xml"/><Relationship Id="rId2" Type="http://schemas.openxmlformats.org/officeDocument/2006/relationships/tags" Target="../tags/tag213.xml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7" Type="http://schemas.openxmlformats.org/officeDocument/2006/relationships/tags" Target="../tags/tag221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tags" Target="../tags/tag217.xml"/><Relationship Id="rId2" Type="http://schemas.openxmlformats.org/officeDocument/2006/relationships/tags" Target="../tags/tag216.xml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6" Type="http://schemas.openxmlformats.org/officeDocument/2006/relationships/tags" Target="../tags/tag226.xml"/><Relationship Id="rId5" Type="http://schemas.openxmlformats.org/officeDocument/2006/relationships/tags" Target="../tags/tag225.xml"/><Relationship Id="rId4" Type="http://schemas.openxmlformats.org/officeDocument/2006/relationships/tags" Target="../tags/tag224.xml"/><Relationship Id="rId3" Type="http://schemas.openxmlformats.org/officeDocument/2006/relationships/tags" Target="../tags/tag223.xml"/><Relationship Id="rId2" Type="http://schemas.openxmlformats.org/officeDocument/2006/relationships/tags" Target="../tags/tag222.xml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5" Type="http://schemas.openxmlformats.org/officeDocument/2006/relationships/tags" Target="../tags/tag234.xml"/><Relationship Id="rId4" Type="http://schemas.openxmlformats.org/officeDocument/2006/relationships/tags" Target="../tags/tag233.xml"/><Relationship Id="rId3" Type="http://schemas.openxmlformats.org/officeDocument/2006/relationships/tags" Target="../tags/tag232.xml"/><Relationship Id="rId2" Type="http://schemas.openxmlformats.org/officeDocument/2006/relationships/tags" Target="../tags/tag231.xml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6" Type="http://schemas.openxmlformats.org/officeDocument/2006/relationships/tags" Target="../tags/tag245.xml"/><Relationship Id="rId5" Type="http://schemas.openxmlformats.org/officeDocument/2006/relationships/tags" Target="../tags/tag244.xml"/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tags" Target="../tags/tag241.xml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6" Type="http://schemas.openxmlformats.org/officeDocument/2006/relationships/tags" Target="../tags/tag250.xml"/><Relationship Id="rId5" Type="http://schemas.openxmlformats.org/officeDocument/2006/relationships/tags" Target="../tags/tag249.xml"/><Relationship Id="rId4" Type="http://schemas.openxmlformats.org/officeDocument/2006/relationships/tags" Target="../tags/tag248.xml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tags" Target="../tags/tag253.xml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7" Type="http://schemas.openxmlformats.org/officeDocument/2006/relationships/tags" Target="../tags/tag261.xml"/><Relationship Id="rId6" Type="http://schemas.openxmlformats.org/officeDocument/2006/relationships/tags" Target="../tags/tag260.xml"/><Relationship Id="rId5" Type="http://schemas.openxmlformats.org/officeDocument/2006/relationships/tags" Target="../tags/tag259.xml"/><Relationship Id="rId4" Type="http://schemas.openxmlformats.org/officeDocument/2006/relationships/tags" Target="../tags/tag258.xml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9" Type="http://schemas.openxmlformats.org/officeDocument/2006/relationships/tags" Target="../tags/tag269.xml"/><Relationship Id="rId8" Type="http://schemas.openxmlformats.org/officeDocument/2006/relationships/tags" Target="../tags/tag268.xml"/><Relationship Id="rId7" Type="http://schemas.openxmlformats.org/officeDocument/2006/relationships/tags" Target="../tags/tag267.xml"/><Relationship Id="rId6" Type="http://schemas.openxmlformats.org/officeDocument/2006/relationships/tags" Target="../tags/tag266.xml"/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3" Type="http://schemas.openxmlformats.org/officeDocument/2006/relationships/tags" Target="../tags/tag263.xml"/><Relationship Id="rId2" Type="http://schemas.openxmlformats.org/officeDocument/2006/relationships/tags" Target="../tags/tag262.xml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5" Type="http://schemas.openxmlformats.org/officeDocument/2006/relationships/tags" Target="../tags/tag273.xml"/><Relationship Id="rId4" Type="http://schemas.openxmlformats.org/officeDocument/2006/relationships/tags" Target="../tags/tag272.xml"/><Relationship Id="rId3" Type="http://schemas.openxmlformats.org/officeDocument/2006/relationships/tags" Target="../tags/tag271.xml"/><Relationship Id="rId2" Type="http://schemas.openxmlformats.org/officeDocument/2006/relationships/tags" Target="../tags/tag270.xml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4" Type="http://schemas.openxmlformats.org/officeDocument/2006/relationships/tags" Target="../tags/tag276.xml"/><Relationship Id="rId3" Type="http://schemas.openxmlformats.org/officeDocument/2006/relationships/tags" Target="../tags/tag275.xml"/><Relationship Id="rId2" Type="http://schemas.openxmlformats.org/officeDocument/2006/relationships/tags" Target="../tags/tag274.xml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7" Type="http://schemas.openxmlformats.org/officeDocument/2006/relationships/tags" Target="../tags/tag282.xml"/><Relationship Id="rId6" Type="http://schemas.openxmlformats.org/officeDocument/2006/relationships/tags" Target="../tags/tag281.xml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6" Type="http://schemas.openxmlformats.org/officeDocument/2006/relationships/tags" Target="../tags/tag287.xml"/><Relationship Id="rId5" Type="http://schemas.openxmlformats.org/officeDocument/2006/relationships/tags" Target="../tags/tag286.xml"/><Relationship Id="rId4" Type="http://schemas.openxmlformats.org/officeDocument/2006/relationships/tags" Target="../tags/tag285.xml"/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5" Type="http://schemas.openxmlformats.org/officeDocument/2006/relationships/tags" Target="../tags/tag291.xml"/><Relationship Id="rId4" Type="http://schemas.openxmlformats.org/officeDocument/2006/relationships/tags" Target="../tags/tag290.xml"/><Relationship Id="rId3" Type="http://schemas.openxmlformats.org/officeDocument/2006/relationships/tags" Target="../tags/tag289.xml"/><Relationship Id="rId2" Type="http://schemas.openxmlformats.org/officeDocument/2006/relationships/tags" Target="../tags/tag288.xml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5" Type="http://schemas.openxmlformats.org/officeDocument/2006/relationships/tags" Target="../tags/tag295.xml"/><Relationship Id="rId4" Type="http://schemas.openxmlformats.org/officeDocument/2006/relationships/tags" Target="../tags/tag294.xml"/><Relationship Id="rId3" Type="http://schemas.openxmlformats.org/officeDocument/2006/relationships/tags" Target="../tags/tag293.xml"/><Relationship Id="rId2" Type="http://schemas.openxmlformats.org/officeDocument/2006/relationships/tags" Target="../tags/tag292.xml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6" Type="http://schemas.openxmlformats.org/officeDocument/2006/relationships/tags" Target="../tags/tag311.xml"/><Relationship Id="rId5" Type="http://schemas.openxmlformats.org/officeDocument/2006/relationships/tags" Target="../tags/tag310.xml"/><Relationship Id="rId4" Type="http://schemas.openxmlformats.org/officeDocument/2006/relationships/tags" Target="../tags/tag309.xml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6" Type="http://schemas.openxmlformats.org/officeDocument/2006/relationships/tags" Target="../tags/tag316.xml"/><Relationship Id="rId5" Type="http://schemas.openxmlformats.org/officeDocument/2006/relationships/tags" Target="../tags/tag315.xml"/><Relationship Id="rId4" Type="http://schemas.openxmlformats.org/officeDocument/2006/relationships/tags" Target="../tags/tag314.xml"/><Relationship Id="rId3" Type="http://schemas.openxmlformats.org/officeDocument/2006/relationships/tags" Target="../tags/tag313.xml"/><Relationship Id="rId2" Type="http://schemas.openxmlformats.org/officeDocument/2006/relationships/tags" Target="../tags/tag312.xml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7" Type="http://schemas.openxmlformats.org/officeDocument/2006/relationships/tags" Target="../tags/tag322.xml"/><Relationship Id="rId6" Type="http://schemas.openxmlformats.org/officeDocument/2006/relationships/tags" Target="../tags/tag321.xml"/><Relationship Id="rId5" Type="http://schemas.openxmlformats.org/officeDocument/2006/relationships/tags" Target="../tags/tag320.xml"/><Relationship Id="rId4" Type="http://schemas.openxmlformats.org/officeDocument/2006/relationships/tags" Target="../tags/tag319.xml"/><Relationship Id="rId3" Type="http://schemas.openxmlformats.org/officeDocument/2006/relationships/tags" Target="../tags/tag318.xml"/><Relationship Id="rId2" Type="http://schemas.openxmlformats.org/officeDocument/2006/relationships/tags" Target="../tags/tag317.xml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9" Type="http://schemas.openxmlformats.org/officeDocument/2006/relationships/tags" Target="../tags/tag330.xml"/><Relationship Id="rId8" Type="http://schemas.openxmlformats.org/officeDocument/2006/relationships/tags" Target="../tags/tag329.xml"/><Relationship Id="rId7" Type="http://schemas.openxmlformats.org/officeDocument/2006/relationships/tags" Target="../tags/tag328.xml"/><Relationship Id="rId6" Type="http://schemas.openxmlformats.org/officeDocument/2006/relationships/tags" Target="../tags/tag327.xml"/><Relationship Id="rId5" Type="http://schemas.openxmlformats.org/officeDocument/2006/relationships/tags" Target="../tags/tag326.xml"/><Relationship Id="rId4" Type="http://schemas.openxmlformats.org/officeDocument/2006/relationships/tags" Target="../tags/tag325.xml"/><Relationship Id="rId3" Type="http://schemas.openxmlformats.org/officeDocument/2006/relationships/tags" Target="../tags/tag324.xml"/><Relationship Id="rId2" Type="http://schemas.openxmlformats.org/officeDocument/2006/relationships/tags" Target="../tags/tag323.xml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5" Type="http://schemas.openxmlformats.org/officeDocument/2006/relationships/tags" Target="../tags/tag334.xml"/><Relationship Id="rId4" Type="http://schemas.openxmlformats.org/officeDocument/2006/relationships/tags" Target="../tags/tag333.xml"/><Relationship Id="rId3" Type="http://schemas.openxmlformats.org/officeDocument/2006/relationships/tags" Target="../tags/tag332.xml"/><Relationship Id="rId2" Type="http://schemas.openxmlformats.org/officeDocument/2006/relationships/tags" Target="../tags/tag331.xml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4" Type="http://schemas.openxmlformats.org/officeDocument/2006/relationships/tags" Target="../tags/tag337.xml"/><Relationship Id="rId3" Type="http://schemas.openxmlformats.org/officeDocument/2006/relationships/tags" Target="../tags/tag336.xml"/><Relationship Id="rId2" Type="http://schemas.openxmlformats.org/officeDocument/2006/relationships/tags" Target="../tags/tag335.xml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7" Type="http://schemas.openxmlformats.org/officeDocument/2006/relationships/tags" Target="../tags/tag343.xml"/><Relationship Id="rId6" Type="http://schemas.openxmlformats.org/officeDocument/2006/relationships/tags" Target="../tags/tag342.xml"/><Relationship Id="rId5" Type="http://schemas.openxmlformats.org/officeDocument/2006/relationships/tags" Target="../tags/tag341.xml"/><Relationship Id="rId4" Type="http://schemas.openxmlformats.org/officeDocument/2006/relationships/tags" Target="../tags/tag340.xml"/><Relationship Id="rId3" Type="http://schemas.openxmlformats.org/officeDocument/2006/relationships/tags" Target="../tags/tag339.xml"/><Relationship Id="rId2" Type="http://schemas.openxmlformats.org/officeDocument/2006/relationships/tags" Target="../tags/tag338.xml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6" Type="http://schemas.openxmlformats.org/officeDocument/2006/relationships/tags" Target="../tags/tag348.xml"/><Relationship Id="rId5" Type="http://schemas.openxmlformats.org/officeDocument/2006/relationships/tags" Target="../tags/tag347.xml"/><Relationship Id="rId4" Type="http://schemas.openxmlformats.org/officeDocument/2006/relationships/tags" Target="../tags/tag346.xml"/><Relationship Id="rId3" Type="http://schemas.openxmlformats.org/officeDocument/2006/relationships/tags" Target="../tags/tag345.xml"/><Relationship Id="rId2" Type="http://schemas.openxmlformats.org/officeDocument/2006/relationships/tags" Target="../tags/tag344.xml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5" Type="http://schemas.openxmlformats.org/officeDocument/2006/relationships/tags" Target="../tags/tag352.xml"/><Relationship Id="rId4" Type="http://schemas.openxmlformats.org/officeDocument/2006/relationships/tags" Target="../tags/tag351.xml"/><Relationship Id="rId3" Type="http://schemas.openxmlformats.org/officeDocument/2006/relationships/tags" Target="../tags/tag350.xml"/><Relationship Id="rId2" Type="http://schemas.openxmlformats.org/officeDocument/2006/relationships/tags" Target="../tags/tag349.xml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5" Type="http://schemas.openxmlformats.org/officeDocument/2006/relationships/tags" Target="../tags/tag356.xml"/><Relationship Id="rId4" Type="http://schemas.openxmlformats.org/officeDocument/2006/relationships/tags" Target="../tags/tag355.xml"/><Relationship Id="rId3" Type="http://schemas.openxmlformats.org/officeDocument/2006/relationships/tags" Target="../tags/tag354.xml"/><Relationship Id="rId2" Type="http://schemas.openxmlformats.org/officeDocument/2006/relationships/tags" Target="../tags/tag353.xml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6" Type="http://schemas.openxmlformats.org/officeDocument/2006/relationships/tags" Target="../tags/tag367.xml"/><Relationship Id="rId5" Type="http://schemas.openxmlformats.org/officeDocument/2006/relationships/tags" Target="../tags/tag366.xml"/><Relationship Id="rId4" Type="http://schemas.openxmlformats.org/officeDocument/2006/relationships/tags" Target="../tags/tag365.xml"/><Relationship Id="rId3" Type="http://schemas.openxmlformats.org/officeDocument/2006/relationships/tags" Target="../tags/tag364.xml"/><Relationship Id="rId2" Type="http://schemas.openxmlformats.org/officeDocument/2006/relationships/tags" Target="../tags/tag363.xml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6" Type="http://schemas.openxmlformats.org/officeDocument/2006/relationships/tags" Target="../tags/tag372.xml"/><Relationship Id="rId5" Type="http://schemas.openxmlformats.org/officeDocument/2006/relationships/tags" Target="../tags/tag371.xml"/><Relationship Id="rId4" Type="http://schemas.openxmlformats.org/officeDocument/2006/relationships/tags" Target="../tags/tag370.xml"/><Relationship Id="rId3" Type="http://schemas.openxmlformats.org/officeDocument/2006/relationships/tags" Target="../tags/tag369.xml"/><Relationship Id="rId2" Type="http://schemas.openxmlformats.org/officeDocument/2006/relationships/tags" Target="../tags/tag368.xml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6" Type="http://schemas.openxmlformats.org/officeDocument/2006/relationships/tags" Target="../tags/tag377.xml"/><Relationship Id="rId5" Type="http://schemas.openxmlformats.org/officeDocument/2006/relationships/tags" Target="../tags/tag376.xml"/><Relationship Id="rId4" Type="http://schemas.openxmlformats.org/officeDocument/2006/relationships/tags" Target="../tags/tag375.xml"/><Relationship Id="rId3" Type="http://schemas.openxmlformats.org/officeDocument/2006/relationships/tags" Target="../tags/tag374.xml"/><Relationship Id="rId2" Type="http://schemas.openxmlformats.org/officeDocument/2006/relationships/tags" Target="../tags/tag373.xml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7" Type="http://schemas.openxmlformats.org/officeDocument/2006/relationships/tags" Target="../tags/tag383.xml"/><Relationship Id="rId6" Type="http://schemas.openxmlformats.org/officeDocument/2006/relationships/tags" Target="../tags/tag382.xml"/><Relationship Id="rId5" Type="http://schemas.openxmlformats.org/officeDocument/2006/relationships/tags" Target="../tags/tag381.xml"/><Relationship Id="rId4" Type="http://schemas.openxmlformats.org/officeDocument/2006/relationships/tags" Target="../tags/tag380.xml"/><Relationship Id="rId3" Type="http://schemas.openxmlformats.org/officeDocument/2006/relationships/tags" Target="../tags/tag379.xml"/><Relationship Id="rId2" Type="http://schemas.openxmlformats.org/officeDocument/2006/relationships/tags" Target="../tags/tag378.xml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9" Type="http://schemas.openxmlformats.org/officeDocument/2006/relationships/tags" Target="../tags/tag39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5" Type="http://schemas.openxmlformats.org/officeDocument/2006/relationships/tags" Target="../tags/tag395.xml"/><Relationship Id="rId4" Type="http://schemas.openxmlformats.org/officeDocument/2006/relationships/tags" Target="../tags/tag394.xml"/><Relationship Id="rId3" Type="http://schemas.openxmlformats.org/officeDocument/2006/relationships/tags" Target="../tags/tag393.xml"/><Relationship Id="rId2" Type="http://schemas.openxmlformats.org/officeDocument/2006/relationships/tags" Target="../tags/tag392.xml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4" Type="http://schemas.openxmlformats.org/officeDocument/2006/relationships/tags" Target="../tags/tag398.xml"/><Relationship Id="rId3" Type="http://schemas.openxmlformats.org/officeDocument/2006/relationships/tags" Target="../tags/tag397.xml"/><Relationship Id="rId2" Type="http://schemas.openxmlformats.org/officeDocument/2006/relationships/tags" Target="../tags/tag396.xml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7" Type="http://schemas.openxmlformats.org/officeDocument/2006/relationships/tags" Target="../tags/tag404.xml"/><Relationship Id="rId6" Type="http://schemas.openxmlformats.org/officeDocument/2006/relationships/tags" Target="../tags/tag403.xml"/><Relationship Id="rId5" Type="http://schemas.openxmlformats.org/officeDocument/2006/relationships/tags" Target="../tags/tag402.xml"/><Relationship Id="rId4" Type="http://schemas.openxmlformats.org/officeDocument/2006/relationships/tags" Target="../tags/tag401.xml"/><Relationship Id="rId3" Type="http://schemas.openxmlformats.org/officeDocument/2006/relationships/tags" Target="../tags/tag400.xml"/><Relationship Id="rId2" Type="http://schemas.openxmlformats.org/officeDocument/2006/relationships/tags" Target="../tags/tag399.xml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6" Type="http://schemas.openxmlformats.org/officeDocument/2006/relationships/tags" Target="../tags/tag409.xml"/><Relationship Id="rId5" Type="http://schemas.openxmlformats.org/officeDocument/2006/relationships/tags" Target="../tags/tag408.xml"/><Relationship Id="rId4" Type="http://schemas.openxmlformats.org/officeDocument/2006/relationships/tags" Target="../tags/tag407.xml"/><Relationship Id="rId3" Type="http://schemas.openxmlformats.org/officeDocument/2006/relationships/tags" Target="../tags/tag406.xml"/><Relationship Id="rId2" Type="http://schemas.openxmlformats.org/officeDocument/2006/relationships/tags" Target="../tags/tag405.xml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5" Type="http://schemas.openxmlformats.org/officeDocument/2006/relationships/tags" Target="../tags/tag413.xml"/><Relationship Id="rId4" Type="http://schemas.openxmlformats.org/officeDocument/2006/relationships/tags" Target="../tags/tag412.xml"/><Relationship Id="rId3" Type="http://schemas.openxmlformats.org/officeDocument/2006/relationships/tags" Target="../tags/tag411.xml"/><Relationship Id="rId2" Type="http://schemas.openxmlformats.org/officeDocument/2006/relationships/tags" Target="../tags/tag410.xml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5" Type="http://schemas.openxmlformats.org/officeDocument/2006/relationships/tags" Target="../tags/tag417.xml"/><Relationship Id="rId4" Type="http://schemas.openxmlformats.org/officeDocument/2006/relationships/tags" Target="../tags/tag416.xml"/><Relationship Id="rId3" Type="http://schemas.openxmlformats.org/officeDocument/2006/relationships/tags" Target="../tags/tag415.xml"/><Relationship Id="rId2" Type="http://schemas.openxmlformats.org/officeDocument/2006/relationships/tags" Target="../tags/tag414.xml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200150"/>
            <a:ext cx="8229600" cy="3394472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fld id="{F7E945F2-5F8B-4BBE-B7D7-514D88A41B9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200150"/>
            <a:ext cx="8229600" cy="3394472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fld id="{F7E945F2-5F8B-4BBE-B7D7-514D88A41B9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png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2" Type="http://schemas.openxmlformats.org/officeDocument/2006/relationships/theme" Target="../theme/theme2.xml"/><Relationship Id="rId21" Type="http://schemas.openxmlformats.org/officeDocument/2006/relationships/image" Target="../media/image5.jpeg"/><Relationship Id="rId20" Type="http://schemas.openxmlformats.org/officeDocument/2006/relationships/tags" Target="../tags/tag118.xml"/><Relationship Id="rId2" Type="http://schemas.openxmlformats.org/officeDocument/2006/relationships/slideLayout" Target="../slideLayouts/slideLayout13.xml"/><Relationship Id="rId19" Type="http://schemas.openxmlformats.org/officeDocument/2006/relationships/image" Target="../media/image4.png"/><Relationship Id="rId18" Type="http://schemas.openxmlformats.org/officeDocument/2006/relationships/tags" Target="../tags/tag117.xml"/><Relationship Id="rId17" Type="http://schemas.openxmlformats.org/officeDocument/2006/relationships/image" Target="../media/image3.png"/><Relationship Id="rId16" Type="http://schemas.openxmlformats.org/officeDocument/2006/relationships/tags" Target="../tags/tag116.xml"/><Relationship Id="rId15" Type="http://schemas.openxmlformats.org/officeDocument/2006/relationships/tags" Target="../tags/tag115.xml"/><Relationship Id="rId14" Type="http://schemas.openxmlformats.org/officeDocument/2006/relationships/image" Target="../media/image2.png"/><Relationship Id="rId13" Type="http://schemas.openxmlformats.org/officeDocument/2006/relationships/tags" Target="../tags/tag114.xml"/><Relationship Id="rId12" Type="http://schemas.openxmlformats.org/officeDocument/2006/relationships/tags" Target="../tags/tag11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0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9" Type="http://schemas.openxmlformats.org/officeDocument/2006/relationships/image" Target="../media/image5.jpeg"/><Relationship Id="rId18" Type="http://schemas.openxmlformats.org/officeDocument/2006/relationships/image" Target="../media/image6.png"/><Relationship Id="rId17" Type="http://schemas.openxmlformats.org/officeDocument/2006/relationships/tags" Target="../tags/tag179.xml"/><Relationship Id="rId16" Type="http://schemas.openxmlformats.org/officeDocument/2006/relationships/tags" Target="../tags/tag178.xml"/><Relationship Id="rId15" Type="http://schemas.openxmlformats.org/officeDocument/2006/relationships/tags" Target="../tags/tag177.xml"/><Relationship Id="rId14" Type="http://schemas.openxmlformats.org/officeDocument/2006/relationships/tags" Target="../tags/tag176.xml"/><Relationship Id="rId13" Type="http://schemas.openxmlformats.org/officeDocument/2006/relationships/tags" Target="../tags/tag175.xml"/><Relationship Id="rId12" Type="http://schemas.openxmlformats.org/officeDocument/2006/relationships/tags" Target="../tags/tag17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0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9" Type="http://schemas.openxmlformats.org/officeDocument/2006/relationships/image" Target="../media/image7.png"/><Relationship Id="rId18" Type="http://schemas.openxmlformats.org/officeDocument/2006/relationships/image" Target="../media/image5.jpeg"/><Relationship Id="rId17" Type="http://schemas.openxmlformats.org/officeDocument/2006/relationships/tags" Target="../tags/tag240.xml"/><Relationship Id="rId16" Type="http://schemas.openxmlformats.org/officeDocument/2006/relationships/tags" Target="../tags/tag239.xml"/><Relationship Id="rId15" Type="http://schemas.openxmlformats.org/officeDocument/2006/relationships/tags" Target="../tags/tag238.xml"/><Relationship Id="rId14" Type="http://schemas.openxmlformats.org/officeDocument/2006/relationships/tags" Target="../tags/tag237.xml"/><Relationship Id="rId13" Type="http://schemas.openxmlformats.org/officeDocument/2006/relationships/tags" Target="../tags/tag236.xml"/><Relationship Id="rId12" Type="http://schemas.openxmlformats.org/officeDocument/2006/relationships/tags" Target="../tags/tag235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0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9" Type="http://schemas.openxmlformats.org/officeDocument/2006/relationships/image" Target="../media/image7.png"/><Relationship Id="rId18" Type="http://schemas.openxmlformats.org/officeDocument/2006/relationships/image" Target="../media/image5.jpeg"/><Relationship Id="rId17" Type="http://schemas.openxmlformats.org/officeDocument/2006/relationships/tags" Target="../tags/tag301.xml"/><Relationship Id="rId16" Type="http://schemas.openxmlformats.org/officeDocument/2006/relationships/tags" Target="../tags/tag300.xml"/><Relationship Id="rId15" Type="http://schemas.openxmlformats.org/officeDocument/2006/relationships/tags" Target="../tags/tag299.xml"/><Relationship Id="rId14" Type="http://schemas.openxmlformats.org/officeDocument/2006/relationships/tags" Target="../tags/tag298.xml"/><Relationship Id="rId13" Type="http://schemas.openxmlformats.org/officeDocument/2006/relationships/tags" Target="../tags/tag297.xml"/><Relationship Id="rId12" Type="http://schemas.openxmlformats.org/officeDocument/2006/relationships/tags" Target="../tags/tag296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0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9" Type="http://schemas.openxmlformats.org/officeDocument/2006/relationships/image" Target="../media/image5.jpeg"/><Relationship Id="rId18" Type="http://schemas.openxmlformats.org/officeDocument/2006/relationships/tags" Target="../tags/tag362.xml"/><Relationship Id="rId17" Type="http://schemas.openxmlformats.org/officeDocument/2006/relationships/tags" Target="../tags/tag361.xml"/><Relationship Id="rId16" Type="http://schemas.openxmlformats.org/officeDocument/2006/relationships/tags" Target="../tags/tag360.xml"/><Relationship Id="rId15" Type="http://schemas.openxmlformats.org/officeDocument/2006/relationships/tags" Target="../tags/tag359.xml"/><Relationship Id="rId14" Type="http://schemas.openxmlformats.org/officeDocument/2006/relationships/tags" Target="../tags/tag358.xml"/><Relationship Id="rId13" Type="http://schemas.openxmlformats.org/officeDocument/2006/relationships/tags" Target="../tags/tag357.xml"/><Relationship Id="rId12" Type="http://schemas.openxmlformats.org/officeDocument/2006/relationships/image" Target="../media/image7.pn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1" Type="http://schemas.openxmlformats.org/officeDocument/2006/relationships/theme" Target="../theme/theme7.xml"/><Relationship Id="rId20" Type="http://schemas.openxmlformats.org/officeDocument/2006/relationships/image" Target="../media/image5.jpeg"/><Relationship Id="rId2" Type="http://schemas.openxmlformats.org/officeDocument/2006/relationships/slideLayout" Target="../slideLayouts/slideLayout68.xml"/><Relationship Id="rId19" Type="http://schemas.openxmlformats.org/officeDocument/2006/relationships/tags" Target="../tags/tag423.xml"/><Relationship Id="rId18" Type="http://schemas.openxmlformats.org/officeDocument/2006/relationships/tags" Target="../tags/tag422.xml"/><Relationship Id="rId17" Type="http://schemas.openxmlformats.org/officeDocument/2006/relationships/tags" Target="../tags/tag421.xml"/><Relationship Id="rId16" Type="http://schemas.openxmlformats.org/officeDocument/2006/relationships/tags" Target="../tags/tag420.xml"/><Relationship Id="rId15" Type="http://schemas.openxmlformats.org/officeDocument/2006/relationships/tags" Target="../tags/tag419.xml"/><Relationship Id="rId14" Type="http://schemas.openxmlformats.org/officeDocument/2006/relationships/tags" Target="../tags/tag418.xml"/><Relationship Id="rId13" Type="http://schemas.openxmlformats.org/officeDocument/2006/relationships/image" Target="../media/image7.png"/><Relationship Id="rId12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7.xml"/><Relationship Id="rId8" Type="http://schemas.openxmlformats.org/officeDocument/2006/relationships/slideLayout" Target="../slideLayouts/slideLayout86.xml"/><Relationship Id="rId7" Type="http://schemas.openxmlformats.org/officeDocument/2006/relationships/slideLayout" Target="../slideLayouts/slideLayout85.xml"/><Relationship Id="rId6" Type="http://schemas.openxmlformats.org/officeDocument/2006/relationships/slideLayout" Target="../slideLayouts/slideLayout84.xml"/><Relationship Id="rId5" Type="http://schemas.openxmlformats.org/officeDocument/2006/relationships/slideLayout" Target="../slideLayouts/slideLayout83.xml"/><Relationship Id="rId4" Type="http://schemas.openxmlformats.org/officeDocument/2006/relationships/slideLayout" Target="../slideLayouts/slideLayout82.xml"/><Relationship Id="rId3" Type="http://schemas.openxmlformats.org/officeDocument/2006/relationships/slideLayout" Target="../slideLayouts/slideLayout81.xml"/><Relationship Id="rId2" Type="http://schemas.openxmlformats.org/officeDocument/2006/relationships/slideLayout" Target="../slideLayouts/slideLayout80.xml"/><Relationship Id="rId14" Type="http://schemas.openxmlformats.org/officeDocument/2006/relationships/theme" Target="../theme/theme8.xml"/><Relationship Id="rId13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88.xml"/><Relationship Id="rId1" Type="http://schemas.openxmlformats.org/officeDocument/2006/relationships/slideLayout" Target="../slideLayouts/slideLayout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1" name="图片 10" descr="5f0588f3ce1e1dd9e1e08ba5a0db1e86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>
            <a:lum bright="6000"/>
          </a:blip>
          <a:stretch>
            <a:fillRect/>
          </a:stretch>
        </p:blipFill>
        <p:spPr>
          <a:xfrm>
            <a:off x="-43180" y="865990"/>
            <a:ext cx="9230519" cy="41099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21" name="图片 20" descr="5f998e529f02dcb80383f1628ddecaaf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/>
          <a:stretch>
            <a:fillRect/>
          </a:stretch>
        </p:blipFill>
        <p:spPr>
          <a:xfrm>
            <a:off x="-7620" y="1149985"/>
            <a:ext cx="9159240" cy="3820160"/>
          </a:xfrm>
          <a:prstGeom prst="rect">
            <a:avLst/>
          </a:prstGeom>
        </p:spPr>
      </p:pic>
      <p:grpSp>
        <p:nvGrpSpPr>
          <p:cNvPr id="23" name="组合 22"/>
          <p:cNvGrpSpPr/>
          <p:nvPr userDrawn="1">
            <p:custDataLst>
              <p:tags r:id="rId15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29" name="图片 28" descr="5b20dbdc5278d717eb30bfa1d05a991d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7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30" name="图片 29" descr="54f43b28b1f3d070a0acac37e2d64550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9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>
              <p:custDataLst>
                <p:tags r:id="rId20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r>
                <a:rPr lang="zh-CN" altLang="en-US" sz="400" baseline="0">
                  <a:latin typeface="Arial" panose="020B0604020202020204" pitchFamily="34" charset="0"/>
                  <a:ea typeface="宋体" panose="02010600030101010101" pitchFamily="2" charset="-122"/>
                </a:rPr>
                <a:t>梦 境</a:t>
              </a:r>
              <a:endParaRPr lang="zh-CN" altLang="en-US" sz="400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8">
            <a:lum contrast="24000"/>
          </a:blip>
          <a:srcRect l="4829" t="50950" r="40118" b="33424"/>
          <a:stretch>
            <a:fillRect/>
          </a:stretch>
        </p:blipFill>
        <p:spPr>
          <a:xfrm>
            <a:off x="5649595" y="4540250"/>
            <a:ext cx="3477895" cy="59817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18">
            <a:lum bright="12000" contrast="24000"/>
          </a:blip>
          <a:srcRect l="61004" t="66260" r="20897" b="19536"/>
          <a:stretch>
            <a:fillRect/>
          </a:stretch>
        </p:blipFill>
        <p:spPr>
          <a:xfrm>
            <a:off x="8154035" y="13335"/>
            <a:ext cx="973455" cy="750570"/>
          </a:xfrm>
          <a:prstGeom prst="rect">
            <a:avLst/>
          </a:prstGeom>
        </p:spPr>
      </p:pic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lum bright="72000"/>
          </a:blip>
          <a:srcRect r="55350" b="55094"/>
          <a:stretch>
            <a:fillRect/>
          </a:stretch>
        </p:blipFill>
        <p:spPr>
          <a:xfrm>
            <a:off x="7447280" y="3474720"/>
            <a:ext cx="1701165" cy="166814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lum bright="72000"/>
          </a:blip>
          <a:srcRect l="55050" b="52786"/>
          <a:stretch>
            <a:fillRect/>
          </a:stretch>
        </p:blipFill>
        <p:spPr>
          <a:xfrm>
            <a:off x="7416800" y="53340"/>
            <a:ext cx="1712595" cy="17538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>
            <a:lum bright="90000"/>
          </a:blip>
          <a:srcRect t="54051" r="55733"/>
          <a:stretch>
            <a:fillRect/>
          </a:stretch>
        </p:blipFill>
        <p:spPr>
          <a:xfrm>
            <a:off x="1913890" y="-31115"/>
            <a:ext cx="5142865" cy="520573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>
            <a:lum bright="90000"/>
          </a:blip>
          <a:srcRect l="52967" t="53863"/>
          <a:stretch>
            <a:fillRect/>
          </a:stretch>
        </p:blipFill>
        <p:spPr>
          <a:xfrm>
            <a:off x="1694815" y="-21590"/>
            <a:ext cx="5307330" cy="507619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15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3995" algn="l" defTabSz="685800" rtl="0" eaLnBrk="1" latinLnBrk="0" hangingPunct="1">
        <a:spcBef>
          <a:spcPct val="15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15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15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15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15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15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15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15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24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3.xml"/><Relationship Id="rId3" Type="http://schemas.openxmlformats.org/officeDocument/2006/relationships/tags" Target="../tags/tag425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3.xml"/><Relationship Id="rId2" Type="http://schemas.openxmlformats.org/officeDocument/2006/relationships/tags" Target="../tags/tag426.xml"/><Relationship Id="rId1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tags" Target="../tags/tag427.xml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tags" Target="../tags/tag429.xml"/><Relationship Id="rId1" Type="http://schemas.openxmlformats.org/officeDocument/2006/relationships/tags" Target="../tags/tag428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8.xml"/><Relationship Id="rId3" Type="http://schemas.openxmlformats.org/officeDocument/2006/relationships/image" Target="../media/image12.jpeg"/><Relationship Id="rId2" Type="http://schemas.openxmlformats.org/officeDocument/2006/relationships/hyperlink" Target="12&#12289;13&#35838;/Local%20Settings/Temp/Rar$DI00.875/&#36763;&#20133;&#38761;&#21629;&#65288;&#35838;&#20214;&#65289;.ppt" TargetMode="External"/><Relationship Id="rId1" Type="http://schemas.openxmlformats.org/officeDocument/2006/relationships/tags" Target="../tags/tag4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tags" Target="../tags/tag432.xml"/><Relationship Id="rId1" Type="http://schemas.openxmlformats.org/officeDocument/2006/relationships/tags" Target="../tags/tag431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3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9.xml"/><Relationship Id="rId3" Type="http://schemas.openxmlformats.org/officeDocument/2006/relationships/tags" Target="../tags/tag433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5.xml"/><Relationship Id="rId1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tags" Target="../tags/tag434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0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37.xml"/><Relationship Id="rId2" Type="http://schemas.openxmlformats.org/officeDocument/2006/relationships/tags" Target="../tags/tag435.xml"/><Relationship Id="rId1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3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tags" Target="../tags/tag437.xml"/><Relationship Id="rId1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tags" Target="../tags/tag438.xml"/><Relationship Id="rId1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" name="标题 6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749935" y="1017905"/>
            <a:ext cx="7643495" cy="1139190"/>
          </a:xfrm>
          <a:prstGeom prst="rect">
            <a:avLst/>
          </a:prstGeom>
        </p:spPr>
        <p:txBody>
          <a:bodyPr vert="horz" lIns="90000" tIns="46800" rIns="90000" bIns="46800" rtlCol="0" anchor="b" anchorCtr="0">
            <a:normAutofit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7200" b="1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</a:defRPr>
            </a:lvl1pPr>
          </a:lstStyle>
          <a:p>
            <a:r>
              <a:rPr lang="zh-CN" altLang="zh-CN" sz="6000" b="0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第</a:t>
            </a:r>
            <a:r>
              <a:rPr lang="en-US" altLang="zh-CN" sz="6000" b="0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</a:t>
            </a:r>
            <a:r>
              <a:rPr lang="zh-CN" altLang="en-US" sz="6000" b="0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课 辛亥革命</a:t>
            </a:r>
            <a:endParaRPr lang="zh-CN" altLang="en-US" sz="6000" b="0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9135" cy="5144929"/>
          </a:xfrm>
          <a:prstGeom prst="rect">
            <a:avLst/>
          </a:prstGeom>
        </p:spPr>
      </p:pic>
      <p:pic>
        <p:nvPicPr>
          <p:cNvPr id="4" name="图片 3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6323" y="0"/>
            <a:ext cx="4281011" cy="5142071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矩形 9"/>
          <p:cNvSpPr/>
          <p:nvPr/>
        </p:nvSpPr>
        <p:spPr>
          <a:xfrm>
            <a:off x="107315" y="1588135"/>
            <a:ext cx="5885815" cy="3138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政治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:  </a:t>
            </a: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改革官制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，裁汰冗官，</a:t>
            </a:r>
            <a:endParaRPr kumimoji="0" lang="zh-CN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司法，修订刑律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，废除酷刑；</a:t>
            </a:r>
            <a:endParaRPr kumimoji="0" lang="zh-CN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经济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:  </a:t>
            </a: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奖励实业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，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颁布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《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商律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》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，设商会，办大清银行</a:t>
            </a:r>
            <a:endParaRPr kumimoji="0" lang="zh-CN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军事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:  </a:t>
            </a: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扩编</a:t>
            </a: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新军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，采用洋操，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新式枪炮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；举办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警政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;</a:t>
            </a: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文化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:  </a:t>
            </a: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废科举</a:t>
            </a: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、办学校、办游学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，推行新学制；</a:t>
            </a: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风俗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:  </a:t>
            </a: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Helvetica" panose="020B0604020202020204" pitchFamily="34" charset="0"/>
              </a:rPr>
              <a:t>禁缠足、鸦片；满汉通婚</a:t>
            </a:r>
            <a:endParaRPr kumimoji="0" lang="zh-CN" altLang="zh-CN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Helvetica" panose="020B0604020202020204" pitchFamily="34" charset="0"/>
            </a:endParaRPr>
          </a:p>
        </p:txBody>
      </p:sp>
      <p:sp>
        <p:nvSpPr>
          <p:cNvPr id="53267" name="文本框 53266"/>
          <p:cNvSpPr txBox="1"/>
          <p:nvPr/>
        </p:nvSpPr>
        <p:spPr>
          <a:xfrm>
            <a:off x="106680" y="820420"/>
            <a:ext cx="5886450" cy="5067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marR="0" algn="ctr" defTabSz="914400" eaLnBrk="1" fontAlgn="auto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Helvetica" panose="020B0604020202020204" pitchFamily="34" charset="0"/>
              </a:rPr>
              <a:t>清末新政 </a:t>
            </a:r>
            <a:endParaRPr kumimoji="0" lang="zh-CN" altLang="en-US" sz="2700" b="1" kern="1200" cap="none" spc="0" normalizeH="0" baseline="0" noProof="1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pic>
        <p:nvPicPr>
          <p:cNvPr id="6" name="圖片 5" descr="清末新政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785" y="1768475"/>
            <a:ext cx="2788920" cy="1976755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6473889" y="3842380"/>
            <a:ext cx="2468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kumimoji="1"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督办政务处（新政）</a:t>
            </a:r>
            <a:endParaRPr kumimoji="1"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" name="文本占位符 5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07315" y="176530"/>
            <a:ext cx="5885815" cy="4718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0000" tIns="46800" rIns="90000" bIns="46800" rtlCol="0" anchor="t">
            <a:noAutofit/>
          </a:bodyPr>
          <a:lstStyle>
            <a:lvl1pPr mar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9144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3716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18288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一、资产阶级民主革命的兴起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Rectangle 2"/>
          <p:cNvSpPr/>
          <p:nvPr/>
        </p:nvSpPr>
        <p:spPr>
          <a:xfrm>
            <a:off x="168910" y="538480"/>
            <a:ext cx="4023995" cy="3784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fontAlgn="auto" hangingPunct="0">
              <a:lnSpc>
                <a:spcPct val="150000"/>
              </a:lnSpc>
            </a:pPr>
            <a:r>
              <a:rPr lang="en-US" altLang="zh-CN" sz="4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1894</a:t>
            </a:r>
            <a:r>
              <a:rPr lang="zh-CN" altLang="en-US" sz="4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年孙中山在檀香山组织兴中会，走上了革命的道路</a:t>
            </a:r>
            <a:endParaRPr lang="zh-CN" altLang="en-US" sz="4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9" name="Picture 3" descr="01fa3f2ac65c103850b597acb3119313b17e893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51655" y="533400"/>
            <a:ext cx="4486910" cy="37953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2"/>
          <p:cNvSpPr/>
          <p:nvPr/>
        </p:nvSpPr>
        <p:spPr>
          <a:xfrm>
            <a:off x="5492750" y="4328478"/>
            <a:ext cx="2204720" cy="70675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hangingPunct="0"/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兴中会</a:t>
            </a:r>
            <a:endParaRPr lang="zh-CN" altLang="en-US" sz="40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5" name="Group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86995" y="193675"/>
          <a:ext cx="8970010" cy="4755515"/>
        </p:xfrm>
        <a:graphic>
          <a:graphicData uri="http://schemas.openxmlformats.org/drawingml/2006/table">
            <a:tbl>
              <a:tblPr/>
              <a:tblGrid>
                <a:gridCol w="1483360"/>
                <a:gridCol w="1483995"/>
                <a:gridCol w="2764790"/>
                <a:gridCol w="1480820"/>
                <a:gridCol w="1757045"/>
              </a:tblGrid>
              <a:tr h="1272540"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成立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时间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名称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主要成员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领导人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成立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地点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45515"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1894年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兴中会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华侨、会党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孙中山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檀香山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592580"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1904年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华兴会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留学生、学界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黄兴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宋教仁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湖南长沙</a:t>
                      </a:r>
                      <a:endParaRPr kumimoji="0" lang="zh-CN" altLang="en-US" sz="2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44880"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1904年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光复会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留学生、学界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蔡元培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857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上海</a:t>
                      </a:r>
                      <a:endParaRPr kumimoji="0" lang="zh-CN" altLang="en-US" sz="32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Group 2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1953895" y="695960"/>
          <a:ext cx="7121525" cy="4183380"/>
        </p:xfrm>
        <a:graphic>
          <a:graphicData uri="http://schemas.openxmlformats.org/drawingml/2006/table">
            <a:tbl>
              <a:tblPr/>
              <a:tblGrid>
                <a:gridCol w="950595"/>
                <a:gridCol w="3168015"/>
                <a:gridCol w="3002915"/>
              </a:tblGrid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兴中会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同盟会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建立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1894</a:t>
                      </a: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年，檀香山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1905</a:t>
                      </a: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年，日本东京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3487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纲领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驱除鞑虏，恢复中华，创立合众政府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驱除鞑虏，恢复中华，创立民国，平均地权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22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地位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中国第一个资产阶级民主革命团体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第一个</a:t>
                      </a:r>
                      <a:r>
                        <a:rPr kumimoji="0" lang="zh-CN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统一</a:t>
                      </a: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的资产阶级革命政党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22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影响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民主革命团体纷纷出现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成为辛亥革命的领导核心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292" name="Text Box 28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953895" y="47625"/>
            <a:ext cx="7121525" cy="4603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组织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基础</a:t>
            </a:r>
            <a:r>
              <a:rPr lang="zh-CN" altLang="zh-CN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资产阶级</a:t>
            </a:r>
            <a:r>
              <a:rPr lang="zh-CN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革命</a:t>
            </a:r>
            <a:r>
              <a:rPr 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团体和</a:t>
            </a:r>
            <a:r>
              <a:rPr lang="zh-CN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政党</a:t>
            </a:r>
            <a:r>
              <a:rPr lang="zh-CN" alt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的建立</a:t>
            </a:r>
            <a:endParaRPr lang="zh-CN" altLang="en-US" sz="2400" b="1" dirty="0" smtClean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8917" name="图片 38916" descr="0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" y="1263650"/>
            <a:ext cx="1843405" cy="304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14338" name="Group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2230" y="707390"/>
          <a:ext cx="9077960" cy="4326255"/>
        </p:xfrm>
        <a:graphic>
          <a:graphicData uri="http://schemas.openxmlformats.org/drawingml/2006/table">
            <a:tbl>
              <a:tblPr/>
              <a:tblGrid>
                <a:gridCol w="1971040"/>
                <a:gridCol w="2201545"/>
                <a:gridCol w="4905375"/>
              </a:tblGrid>
              <a:tr h="495300">
                <a:tc gridSpan="3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三民主义的内涵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cP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</a:tcPr>
                </a:tc>
                <a:tc hMerge="1">
                  <a:tcP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</a:tcPr>
                </a:tc>
              </a:tr>
              <a:tr h="49530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同盟会纲领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思想内涵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9220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民族主义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驱除鞑虏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恢复中华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用革命手段推翻帝国主义支持的清朝封建统治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2616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民权主义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创立民国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通过政治革命，推翻封建帝制，建立资产阶级民主共和国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1729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民生主义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平均地权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（≠平分土地）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核定地价，涨价归国家所有，国民共享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62865" y="137795"/>
            <a:ext cx="5262245" cy="5092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90000" tIns="46800" rIns="90000" bIns="46800" rtlCol="0" anchor="t">
            <a:noAutofit/>
          </a:bodyPr>
          <a:lstStyle>
            <a:lvl1pPr mar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9144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3716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18288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一、资产阶级民主革命的兴起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9" name="Rectangle 1"/>
          <p:cNvSpPr/>
          <p:nvPr/>
        </p:nvSpPr>
        <p:spPr>
          <a:xfrm>
            <a:off x="38735" y="1890713"/>
            <a:ext cx="9067165" cy="30460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1905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年，同盟会在日本东京成立。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1906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年，同盟会发动萍浏醴起义。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1907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年，同盟会先后发动了黄冈起义、七女湖起义、防城起义、镇南关起义等。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1908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年，同盟会策划了钦州起义、河口起义等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1911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年，广州</a:t>
            </a:r>
            <a:r>
              <a:rPr lang="zh-CN" altLang="en-US" sz="3200" b="1" u="sng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黄花岗起义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爆发。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30525" y="55245"/>
            <a:ext cx="2908300" cy="377063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5" y="55245"/>
            <a:ext cx="2672715" cy="38163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711450" y="253365"/>
            <a:ext cx="431800" cy="1224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秋瑾</a:t>
            </a:r>
            <a:endParaRPr lang="zh-CN" altLang="en-US" sz="2800"/>
          </a:p>
        </p:txBody>
      </p:sp>
      <p:sp>
        <p:nvSpPr>
          <p:cNvPr id="5" name="矩形 4"/>
          <p:cNvSpPr/>
          <p:nvPr/>
        </p:nvSpPr>
        <p:spPr>
          <a:xfrm>
            <a:off x="5731510" y="253365"/>
            <a:ext cx="431800" cy="1224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徐锡麟</a:t>
            </a:r>
            <a:endParaRPr lang="zh-CN" altLang="en-US" sz="28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3310" y="177165"/>
            <a:ext cx="2420620" cy="35267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583930" y="253365"/>
            <a:ext cx="431800" cy="1224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林觉民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7230110" y="4662805"/>
            <a:ext cx="525780" cy="299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350"/>
              <a:t>溥仪</a:t>
            </a:r>
            <a:endParaRPr lang="zh-CN" altLang="en-US" sz="1350"/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2129314" y="5992"/>
            <a:ext cx="2011680" cy="4603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</a:rPr>
              <a:t>清廷预备立宪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345440" y="556895"/>
            <a:ext cx="5579745" cy="45231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/>
              <a:t>随着民主革命运动的蓬勃发展，立宪的呼声越来越高。</a:t>
            </a:r>
            <a:endParaRPr lang="zh-CN" altLang="en-US" sz="3200" b="1" dirty="0"/>
          </a:p>
          <a:p>
            <a:pPr>
              <a:spcBef>
                <a:spcPct val="50000"/>
              </a:spcBef>
            </a:pPr>
            <a:r>
              <a:rPr lang="en-US" altLang="zh-CN" sz="3200" b="1" dirty="0"/>
              <a:t>1906</a:t>
            </a:r>
            <a:r>
              <a:rPr lang="zh-CN" altLang="en-US" sz="3200" b="1" dirty="0"/>
              <a:t>年，清政府宣布“预备仿行宪政”，借立宪之名行集权之实。</a:t>
            </a:r>
            <a:endParaRPr lang="zh-CN" altLang="en-US" sz="3200" b="1" dirty="0"/>
          </a:p>
          <a:p>
            <a:pPr>
              <a:spcBef>
                <a:spcPct val="50000"/>
              </a:spcBef>
            </a:pPr>
            <a:r>
              <a:rPr lang="en-US" altLang="zh-CN" sz="3200" b="1" dirty="0"/>
              <a:t>1911</a:t>
            </a:r>
            <a:r>
              <a:rPr lang="zh-CN" altLang="en-US" sz="3200" b="1" dirty="0"/>
              <a:t>年，清政府成立以奕</a:t>
            </a:r>
            <a:r>
              <a:rPr lang="zh-CN" altLang="en-US" sz="3200" b="1" dirty="0">
                <a:solidFill>
                  <a:srgbClr val="000000"/>
                </a:solidFill>
              </a:rPr>
              <a:t>劻</a:t>
            </a:r>
            <a:r>
              <a:rPr lang="zh-CN" altLang="en-US" sz="3200" b="1" dirty="0"/>
              <a:t>为总理大臣的“皇族内阁”。“预备立宪”的骗局彻底败露。</a:t>
            </a:r>
            <a:endParaRPr lang="zh-CN" altLang="en-US" sz="3200" b="1" dirty="0"/>
          </a:p>
        </p:txBody>
      </p:sp>
      <p:pic>
        <p:nvPicPr>
          <p:cNvPr id="134152" name="Picture 8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030" y="218440"/>
            <a:ext cx="2821940" cy="434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8" grpId="0" animBg="1"/>
      <p:bldP spid="13415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3228340" y="217170"/>
            <a:ext cx="1731645" cy="386080"/>
          </a:xfrm>
          <a:solidFill>
            <a:schemeClr val="accent4">
              <a:lumMod val="20000"/>
              <a:lumOff val="80000"/>
            </a:schemeClr>
          </a:solidFill>
        </p:spPr>
        <p:txBody>
          <a:bodyPr anchor="ctr"/>
          <a:p>
            <a:r>
              <a:rPr lang="zh-CN" altLang="en-US" sz="2800" dirty="0">
                <a:ea typeface="黑体" panose="02010609060101010101" pitchFamily="49" charset="-122"/>
              </a:rPr>
              <a:t>保路运动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>
          <a:xfrm>
            <a:off x="146050" y="800735"/>
            <a:ext cx="6092190" cy="4053205"/>
          </a:xfrm>
          <a:solidFill>
            <a:schemeClr val="accent5">
              <a:lumMod val="20000"/>
              <a:lumOff val="80000"/>
              <a:alpha val="50000"/>
            </a:schemeClr>
          </a:solidFill>
        </p:spPr>
        <p:txBody>
          <a:bodyPr/>
          <a:p>
            <a:pPr>
              <a:lnSpc>
                <a:spcPct val="80000"/>
              </a:lnSpc>
            </a:pPr>
            <a:endParaRPr lang="en-US" altLang="zh-CN" sz="8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1910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年，英法德美四国银行团逼清政府订立借款修路合同。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1911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，清廷在邮传大臣盛宣怀的策动下，宣布“铁路国有”政策，将已归商办的川汉、粤汉铁路收归国有。四川修筑铁路的股金，不仅来自绅士、商人、地主，还有农民，而且农民购买的股份占很大比例。清政府颁布“铁路国有”政策以后，由于拒不归还四川的股金。因此招致了四川各阶层，尤其是广大城乡劳动人民的反对，从而掀起了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1911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月轰轰烈烈的保路运动。此次运动催生了辛亥革命，葬送了大清。</a:t>
            </a:r>
            <a:endParaRPr lang="zh-CN" altLang="en-US" sz="24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4925" y="466090"/>
            <a:ext cx="2710815" cy="4105275"/>
          </a:xfrm>
          <a:prstGeom prst="rect">
            <a:avLst/>
          </a:prstGeom>
        </p:spPr>
      </p:pic>
      <p:sp>
        <p:nvSpPr>
          <p:cNvPr id="93192" name="矩形 93191"/>
          <p:cNvSpPr/>
          <p:nvPr/>
        </p:nvSpPr>
        <p:spPr>
          <a:xfrm>
            <a:off x="-18415" y="2004695"/>
            <a:ext cx="9171305" cy="92202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5400" b="1" dirty="0">
                <a:solidFill>
                  <a:srgbClr val="08080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四川保路运动使武汉兵力空虚</a:t>
            </a:r>
            <a:endParaRPr lang="zh-CN" altLang="en-US" sz="5400" b="1" dirty="0">
              <a:solidFill>
                <a:srgbClr val="08080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6050" y="19685"/>
            <a:ext cx="262128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二、武昌起义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2" grpId="0" bldLvl="0" animBg="1"/>
      <p:bldP spid="9219" grpId="0" animBg="1" build="p"/>
      <p:bldP spid="9319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9" name="文本框 59396"/>
          <p:cNvSpPr txBox="1"/>
          <p:nvPr/>
        </p:nvSpPr>
        <p:spPr>
          <a:xfrm>
            <a:off x="1818085" y="4662488"/>
            <a:ext cx="309880" cy="506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7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0" name="文本框 59397"/>
          <p:cNvSpPr txBox="1"/>
          <p:nvPr/>
        </p:nvSpPr>
        <p:spPr>
          <a:xfrm>
            <a:off x="3330178" y="3759994"/>
            <a:ext cx="309880" cy="506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7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6915" y="704215"/>
            <a:ext cx="3325495" cy="254508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4305" y="71120"/>
            <a:ext cx="557847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二、武昌起义与中华民国建立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4" name="Rectangle 3"/>
          <p:cNvSpPr>
            <a:spLocks noGrp="1"/>
          </p:cNvSpPr>
          <p:nvPr/>
        </p:nvSpPr>
        <p:spPr>
          <a:xfrm>
            <a:off x="154305" y="899160"/>
            <a:ext cx="8879840" cy="30734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444500" indent="-358775" algn="l" rtl="0" eaLnBrk="0" fontAlgn="base" hangingPunct="0">
              <a:spcBef>
                <a:spcPts val="18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m"/>
              <a:defRPr sz="20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57505" indent="87630" algn="l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defRPr>
                <a:solidFill>
                  <a:srgbClr val="4D4D4D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•"/>
              <a:defRPr sz="1400">
                <a:solidFill>
                  <a:srgbClr val="4D4D4D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–"/>
              <a:defRPr sz="1200">
                <a:solidFill>
                  <a:srgbClr val="4D4D4D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9pPr>
          </a:lstStyle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1911年10月10日，武昌起义爆发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1911年10月11月。成立湖北军政府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1911年10月12日，革命军占领武汉三镇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推举黎元洪为都督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470" y="3249295"/>
            <a:ext cx="2141855" cy="1849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44" name="文本框 39943"/>
          <p:cNvSpPr txBox="1"/>
          <p:nvPr/>
        </p:nvSpPr>
        <p:spPr>
          <a:xfrm>
            <a:off x="6651625" y="892175"/>
            <a:ext cx="2433955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>
                <a:solidFill>
                  <a:srgbClr val="99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武昌起义胜利后两个月内，全国十几个省区相继宣布独立；清王朝统治土崩瓦解。</a:t>
            </a:r>
            <a:endParaRPr lang="zh-CN" altLang="en-US" sz="3200" b="1">
              <a:solidFill>
                <a:srgbClr val="99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" y="6350"/>
            <a:ext cx="6539865" cy="50971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5" name="Rectangle 2"/>
          <p:cNvSpPr>
            <a:spLocks noGrp="1"/>
          </p:cNvSpPr>
          <p:nvPr/>
        </p:nvSpPr>
        <p:spPr>
          <a:xfrm>
            <a:off x="74295" y="127000"/>
            <a:ext cx="4723130" cy="533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vert="horz" wrap="square" lIns="68580" tIns="34290" rIns="68580" bIns="3429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9pPr>
          </a:lstStyle>
          <a:p>
            <a:pPr eaLnBrk="1" hangingPunct="1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中华民国临时政府的成立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6628" name="Picture 5" descr="215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8470" y="127000"/>
            <a:ext cx="1894205" cy="25501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4295" y="775970"/>
            <a:ext cx="5840730" cy="37230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marL="85725" indent="0" eaLnBrk="1" hangingPunct="1">
              <a:buNone/>
            </a:pPr>
            <a:r>
              <a:rPr lang="zh-CN" altLang="en-US" sz="36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①</a:t>
            </a:r>
            <a:r>
              <a:rPr lang="zh-CN" altLang="en-US" sz="3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1911年底，孙中山回国，被各省代表推为中华民国临时大总统。</a:t>
            </a:r>
            <a:endParaRPr lang="zh-CN" altLang="en-US" sz="36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85725" indent="0" eaLnBrk="1" hangingPunct="1">
              <a:buNone/>
            </a:pP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buNone/>
            </a:pPr>
            <a:r>
              <a:rPr lang="zh-CN" altLang="en-US" sz="36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②</a:t>
            </a:r>
            <a:r>
              <a:rPr lang="zh-CN" altLang="en-US" sz="3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1912年元旦，孙中山宣誓就职，宣告中华民国成立，定都南京，以五色旗为国旗。</a:t>
            </a:r>
            <a:endParaRPr lang="zh-CN" altLang="en-US" sz="36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6629" name="Picture 6" descr="zc-7390-27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870" y="2715895"/>
            <a:ext cx="2511028" cy="16168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Text Box 7"/>
          <p:cNvSpPr txBox="1"/>
          <p:nvPr/>
        </p:nvSpPr>
        <p:spPr>
          <a:xfrm>
            <a:off x="5915660" y="4332605"/>
            <a:ext cx="3156585" cy="70675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五色旗代表汉、满、蒙、回、藏五族共和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1"/>
      <p:bldP spid="3" grpId="1"/>
      <p:bldP spid="2663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95240" y="130175"/>
            <a:ext cx="3916045" cy="3052445"/>
          </a:xfrm>
          <a:prstGeom prst="rect">
            <a:avLst/>
          </a:prstGeom>
        </p:spPr>
      </p:pic>
      <p:sp>
        <p:nvSpPr>
          <p:cNvPr id="34821" name="Text Box 6"/>
          <p:cNvSpPr txBox="1"/>
          <p:nvPr/>
        </p:nvSpPr>
        <p:spPr>
          <a:xfrm>
            <a:off x="41910" y="46990"/>
            <a:ext cx="4968875" cy="31076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1、南北对峙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辛亥革命爆发后，清政府统治摇摇欲坠，为挽救局面，清政府被迫任命袁世凯为内阁总理大臣，主持军政。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袁世凯率领北洋军猛攻汉口、汉阳，威逼武昌。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Text Box 6"/>
          <p:cNvSpPr txBox="1"/>
          <p:nvPr/>
        </p:nvSpPr>
        <p:spPr>
          <a:xfrm>
            <a:off x="41910" y="3220720"/>
            <a:ext cx="8970010" cy="18148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、南北议和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袁世凯一面进攻革命党，一面派出代表议和。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、袁世凯可以逼清帝退位，实现共和。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、革命党让出政权，袁世凯出任共和国大总统。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bldLvl="0" animBg="1"/>
      <p:bldP spid="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1432528" y="4717844"/>
            <a:ext cx="6278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b="1" dirty="0" smtClean="0"/>
              <a:t>1912</a:t>
            </a:r>
            <a:r>
              <a:rPr lang="zh-CN" altLang="en-US" b="1" dirty="0" smtClean="0"/>
              <a:t>年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月</a:t>
            </a:r>
            <a:r>
              <a:rPr lang="en-US" altLang="zh-CN" b="1" dirty="0" smtClean="0"/>
              <a:t>12</a:t>
            </a:r>
            <a:r>
              <a:rPr lang="zh-CN" altLang="en-US" b="1" dirty="0" smtClean="0"/>
              <a:t>日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清帝逊位诏书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（</a:t>
            </a:r>
            <a:r>
              <a:rPr lang="zh-CN" altLang="en-US" b="1" dirty="0"/>
              <a:t>原件存中国国家博物馆）</a:t>
            </a:r>
            <a:endParaRPr lang="zh-CN" altLang="en-US" b="1" dirty="0"/>
          </a:p>
        </p:txBody>
      </p:sp>
      <p:sp>
        <p:nvSpPr>
          <p:cNvPr id="118793" name="Text Box 9"/>
          <p:cNvSpPr txBox="1">
            <a:spLocks noChangeArrowheads="1"/>
          </p:cNvSpPr>
          <p:nvPr/>
        </p:nvSpPr>
        <p:spPr bwMode="auto">
          <a:xfrm>
            <a:off x="238201" y="9351"/>
            <a:ext cx="1254760" cy="414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1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帝制终结</a:t>
            </a:r>
            <a:endParaRPr lang="zh-CN" altLang="en-US" sz="21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8796" name="Picture 12" descr="C:\Documents and Settings\robinson\My Documents\My Pictures\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474980"/>
            <a:ext cx="8449945" cy="424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3251" name="图片 53250" descr="3"/>
          <p:cNvPicPr>
            <a:picLocks noChangeAspect="1"/>
          </p:cNvPicPr>
          <p:nvPr/>
        </p:nvPicPr>
        <p:blipFill>
          <a:blip r:embed="rId1"/>
          <a:srcRect r="42647"/>
          <a:stretch>
            <a:fillRect/>
          </a:stretch>
        </p:blipFill>
        <p:spPr>
          <a:xfrm>
            <a:off x="3255645" y="753745"/>
            <a:ext cx="2719705" cy="3554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2" name="文本框 53251"/>
          <p:cNvSpPr txBox="1"/>
          <p:nvPr/>
        </p:nvSpPr>
        <p:spPr>
          <a:xfrm>
            <a:off x="1403985" y="4418330"/>
            <a:ext cx="6884035" cy="46037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自身条件：军权、个人威望高、政治手腕</a:t>
            </a:r>
            <a:endParaRPr lang="zh-CN" altLang="en-US" sz="2400" b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3253" name="组合 53252"/>
          <p:cNvGrpSpPr/>
          <p:nvPr/>
        </p:nvGrpSpPr>
        <p:grpSpPr>
          <a:xfrm>
            <a:off x="20955" y="1377315"/>
            <a:ext cx="3193415" cy="368779"/>
            <a:chOff x="0" y="0"/>
            <a:chExt cx="1927" cy="324"/>
          </a:xfrm>
        </p:grpSpPr>
        <p:sp>
          <p:nvSpPr>
            <p:cNvPr id="53254" name="文本框 53253"/>
            <p:cNvSpPr txBox="1"/>
            <p:nvPr/>
          </p:nvSpPr>
          <p:spPr>
            <a:xfrm>
              <a:off x="0" y="0"/>
              <a:ext cx="1423" cy="324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帝国主义</a:t>
              </a:r>
              <a:r>
                <a:rPr lang="zh-CN" altLang="en-US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支持</a:t>
              </a:r>
              <a:endParaRPr lang="zh-CN" altLang="en-US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3255" name="任意多边形 53254"/>
            <p:cNvSpPr/>
            <p:nvPr/>
          </p:nvSpPr>
          <p:spPr>
            <a:xfrm>
              <a:off x="1519" y="45"/>
              <a:ext cx="408" cy="273"/>
            </a:xfrm>
            <a:custGeom>
              <a:avLst/>
              <a:gdLst>
                <a:gd name="txL" fmla="*/ 3375 w 21600"/>
                <a:gd name="txT" fmla="*/ 5400 h 21600"/>
                <a:gd name="txR" fmla="*/ 18900 w 21600"/>
                <a:gd name="txB" fmla="*/ 16200 h 21600"/>
              </a:gdLst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rect l="txL" t="txT" r="txR" b="tx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sy="50000" rotWithShape="0">
                <a:schemeClr val="bg2"/>
              </a:outerShdw>
            </a:effectLst>
          </p:spPr>
          <p:txBody>
            <a:bodyPr/>
            <a:p>
              <a:endParaRPr lang="zh-CN" altLang="en-US" sz="1350"/>
            </a:p>
          </p:txBody>
        </p:sp>
      </p:grpSp>
      <p:grpSp>
        <p:nvGrpSpPr>
          <p:cNvPr id="53256" name="组合 53255"/>
          <p:cNvGrpSpPr/>
          <p:nvPr/>
        </p:nvGrpSpPr>
        <p:grpSpPr>
          <a:xfrm>
            <a:off x="20955" y="2279214"/>
            <a:ext cx="3193415" cy="368586"/>
            <a:chOff x="0" y="128"/>
            <a:chExt cx="1882" cy="324"/>
          </a:xfrm>
        </p:grpSpPr>
        <p:sp>
          <p:nvSpPr>
            <p:cNvPr id="53257" name="文本框 53256"/>
            <p:cNvSpPr txBox="1"/>
            <p:nvPr/>
          </p:nvSpPr>
          <p:spPr>
            <a:xfrm>
              <a:off x="0" y="128"/>
              <a:ext cx="1429" cy="324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CCFF33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立宪派、旧官僚</a:t>
              </a:r>
              <a:r>
                <a:rPr lang="zh-CN" altLang="en-US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拥护</a:t>
              </a:r>
              <a:endParaRPr lang="zh-CN" altLang="en-US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3258" name="任意多边形 53257"/>
            <p:cNvSpPr/>
            <p:nvPr/>
          </p:nvSpPr>
          <p:spPr>
            <a:xfrm>
              <a:off x="1474" y="179"/>
              <a:ext cx="408" cy="273"/>
            </a:xfrm>
            <a:custGeom>
              <a:avLst/>
              <a:gdLst>
                <a:gd name="txL" fmla="*/ 3375 w 21600"/>
                <a:gd name="txT" fmla="*/ 5400 h 21600"/>
                <a:gd name="txR" fmla="*/ 18900 w 21600"/>
                <a:gd name="txB" fmla="*/ 16200 h 21600"/>
              </a:gdLst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rect l="txL" t="txT" r="txR" b="tx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sy="50000" rotWithShape="0">
                <a:schemeClr val="bg2"/>
              </a:outerShdw>
            </a:effectLst>
          </p:spPr>
          <p:txBody>
            <a:bodyPr/>
            <a:p>
              <a:endParaRPr lang="zh-CN" altLang="en-US" sz="1350"/>
            </a:p>
          </p:txBody>
        </p:sp>
      </p:grpSp>
      <p:grpSp>
        <p:nvGrpSpPr>
          <p:cNvPr id="53259" name="组合 53258"/>
          <p:cNvGrpSpPr/>
          <p:nvPr/>
        </p:nvGrpSpPr>
        <p:grpSpPr>
          <a:xfrm>
            <a:off x="20955" y="3159760"/>
            <a:ext cx="3193415" cy="645197"/>
            <a:chOff x="0" y="0"/>
            <a:chExt cx="1927" cy="567"/>
          </a:xfrm>
        </p:grpSpPr>
        <p:sp>
          <p:nvSpPr>
            <p:cNvPr id="53260" name="文本框 53259"/>
            <p:cNvSpPr txBox="1"/>
            <p:nvPr/>
          </p:nvSpPr>
          <p:spPr>
            <a:xfrm>
              <a:off x="0" y="0"/>
              <a:ext cx="1474" cy="567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sym typeface="Monotype Sorts" pitchFamily="2" charset="2"/>
                </a:rPr>
                <a:t> </a:t>
              </a:r>
              <a:r>
                <a:rPr lang="zh-CN" altLang="en-US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革命派</a:t>
              </a:r>
              <a:r>
                <a:rPr lang="zh-CN" altLang="en-US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软弱、无实力，望袁灭清</a:t>
              </a:r>
              <a:endParaRPr lang="zh-CN" altLang="en-US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3261" name="任意多边形 53260"/>
            <p:cNvSpPr/>
            <p:nvPr/>
          </p:nvSpPr>
          <p:spPr>
            <a:xfrm>
              <a:off x="1519" y="136"/>
              <a:ext cx="408" cy="273"/>
            </a:xfrm>
            <a:custGeom>
              <a:avLst/>
              <a:gdLst>
                <a:gd name="txL" fmla="*/ 3375 w 21600"/>
                <a:gd name="txT" fmla="*/ 5400 h 21600"/>
                <a:gd name="txR" fmla="*/ 18900 w 21600"/>
                <a:gd name="txB" fmla="*/ 16200 h 21600"/>
              </a:gdLst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rect l="txL" t="txT" r="txR" b="tx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sy="50000" rotWithShape="0">
                <a:schemeClr val="bg2"/>
              </a:outerShdw>
            </a:effectLst>
          </p:spPr>
          <p:txBody>
            <a:bodyPr/>
            <a:p>
              <a:endParaRPr lang="zh-CN" altLang="en-US" sz="1350"/>
            </a:p>
          </p:txBody>
        </p:sp>
      </p:grpSp>
      <p:grpSp>
        <p:nvGrpSpPr>
          <p:cNvPr id="53262" name="组合 53261"/>
          <p:cNvGrpSpPr/>
          <p:nvPr/>
        </p:nvGrpSpPr>
        <p:grpSpPr>
          <a:xfrm>
            <a:off x="5793105" y="2573020"/>
            <a:ext cx="3334385" cy="691778"/>
            <a:chOff x="0" y="0"/>
            <a:chExt cx="1814" cy="1137"/>
          </a:xfrm>
        </p:grpSpPr>
        <p:sp>
          <p:nvSpPr>
            <p:cNvPr id="53263" name="文本框 53262"/>
            <p:cNvSpPr txBox="1"/>
            <p:nvPr/>
          </p:nvSpPr>
          <p:spPr>
            <a:xfrm>
              <a:off x="544" y="0"/>
              <a:ext cx="1270" cy="1137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95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对革命派：</a:t>
              </a:r>
              <a:r>
                <a:rPr lang="zh-CN" altLang="en-US" sz="195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迫孙中山让位</a:t>
              </a:r>
              <a:endParaRPr lang="zh-CN" altLang="en-US" sz="195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3264" name="任意多边形 53263"/>
            <p:cNvSpPr/>
            <p:nvPr/>
          </p:nvSpPr>
          <p:spPr>
            <a:xfrm>
              <a:off x="0" y="272"/>
              <a:ext cx="499" cy="273"/>
            </a:xfrm>
            <a:custGeom>
              <a:avLst/>
              <a:gdLst>
                <a:gd name="txL" fmla="*/ 3375 w 21600"/>
                <a:gd name="txT" fmla="*/ 5400 h 21600"/>
                <a:gd name="txR" fmla="*/ 18900 w 21600"/>
                <a:gd name="txB" fmla="*/ 16200 h 21600"/>
              </a:gdLst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rect l="txL" t="txT" r="txR" b="tx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sy="50000" rotWithShape="0">
                <a:schemeClr val="bg2"/>
              </a:outerShdw>
            </a:effectLst>
          </p:spPr>
          <p:txBody>
            <a:bodyPr/>
            <a:p>
              <a:endParaRPr lang="zh-CN" altLang="en-US" sz="1350"/>
            </a:p>
          </p:txBody>
        </p:sp>
      </p:grpSp>
      <p:grpSp>
        <p:nvGrpSpPr>
          <p:cNvPr id="53265" name="组合 53264"/>
          <p:cNvGrpSpPr/>
          <p:nvPr/>
        </p:nvGrpSpPr>
        <p:grpSpPr>
          <a:xfrm>
            <a:off x="5846445" y="1889125"/>
            <a:ext cx="3281045" cy="391427"/>
            <a:chOff x="0" y="0"/>
            <a:chExt cx="1837" cy="635"/>
          </a:xfrm>
        </p:grpSpPr>
        <p:sp>
          <p:nvSpPr>
            <p:cNvPr id="53266" name="文本框 53265"/>
            <p:cNvSpPr txBox="1"/>
            <p:nvPr/>
          </p:nvSpPr>
          <p:spPr>
            <a:xfrm>
              <a:off x="499" y="0"/>
              <a:ext cx="1338" cy="635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FFFFFF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sz="195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对 清：</a:t>
              </a:r>
              <a:r>
                <a:rPr lang="zh-CN" altLang="en-US" sz="195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逼宫退位</a:t>
              </a:r>
              <a:endParaRPr lang="zh-CN" altLang="en-US" sz="1950" b="1" u="sng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3267" name="任意多边形 53266"/>
            <p:cNvSpPr/>
            <p:nvPr/>
          </p:nvSpPr>
          <p:spPr>
            <a:xfrm>
              <a:off x="0" y="136"/>
              <a:ext cx="454" cy="273"/>
            </a:xfrm>
            <a:custGeom>
              <a:avLst/>
              <a:gdLst>
                <a:gd name="txL" fmla="*/ 3375 w 21600"/>
                <a:gd name="txT" fmla="*/ 5400 h 21600"/>
                <a:gd name="txR" fmla="*/ 18900 w 21600"/>
                <a:gd name="txB" fmla="*/ 16200 h 21600"/>
              </a:gdLst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rect l="txL" t="txT" r="txR" b="tx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sy="50000" rotWithShape="0">
                <a:schemeClr val="bg2"/>
              </a:outerShdw>
            </a:effectLst>
          </p:spPr>
          <p:txBody>
            <a:bodyPr/>
            <a:p>
              <a:endParaRPr lang="zh-CN" altLang="en-US" sz="1350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09220" y="68580"/>
            <a:ext cx="8939530" cy="4603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algn="ctr"/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1912</a:t>
            </a:r>
            <a:r>
              <a:rPr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年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</a:t>
            </a:r>
            <a:r>
              <a:rPr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月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15</a:t>
            </a:r>
            <a:r>
              <a:rPr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日，南方临时参议院选举袁世凯为临时大总统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1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6680" y="71120"/>
            <a:ext cx="8917305" cy="4603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400" b="1" u="sng">
                <a:solidFill>
                  <a:srgbClr val="FF0000"/>
                </a:solidFill>
              </a:rPr>
              <a:t>起家</a:t>
            </a:r>
            <a:r>
              <a:rPr lang="zh-CN" altLang="en-US" sz="2400"/>
              <a:t>：袁世凯祖上，参与平定太平天国运动和捻军，为淮军将领</a:t>
            </a:r>
            <a:endParaRPr lang="zh-CN" altLang="en-US" sz="2400"/>
          </a:p>
        </p:txBody>
      </p:sp>
      <p:sp>
        <p:nvSpPr>
          <p:cNvPr id="3" name="文本框 2"/>
          <p:cNvSpPr txBox="1"/>
          <p:nvPr/>
        </p:nvSpPr>
        <p:spPr>
          <a:xfrm>
            <a:off x="106680" y="645795"/>
            <a:ext cx="8916670" cy="8299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 b="1" u="sng">
                <a:solidFill>
                  <a:srgbClr val="FF0000"/>
                </a:solidFill>
                <a:sym typeface="+mn-ea"/>
              </a:rPr>
              <a:t>崭露头角</a:t>
            </a:r>
            <a:r>
              <a:rPr lang="zh-CN" altLang="en-US" sz="2400">
                <a:sym typeface="+mn-ea"/>
              </a:rPr>
              <a:t>：</a:t>
            </a:r>
            <a:r>
              <a:rPr lang="zh-CN" altLang="en-US" sz="2400">
                <a:sym typeface="+mn-ea"/>
              </a:rPr>
              <a:t>23岁的袁世凯，</a:t>
            </a:r>
            <a:r>
              <a:rPr lang="zh-CN" altLang="en-US" sz="2400">
                <a:sym typeface="+mn-ea"/>
              </a:rPr>
              <a:t>受清政府委派</a:t>
            </a:r>
            <a:r>
              <a:rPr lang="zh-CN" altLang="en-US" sz="2400">
                <a:sym typeface="+mn-ea"/>
              </a:rPr>
              <a:t>驻朝鲜，</a:t>
            </a:r>
            <a:r>
              <a:rPr lang="zh-CN" altLang="en-US" sz="2400">
                <a:sym typeface="+mn-ea"/>
              </a:rPr>
              <a:t>协助朝鲜训练新军并控制税务，帮助朝鲜整顿军纪和镇压兵变有功。 　　</a:t>
            </a:r>
            <a:endParaRPr lang="zh-CN" altLang="en-US" sz="2400"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7950" y="1591310"/>
            <a:ext cx="8916035" cy="8299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 b="1" u="sng">
                <a:solidFill>
                  <a:srgbClr val="FF0000"/>
                </a:solidFill>
                <a:sym typeface="+mn-ea"/>
              </a:rPr>
              <a:t>战功初显</a:t>
            </a:r>
            <a:r>
              <a:rPr lang="zh-CN" altLang="en-US" sz="2400">
                <a:sym typeface="+mn-ea"/>
              </a:rPr>
              <a:t>：朝鲜</a:t>
            </a:r>
            <a:r>
              <a:rPr lang="zh-CN" altLang="en-US" sz="2400">
                <a:sym typeface="+mn-ea"/>
              </a:rPr>
              <a:t>发动政变，驻朝日军亦趁机行动欲挟制王室；袁世凯指挥清军击退日军，维系清廷在朝鲜的宗主权及其他特权。</a:t>
            </a:r>
            <a:endParaRPr lang="zh-CN" altLang="en-US" sz="2400"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4300" y="2542540"/>
            <a:ext cx="8916035" cy="8299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 b="1" u="sng">
                <a:solidFill>
                  <a:srgbClr val="FF0000"/>
                </a:solidFill>
                <a:sym typeface="+mn-ea"/>
              </a:rPr>
              <a:t>手握兵权</a:t>
            </a:r>
            <a:r>
              <a:rPr lang="zh-CN" altLang="en-US" sz="2400">
                <a:sym typeface="+mn-ea"/>
              </a:rPr>
              <a:t>：主持</a:t>
            </a:r>
            <a:r>
              <a:rPr lang="zh-CN" altLang="en-US" sz="2400">
                <a:sym typeface="+mn-ea"/>
              </a:rPr>
              <a:t>扩练驻天津小站的“新建陆军”</a:t>
            </a:r>
            <a:r>
              <a:rPr lang="zh-CN" altLang="en-US" sz="2400">
                <a:sym typeface="+mn-ea"/>
              </a:rPr>
              <a:t>（北洋军前身）</a:t>
            </a:r>
            <a:r>
              <a:rPr lang="zh-CN" altLang="en-US" sz="2400">
                <a:sym typeface="+mn-ea"/>
              </a:rPr>
              <a:t>。这些人以后大都成为清末民初的军政要人。</a:t>
            </a:r>
            <a:r>
              <a:rPr lang="zh-CN" altLang="en-US" sz="2400">
                <a:sym typeface="+mn-ea"/>
              </a:rPr>
              <a:t>（近代军事之父</a:t>
            </a:r>
            <a:r>
              <a:rPr lang="zh-CN" altLang="en-US" sz="2400">
                <a:sym typeface="+mn-ea"/>
              </a:rPr>
              <a:t>）</a:t>
            </a:r>
            <a:r>
              <a:rPr lang="zh-CN" altLang="en-US" sz="2400">
                <a:sym typeface="+mn-ea"/>
              </a:rPr>
              <a:t>　　</a:t>
            </a:r>
            <a:endParaRPr lang="zh-CN" altLang="en-US" sz="2400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6680" y="3477895"/>
            <a:ext cx="8916035" cy="4603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 b="1" u="sng">
                <a:solidFill>
                  <a:srgbClr val="FF0000"/>
                </a:solidFill>
                <a:sym typeface="+mn-ea"/>
              </a:rPr>
              <a:t>保境安民</a:t>
            </a:r>
            <a:r>
              <a:rPr lang="zh-CN" altLang="en-US" sz="2400">
                <a:sym typeface="+mn-ea"/>
              </a:rPr>
              <a:t>：驱逐山东义和团，参加东南互保，保障山东未受战乱　　</a:t>
            </a:r>
            <a:endParaRPr lang="zh-CN" altLang="en-US" sz="2400"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6680" y="4036695"/>
            <a:ext cx="8915400" cy="8299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 b="1" u="sng">
                <a:solidFill>
                  <a:srgbClr val="FF0000"/>
                </a:solidFill>
                <a:sym typeface="+mn-ea"/>
              </a:rPr>
              <a:t>位高权重</a:t>
            </a:r>
            <a:r>
              <a:rPr lang="zh-CN" altLang="en-US" sz="2400">
                <a:sym typeface="+mn-ea"/>
              </a:rPr>
              <a:t>：1901年，袁世凯创建山东大学堂（即山东大学）。</a:t>
            </a:r>
            <a:r>
              <a:rPr lang="zh-CN" altLang="en-US" sz="2400">
                <a:sym typeface="+mn-ea"/>
              </a:rPr>
              <a:t>接任</a:t>
            </a:r>
            <a:r>
              <a:rPr lang="zh-CN" altLang="en-US" sz="2400">
                <a:sym typeface="+mn-ea"/>
              </a:rPr>
              <a:t>直隶总督兼北洋大臣，在保定编练北洋常备军（简称北洋军）</a:t>
            </a:r>
            <a:endParaRPr lang="zh-CN" altLang="en-US" sz="240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1" animBg="1"/>
      <p:bldP spid="4" grpId="0" animBg="1"/>
      <p:bldP spid="5" grpId="0" animBg="1"/>
      <p:bldP spid="6" grpId="0" animBg="1"/>
      <p:bldP spid="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06626" y="88185"/>
            <a:ext cx="505968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</a:rPr>
              <a:t>颁布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</a:rPr>
              <a:t>中华民国临时约法</a:t>
            </a:r>
            <a:r>
              <a:rPr lang="en-US" altLang="zh-CN" sz="3200" b="1" dirty="0">
                <a:solidFill>
                  <a:srgbClr val="0000FF"/>
                </a:solidFill>
              </a:rPr>
              <a:t>》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74295" y="3879850"/>
            <a:ext cx="8995410" cy="1076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1912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</a:t>
            </a: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月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11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日，为防止袁世凯专权，限制袁世凯权力，临时参议院颁布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中华民国临时约法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87054" name="Picture 14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480" y="657860"/>
            <a:ext cx="2244725" cy="313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460" y="657860"/>
            <a:ext cx="2199640" cy="3140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81785"/>
            <a:ext cx="8139178" cy="486000"/>
          </a:xfrm>
        </p:spPr>
        <p:txBody>
          <a:bodyPr>
            <a:noAutofit/>
          </a:bodyPr>
          <a:p>
            <a:pPr algn="ctr"/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《中华民国临时约法》的内容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215" y="1007745"/>
            <a:ext cx="9005570" cy="392938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p>
            <a:pPr algn="just">
              <a:buFont typeface="Wingdings" panose="05000000000000000000" charset="0"/>
              <a:buChar char="n"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主权在民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）中华民国的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主权属于全体国民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人人平等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）国民不分种族、阶级、宗教信仰，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一律平等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自由权利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）国民有人身、居住、言论、出版、集会、结社、宗教信仰及请愿、考试、选举、参政等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自由和权利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五权分立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）以参政院、临时大总统、国务员、法院行使其统治权。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责任内阁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国务员须副署临时大总统公布的法律及命令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marL="0" indent="0" algn="just">
              <a:buFont typeface="Wingdings" panose="05000000000000000000" charset="0"/>
              <a:buNone/>
            </a:pP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" name="文字方塊 11"/>
          <p:cNvSpPr txBox="1"/>
          <p:nvPr/>
        </p:nvSpPr>
        <p:spPr>
          <a:xfrm>
            <a:off x="4939665" y="1198245"/>
            <a:ext cx="3917950" cy="34150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kumimoji="1" lang="zh-CN" altLang="en-US" sz="3600" b="1" dirty="0" smtClean="0"/>
              <a:t>内阁总理由议会的多数党产生，总理可以驳回总统的意见，总统发布命令必须由内阁总理副署才能生效。</a:t>
            </a:r>
            <a:endParaRPr kumimoji="1" lang="zh-CN" altLang="en-US" sz="3600" b="1" dirty="0" smtClean="0"/>
          </a:p>
        </p:txBody>
      </p:sp>
      <p:sp>
        <p:nvSpPr>
          <p:cNvPr id="14" name="文字方塊 13"/>
          <p:cNvSpPr txBox="1"/>
          <p:nvPr/>
        </p:nvSpPr>
        <p:spPr>
          <a:xfrm>
            <a:off x="5652258" y="215857"/>
            <a:ext cx="2492990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kumimoji="1" lang="zh-CN" altLang="en-US" sz="3600" b="1" dirty="0" smtClean="0"/>
              <a:t>责任内阁制</a:t>
            </a:r>
            <a:endParaRPr kumimoji="1" lang="zh-TW" altLang="en-US" sz="3600" b="1" dirty="0"/>
          </a:p>
        </p:txBody>
      </p:sp>
      <p:sp>
        <p:nvSpPr>
          <p:cNvPr id="2" name="文字方塊 13"/>
          <p:cNvSpPr txBox="1"/>
          <p:nvPr/>
        </p:nvSpPr>
        <p:spPr>
          <a:xfrm>
            <a:off x="1308858" y="215857"/>
            <a:ext cx="2011680" cy="6451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kumimoji="1" lang="zh-CN" sz="3600" b="1" dirty="0" smtClean="0"/>
              <a:t>五权分立</a:t>
            </a:r>
            <a:endParaRPr kumimoji="1" lang="zh-CN" sz="3600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990" y="965835"/>
            <a:ext cx="4535170" cy="3780155"/>
          </a:xfrm>
          <a:prstGeom prst="rect">
            <a:avLst/>
          </a:prstGeom>
        </p:spPr>
      </p:pic>
      <p:sp>
        <p:nvSpPr>
          <p:cNvPr id="4" name="加号 3"/>
          <p:cNvSpPr/>
          <p:nvPr/>
        </p:nvSpPr>
        <p:spPr>
          <a:xfrm>
            <a:off x="4101465" y="-25400"/>
            <a:ext cx="1223645" cy="122364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05" y="1835150"/>
            <a:ext cx="4126230" cy="217360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255" y="1835785"/>
            <a:ext cx="3620770" cy="21729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285" y="356870"/>
            <a:ext cx="4688840" cy="485775"/>
          </a:xfrm>
        </p:spPr>
        <p:txBody>
          <a:bodyPr>
            <a:noAutofit/>
          </a:bodyPr>
          <a:p>
            <a:pPr algn="ctr"/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《临时约法》的评价</a:t>
            </a:r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0190" y="1205865"/>
            <a:ext cx="5192395" cy="3268980"/>
          </a:xfrm>
        </p:spPr>
        <p:txBody>
          <a:bodyPr/>
          <a:p>
            <a:pPr algn="just">
              <a:buFont typeface="Wingdings" panose="05000000000000000000" charset="0"/>
              <a:buChar char="n"/>
            </a:pP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是中国历史上第一部具有资产阶级共和国宪法性质的重要文件。</a:t>
            </a:r>
            <a:endParaRPr lang="zh-CN" altLang="en-US" sz="40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pic>
        <p:nvPicPr>
          <p:cNvPr id="4" name="图片 3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97245" y="458470"/>
            <a:ext cx="3107531" cy="4435316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285" y="26670"/>
            <a:ext cx="8139430" cy="551815"/>
          </a:xfrm>
        </p:spPr>
        <p:txBody>
          <a:bodyPr>
            <a:noAutofit/>
          </a:bodyPr>
          <a:p>
            <a:pPr algn="ctr"/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辛亥革命的历史意义</a:t>
            </a:r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635" y="636270"/>
            <a:ext cx="9152890" cy="439102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p>
            <a:pPr marL="0" indent="0" algn="just">
              <a:buFont typeface="Wingdings" panose="05000000000000000000" charset="0"/>
              <a:buNone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性质：辛亥革命开始了比较完全意义上的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反帝反封建民主革命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marL="0" indent="0" algn="just">
              <a:buFont typeface="Wingdings" panose="05000000000000000000" charset="0"/>
              <a:buNone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政治：推翻了清王朝统治，结束了中国两千多年的君主专制制度，建立起中国历史上从来不曾有过的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共和政体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marL="0" indent="0" algn="just">
              <a:buFont typeface="Wingdings" panose="05000000000000000000" charset="0"/>
              <a:buNone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思想：传播了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民主共和理念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，推动了中华民族思想解放；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marL="0" indent="0" algn="just">
              <a:buFont typeface="Wingdings" panose="05000000000000000000" charset="0"/>
              <a:buNone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社会：促使社会经济、思想文化和社会风俗等方面发生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新的变化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marL="0" indent="0" algn="just">
              <a:buFont typeface="Wingdings" panose="05000000000000000000" charset="0"/>
              <a:buNone/>
            </a:pP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经济：冲破了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封建主义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的藩篱，打击了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帝国主义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在华势力，为</a:t>
            </a:r>
            <a:r>
              <a:rPr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民族资本主义</a:t>
            </a:r>
            <a:r>
              <a:rPr sz="24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的发展创造了有利条件。</a:t>
            </a:r>
            <a:endParaRPr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117625"/>
            <a:ext cx="8139178" cy="486000"/>
          </a:xfrm>
        </p:spPr>
        <p:txBody>
          <a:bodyPr>
            <a:noAutofit/>
          </a:bodyPr>
          <a:p>
            <a:pPr algn="ctr"/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辛亥革命的历史意义（简单记忆版）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algn="just">
              <a:buFont typeface="Wingdings" panose="05000000000000000000" charset="0"/>
              <a:buChar char="n"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性质：反帝反封；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政治：民主共和；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思想：共和理念；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社会：移风易俗；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经济：民资发展。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pic>
        <p:nvPicPr>
          <p:cNvPr id="5" name="图片 4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43036" y="602933"/>
            <a:ext cx="3276600" cy="4487704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285" y="76200"/>
            <a:ext cx="8139430" cy="580390"/>
          </a:xfrm>
        </p:spPr>
        <p:txBody>
          <a:bodyPr>
            <a:noAutofit/>
          </a:bodyPr>
          <a:p>
            <a:pPr algn="ctr"/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辛亥革命的历史局限</a:t>
            </a:r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4300" y="1035685"/>
            <a:ext cx="5818505" cy="3688715"/>
          </a:xfrm>
        </p:spPr>
        <p:txBody>
          <a:bodyPr/>
          <a:p>
            <a:pPr algn="just">
              <a:buFont typeface="Wingdings" panose="05000000000000000000" charset="0"/>
              <a:buChar char="n"/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并没有解决近代中国社会的根本矛盾，没有完成民族独立，人民解放的历史任务；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buFont typeface="Wingdings" panose="05000000000000000000" charset="0"/>
              <a:buChar char="n"/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缺乏一个能够提出科学的革命纲领、能够发动广大民众，以及组织严密的革命政党的领导。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pic>
        <p:nvPicPr>
          <p:cNvPr id="4" name="图片 3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1873" y="656590"/>
            <a:ext cx="2964180" cy="444627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2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424.xml><?xml version="1.0" encoding="utf-8"?>
<p:tagLst xmlns:p="http://schemas.openxmlformats.org/presentationml/2006/main">
  <p:tag name="KSO_WM_UNIT_ISCONTENTSTITLE" val="0"/>
  <p:tag name="KSO_WM_UNIT_PRESET_TEXT" val="基层建党工作总结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99229_1*a*1"/>
  <p:tag name="KSO_WM_TEMPLATE_CATEGORY" val="custom"/>
  <p:tag name="KSO_WM_TEMPLATE_INDEX" val="20199229"/>
  <p:tag name="KSO_WM_UNIT_LAYERLEVEL" val="1"/>
  <p:tag name="KSO_WM_TAG_VERSION" val="1.0"/>
  <p:tag name="KSO_WM_BEAUTIFY_FLAG" val="#wm#"/>
</p:tagLst>
</file>

<file path=ppt/tags/tag425.xml><?xml version="1.0" encoding="utf-8"?>
<p:tagLst xmlns:p="http://schemas.openxmlformats.org/presentationml/2006/main">
  <p:tag name="KSO_WM_BEAUTIFY_FLAG" val="#wm#"/>
  <p:tag name="KSO_WM_TEMPLATE_CATEGORY" val="custom"/>
  <p:tag name="KSO_WM_TEMPLATE_INDEX" val="20199229"/>
</p:tagLst>
</file>

<file path=ppt/tags/tag426.xml><?xml version="1.0" encoding="utf-8"?>
<p:tagLst xmlns:p="http://schemas.openxmlformats.org/presentationml/2006/main">
  <p:tag name="KSO_WM_UNIT_PRESET_TEXT" val="单击此处添加文本具体内容，简明扼要的阐述您的观点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99229_7*b*1"/>
  <p:tag name="KSO_WM_TEMPLATE_CATEGORY" val="custom"/>
  <p:tag name="KSO_WM_TEMPLATE_INDEX" val="20199229"/>
  <p:tag name="KSO_WM_UNIT_LAYERLEVEL" val="1"/>
  <p:tag name="KSO_WM_TAG_VERSION" val="1.0"/>
  <p:tag name="KSO_WM_BEAUTIFY_FLAG" val="#wm#"/>
  <p:tag name="KSO_WM_UNIT_ISCONTENTSTITLE" val="0"/>
</p:tagLst>
</file>

<file path=ppt/tags/tag427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428.xml><?xml version="1.0" encoding="utf-8"?>
<p:tagLst xmlns:p="http://schemas.openxmlformats.org/presentationml/2006/main">
  <p:tag name="KSO_WM_UNIT_TABLE_BEAUTIFY" val="smartTable{403cc650-538a-4155-b039-ca15c7e68b1b}"/>
  <p:tag name="TABLE_SKINIDX" val="2"/>
  <p:tag name="TABLE_ENCOLOR" val="#FFFFFF"/>
</p:tagLst>
</file>

<file path=ppt/tags/tag429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430.xml><?xml version="1.0" encoding="utf-8"?>
<p:tagLst xmlns:p="http://schemas.openxmlformats.org/presentationml/2006/main">
  <p:tag name="KSO_WM_UNIT_TABLE_BEAUTIFY" val="smartTable{c86e0516-ac21-4c78-a279-646c72498a0d}"/>
</p:tagLst>
</file>

<file path=ppt/tags/tag431.xml><?xml version="1.0" encoding="utf-8"?>
<p:tagLst xmlns:p="http://schemas.openxmlformats.org/presentationml/2006/main">
  <p:tag name="KSO_WM_UNIT_TABLE_BEAUTIFY" val="smartTable{497e7a2d-08b8-48cd-bdd8-a8f662922439}"/>
  <p:tag name="TABLE_SKINIDX" val="2"/>
  <p:tag name="TABLE_ENCOLOR" val="#FFFFFF"/>
</p:tagLst>
</file>

<file path=ppt/tags/tag432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433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434.xml><?xml version="1.0" encoding="utf-8"?>
<p:tagLst xmlns:p="http://schemas.openxmlformats.org/presentationml/2006/main">
  <p:tag name="KSO_WM_BEAUTIFY_FLAG" val="#wm#"/>
  <p:tag name="KSO_WM_TEMPLATE_CATEGORY" val="custom"/>
  <p:tag name="KSO_WM_TEMPLATE_INDEX" val="20199229"/>
</p:tagLst>
</file>

<file path=ppt/tags/tag435.xml><?xml version="1.0" encoding="utf-8"?>
<p:tagLst xmlns:p="http://schemas.openxmlformats.org/presentationml/2006/main">
  <p:tag name="KSO_WM_BEAUTIFY_FLAG" val="#wm#"/>
  <p:tag name="KSO_WM_TEMPLATE_CATEGORY" val="custom"/>
  <p:tag name="KSO_WM_TEMPLATE_INDEX" val="20199229"/>
</p:tagLst>
</file>

<file path=ppt/tags/tag436.xml><?xml version="1.0" encoding="utf-8"?>
<p:tagLst xmlns:p="http://schemas.openxmlformats.org/presentationml/2006/main">
  <p:tag name="KSO_WM_BEAUTIFY_FLAG" val="#wm#"/>
  <p:tag name="KSO_WM_TEMPLATE_CATEGORY" val="custom"/>
  <p:tag name="KSO_WM_TEMPLATE_INDEX" val="20199229"/>
</p:tagLst>
</file>

<file path=ppt/tags/tag437.xml><?xml version="1.0" encoding="utf-8"?>
<p:tagLst xmlns:p="http://schemas.openxmlformats.org/presentationml/2006/main">
  <p:tag name="KSO_WM_BEAUTIFY_FLAG" val="#wm#"/>
  <p:tag name="KSO_WM_TEMPLATE_CATEGORY" val="custom"/>
  <p:tag name="KSO_WM_TEMPLATE_INDEX" val="20199229"/>
</p:tagLst>
</file>

<file path=ppt/tags/tag438.xml><?xml version="1.0" encoding="utf-8"?>
<p:tagLst xmlns:p="http://schemas.openxmlformats.org/presentationml/2006/main">
  <p:tag name="KSO_WM_BEAUTIFY_FLAG" val="#wm#"/>
  <p:tag name="KSO_WM_TEMPLATE_CATEGORY" val="custom"/>
  <p:tag name="KSO_WM_TEMPLATE_INDEX" val="20199229"/>
</p:tagLst>
</file>

<file path=ppt/theme/theme1.xml><?xml version="1.0" encoding="utf-8"?>
<a:theme xmlns:a="http://schemas.openxmlformats.org/drawingml/2006/main" name="6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2439</Words>
  <Application>WPS 演示</Application>
  <PresentationFormat>全屏显示(16:9)</PresentationFormat>
  <Paragraphs>259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8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Arial</vt:lpstr>
      <vt:lpstr>宋体</vt:lpstr>
      <vt:lpstr>Wingdings</vt:lpstr>
      <vt:lpstr>楷体</vt:lpstr>
      <vt:lpstr>汉仪尚巍手书W</vt:lpstr>
      <vt:lpstr>微软雅黑</vt:lpstr>
      <vt:lpstr>Helvetica</vt:lpstr>
      <vt:lpstr>黑体</vt:lpstr>
      <vt:lpstr>Times New Roman</vt:lpstr>
      <vt:lpstr>Arial Unicode MS</vt:lpstr>
      <vt:lpstr>Calibri</vt:lpstr>
      <vt:lpstr>隶书</vt:lpstr>
      <vt:lpstr>Monotype Sorts</vt:lpstr>
      <vt:lpstr>Wingdings</vt:lpstr>
      <vt:lpstr>6_自定义设计方案</vt:lpstr>
      <vt:lpstr>5_自定义设计方案</vt:lpstr>
      <vt:lpstr>自定义设计方案</vt:lpstr>
      <vt:lpstr>4_自定义设计方案</vt:lpstr>
      <vt:lpstr>3_自定义设计方案</vt:lpstr>
      <vt:lpstr>2_自定义设计方案</vt:lpstr>
      <vt:lpstr>1_自定义设计方案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保路运动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《中华民国临时约法》的内容</vt:lpstr>
      <vt:lpstr>PowerPoint 演示文稿</vt:lpstr>
      <vt:lpstr>《临时约法》的评价</vt:lpstr>
      <vt:lpstr>辛亥革命的历史意义</vt:lpstr>
      <vt:lpstr>辛亥革命的历史意义（简单记忆版）</vt:lpstr>
      <vt:lpstr>辛亥革命的历史局限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78</cp:revision>
  <dcterms:created xsi:type="dcterms:W3CDTF">2019-07-09T01:55:00Z</dcterms:created>
  <dcterms:modified xsi:type="dcterms:W3CDTF">2020-11-21T14:27:27Z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