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610235" y="1103630"/>
            <a:ext cx="10971530" cy="3395345"/>
            <a:chOff x="961" y="1738"/>
            <a:chExt cx="17278" cy="534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928" y="1738"/>
              <a:ext cx="4679" cy="181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61" y="3905"/>
              <a:ext cx="17278" cy="318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885" y="1343025"/>
            <a:ext cx="11492230" cy="41713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162685" y="2342515"/>
            <a:ext cx="294068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503295" y="2962910"/>
            <a:ext cx="20961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625840" y="2962910"/>
            <a:ext cx="250317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103370" y="3623945"/>
            <a:ext cx="1495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018405" y="428561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759950" y="4275455"/>
            <a:ext cx="136969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648710" y="4906010"/>
            <a:ext cx="136969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9090" y="1819275"/>
            <a:ext cx="11513820" cy="32188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530090" y="1870075"/>
            <a:ext cx="14655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970895" y="1870075"/>
            <a:ext cx="7429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83895" y="2520950"/>
            <a:ext cx="74295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291080" y="2510790"/>
            <a:ext cx="8858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400665" y="3121660"/>
            <a:ext cx="145224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3895" y="3772535"/>
            <a:ext cx="7423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362065" y="3782695"/>
            <a:ext cx="25838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1955" y="914400"/>
            <a:ext cx="11388090" cy="50285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351270" y="914400"/>
            <a:ext cx="16186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87010" y="1565275"/>
            <a:ext cx="16186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237615" y="2827020"/>
            <a:ext cx="16186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732655" y="2827020"/>
            <a:ext cx="16186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135235" y="2827020"/>
            <a:ext cx="149606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95020" y="3488690"/>
            <a:ext cx="104838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178300" y="3478530"/>
            <a:ext cx="17291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8197215" y="4098925"/>
            <a:ext cx="15265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947035" y="4740275"/>
            <a:ext cx="165862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476615" y="4740275"/>
            <a:ext cx="218757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05" y="605155"/>
            <a:ext cx="12085955" cy="56476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87095" y="1273810"/>
            <a:ext cx="180086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498205" y="1263650"/>
            <a:ext cx="14446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450830" y="1273810"/>
            <a:ext cx="13335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10025" y="1905000"/>
            <a:ext cx="19342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596890" y="3177540"/>
            <a:ext cx="15278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87095" y="3818255"/>
            <a:ext cx="25450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630285" y="4449445"/>
            <a:ext cx="25450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335780" y="5059680"/>
            <a:ext cx="18326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309350" y="5069840"/>
            <a:ext cx="7245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20040" y="5690870"/>
            <a:ext cx="7245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1455" y="609600"/>
            <a:ext cx="9228455" cy="56381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199380" y="4225290"/>
            <a:ext cx="23025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81845" y="422529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082800" y="485838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364355" y="5471795"/>
            <a:ext cx="136779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4" grpId="0" bldLvl="0" animBg="1"/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4305" y="590550"/>
            <a:ext cx="9342755" cy="56762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6680" y="239395"/>
            <a:ext cx="9438005" cy="638048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81515" y="213487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11360" y="506984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2235" y="1571625"/>
            <a:ext cx="9447530" cy="37141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81845" y="344170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8580" y="981075"/>
            <a:ext cx="9514205" cy="48952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671685" y="277812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243330"/>
            <a:ext cx="9485630" cy="43713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91675" y="248666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1760" y="1929130"/>
            <a:ext cx="9428480" cy="299974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11665" y="3197860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1533525"/>
            <a:ext cx="9390380" cy="379031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732010" y="319722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2710" y="1871980"/>
            <a:ext cx="9466580" cy="31140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621520" y="3820795"/>
            <a:ext cx="835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2235" y="767080"/>
            <a:ext cx="9447530" cy="53238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5755" y="1266825"/>
            <a:ext cx="8999855" cy="432371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05585" y="147955"/>
            <a:ext cx="9180830" cy="656209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032635" y="1300480"/>
            <a:ext cx="7397750" cy="6731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892300" y="3712845"/>
            <a:ext cx="9075420" cy="29978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5280" y="1066800"/>
            <a:ext cx="8980805" cy="472376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902460" y="2275840"/>
            <a:ext cx="9137015" cy="393890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5</cp:revision>
  <dcterms:created xsi:type="dcterms:W3CDTF">2015-05-05T08:02:00Z</dcterms:created>
  <dcterms:modified xsi:type="dcterms:W3CDTF">2017-08-13T06:30:39Z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