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6" r:id="rId8"/>
    <p:sldMasterId id="2147483657" r:id="rId9"/>
    <p:sldMasterId id="2147483658" r:id="rId10"/>
    <p:sldMasterId id="2147483659" r:id="rId11"/>
  </p:sldMasterIdLst>
  <p:notesMasterIdLst>
    <p:notesMasterId r:id="rId12"/>
  </p:notesMasterIdLst>
  <p:sldIdLst>
    <p:sldId id="257" r:id="rId13"/>
    <p:sldId id="259" r:id="rId14"/>
    <p:sldId id="265" r:id="rId15"/>
    <p:sldId id="288" r:id="rId16"/>
    <p:sldId id="305" r:id="rId17"/>
    <p:sldId id="264" r:id="rId18"/>
    <p:sldId id="289" r:id="rId19"/>
    <p:sldId id="306" r:id="rId20"/>
    <p:sldId id="308" r:id="rId21"/>
    <p:sldId id="338" r:id="rId22"/>
    <p:sldId id="385" r:id="rId23"/>
    <p:sldId id="346" r:id="rId24"/>
    <p:sldId id="368" r:id="rId25"/>
    <p:sldId id="263" r:id="rId26"/>
    <p:sldId id="353" r:id="rId27"/>
    <p:sldId id="340" r:id="rId28"/>
    <p:sldId id="347" r:id="rId29"/>
    <p:sldId id="348" r:id="rId30"/>
    <p:sldId id="349" r:id="rId31"/>
    <p:sldId id="350" r:id="rId32"/>
    <p:sldId id="351" r:id="rId33"/>
    <p:sldId id="365" r:id="rId34"/>
    <p:sldId id="296" r:id="rId35"/>
    <p:sldId id="354" r:id="rId36"/>
    <p:sldId id="272" r:id="rId37"/>
    <p:sldId id="366" r:id="rId38"/>
    <p:sldId id="383" r:id="rId39"/>
    <p:sldId id="384" r:id="rId40"/>
  </p:sldIdLst>
  <p:sldSz cx="12192000" cy="6858000"/>
  <p:notesSz cx="6858000" cy="9144000"/>
  <p:custDataLst>
    <p:tags r:id="rId41"/>
  </p:custDataLst>
  <p:defaultTextStyle>
    <a:defPPr algn="l" rtl="0" eaLnBrk="1" hangingPunct="1">
      <a:defRPr kumimoji="0"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>
        <a:solidFill>
          <a:schemeClr val="tx1"/>
        </a:solidFill>
        <a:latin typeface="Calibri"/>
        <a:ea typeface="微软雅黑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>
        <a:solidFill>
          <a:schemeClr val="tx1"/>
        </a:solidFill>
        <a:latin typeface="Calibri"/>
        <a:ea typeface="微软雅黑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>
        <a:solidFill>
          <a:schemeClr val="tx1"/>
        </a:solidFill>
        <a:latin typeface="Calibri"/>
        <a:ea typeface="微软雅黑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>
        <a:solidFill>
          <a:schemeClr val="tx1"/>
        </a:solidFill>
        <a:latin typeface="Calibri"/>
        <a:ea typeface="微软雅黑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>
        <a:solidFill>
          <a:schemeClr val="tx1"/>
        </a:solidFill>
        <a:latin typeface="Calibri"/>
        <a:ea typeface="微软雅黑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 autoAdjust="0"/>
  </p:normalViewPr>
  <p:slideViewPr>
    <p:cSldViewPr>
      <p:cViewPr varScale="1">
        <p:scale>
          <a:sx n="111" d="100"/>
          <a:sy n="111" d="100"/>
        </p:scale>
        <p:origin x="0" y="0"/>
      </p:cViewPr>
    </p:cSldViewPr>
  </p:slideViewPr>
  <p:notesViewPr>
    <p:cSldViewPr>
      <p:cViewPr varScale="1">
        <p:scale>
          <a:sx n="10" d="100"/>
          <a:sy n="1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1" Type="http://schemas.openxmlformats.org/officeDocument/2006/relationships/slideMaster" Target="slideMasters/slideMaster11.xml" /><Relationship Id="rId12" Type="http://schemas.openxmlformats.org/officeDocument/2006/relationships/notesMaster" Target="notesMasters/notesMaster1.xml" /><Relationship Id="rId13" Type="http://schemas.openxmlformats.org/officeDocument/2006/relationships/slide" Target="slides/slide1.xml" /><Relationship Id="rId14" Type="http://schemas.openxmlformats.org/officeDocument/2006/relationships/slide" Target="slides/slide2.xml" /><Relationship Id="rId15" Type="http://schemas.openxmlformats.org/officeDocument/2006/relationships/slide" Target="slides/slide3.xml" /><Relationship Id="rId16" Type="http://schemas.openxmlformats.org/officeDocument/2006/relationships/slide" Target="slides/slide4.xml" /><Relationship Id="rId17" Type="http://schemas.openxmlformats.org/officeDocument/2006/relationships/slide" Target="slides/slide5.xml" /><Relationship Id="rId18" Type="http://schemas.openxmlformats.org/officeDocument/2006/relationships/slide" Target="slides/slide6.xml" /><Relationship Id="rId19" Type="http://schemas.openxmlformats.org/officeDocument/2006/relationships/slide" Target="slides/slide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8.xml" /><Relationship Id="rId21" Type="http://schemas.openxmlformats.org/officeDocument/2006/relationships/slide" Target="slides/slide9.xml" /><Relationship Id="rId22" Type="http://schemas.openxmlformats.org/officeDocument/2006/relationships/slide" Target="slides/slide10.xml" /><Relationship Id="rId23" Type="http://schemas.openxmlformats.org/officeDocument/2006/relationships/slide" Target="slides/slide11.xml" /><Relationship Id="rId24" Type="http://schemas.openxmlformats.org/officeDocument/2006/relationships/slide" Target="slides/slide12.xml" /><Relationship Id="rId25" Type="http://schemas.openxmlformats.org/officeDocument/2006/relationships/slide" Target="slides/slide13.xml" /><Relationship Id="rId26" Type="http://schemas.openxmlformats.org/officeDocument/2006/relationships/slide" Target="slides/slide14.xml" /><Relationship Id="rId27" Type="http://schemas.openxmlformats.org/officeDocument/2006/relationships/slide" Target="slides/slide15.xml" /><Relationship Id="rId28" Type="http://schemas.openxmlformats.org/officeDocument/2006/relationships/slide" Target="slides/slide16.xml" /><Relationship Id="rId29" Type="http://schemas.openxmlformats.org/officeDocument/2006/relationships/slide" Target="slides/slide17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18.xml" /><Relationship Id="rId31" Type="http://schemas.openxmlformats.org/officeDocument/2006/relationships/slide" Target="slides/slide19.xml" /><Relationship Id="rId32" Type="http://schemas.openxmlformats.org/officeDocument/2006/relationships/slide" Target="slides/slide20.xml" /><Relationship Id="rId33" Type="http://schemas.openxmlformats.org/officeDocument/2006/relationships/slide" Target="slides/slide21.xml" /><Relationship Id="rId34" Type="http://schemas.openxmlformats.org/officeDocument/2006/relationships/slide" Target="slides/slide22.xml" /><Relationship Id="rId35" Type="http://schemas.openxmlformats.org/officeDocument/2006/relationships/slide" Target="slides/slide23.xml" /><Relationship Id="rId36" Type="http://schemas.openxmlformats.org/officeDocument/2006/relationships/slide" Target="slides/slide24.xml" /><Relationship Id="rId37" Type="http://schemas.openxmlformats.org/officeDocument/2006/relationships/slide" Target="slides/slide25.xml" /><Relationship Id="rId38" Type="http://schemas.openxmlformats.org/officeDocument/2006/relationships/slide" Target="slides/slide26.xml" /><Relationship Id="rId39" Type="http://schemas.openxmlformats.org/officeDocument/2006/relationships/slide" Target="slides/slide27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28.xml" /><Relationship Id="rId41" Type="http://schemas.openxmlformats.org/officeDocument/2006/relationships/tags" Target="tags/tag606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6.xml" /><Relationship Id="rId2" Type="http://schemas.openxmlformats.org/officeDocument/2006/relationships/tags" Target="../tags/tag137.xml" /><Relationship Id="rId3" Type="http://schemas.openxmlformats.org/officeDocument/2006/relationships/tags" Target="../tags/tag138.xml" /><Relationship Id="rId4" Type="http://schemas.openxmlformats.org/officeDocument/2006/relationships/tags" Target="../tags/tag139.xml" /><Relationship Id="rId5" Type="http://schemas.openxmlformats.org/officeDocument/2006/relationships/tags" Target="../tags/tag140.xml" /><Relationship Id="rId6" Type="http://schemas.openxmlformats.org/officeDocument/2006/relationships/tags" Target="../tags/tag141.xml" /><Relationship Id="rId7" Type="http://schemas.openxmlformats.org/officeDocument/2006/relationships/tags" Target="../tags/tag142.xml" /><Relationship Id="rId8" Type="http://schemas.openxmlformats.org/officeDocument/2006/relationships/theme" Target="../theme/theme1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40962" name="页眉占位符 1"/>
          <p:cNvSpPr/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endParaRPr lang="zh-CN" altLang="en-US" sz="1200"/>
          </a:p>
        </p:txBody>
      </p:sp>
      <p:sp>
        <p:nvSpPr>
          <p:cNvPr id="40963" name="日期占位符 2"/>
          <p:cNvSpPr/>
          <p:nvPr>
            <p:ph type="dt" idx="2"/>
            <p:custDataLst>
              <p:tags r:id="rId3"/>
            </p:custDataLst>
          </p:nvPr>
        </p:nvSpPr>
        <p:spPr>
          <a:xfrm>
            <a:off x="3884612" y="0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F629C7F7-B699-4F77-B58A-6DCF1C95BBD9}" type="datetime1">
              <a:rPr lang="zh-CN" altLang="en-US" sz="1200">
                <a:ea typeface="宋体" pitchFamily="2" charset="-122"/>
              </a:rPr>
              <a:t>*</a:t>
            </a:fld>
            <a:endParaRPr lang="zh-CN" altLang="en-US" sz="1200"/>
          </a:p>
        </p:txBody>
      </p:sp>
      <p:sp>
        <p:nvSpPr>
          <p:cNvPr id="40964" name="幻灯片图像占位符 3"/>
          <p:cNvSpPr/>
          <p:nvPr>
            <p:ph type="sldImg" idx="5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bevel/>
          </a:ln>
        </p:spPr>
      </p:sp>
      <p:sp>
        <p:nvSpPr>
          <p:cNvPr id="40965" name="备注占位符 4"/>
          <p:cNvSpPr/>
          <p:nvPr>
            <p:ph type="body" sz="quarter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0966" name="页脚占位符 5"/>
          <p:cNvSpPr/>
          <p:nvPr>
            <p:ph type="ftr" sz="quarter" idx="3"/>
            <p:custDataLst>
              <p:tags r:id="rId6"/>
            </p:custDataLst>
          </p:nvPr>
        </p:nvSpPr>
        <p:spPr>
          <a:xfrm>
            <a:off x="0" y="8685212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endParaRPr lang="zh-CN" altLang="en-US" sz="1200"/>
          </a:p>
        </p:txBody>
      </p:sp>
      <p:sp>
        <p:nvSpPr>
          <p:cNvPr id="40967" name="灯片编号占位符 6"/>
          <p:cNvSpPr/>
          <p:nvPr>
            <p:ph type="sldNum" sz="quarter" idx="4"/>
            <p:custDataLst>
              <p:tags r:id="rId7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CDF2A269-0417-4DF5-9470-C527511242E9}" type="slidenum">
              <a:rPr lang="zh-CN" altLang="en-US" sz="1200">
                <a:ea typeface="宋体" pitchFamily="2" charset="-122"/>
              </a:rPr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43.xml" /><Relationship Id="rId4" Type="http://schemas.openxmlformats.org/officeDocument/2006/relationships/tags" Target="../tags/tag144.xml" /><Relationship Id="rId5" Type="http://schemas.openxmlformats.org/officeDocument/2006/relationships/tags" Target="../tags/tag145.xml" /><Relationship Id="rId6" Type="http://schemas.openxmlformats.org/officeDocument/2006/relationships/tags" Target="../tags/tag146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53.xml" /><Relationship Id="rId4" Type="http://schemas.openxmlformats.org/officeDocument/2006/relationships/tags" Target="../tags/tag154.xml" /><Relationship Id="rId5" Type="http://schemas.openxmlformats.org/officeDocument/2006/relationships/tags" Target="../tags/tag155.xml" /><Relationship Id="rId6" Type="http://schemas.openxmlformats.org/officeDocument/2006/relationships/tags" Target="../tags/tag156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61.xml" /><Relationship Id="rId4" Type="http://schemas.openxmlformats.org/officeDocument/2006/relationships/tags" Target="../tags/tag162.xml" /><Relationship Id="rId5" Type="http://schemas.openxmlformats.org/officeDocument/2006/relationships/tags" Target="../tags/tag163.xml" /><Relationship Id="rId6" Type="http://schemas.openxmlformats.org/officeDocument/2006/relationships/tags" Target="../tags/tag164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tags" Target="../tags/tag205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27.xml" /><Relationship Id="rId4" Type="http://schemas.openxmlformats.org/officeDocument/2006/relationships/tags" Target="../tags/tag228.xml" /><Relationship Id="rId5" Type="http://schemas.openxmlformats.org/officeDocument/2006/relationships/tags" Target="../tags/tag229.xml" /><Relationship Id="rId6" Type="http://schemas.openxmlformats.org/officeDocument/2006/relationships/tags" Target="../tags/tag230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36.xml" /><Relationship Id="rId4" Type="http://schemas.openxmlformats.org/officeDocument/2006/relationships/tags" Target="../tags/tag237.xml" /><Relationship Id="rId5" Type="http://schemas.openxmlformats.org/officeDocument/2006/relationships/tags" Target="../tags/tag238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66.xml" /><Relationship Id="rId4" Type="http://schemas.openxmlformats.org/officeDocument/2006/relationships/tags" Target="../tags/tag267.xml" /><Relationship Id="rId5" Type="http://schemas.openxmlformats.org/officeDocument/2006/relationships/tags" Target="../tags/tag268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24.xml" /><Relationship Id="rId4" Type="http://schemas.openxmlformats.org/officeDocument/2006/relationships/tags" Target="../tags/tag325.xml" /><Relationship Id="rId5" Type="http://schemas.openxmlformats.org/officeDocument/2006/relationships/tags" Target="../tags/tag326.xml" /><Relationship Id="rId6" Type="http://schemas.openxmlformats.org/officeDocument/2006/relationships/tags" Target="../tags/tag327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45.xml" /><Relationship Id="rId4" Type="http://schemas.openxmlformats.org/officeDocument/2006/relationships/tags" Target="../tags/tag346.xml" /><Relationship Id="rId5" Type="http://schemas.openxmlformats.org/officeDocument/2006/relationships/tags" Target="../tags/tag347.xml" /><Relationship Id="rId6" Type="http://schemas.openxmlformats.org/officeDocument/2006/relationships/tags" Target="../tags/tag348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61.xml" /><Relationship Id="rId4" Type="http://schemas.openxmlformats.org/officeDocument/2006/relationships/tags" Target="../tags/tag362.xml" /><Relationship Id="rId5" Type="http://schemas.openxmlformats.org/officeDocument/2006/relationships/tags" Target="../tags/tag363.xml" /><Relationship Id="rId6" Type="http://schemas.openxmlformats.org/officeDocument/2006/relationships/tags" Target="../tags/tag364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77.xml" /><Relationship Id="rId4" Type="http://schemas.openxmlformats.org/officeDocument/2006/relationships/tags" Target="../tags/tag378.xml" /><Relationship Id="rId5" Type="http://schemas.openxmlformats.org/officeDocument/2006/relationships/tags" Target="../tags/tag379.xml" /><Relationship Id="rId6" Type="http://schemas.openxmlformats.org/officeDocument/2006/relationships/tags" Target="../tags/tag380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93.xml" /><Relationship Id="rId4" Type="http://schemas.openxmlformats.org/officeDocument/2006/relationships/tags" Target="../tags/tag394.xml" /><Relationship Id="rId5" Type="http://schemas.openxmlformats.org/officeDocument/2006/relationships/tags" Target="../tags/tag395.xml" /><Relationship Id="rId6" Type="http://schemas.openxmlformats.org/officeDocument/2006/relationships/tags" Target="../tags/tag396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07.xml" /><Relationship Id="rId4" Type="http://schemas.openxmlformats.org/officeDocument/2006/relationships/tags" Target="../tags/tag408.xml" /><Relationship Id="rId5" Type="http://schemas.openxmlformats.org/officeDocument/2006/relationships/tags" Target="../tags/tag409.xml" /><Relationship Id="rId6" Type="http://schemas.openxmlformats.org/officeDocument/2006/relationships/tags" Target="../tags/tag410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22.xml" /><Relationship Id="rId4" Type="http://schemas.openxmlformats.org/officeDocument/2006/relationships/tags" Target="../tags/tag423.xml" /><Relationship Id="rId5" Type="http://schemas.openxmlformats.org/officeDocument/2006/relationships/tags" Target="../tags/tag424.xml" /><Relationship Id="rId6" Type="http://schemas.openxmlformats.org/officeDocument/2006/relationships/tags" Target="../tags/tag425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37.xml" /><Relationship Id="rId4" Type="http://schemas.openxmlformats.org/officeDocument/2006/relationships/tags" Target="../tags/tag438.xml" /><Relationship Id="rId5" Type="http://schemas.openxmlformats.org/officeDocument/2006/relationships/tags" Target="../tags/tag439.xml" /><Relationship Id="rId6" Type="http://schemas.openxmlformats.org/officeDocument/2006/relationships/tags" Target="../tags/tag440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504.xml" /><Relationship Id="rId4" Type="http://schemas.openxmlformats.org/officeDocument/2006/relationships/tags" Target="../tags/tag505.xml" /><Relationship Id="rId5" Type="http://schemas.openxmlformats.org/officeDocument/2006/relationships/tags" Target="../tags/tag506.xml" /><Relationship Id="rId6" Type="http://schemas.openxmlformats.org/officeDocument/2006/relationships/tags" Target="../tags/tag507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576.xml" /><Relationship Id="rId4" Type="http://schemas.openxmlformats.org/officeDocument/2006/relationships/tags" Target="../tags/tag577.xml" /><Relationship Id="rId5" Type="http://schemas.openxmlformats.org/officeDocument/2006/relationships/tags" Target="../tags/tag578.xml" /><Relationship Id="rId6" Type="http://schemas.openxmlformats.org/officeDocument/2006/relationships/tags" Target="../tags/tag579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1986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1987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41988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FB5E22B-73BD-4261-9CD6-9435F236DF08}" type="slidenum">
              <a:rPr lang="zh-CN" altLang="en-US" sz="1200"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3010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3011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43012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F28F27-E51F-48BF-9394-3CD9A7238B81}" type="slidenum">
              <a:rPr lang="zh-CN" altLang="en-US" sz="1200"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4034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4035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44036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CE6433D-396D-4713-B7F7-85B2E4A3A0B7}" type="slidenum">
              <a:rPr lang="zh-CN" altLang="en-US" sz="1200"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5058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5059" name="文本占位符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1200">
                <a:solidFill>
                  <a:schemeClr val="tx1"/>
                </a:solidFill>
                <a:ea typeface="宋体" pitchFamily="2" charset="-122"/>
                <a:sym typeface="宋体" pitchFamily="2" charset="-122"/>
              </a:rPr>
              <a:t>1.老子：大道无形，道在口中</a:t>
            </a:r>
            <a:r>
              <a: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  <a:sym typeface="宋体" pitchFamily="2" charset="-122"/>
              </a:rPr>
              <a:t>。</a:t>
            </a:r>
            <a:r>
              <a:rPr lang="en-US" altLang="zh-CN" sz="1200">
                <a:solidFill>
                  <a:schemeClr val="tx1"/>
                </a:solidFill>
                <a:ea typeface="宋体" pitchFamily="2" charset="-122"/>
                <a:sym typeface="宋体" pitchFamily="2" charset="-122"/>
              </a:rPr>
              <a:t>老子求学于商容，有一次商容生病的时候，老子去探望顺便求教。商容静默良久，见老子确实有心求学，便问他：“人是先有牙齿，还是先有舌头？” 老子回答说：“先有舌头，因为人一出生就有舌头了，牙齿是后来长出来的。”这时候商容张开嘴巴，问：“你看我的牙齿还在吗？”老子说：“已经掉光了。”又问：“舌头呢？”老子说：“还在。”商容说：“你知道为什么牙齿晚生而早落吗？因为它过于刚强。而舌头为什么得以长存呢？因为它柔软。这个道理不仅对牙齿如此，天下万物万事也都如此啊！”这就是老子常对弟子们说的“满齿不存，舌头犹在”的故事。</a:t>
            </a:r>
            <a:endParaRPr lang="en-US" altLang="zh-CN" sz="1200">
              <a:solidFill>
                <a:schemeClr val="tx1"/>
              </a:solidFill>
              <a:ea typeface="宋体" pitchFamily="2" charset="-122"/>
            </a:endParaRPr>
          </a:p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zh-CN" sz="12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6082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6083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46084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F82BC11-2EAA-4CAA-BC3B-22DA58F8C40E}" type="slidenum">
              <a:rPr lang="zh-CN" altLang="en-US" sz="1200"/>
              <a:t>6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7106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7107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1200">
                <a:solidFill>
                  <a:schemeClr val="tx1"/>
                </a:solidFill>
                <a:ea typeface="宋体" pitchFamily="2" charset="-122"/>
              </a:rPr>
              <a:t>1.</a:t>
            </a:r>
            <a:r>
              <a: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  <a:sym typeface="宋体" pitchFamily="2" charset="-122"/>
              </a:rPr>
              <a:t>孔子说:"庄重、宽厚、诚实、勤敏、慈惠，庄重就不会受侮辱，宽厚就会得到拥护，诚实就会受到重用，勤敏就会获得成功，慈惠就会有本钱使用人。"</a:t>
            </a:r>
            <a:r>
              <a:rPr lang="en-US" altLang="zh-CN" sz="1200">
                <a:solidFill>
                  <a:schemeClr val="tx1"/>
                </a:solidFill>
                <a:ea typeface="宋体" pitchFamily="2" charset="-122"/>
                <a:sym typeface="宋体" pitchFamily="2" charset="-122"/>
              </a:rPr>
              <a:t>2.</a:t>
            </a:r>
            <a:r>
              <a:rPr lang="zh-CN" altLang="en-US" sz="1200">
                <a:solidFill>
                  <a:schemeClr val="bg1"/>
                </a:solidFill>
                <a:latin typeface="Calibri"/>
                <a:ea typeface="宋体" pitchFamily="2" charset="-122"/>
                <a:sym typeface="宋体" pitchFamily="2" charset="-122"/>
              </a:rPr>
              <a:t>所谓仁，就是自己要立足，也让别人立足；自己要通达，也让别人通达。 在自己谋求生存发展的同时,也要帮助他人生存发展,不能只为了满足自己的欲望而忽视了他人。</a:t>
            </a:r>
            <a:endParaRPr lang="zh-CN" altLang="en-US" sz="1200">
              <a:solidFill>
                <a:schemeClr val="bg1"/>
              </a:solidFill>
              <a:latin typeface="Calibri"/>
              <a:ea typeface="宋体" pitchFamily="2" charset="-122"/>
            </a:endParaRPr>
          </a:p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zh-CN" sz="1200">
              <a:solidFill>
                <a:schemeClr val="tx1"/>
              </a:solidFill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8130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8131" name="文本占位符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rPr>
              <a:t>【译文】孔子说:“(周君)以道德教化来治理政事,就会像北极星那样,自己居于一定的方位,而群星都会环绕在它的周围.”【译文】孔子说:”用政令来治理百姓,用刑法来整顿他们,老百姓只求能免于犯罪受惩罚,却没有廉耻之心;用道德引导百姓,用礼制去同化他们,百姓不仅会有羞耻之心,而且有归服之心.”</a:t>
            </a: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9154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9155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49156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F05CCE2-F008-4016-ABDA-1EAEFC264EAC}" type="slidenum">
              <a:rPr lang="zh-CN" altLang="en-US" sz="1200"/>
              <a:t>14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0178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0179" name="备注占位符 2"/>
          <p:cNvSpPr>
            <a:spLocks noGrp="1"/>
          </p:cNvSpPr>
          <p:nvPr>
            <p:ph type="body" idx="4294967295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rPr>
              <a:t>过渡语：在这种动荡、变革和发展的时代背景下，士阶层作为职业政治团队粉墨登场。第一位占据舞台中心的重要人物，就是道家学派的创始人</a:t>
            </a:r>
            <a:r>
              <a:rPr lang="en-US" altLang="zh-CN" sz="1200">
                <a:solidFill>
                  <a:schemeClr val="tx1"/>
                </a:solidFill>
                <a:ea typeface="宋体" pitchFamily="2" charset="-122"/>
              </a:rPr>
              <a:t>——</a:t>
            </a:r>
            <a:r>
              <a: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rPr>
              <a:t>老子。</a:t>
            </a: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0180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F42D6C6-7DAC-481F-9A91-60E7296F0E03}" type="slidenum">
              <a:rPr lang="zh-CN" altLang="en-US" sz="1200"/>
              <a:t>16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1202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1203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1204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300B6C6-B4D5-447A-ACE9-8EC4006CEFE2}" type="slidenum">
              <a:rPr lang="zh-CN" altLang="en-US" sz="1200"/>
              <a:t>17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2226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2227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2228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358EAF9-FD3B-4BE4-9237-DC5665A34A0C}" type="slidenum">
              <a:rPr lang="zh-CN" altLang="en-US" sz="1200"/>
              <a:t>18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3250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3251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3252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8A99765-B17A-4AF8-95B2-02560AD56D6C}" type="slidenum">
              <a:rPr lang="zh-CN" altLang="en-US" sz="1200"/>
              <a:t>19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4274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4275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4276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2094CBD-8B28-4DCC-BEC4-EB14F398AC2F}" type="slidenum">
              <a:rPr lang="zh-CN" altLang="en-US" sz="1200"/>
              <a:t>20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5298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5299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5300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1A5C6A63-2366-441E-ACBC-670309500EA2}" type="slidenum">
              <a:rPr lang="zh-CN" altLang="en-US" sz="1200"/>
              <a:t>21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6322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6323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6324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28F6A1F-1C12-4BBC-B64C-2D674926A8EF}" type="slidenum">
              <a:rPr lang="zh-CN" altLang="en-US" sz="1200"/>
              <a:t>22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7346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7347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1200">
                <a:solidFill>
                  <a:schemeClr val="tx1"/>
                </a:solidFill>
                <a:ea typeface="宋体" pitchFamily="2" charset="-122"/>
              </a:rPr>
              <a:t>1.</a:t>
            </a:r>
            <a:r>
              <a:rPr lang="zh-CN" altLang="en-US" sz="1200">
                <a:solidFill>
                  <a:schemeClr val="tx1"/>
                </a:solidFill>
                <a:latin typeface="Calibri"/>
                <a:ea typeface="宋体" pitchFamily="2" charset="-122"/>
              </a:rPr>
              <a:t>原理：唯物史观的社会存在决定社会意识的原理。</a:t>
            </a: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7348" name="灯片编号占位符 3"/>
          <p:cNvSpPr/>
          <p:nvPr>
            <p:ph type="sldNum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CA871223-B24B-4235-9A25-6C7A7FB1C336}" type="slidenum">
              <a:rPr lang="zh-CN" altLang="en-US" sz="1200"/>
              <a:t>25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8370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>
            <a:solidFill>
              <a:srgbClr val="00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58371" name="备注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58372" name="灯片编号占位符 3"/>
          <p:cNvSpPr/>
          <p:nvPr>
            <p:custDataLst>
              <p:tags r:id="rId6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AFA55F8-09CF-43AD-83DB-FA7078F5AC52}" type="slidenum">
              <a:rPr lang="zh-CN" altLang="en-US" sz="1200"/>
              <a:t>28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tags" Target="../tags/tag16.xml" /><Relationship Id="rId7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.xml" /><Relationship Id="rId2" Type="http://schemas.openxmlformats.org/officeDocument/2006/relationships/tags" Target="../tags/tag24.xml" /><Relationship Id="rId3" Type="http://schemas.openxmlformats.org/officeDocument/2006/relationships/tags" Target="../tags/tag25.xml" /><Relationship Id="rId4" Type="http://schemas.openxmlformats.org/officeDocument/2006/relationships/tags" Target="../tags/tag26.xml" /><Relationship Id="rId5" Type="http://schemas.openxmlformats.org/officeDocument/2006/relationships/tags" Target="../tags/tag27.xml" /><Relationship Id="rId6" Type="http://schemas.openxmlformats.org/officeDocument/2006/relationships/tags" Target="../tags/tag28.xml" /><Relationship Id="rId7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tags" Target="../tags/tag40.xml" /><Relationship Id="rId7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7.xml" /><Relationship Id="rId2" Type="http://schemas.openxmlformats.org/officeDocument/2006/relationships/tags" Target="../tags/tag48.xml" /><Relationship Id="rId3" Type="http://schemas.openxmlformats.org/officeDocument/2006/relationships/tags" Target="../tags/tag49.xml" /><Relationship Id="rId4" Type="http://schemas.openxmlformats.org/officeDocument/2006/relationships/tags" Target="../tags/tag50.xml" /><Relationship Id="rId5" Type="http://schemas.openxmlformats.org/officeDocument/2006/relationships/tags" Target="../tags/tag51.xml" /><Relationship Id="rId6" Type="http://schemas.openxmlformats.org/officeDocument/2006/relationships/tags" Target="../tags/tag52.xml" /><Relationship Id="rId7" Type="http://schemas.openxmlformats.org/officeDocument/2006/relationships/tags" Target="../tags/tag53.xml" /><Relationship Id="rId8" Type="http://schemas.openxmlformats.org/officeDocument/2006/relationships/slideMaster" Target="../slideMasters/slideMaster5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0.xml" /><Relationship Id="rId10" Type="http://schemas.openxmlformats.org/officeDocument/2006/relationships/slideMaster" Target="../slideMasters/slideMaster6.xml" /><Relationship Id="rId2" Type="http://schemas.openxmlformats.org/officeDocument/2006/relationships/tags" Target="../tags/tag61.xml" /><Relationship Id="rId3" Type="http://schemas.openxmlformats.org/officeDocument/2006/relationships/tags" Target="../tags/tag62.xml" /><Relationship Id="rId4" Type="http://schemas.openxmlformats.org/officeDocument/2006/relationships/tags" Target="../tags/tag63.xml" /><Relationship Id="rId5" Type="http://schemas.openxmlformats.org/officeDocument/2006/relationships/tags" Target="../tags/tag64.xml" /><Relationship Id="rId6" Type="http://schemas.openxmlformats.org/officeDocument/2006/relationships/tags" Target="../tags/tag65.xml" /><Relationship Id="rId7" Type="http://schemas.openxmlformats.org/officeDocument/2006/relationships/tags" Target="../tags/tag66.xml" /><Relationship Id="rId8" Type="http://schemas.openxmlformats.org/officeDocument/2006/relationships/tags" Target="../tags/tag67.xml" /><Relationship Id="rId9" Type="http://schemas.openxmlformats.org/officeDocument/2006/relationships/tags" Target="../tags/tag68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5.xml" /><Relationship Id="rId2" Type="http://schemas.openxmlformats.org/officeDocument/2006/relationships/tags" Target="../tags/tag76.xml" /><Relationship Id="rId3" Type="http://schemas.openxmlformats.org/officeDocument/2006/relationships/tags" Target="../tags/tag77.xml" /><Relationship Id="rId4" Type="http://schemas.openxmlformats.org/officeDocument/2006/relationships/tags" Target="../tags/tag78.xml" /><Relationship Id="rId5" Type="http://schemas.openxmlformats.org/officeDocument/2006/relationships/tags" Target="../tags/tag79.xml" /><Relationship Id="rId6" Type="http://schemas.openxmlformats.org/officeDocument/2006/relationships/slideMaster" Target="../slideMasters/slideMaster7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.xml" /><Relationship Id="rId2" Type="http://schemas.openxmlformats.org/officeDocument/2006/relationships/tags" Target="../tags/tag87.xml" /><Relationship Id="rId3" Type="http://schemas.openxmlformats.org/officeDocument/2006/relationships/tags" Target="../tags/tag88.xml" /><Relationship Id="rId4" Type="http://schemas.openxmlformats.org/officeDocument/2006/relationships/tags" Target="../tags/tag89.xm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tags" Target="../tags/tag92.xml" /><Relationship Id="rId8" Type="http://schemas.openxmlformats.org/officeDocument/2006/relationships/slideMaster" Target="../slideMasters/slideMaster8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9.xml" /><Relationship Id="rId2" Type="http://schemas.openxmlformats.org/officeDocument/2006/relationships/tags" Target="../tags/tag100.xml" /><Relationship Id="rId3" Type="http://schemas.openxmlformats.org/officeDocument/2006/relationships/tags" Target="../tags/tag101.xml" /><Relationship Id="rId4" Type="http://schemas.openxmlformats.org/officeDocument/2006/relationships/tags" Target="../tags/tag102.xml" /><Relationship Id="rId5" Type="http://schemas.openxmlformats.org/officeDocument/2006/relationships/tags" Target="../tags/tag103.xml" /><Relationship Id="rId6" Type="http://schemas.openxmlformats.org/officeDocument/2006/relationships/tags" Target="../tags/tag104.xml" /><Relationship Id="rId7" Type="http://schemas.openxmlformats.org/officeDocument/2006/relationships/tags" Target="../tags/tag105.xml" /><Relationship Id="rId8" Type="http://schemas.openxmlformats.org/officeDocument/2006/relationships/slideMaster" Target="../slideMasters/slideMaster9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2.xml" /><Relationship Id="rId2" Type="http://schemas.openxmlformats.org/officeDocument/2006/relationships/tags" Target="../tags/tag113.xml" /><Relationship Id="rId3" Type="http://schemas.openxmlformats.org/officeDocument/2006/relationships/tags" Target="../tags/tag114.xml" /><Relationship Id="rId4" Type="http://schemas.openxmlformats.org/officeDocument/2006/relationships/tags" Target="../tags/tag115.xml" /><Relationship Id="rId5" Type="http://schemas.openxmlformats.org/officeDocument/2006/relationships/tags" Target="../tags/tag116.xml" /><Relationship Id="rId6" Type="http://schemas.openxmlformats.org/officeDocument/2006/relationships/tags" Target="../tags/tag117.xml" /><Relationship Id="rId7" Type="http://schemas.openxmlformats.org/officeDocument/2006/relationships/slideMaster" Target="../slideMasters/slideMaster10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4.xml" /><Relationship Id="rId2" Type="http://schemas.openxmlformats.org/officeDocument/2006/relationships/tags" Target="../tags/tag125.xml" /><Relationship Id="rId3" Type="http://schemas.openxmlformats.org/officeDocument/2006/relationships/tags" Target="../tags/tag126.xml" /><Relationship Id="rId4" Type="http://schemas.openxmlformats.org/officeDocument/2006/relationships/tags" Target="../tags/tag127.xml" /><Relationship Id="rId5" Type="http://schemas.openxmlformats.org/officeDocument/2006/relationships/tags" Target="../tags/tag128.xml" /><Relationship Id="rId6" Type="http://schemas.openxmlformats.org/officeDocument/2006/relationships/tags" Target="../tags/tag129.xml" /><Relationship Id="rId7" Type="http://schemas.openxmlformats.org/officeDocument/2006/relationships/slideMaster" Target="../slideMasters/slideMaster1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kumimoji="0" lang="zh-CN" altLang="en-US" sz="6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kumimoji="0" lang="zh-CN" altLang="en-US" sz="60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1825625"/>
            <a:ext cx="10515600" cy="4351338"/>
          </a:xfrm>
        </p:spPr>
        <p:txBody>
          <a:bodyPr vert="eaVert"/>
          <a:lstStyle/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tags" Target="../tags/tag7.xml" /><Relationship Id="rId5" Type="http://schemas.openxmlformats.org/officeDocument/2006/relationships/tags" Target="../tags/tag8.xml" /><Relationship Id="rId6" Type="http://schemas.openxmlformats.org/officeDocument/2006/relationships/tags" Target="../tags/tag9.xml" /><Relationship Id="rId7" Type="http://schemas.openxmlformats.org/officeDocument/2006/relationships/tags" Target="../tags/tag10.xml" /><Relationship Id="rId8" Type="http://schemas.openxmlformats.org/officeDocument/2006/relationships/image" Target="../media/image1.png" /><Relationship Id="rId9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tags" Target="../tags/tag22.xml" /><Relationship Id="rId8" Type="http://schemas.openxmlformats.org/officeDocument/2006/relationships/image" Target="../media/image1.png" /><Relationship Id="rId9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tags" Target="../tags/tag31.xml" /><Relationship Id="rId5" Type="http://schemas.openxmlformats.org/officeDocument/2006/relationships/tags" Target="../tags/tag32.xml" /><Relationship Id="rId6" Type="http://schemas.openxmlformats.org/officeDocument/2006/relationships/tags" Target="../tags/tag33.xml" /><Relationship Id="rId7" Type="http://schemas.openxmlformats.org/officeDocument/2006/relationships/tags" Target="../tags/tag34.xml" /><Relationship Id="rId8" Type="http://schemas.openxmlformats.org/officeDocument/2006/relationships/image" Target="../media/image1.png" /><Relationship Id="rId9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tags" Target="../tags/tag44.xml" /><Relationship Id="rId6" Type="http://schemas.openxmlformats.org/officeDocument/2006/relationships/tags" Target="../tags/tag45.xml" /><Relationship Id="rId7" Type="http://schemas.openxmlformats.org/officeDocument/2006/relationships/tags" Target="../tags/tag46.xml" /><Relationship Id="rId8" Type="http://schemas.openxmlformats.org/officeDocument/2006/relationships/image" Target="../media/image1.png" /><Relationship Id="rId9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54.xml" /><Relationship Id="rId3" Type="http://schemas.openxmlformats.org/officeDocument/2006/relationships/tags" Target="../tags/tag55.xml" /><Relationship Id="rId4" Type="http://schemas.openxmlformats.org/officeDocument/2006/relationships/tags" Target="../tags/tag56.xml" /><Relationship Id="rId5" Type="http://schemas.openxmlformats.org/officeDocument/2006/relationships/tags" Target="../tags/tag57.xml" /><Relationship Id="rId6" Type="http://schemas.openxmlformats.org/officeDocument/2006/relationships/tags" Target="../tags/tag58.xml" /><Relationship Id="rId7" Type="http://schemas.openxmlformats.org/officeDocument/2006/relationships/tags" Target="../tags/tag59.xml" /><Relationship Id="rId8" Type="http://schemas.openxmlformats.org/officeDocument/2006/relationships/image" Target="../media/image1.png" /><Relationship Id="rId9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tags" Target="../tags/tag73.xml" /><Relationship Id="rId7" Type="http://schemas.openxmlformats.org/officeDocument/2006/relationships/tags" Target="../tags/tag74.xml" /><Relationship Id="rId8" Type="http://schemas.openxmlformats.org/officeDocument/2006/relationships/image" Target="../media/image1.png" /><Relationship Id="rId9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80.xml" /><Relationship Id="rId3" Type="http://schemas.openxmlformats.org/officeDocument/2006/relationships/tags" Target="../tags/tag81.xml" /><Relationship Id="rId4" Type="http://schemas.openxmlformats.org/officeDocument/2006/relationships/tags" Target="../tags/tag82.xml" /><Relationship Id="rId5" Type="http://schemas.openxmlformats.org/officeDocument/2006/relationships/tags" Target="../tags/tag83.xml" /><Relationship Id="rId6" Type="http://schemas.openxmlformats.org/officeDocument/2006/relationships/tags" Target="../tags/tag84.xml" /><Relationship Id="rId7" Type="http://schemas.openxmlformats.org/officeDocument/2006/relationships/tags" Target="../tags/tag85.xml" /><Relationship Id="rId8" Type="http://schemas.openxmlformats.org/officeDocument/2006/relationships/image" Target="../media/image1.png" /><Relationship Id="rId9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93.xml" /><Relationship Id="rId3" Type="http://schemas.openxmlformats.org/officeDocument/2006/relationships/tags" Target="../tags/tag94.xml" /><Relationship Id="rId4" Type="http://schemas.openxmlformats.org/officeDocument/2006/relationships/tags" Target="../tags/tag95.xml" /><Relationship Id="rId5" Type="http://schemas.openxmlformats.org/officeDocument/2006/relationships/tags" Target="../tags/tag96.xml" /><Relationship Id="rId6" Type="http://schemas.openxmlformats.org/officeDocument/2006/relationships/tags" Target="../tags/tag97.xml" /><Relationship Id="rId7" Type="http://schemas.openxmlformats.org/officeDocument/2006/relationships/tags" Target="../tags/tag98.xml" /><Relationship Id="rId8" Type="http://schemas.openxmlformats.org/officeDocument/2006/relationships/image" Target="../media/image1.png" /><Relationship Id="rId9" Type="http://schemas.openxmlformats.org/officeDocument/2006/relationships/theme" Target="../theme/theme8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tags" Target="../tags/tag106.xml" /><Relationship Id="rId3" Type="http://schemas.openxmlformats.org/officeDocument/2006/relationships/tags" Target="../tags/tag107.xml" /><Relationship Id="rId4" Type="http://schemas.openxmlformats.org/officeDocument/2006/relationships/tags" Target="../tags/tag108.xml" /><Relationship Id="rId5" Type="http://schemas.openxmlformats.org/officeDocument/2006/relationships/tags" Target="../tags/tag109.xml" /><Relationship Id="rId6" Type="http://schemas.openxmlformats.org/officeDocument/2006/relationships/tags" Target="../tags/tag110.xml" /><Relationship Id="rId7" Type="http://schemas.openxmlformats.org/officeDocument/2006/relationships/tags" Target="../tags/tag111.xml" /><Relationship Id="rId8" Type="http://schemas.openxmlformats.org/officeDocument/2006/relationships/image" Target="../media/image1.png" /><Relationship Id="rId9" Type="http://schemas.openxmlformats.org/officeDocument/2006/relationships/theme" Target="../theme/theme9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ags" Target="../tags/tag118.xml" /><Relationship Id="rId3" Type="http://schemas.openxmlformats.org/officeDocument/2006/relationships/tags" Target="../tags/tag119.xml" /><Relationship Id="rId4" Type="http://schemas.openxmlformats.org/officeDocument/2006/relationships/tags" Target="../tags/tag120.xml" /><Relationship Id="rId5" Type="http://schemas.openxmlformats.org/officeDocument/2006/relationships/tags" Target="../tags/tag121.xml" /><Relationship Id="rId6" Type="http://schemas.openxmlformats.org/officeDocument/2006/relationships/tags" Target="../tags/tag122.xml" /><Relationship Id="rId7" Type="http://schemas.openxmlformats.org/officeDocument/2006/relationships/tags" Target="../tags/tag123.xml" /><Relationship Id="rId8" Type="http://schemas.openxmlformats.org/officeDocument/2006/relationships/image" Target="../media/image1.png" /><Relationship Id="rId9" Type="http://schemas.openxmlformats.org/officeDocument/2006/relationships/theme" Target="../theme/theme10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ags" Target="../tags/tag130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tags" Target="../tags/tag133.xml" /><Relationship Id="rId6" Type="http://schemas.openxmlformats.org/officeDocument/2006/relationships/tags" Target="../tags/tag134.xml" /><Relationship Id="rId7" Type="http://schemas.openxmlformats.org/officeDocument/2006/relationships/tags" Target="../tags/tag135.xml" /><Relationship Id="rId8" Type="http://schemas.openxmlformats.org/officeDocument/2006/relationships/image" Target="../media/image1.png" /><Relationship Id="rId9" Type="http://schemas.openxmlformats.org/officeDocument/2006/relationships/theme" Target="../theme/theme1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6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kern="1200">
                <a:solidFill>
                  <a:schemeClr val="tx1"/>
                </a:solidFill>
                <a:latin typeface="Calibri"/>
                <a:ea typeface="字魂59号-创粗黑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 kern="1200">
                <a:solidFill>
                  <a:schemeClr val="tx1"/>
                </a:solidFill>
                <a:latin typeface="+mn-lt"/>
                <a:ea typeface="字魂59号-创粗黑" pitchFamily="2" charset="-122"/>
                <a:cs typeface="+mn-cs"/>
              </a:defRPr>
            </a:lvl1pPr>
            <a:lvl2pPr marL="6858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字魂59号-创粗黑" pitchFamily="2" charset="-122"/>
                <a:cs typeface="+mn-cs"/>
              </a:defRPr>
            </a:lvl2pPr>
            <a:lvl3pPr marL="11430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字魂59号-创粗黑" pitchFamily="2" charset="-122"/>
                <a:cs typeface="+mn-cs"/>
              </a:defRPr>
            </a:lvl3pPr>
            <a:lvl4pPr marL="16002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字魂59号-创粗黑" pitchFamily="2" charset="-122"/>
                <a:cs typeface="+mn-cs"/>
              </a:defRPr>
            </a:lvl4pPr>
            <a:lvl5pPr marL="2057400" indent="-2286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字魂59号-创粗黑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/>
          <p:nvPr>
            <p:ph type="dt" sz="half" idx="2"/>
            <p:custDataLst>
              <p:tags r:id="rId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4CA6F904-3F21-4B89-8790-6C07F75122DF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1029" name="页脚占位符 4"/>
          <p:cNvSpPr/>
          <p:nvPr>
            <p:ph type="ftr" sz="quarter" idx="3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1030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D787DDBD-8B03-425B-B2F8-31525002D7E9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/>
  <p:timing/>
  <p:txStyles>
    <p:titleStyle>
      <a:lvl1pPr marL="0" indent="0" algn="l" defTabSz="914400" rtl="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/>
          <a:ea typeface="字魂59号-创粗黑" pitchFamily="2" charset="-122"/>
          <a:cs typeface="+mj-cs"/>
        </a:defRPr>
      </a:lvl1pPr>
    </p:titleStyle>
    <p:bodyStyle>
      <a:lvl1pPr marL="228600" indent="-228600" algn="l" defTabSz="914400" rtl="0" eaLnBrk="1" fontAlgn="base" latinLnBrk="0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字魂59号-创粗黑" pitchFamily="2" charset="-122"/>
          <a:cs typeface="+mn-cs"/>
        </a:defRPr>
      </a:lvl1pPr>
      <a:lvl2pPr marL="685800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字魂59号-创粗黑" pitchFamily="2" charset="-122"/>
          <a:cs typeface="+mn-cs"/>
        </a:defRPr>
      </a:lvl2pPr>
      <a:lvl3pPr marL="1143000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字魂59号-创粗黑" pitchFamily="2" charset="-122"/>
          <a:cs typeface="+mn-cs"/>
        </a:defRPr>
      </a:lvl3pPr>
      <a:lvl4pPr marL="1600200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字魂59号-创粗黑" pitchFamily="2" charset="-122"/>
          <a:cs typeface="+mn-cs"/>
        </a:defRPr>
      </a:lvl4pPr>
      <a:lvl5pPr marL="2057400" indent="-228600" algn="l" defTabSz="914400" rtl="0" eaLnBrk="1" fontAlgn="base" latinLnBrk="0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字魂59号-创粗黑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05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B387736F-E467-4BFD-A6A4-784C3335BDAB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205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3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2C475FFC-31B4-4585-BC34-6B9C3454D8F9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2054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4F575981-4192-4C52-AE5C-98C2A9E71160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307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7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C29C4DB0-CD0D-4A5E-8723-A24C6788553D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3078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09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203CB56B-FC1C-4E4C-95DE-A00C319C2BC0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409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0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88C8E61D-F89C-44E5-A8B8-29320919D503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410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12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AB0B299E-DC84-496A-9DC1-87BE2DC350E5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512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AE852DC5-6983-4920-BD30-A219CD5BDA69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512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14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E98F4EEE-C0D3-490C-966A-56B201416810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614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A7E28BAA-AD40-4C1E-8412-F9AA55E23332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615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17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3E6A0294-FFA2-4EC7-9FEA-DC56F07FF4D1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717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3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09495BF1-1E21-4DC7-A578-FC7913F91EF4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7174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819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8C031D2C-FCD0-419F-9EAD-31DD61F6AB77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819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7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ED84F484-F09A-468E-8B08-1F9BE795FF5B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8198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921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A533C10C-CF07-4D37-908A-55A23FEC8AFA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921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2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22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F8934F9B-807F-4562-A39B-2C1520ADB554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922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4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D5839B6B-64B9-40E1-B6E2-8DBDFC72487A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1024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4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4B8B499D-00BB-456F-B7B6-581210EE0512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1024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126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fontAlgn="base" hangingPunct="1"/>
            <a:fld id="{0ED69CC1-C870-4E2A-9CD3-6CBC7176CE50}" type="slidenum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1126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838200" y="36512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Calibri"/>
                <a:ea typeface="字魂59号-创粗黑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126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/>
            <a:fld id="{C35EDBB8-5B92-4D84-819B-80CE77E169A2}" type="datetime1">
              <a:rPr lang="zh-CN" altLang="en-US" sz="1200">
                <a:solidFill>
                  <a:srgbClr val="898989"/>
                </a:solidFill>
                <a:ea typeface="字魂59号-创粗黑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  <p:sp>
        <p:nvSpPr>
          <p:cNvPr id="1127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ea typeface="字魂59号-创粗黑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ransition/>
  <p:timing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字魂59号-创粗黑" pitchFamily="2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sz="2800">
          <a:solidFill>
            <a:schemeClr val="tx1"/>
          </a:solidFill>
          <a:latin typeface="Calibri"/>
          <a:ea typeface="字魂59号-创粗黑" pitchFamily="2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字魂59号-创粗黑" pitchFamily="2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2000">
          <a:solidFill>
            <a:schemeClr val="tx1"/>
          </a:solidFill>
          <a:latin typeface="Calibri"/>
          <a:ea typeface="字魂59号-创粗黑" pitchFamily="2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Calibri"/>
          <a:ea typeface="字魂59号-创粗黑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4.png" /><Relationship Id="rId11" Type="http://schemas.openxmlformats.org/officeDocument/2006/relationships/tags" Target="../tags/tag15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47.xml" /><Relationship Id="rId4" Type="http://schemas.openxmlformats.org/officeDocument/2006/relationships/tags" Target="../tags/tag148.xml" /><Relationship Id="rId5" Type="http://schemas.openxmlformats.org/officeDocument/2006/relationships/image" Target="../media/image2.png" /><Relationship Id="rId6" Type="http://schemas.openxmlformats.org/officeDocument/2006/relationships/tags" Target="../tags/tag149.xml" /><Relationship Id="rId7" Type="http://schemas.openxmlformats.org/officeDocument/2006/relationships/image" Target="../media/image3.png" /><Relationship Id="rId8" Type="http://schemas.openxmlformats.org/officeDocument/2006/relationships/tags" Target="../tags/tag150.xml" /><Relationship Id="rId9" Type="http://schemas.openxmlformats.org/officeDocument/2006/relationships/tags" Target="../tags/tag15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57.xml" /><Relationship Id="rId4" Type="http://schemas.openxmlformats.org/officeDocument/2006/relationships/tags" Target="../tags/tag158.xml" /><Relationship Id="rId5" Type="http://schemas.openxmlformats.org/officeDocument/2006/relationships/image" Target="../media/image5.png" /><Relationship Id="rId6" Type="http://schemas.openxmlformats.org/officeDocument/2006/relationships/tags" Target="../tags/tag159.xml" /><Relationship Id="rId7" Type="http://schemas.openxmlformats.org/officeDocument/2006/relationships/tags" Target="../tags/tag160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71.xml" /><Relationship Id="rId11" Type="http://schemas.openxmlformats.org/officeDocument/2006/relationships/tags" Target="../tags/tag172.xml" /><Relationship Id="rId12" Type="http://schemas.openxmlformats.org/officeDocument/2006/relationships/tags" Target="../tags/tag173.xml" /><Relationship Id="rId13" Type="http://schemas.openxmlformats.org/officeDocument/2006/relationships/tags" Target="../tags/tag174.xml" /><Relationship Id="rId14" Type="http://schemas.openxmlformats.org/officeDocument/2006/relationships/tags" Target="../tags/tag175.xml" /><Relationship Id="rId15" Type="http://schemas.openxmlformats.org/officeDocument/2006/relationships/tags" Target="../tags/tag176.xml" /><Relationship Id="rId16" Type="http://schemas.openxmlformats.org/officeDocument/2006/relationships/tags" Target="../tags/tag177.xml" /><Relationship Id="rId17" Type="http://schemas.openxmlformats.org/officeDocument/2006/relationships/image" Target="../media/image7.png" /><Relationship Id="rId18" Type="http://schemas.openxmlformats.org/officeDocument/2006/relationships/tags" Target="../tags/tag178.xml" /><Relationship Id="rId19" Type="http://schemas.openxmlformats.org/officeDocument/2006/relationships/tags" Target="../tags/tag179.xml" /><Relationship Id="rId2" Type="http://schemas.openxmlformats.org/officeDocument/2006/relationships/notesSlide" Target="../notesSlides/notesSlide3.xml" /><Relationship Id="rId20" Type="http://schemas.openxmlformats.org/officeDocument/2006/relationships/image" Target="../media/image8.png" /><Relationship Id="rId21" Type="http://schemas.openxmlformats.org/officeDocument/2006/relationships/tags" Target="../tags/tag180.xml" /><Relationship Id="rId22" Type="http://schemas.openxmlformats.org/officeDocument/2006/relationships/tags" Target="../tags/tag181.xml" /><Relationship Id="rId23" Type="http://schemas.openxmlformats.org/officeDocument/2006/relationships/tags" Target="../tags/tag182.xml" /><Relationship Id="rId24" Type="http://schemas.openxmlformats.org/officeDocument/2006/relationships/tags" Target="../tags/tag183.xml" /><Relationship Id="rId25" Type="http://schemas.openxmlformats.org/officeDocument/2006/relationships/tags" Target="../tags/tag184.xml" /><Relationship Id="rId26" Type="http://schemas.openxmlformats.org/officeDocument/2006/relationships/tags" Target="../tags/tag185.xml" /><Relationship Id="rId27" Type="http://schemas.openxmlformats.org/officeDocument/2006/relationships/tags" Target="../tags/tag186.xml" /><Relationship Id="rId28" Type="http://schemas.openxmlformats.org/officeDocument/2006/relationships/tags" Target="../tags/tag187.xml" /><Relationship Id="rId29" Type="http://schemas.openxmlformats.org/officeDocument/2006/relationships/tags" Target="../tags/tag188.xml" /><Relationship Id="rId3" Type="http://schemas.openxmlformats.org/officeDocument/2006/relationships/tags" Target="../tags/tag165.xml" /><Relationship Id="rId30" Type="http://schemas.openxmlformats.org/officeDocument/2006/relationships/tags" Target="../tags/tag189.xml" /><Relationship Id="rId31" Type="http://schemas.openxmlformats.org/officeDocument/2006/relationships/tags" Target="../tags/tag190.xml" /><Relationship Id="rId32" Type="http://schemas.openxmlformats.org/officeDocument/2006/relationships/tags" Target="../tags/tag191.xml" /><Relationship Id="rId33" Type="http://schemas.openxmlformats.org/officeDocument/2006/relationships/tags" Target="../tags/tag192.xml" /><Relationship Id="rId34" Type="http://schemas.openxmlformats.org/officeDocument/2006/relationships/tags" Target="../tags/tag193.xml" /><Relationship Id="rId35" Type="http://schemas.openxmlformats.org/officeDocument/2006/relationships/tags" Target="../tags/tag194.xml" /><Relationship Id="rId36" Type="http://schemas.openxmlformats.org/officeDocument/2006/relationships/tags" Target="../tags/tag195.xml" /><Relationship Id="rId37" Type="http://schemas.openxmlformats.org/officeDocument/2006/relationships/tags" Target="../tags/tag196.xml" /><Relationship Id="rId38" Type="http://schemas.openxmlformats.org/officeDocument/2006/relationships/tags" Target="../tags/tag197.xml" /><Relationship Id="rId39" Type="http://schemas.openxmlformats.org/officeDocument/2006/relationships/tags" Target="../tags/tag198.xml" /><Relationship Id="rId4" Type="http://schemas.openxmlformats.org/officeDocument/2006/relationships/tags" Target="../tags/tag166.xml" /><Relationship Id="rId40" Type="http://schemas.openxmlformats.org/officeDocument/2006/relationships/tags" Target="../tags/tag199.xml" /><Relationship Id="rId41" Type="http://schemas.openxmlformats.org/officeDocument/2006/relationships/tags" Target="../tags/tag200.xml" /><Relationship Id="rId42" Type="http://schemas.openxmlformats.org/officeDocument/2006/relationships/tags" Target="../tags/tag201.xml" /><Relationship Id="rId43" Type="http://schemas.openxmlformats.org/officeDocument/2006/relationships/tags" Target="../tags/tag202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tags" Target="../tags/tag169.xml" /><Relationship Id="rId8" Type="http://schemas.openxmlformats.org/officeDocument/2006/relationships/tags" Target="../tags/tag170.xml" /><Relationship Id="rId9" Type="http://schemas.openxmlformats.org/officeDocument/2006/relationships/image" Target="../media/image6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9.png" /><Relationship Id="rId11" Type="http://schemas.openxmlformats.org/officeDocument/2006/relationships/image" Target="../media/image10.png" /><Relationship Id="rId12" Type="http://schemas.openxmlformats.org/officeDocument/2006/relationships/tags" Target="../tags/tag213.xml" /><Relationship Id="rId13" Type="http://schemas.openxmlformats.org/officeDocument/2006/relationships/tags" Target="../tags/tag214.xml" /><Relationship Id="rId14" Type="http://schemas.openxmlformats.org/officeDocument/2006/relationships/image" Target="../media/image8.png" /><Relationship Id="rId15" Type="http://schemas.openxmlformats.org/officeDocument/2006/relationships/tags" Target="../tags/tag215.xml" /><Relationship Id="rId16" Type="http://schemas.openxmlformats.org/officeDocument/2006/relationships/tags" Target="../tags/tag216.xml" /><Relationship Id="rId17" Type="http://schemas.openxmlformats.org/officeDocument/2006/relationships/tags" Target="../tags/tag217.xml" /><Relationship Id="rId18" Type="http://schemas.openxmlformats.org/officeDocument/2006/relationships/tags" Target="../tags/tag218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206.xml" /><Relationship Id="rId4" Type="http://schemas.openxmlformats.org/officeDocument/2006/relationships/tags" Target="../tags/tag207.xml" /><Relationship Id="rId5" Type="http://schemas.openxmlformats.org/officeDocument/2006/relationships/tags" Target="../tags/tag208.xml" /><Relationship Id="rId6" Type="http://schemas.openxmlformats.org/officeDocument/2006/relationships/tags" Target="../tags/tag209.xml" /><Relationship Id="rId7" Type="http://schemas.openxmlformats.org/officeDocument/2006/relationships/tags" Target="../tags/tag210.xml" /><Relationship Id="rId8" Type="http://schemas.openxmlformats.org/officeDocument/2006/relationships/tags" Target="../tags/tag211.xml" /><Relationship Id="rId9" Type="http://schemas.openxmlformats.org/officeDocument/2006/relationships/tags" Target="../tags/tag21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24.xml" /><Relationship Id="rId11" Type="http://schemas.openxmlformats.org/officeDocument/2006/relationships/tags" Target="../tags/tag225.xml" /><Relationship Id="rId12" Type="http://schemas.openxmlformats.org/officeDocument/2006/relationships/tags" Target="../tags/tag226.xml" /><Relationship Id="rId2" Type="http://schemas.openxmlformats.org/officeDocument/2006/relationships/tags" Target="../tags/tag219.xml" /><Relationship Id="rId3" Type="http://schemas.openxmlformats.org/officeDocument/2006/relationships/tags" Target="../tags/tag220.xml" /><Relationship Id="rId4" Type="http://schemas.openxmlformats.org/officeDocument/2006/relationships/image" Target="../media/image11.png" /><Relationship Id="rId5" Type="http://schemas.openxmlformats.org/officeDocument/2006/relationships/tags" Target="../tags/tag221.xml" /><Relationship Id="rId6" Type="http://schemas.openxmlformats.org/officeDocument/2006/relationships/image" Target="../media/image12.png" /><Relationship Id="rId7" Type="http://schemas.openxmlformats.org/officeDocument/2006/relationships/tags" Target="../tags/tag222.xml" /><Relationship Id="rId8" Type="http://schemas.openxmlformats.org/officeDocument/2006/relationships/image" Target="../media/image8.png" /><Relationship Id="rId9" Type="http://schemas.openxmlformats.org/officeDocument/2006/relationships/tags" Target="../tags/tag22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231.xml" /><Relationship Id="rId4" Type="http://schemas.openxmlformats.org/officeDocument/2006/relationships/image" Target="../media/image13.png" /><Relationship Id="rId5" Type="http://schemas.openxmlformats.org/officeDocument/2006/relationships/tags" Target="../tags/tag232.xml" /><Relationship Id="rId6" Type="http://schemas.openxmlformats.org/officeDocument/2006/relationships/tags" Target="../tags/tag233.xml" /><Relationship Id="rId7" Type="http://schemas.openxmlformats.org/officeDocument/2006/relationships/tags" Target="../tags/tag234.xml" /><Relationship Id="rId8" Type="http://schemas.openxmlformats.org/officeDocument/2006/relationships/image" Target="../media/image14.png" /><Relationship Id="rId9" Type="http://schemas.openxmlformats.org/officeDocument/2006/relationships/tags" Target="../tags/tag23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245.xml" /><Relationship Id="rId11" Type="http://schemas.openxmlformats.org/officeDocument/2006/relationships/tags" Target="../tags/tag246.xml" /><Relationship Id="rId12" Type="http://schemas.openxmlformats.org/officeDocument/2006/relationships/image" Target="../media/image13.png" /><Relationship Id="rId13" Type="http://schemas.openxmlformats.org/officeDocument/2006/relationships/tags" Target="../tags/tag247.xml" /><Relationship Id="rId14" Type="http://schemas.openxmlformats.org/officeDocument/2006/relationships/tags" Target="../tags/tag248.xml" /><Relationship Id="rId15" Type="http://schemas.openxmlformats.org/officeDocument/2006/relationships/tags" Target="../tags/tag249.xml" /><Relationship Id="rId16" Type="http://schemas.openxmlformats.org/officeDocument/2006/relationships/tags" Target="../tags/tag250.xml" /><Relationship Id="rId17" Type="http://schemas.openxmlformats.org/officeDocument/2006/relationships/tags" Target="../tags/tag251.xml" /><Relationship Id="rId18" Type="http://schemas.openxmlformats.org/officeDocument/2006/relationships/tags" Target="../tags/tag252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239.xml" /><Relationship Id="rId4" Type="http://schemas.openxmlformats.org/officeDocument/2006/relationships/tags" Target="../tags/tag240.xml" /><Relationship Id="rId5" Type="http://schemas.openxmlformats.org/officeDocument/2006/relationships/image" Target="../media/image9.png" /><Relationship Id="rId6" Type="http://schemas.openxmlformats.org/officeDocument/2006/relationships/tags" Target="../tags/tag241.xml" /><Relationship Id="rId7" Type="http://schemas.openxmlformats.org/officeDocument/2006/relationships/tags" Target="../tags/tag242.xml" /><Relationship Id="rId8" Type="http://schemas.openxmlformats.org/officeDocument/2006/relationships/tags" Target="../tags/tag243.xml" /><Relationship Id="rId9" Type="http://schemas.openxmlformats.org/officeDocument/2006/relationships/tags" Target="../tags/tag24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17.png" /><Relationship Id="rId11" Type="http://schemas.openxmlformats.org/officeDocument/2006/relationships/tags" Target="../tags/tag258.xml" /><Relationship Id="rId12" Type="http://schemas.openxmlformats.org/officeDocument/2006/relationships/tags" Target="../tags/tag259.xml" /><Relationship Id="rId13" Type="http://schemas.openxmlformats.org/officeDocument/2006/relationships/tags" Target="../tags/tag260.xml" /><Relationship Id="rId14" Type="http://schemas.openxmlformats.org/officeDocument/2006/relationships/image" Target="../media/image18.png" /><Relationship Id="rId15" Type="http://schemas.openxmlformats.org/officeDocument/2006/relationships/tags" Target="../tags/tag261.xml" /><Relationship Id="rId16" Type="http://schemas.openxmlformats.org/officeDocument/2006/relationships/image" Target="../media/image19.png" /><Relationship Id="rId17" Type="http://schemas.openxmlformats.org/officeDocument/2006/relationships/tags" Target="../tags/tag262.xml" /><Relationship Id="rId18" Type="http://schemas.openxmlformats.org/officeDocument/2006/relationships/tags" Target="../tags/tag263.xml" /><Relationship Id="rId19" Type="http://schemas.openxmlformats.org/officeDocument/2006/relationships/tags" Target="../tags/tag264.xml" /><Relationship Id="rId2" Type="http://schemas.openxmlformats.org/officeDocument/2006/relationships/tags" Target="../tags/tag253.xml" /><Relationship Id="rId20" Type="http://schemas.openxmlformats.org/officeDocument/2006/relationships/tags" Target="../tags/tag265.xml" /><Relationship Id="rId3" Type="http://schemas.openxmlformats.org/officeDocument/2006/relationships/tags" Target="../tags/tag254.xml" /><Relationship Id="rId4" Type="http://schemas.openxmlformats.org/officeDocument/2006/relationships/image" Target="../media/image9.png" /><Relationship Id="rId5" Type="http://schemas.openxmlformats.org/officeDocument/2006/relationships/tags" Target="../tags/tag255.xml" /><Relationship Id="rId6" Type="http://schemas.openxmlformats.org/officeDocument/2006/relationships/image" Target="../media/image15.png" /><Relationship Id="rId7" Type="http://schemas.openxmlformats.org/officeDocument/2006/relationships/tags" Target="../tags/tag256.xml" /><Relationship Id="rId8" Type="http://schemas.openxmlformats.org/officeDocument/2006/relationships/image" Target="../media/image16.png" /><Relationship Id="rId9" Type="http://schemas.openxmlformats.org/officeDocument/2006/relationships/tags" Target="../tags/tag25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21.png" /><Relationship Id="rId11" Type="http://schemas.openxmlformats.org/officeDocument/2006/relationships/tags" Target="../tags/tag275.xml" /><Relationship Id="rId12" Type="http://schemas.openxmlformats.org/officeDocument/2006/relationships/tags" Target="../tags/tag276.xml" /><Relationship Id="rId13" Type="http://schemas.openxmlformats.org/officeDocument/2006/relationships/tags" Target="../tags/tag277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269.xml" /><Relationship Id="rId4" Type="http://schemas.openxmlformats.org/officeDocument/2006/relationships/image" Target="../media/image20.png" /><Relationship Id="rId5" Type="http://schemas.openxmlformats.org/officeDocument/2006/relationships/tags" Target="../tags/tag270.xml" /><Relationship Id="rId6" Type="http://schemas.openxmlformats.org/officeDocument/2006/relationships/tags" Target="../tags/tag271.xml" /><Relationship Id="rId7" Type="http://schemas.openxmlformats.org/officeDocument/2006/relationships/tags" Target="../tags/tag272.xml" /><Relationship Id="rId8" Type="http://schemas.openxmlformats.org/officeDocument/2006/relationships/tags" Target="../tags/tag273.xml" /><Relationship Id="rId9" Type="http://schemas.openxmlformats.org/officeDocument/2006/relationships/tags" Target="../tags/tag27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23.png" /><Relationship Id="rId11" Type="http://schemas.openxmlformats.org/officeDocument/2006/relationships/tags" Target="../tags/tag284.xml" /><Relationship Id="rId12" Type="http://schemas.openxmlformats.org/officeDocument/2006/relationships/tags" Target="../tags/tag285.xml" /><Relationship Id="rId13" Type="http://schemas.openxmlformats.org/officeDocument/2006/relationships/image" Target="../media/image24.png" /><Relationship Id="rId14" Type="http://schemas.openxmlformats.org/officeDocument/2006/relationships/tags" Target="../tags/tag286.xml" /><Relationship Id="rId15" Type="http://schemas.openxmlformats.org/officeDocument/2006/relationships/tags" Target="../tags/tag287.xml" /><Relationship Id="rId16" Type="http://schemas.openxmlformats.org/officeDocument/2006/relationships/tags" Target="../tags/tag288.xml" /><Relationship Id="rId17" Type="http://schemas.openxmlformats.org/officeDocument/2006/relationships/tags" Target="../tags/tag289.xml" /><Relationship Id="rId18" Type="http://schemas.openxmlformats.org/officeDocument/2006/relationships/tags" Target="../tags/tag290.xml" /><Relationship Id="rId19" Type="http://schemas.openxmlformats.org/officeDocument/2006/relationships/tags" Target="../tags/tag291.xml" /><Relationship Id="rId2" Type="http://schemas.openxmlformats.org/officeDocument/2006/relationships/tags" Target="../tags/tag278.xml" /><Relationship Id="rId20" Type="http://schemas.openxmlformats.org/officeDocument/2006/relationships/tags" Target="../tags/tag292.xml" /><Relationship Id="rId3" Type="http://schemas.openxmlformats.org/officeDocument/2006/relationships/tags" Target="../tags/tag279.xml" /><Relationship Id="rId4" Type="http://schemas.openxmlformats.org/officeDocument/2006/relationships/image" Target="../media/image9.png" /><Relationship Id="rId5" Type="http://schemas.openxmlformats.org/officeDocument/2006/relationships/image" Target="../media/image22.png" /><Relationship Id="rId6" Type="http://schemas.openxmlformats.org/officeDocument/2006/relationships/tags" Target="../tags/tag280.xml" /><Relationship Id="rId7" Type="http://schemas.openxmlformats.org/officeDocument/2006/relationships/tags" Target="../tags/tag281.xml" /><Relationship Id="rId8" Type="http://schemas.openxmlformats.org/officeDocument/2006/relationships/tags" Target="../tags/tag282.xml" /><Relationship Id="rId9" Type="http://schemas.openxmlformats.org/officeDocument/2006/relationships/tags" Target="../tags/tag283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01.xml" /><Relationship Id="rId11" Type="http://schemas.openxmlformats.org/officeDocument/2006/relationships/tags" Target="../tags/tag302.xml" /><Relationship Id="rId12" Type="http://schemas.openxmlformats.org/officeDocument/2006/relationships/tags" Target="../tags/tag303.xml" /><Relationship Id="rId13" Type="http://schemas.openxmlformats.org/officeDocument/2006/relationships/tags" Target="../tags/tag304.xml" /><Relationship Id="rId14" Type="http://schemas.openxmlformats.org/officeDocument/2006/relationships/tags" Target="../tags/tag305.xml" /><Relationship Id="rId15" Type="http://schemas.openxmlformats.org/officeDocument/2006/relationships/tags" Target="../tags/tag306.xml" /><Relationship Id="rId16" Type="http://schemas.openxmlformats.org/officeDocument/2006/relationships/tags" Target="../tags/tag307.xml" /><Relationship Id="rId17" Type="http://schemas.openxmlformats.org/officeDocument/2006/relationships/tags" Target="../tags/tag308.xml" /><Relationship Id="rId2" Type="http://schemas.openxmlformats.org/officeDocument/2006/relationships/tags" Target="../tags/tag293.xml" /><Relationship Id="rId3" Type="http://schemas.openxmlformats.org/officeDocument/2006/relationships/tags" Target="../tags/tag294.xml" /><Relationship Id="rId4" Type="http://schemas.openxmlformats.org/officeDocument/2006/relationships/tags" Target="../tags/tag295.xml" /><Relationship Id="rId5" Type="http://schemas.openxmlformats.org/officeDocument/2006/relationships/tags" Target="../tags/tag296.xml" /><Relationship Id="rId6" Type="http://schemas.openxmlformats.org/officeDocument/2006/relationships/tags" Target="../tags/tag297.xml" /><Relationship Id="rId7" Type="http://schemas.openxmlformats.org/officeDocument/2006/relationships/tags" Target="../tags/tag298.xml" /><Relationship Id="rId8" Type="http://schemas.openxmlformats.org/officeDocument/2006/relationships/tags" Target="../tags/tag299.xml" /><Relationship Id="rId9" Type="http://schemas.openxmlformats.org/officeDocument/2006/relationships/tags" Target="../tags/tag300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316.xml" /><Relationship Id="rId11" Type="http://schemas.openxmlformats.org/officeDocument/2006/relationships/tags" Target="../tags/tag317.xml" /><Relationship Id="rId12" Type="http://schemas.openxmlformats.org/officeDocument/2006/relationships/image" Target="../media/image1.png" /><Relationship Id="rId2" Type="http://schemas.openxmlformats.org/officeDocument/2006/relationships/tags" Target="../tags/tag309.xml" /><Relationship Id="rId3" Type="http://schemas.openxmlformats.org/officeDocument/2006/relationships/tags" Target="../tags/tag310.xml" /><Relationship Id="rId4" Type="http://schemas.openxmlformats.org/officeDocument/2006/relationships/image" Target="../media/image9.png" /><Relationship Id="rId5" Type="http://schemas.openxmlformats.org/officeDocument/2006/relationships/tags" Target="../tags/tag311.xml" /><Relationship Id="rId6" Type="http://schemas.openxmlformats.org/officeDocument/2006/relationships/tags" Target="../tags/tag312.xml" /><Relationship Id="rId7" Type="http://schemas.openxmlformats.org/officeDocument/2006/relationships/tags" Target="../tags/tag313.xml" /><Relationship Id="rId8" Type="http://schemas.openxmlformats.org/officeDocument/2006/relationships/tags" Target="../tags/tag314.xml" /><Relationship Id="rId9" Type="http://schemas.openxmlformats.org/officeDocument/2006/relationships/tags" Target="../tags/tag31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318.xml" /><Relationship Id="rId3" Type="http://schemas.openxmlformats.org/officeDocument/2006/relationships/tags" Target="../tags/tag319.xml" /><Relationship Id="rId4" Type="http://schemas.openxmlformats.org/officeDocument/2006/relationships/image" Target="../media/image9.png" /><Relationship Id="rId5" Type="http://schemas.openxmlformats.org/officeDocument/2006/relationships/tags" Target="../tags/tag320.xml" /><Relationship Id="rId6" Type="http://schemas.openxmlformats.org/officeDocument/2006/relationships/tags" Target="../tags/tag321.xml" /><Relationship Id="rId7" Type="http://schemas.openxmlformats.org/officeDocument/2006/relationships/tags" Target="../tags/tag322.xml" /><Relationship Id="rId8" Type="http://schemas.openxmlformats.org/officeDocument/2006/relationships/tags" Target="../tags/tag32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333.xml" /><Relationship Id="rId11" Type="http://schemas.openxmlformats.org/officeDocument/2006/relationships/tags" Target="../tags/tag334.xml" /><Relationship Id="rId12" Type="http://schemas.openxmlformats.org/officeDocument/2006/relationships/tags" Target="../tags/tag335.xml" /><Relationship Id="rId13" Type="http://schemas.openxmlformats.org/officeDocument/2006/relationships/tags" Target="../tags/tag336.xml" /><Relationship Id="rId14" Type="http://schemas.openxmlformats.org/officeDocument/2006/relationships/tags" Target="../tags/tag337.xml" /><Relationship Id="rId15" Type="http://schemas.openxmlformats.org/officeDocument/2006/relationships/tags" Target="../tags/tag338.xml" /><Relationship Id="rId16" Type="http://schemas.openxmlformats.org/officeDocument/2006/relationships/tags" Target="../tags/tag339.xml" /><Relationship Id="rId17" Type="http://schemas.openxmlformats.org/officeDocument/2006/relationships/tags" Target="../tags/tag340.xml" /><Relationship Id="rId18" Type="http://schemas.openxmlformats.org/officeDocument/2006/relationships/tags" Target="../tags/tag341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328.xml" /><Relationship Id="rId4" Type="http://schemas.openxmlformats.org/officeDocument/2006/relationships/image" Target="../media/image13.png" /><Relationship Id="rId5" Type="http://schemas.openxmlformats.org/officeDocument/2006/relationships/tags" Target="../tags/tag329.xml" /><Relationship Id="rId6" Type="http://schemas.openxmlformats.org/officeDocument/2006/relationships/tags" Target="../tags/tag330.xml" /><Relationship Id="rId7" Type="http://schemas.openxmlformats.org/officeDocument/2006/relationships/image" Target="../media/image25.png" /><Relationship Id="rId8" Type="http://schemas.openxmlformats.org/officeDocument/2006/relationships/tags" Target="../tags/tag331.xml" /><Relationship Id="rId9" Type="http://schemas.openxmlformats.org/officeDocument/2006/relationships/tags" Target="../tags/tag33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342.xml" /><Relationship Id="rId3" Type="http://schemas.openxmlformats.org/officeDocument/2006/relationships/tags" Target="../tags/tag343.xml" /><Relationship Id="rId4" Type="http://schemas.openxmlformats.org/officeDocument/2006/relationships/tags" Target="../tags/tag34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54.xml" /><Relationship Id="rId11" Type="http://schemas.openxmlformats.org/officeDocument/2006/relationships/tags" Target="../tags/tag355.xml" /><Relationship Id="rId12" Type="http://schemas.openxmlformats.org/officeDocument/2006/relationships/tags" Target="../tags/tag356.xml" /><Relationship Id="rId13" Type="http://schemas.openxmlformats.org/officeDocument/2006/relationships/tags" Target="../tags/tag357.xml" /><Relationship Id="rId14" Type="http://schemas.openxmlformats.org/officeDocument/2006/relationships/tags" Target="../tags/tag358.xml" /><Relationship Id="rId15" Type="http://schemas.openxmlformats.org/officeDocument/2006/relationships/tags" Target="../tags/tag359.xml" /><Relationship Id="rId16" Type="http://schemas.openxmlformats.org/officeDocument/2006/relationships/tags" Target="../tags/tag360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349.xml" /><Relationship Id="rId4" Type="http://schemas.openxmlformats.org/officeDocument/2006/relationships/tags" Target="../tags/tag350.xml" /><Relationship Id="rId5" Type="http://schemas.openxmlformats.org/officeDocument/2006/relationships/image" Target="../media/image26.png" /><Relationship Id="rId6" Type="http://schemas.openxmlformats.org/officeDocument/2006/relationships/tags" Target="../tags/tag351.xml" /><Relationship Id="rId7" Type="http://schemas.openxmlformats.org/officeDocument/2006/relationships/image" Target="../media/image27.png" /><Relationship Id="rId8" Type="http://schemas.openxmlformats.org/officeDocument/2006/relationships/tags" Target="../tags/tag352.xml" /><Relationship Id="rId9" Type="http://schemas.openxmlformats.org/officeDocument/2006/relationships/tags" Target="../tags/tag353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30.jpeg" /><Relationship Id="rId11" Type="http://schemas.openxmlformats.org/officeDocument/2006/relationships/tags" Target="../tags/tag370.xml" /><Relationship Id="rId12" Type="http://schemas.openxmlformats.org/officeDocument/2006/relationships/tags" Target="../tags/tag371.xml" /><Relationship Id="rId13" Type="http://schemas.openxmlformats.org/officeDocument/2006/relationships/tags" Target="../tags/tag372.xml" /><Relationship Id="rId14" Type="http://schemas.openxmlformats.org/officeDocument/2006/relationships/tags" Target="../tags/tag373.xml" /><Relationship Id="rId15" Type="http://schemas.openxmlformats.org/officeDocument/2006/relationships/tags" Target="../tags/tag374.xml" /><Relationship Id="rId16" Type="http://schemas.openxmlformats.org/officeDocument/2006/relationships/tags" Target="../tags/tag375.xml" /><Relationship Id="rId17" Type="http://schemas.openxmlformats.org/officeDocument/2006/relationships/tags" Target="../tags/tag376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365.xml" /><Relationship Id="rId4" Type="http://schemas.openxmlformats.org/officeDocument/2006/relationships/image" Target="../media/image28.jpeg" /><Relationship Id="rId5" Type="http://schemas.openxmlformats.org/officeDocument/2006/relationships/tags" Target="../tags/tag366.xml" /><Relationship Id="rId6" Type="http://schemas.openxmlformats.org/officeDocument/2006/relationships/tags" Target="../tags/tag367.xml" /><Relationship Id="rId7" Type="http://schemas.openxmlformats.org/officeDocument/2006/relationships/tags" Target="../tags/tag368.xml" /><Relationship Id="rId8" Type="http://schemas.openxmlformats.org/officeDocument/2006/relationships/image" Target="../media/image29.jpeg" /><Relationship Id="rId9" Type="http://schemas.openxmlformats.org/officeDocument/2006/relationships/tags" Target="../tags/tag369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30.jpeg" /><Relationship Id="rId11" Type="http://schemas.openxmlformats.org/officeDocument/2006/relationships/tags" Target="../tags/tag387.xml" /><Relationship Id="rId12" Type="http://schemas.openxmlformats.org/officeDocument/2006/relationships/image" Target="../media/image32.jpeg" /><Relationship Id="rId13" Type="http://schemas.openxmlformats.org/officeDocument/2006/relationships/tags" Target="../tags/tag388.xml" /><Relationship Id="rId14" Type="http://schemas.openxmlformats.org/officeDocument/2006/relationships/image" Target="../media/image33.jpeg" /><Relationship Id="rId15" Type="http://schemas.openxmlformats.org/officeDocument/2006/relationships/tags" Target="../tags/tag389.xml" /><Relationship Id="rId16" Type="http://schemas.openxmlformats.org/officeDocument/2006/relationships/tags" Target="../tags/tag390.xml" /><Relationship Id="rId17" Type="http://schemas.openxmlformats.org/officeDocument/2006/relationships/tags" Target="../tags/tag391.xml" /><Relationship Id="rId18" Type="http://schemas.openxmlformats.org/officeDocument/2006/relationships/tags" Target="../tags/tag392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381.xml" /><Relationship Id="rId4" Type="http://schemas.openxmlformats.org/officeDocument/2006/relationships/image" Target="../media/image31.jpeg" /><Relationship Id="rId5" Type="http://schemas.openxmlformats.org/officeDocument/2006/relationships/tags" Target="../tags/tag382.xml" /><Relationship Id="rId6" Type="http://schemas.openxmlformats.org/officeDocument/2006/relationships/tags" Target="../tags/tag383.xml" /><Relationship Id="rId7" Type="http://schemas.openxmlformats.org/officeDocument/2006/relationships/tags" Target="../tags/tag384.xml" /><Relationship Id="rId8" Type="http://schemas.openxmlformats.org/officeDocument/2006/relationships/tags" Target="../tags/tag385.xml" /><Relationship Id="rId9" Type="http://schemas.openxmlformats.org/officeDocument/2006/relationships/tags" Target="../tags/tag38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30.jpeg" /><Relationship Id="rId11" Type="http://schemas.openxmlformats.org/officeDocument/2006/relationships/tags" Target="../tags/tag403.xml" /><Relationship Id="rId12" Type="http://schemas.openxmlformats.org/officeDocument/2006/relationships/image" Target="../media/image35.jpeg" /><Relationship Id="rId13" Type="http://schemas.openxmlformats.org/officeDocument/2006/relationships/tags" Target="../tags/tag404.xml" /><Relationship Id="rId14" Type="http://schemas.openxmlformats.org/officeDocument/2006/relationships/tags" Target="../tags/tag405.xml" /><Relationship Id="rId15" Type="http://schemas.openxmlformats.org/officeDocument/2006/relationships/tags" Target="../tags/tag406.xml" /><Relationship Id="rId2" Type="http://schemas.openxmlformats.org/officeDocument/2006/relationships/notesSlide" Target="../notesSlides/notesSlide12.xml" /><Relationship Id="rId3" Type="http://schemas.openxmlformats.org/officeDocument/2006/relationships/tags" Target="../tags/tag397.xml" /><Relationship Id="rId4" Type="http://schemas.openxmlformats.org/officeDocument/2006/relationships/image" Target="../media/image34.jpeg" /><Relationship Id="rId5" Type="http://schemas.openxmlformats.org/officeDocument/2006/relationships/tags" Target="../tags/tag398.xml" /><Relationship Id="rId6" Type="http://schemas.openxmlformats.org/officeDocument/2006/relationships/tags" Target="../tags/tag399.xml" /><Relationship Id="rId7" Type="http://schemas.openxmlformats.org/officeDocument/2006/relationships/tags" Target="../tags/tag400.xml" /><Relationship Id="rId8" Type="http://schemas.openxmlformats.org/officeDocument/2006/relationships/tags" Target="../tags/tag401.xml" /><Relationship Id="rId9" Type="http://schemas.openxmlformats.org/officeDocument/2006/relationships/tags" Target="../tags/tag40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30.jpeg" /><Relationship Id="rId11" Type="http://schemas.openxmlformats.org/officeDocument/2006/relationships/tags" Target="../tags/tag417.xml" /><Relationship Id="rId12" Type="http://schemas.openxmlformats.org/officeDocument/2006/relationships/image" Target="../media/image35.jpeg" /><Relationship Id="rId13" Type="http://schemas.openxmlformats.org/officeDocument/2006/relationships/tags" Target="../tags/tag418.xml" /><Relationship Id="rId14" Type="http://schemas.openxmlformats.org/officeDocument/2006/relationships/tags" Target="../tags/tag419.xml" /><Relationship Id="rId15" Type="http://schemas.openxmlformats.org/officeDocument/2006/relationships/tags" Target="../tags/tag420.xml" /><Relationship Id="rId16" Type="http://schemas.openxmlformats.org/officeDocument/2006/relationships/tags" Target="../tags/tag421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411.xml" /><Relationship Id="rId4" Type="http://schemas.openxmlformats.org/officeDocument/2006/relationships/image" Target="../media/image36.jpeg" /><Relationship Id="rId5" Type="http://schemas.openxmlformats.org/officeDocument/2006/relationships/tags" Target="../tags/tag412.xml" /><Relationship Id="rId6" Type="http://schemas.openxmlformats.org/officeDocument/2006/relationships/tags" Target="../tags/tag413.xml" /><Relationship Id="rId7" Type="http://schemas.openxmlformats.org/officeDocument/2006/relationships/tags" Target="../tags/tag414.xml" /><Relationship Id="rId8" Type="http://schemas.openxmlformats.org/officeDocument/2006/relationships/tags" Target="../tags/tag415.xml" /><Relationship Id="rId9" Type="http://schemas.openxmlformats.org/officeDocument/2006/relationships/tags" Target="../tags/tag416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432.xml" /><Relationship Id="rId11" Type="http://schemas.openxmlformats.org/officeDocument/2006/relationships/image" Target="../media/image30.jpeg" /><Relationship Id="rId12" Type="http://schemas.openxmlformats.org/officeDocument/2006/relationships/tags" Target="../tags/tag433.xml" /><Relationship Id="rId13" Type="http://schemas.openxmlformats.org/officeDocument/2006/relationships/image" Target="../media/image35.jpeg" /><Relationship Id="rId14" Type="http://schemas.openxmlformats.org/officeDocument/2006/relationships/tags" Target="../tags/tag434.xml" /><Relationship Id="rId15" Type="http://schemas.openxmlformats.org/officeDocument/2006/relationships/tags" Target="../tags/tag435.xml" /><Relationship Id="rId16" Type="http://schemas.openxmlformats.org/officeDocument/2006/relationships/tags" Target="../tags/tag436.xml" /><Relationship Id="rId2" Type="http://schemas.openxmlformats.org/officeDocument/2006/relationships/notesSlide" Target="../notesSlides/notesSlide14.xml" /><Relationship Id="rId3" Type="http://schemas.openxmlformats.org/officeDocument/2006/relationships/tags" Target="../tags/tag426.xml" /><Relationship Id="rId4" Type="http://schemas.openxmlformats.org/officeDocument/2006/relationships/image" Target="../media/image37.jpeg" /><Relationship Id="rId5" Type="http://schemas.openxmlformats.org/officeDocument/2006/relationships/tags" Target="../tags/tag427.xml" /><Relationship Id="rId6" Type="http://schemas.openxmlformats.org/officeDocument/2006/relationships/tags" Target="../tags/tag428.xml" /><Relationship Id="rId7" Type="http://schemas.openxmlformats.org/officeDocument/2006/relationships/tags" Target="../tags/tag429.xml" /><Relationship Id="rId8" Type="http://schemas.openxmlformats.org/officeDocument/2006/relationships/tags" Target="../tags/tag430.xml" /><Relationship Id="rId9" Type="http://schemas.openxmlformats.org/officeDocument/2006/relationships/tags" Target="../tags/tag43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30.jpeg" /><Relationship Id="rId11" Type="http://schemas.openxmlformats.org/officeDocument/2006/relationships/tags" Target="../tags/tag447.xml" /><Relationship Id="rId12" Type="http://schemas.openxmlformats.org/officeDocument/2006/relationships/image" Target="../media/image35.jpeg" /><Relationship Id="rId13" Type="http://schemas.openxmlformats.org/officeDocument/2006/relationships/tags" Target="../tags/tag448.xml" /><Relationship Id="rId14" Type="http://schemas.openxmlformats.org/officeDocument/2006/relationships/tags" Target="../tags/tag449.xml" /><Relationship Id="rId15" Type="http://schemas.openxmlformats.org/officeDocument/2006/relationships/tags" Target="../tags/tag450.xml" /><Relationship Id="rId2" Type="http://schemas.openxmlformats.org/officeDocument/2006/relationships/notesSlide" Target="../notesSlides/notesSlide15.xml" /><Relationship Id="rId3" Type="http://schemas.openxmlformats.org/officeDocument/2006/relationships/tags" Target="../tags/tag441.xml" /><Relationship Id="rId4" Type="http://schemas.openxmlformats.org/officeDocument/2006/relationships/image" Target="../media/image38.jpeg" /><Relationship Id="rId5" Type="http://schemas.openxmlformats.org/officeDocument/2006/relationships/tags" Target="../tags/tag442.xml" /><Relationship Id="rId6" Type="http://schemas.openxmlformats.org/officeDocument/2006/relationships/tags" Target="../tags/tag443.xml" /><Relationship Id="rId7" Type="http://schemas.openxmlformats.org/officeDocument/2006/relationships/tags" Target="../tags/tag444.xml" /><Relationship Id="rId8" Type="http://schemas.openxmlformats.org/officeDocument/2006/relationships/tags" Target="../tags/tag445.xml" /><Relationship Id="rId9" Type="http://schemas.openxmlformats.org/officeDocument/2006/relationships/tags" Target="../tags/tag446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459.xml" /><Relationship Id="rId11" Type="http://schemas.openxmlformats.org/officeDocument/2006/relationships/tags" Target="../tags/tag460.xml" /><Relationship Id="rId12" Type="http://schemas.openxmlformats.org/officeDocument/2006/relationships/tags" Target="../tags/tag461.xml" /><Relationship Id="rId13" Type="http://schemas.openxmlformats.org/officeDocument/2006/relationships/tags" Target="../tags/tag462.xml" /><Relationship Id="rId14" Type="http://schemas.openxmlformats.org/officeDocument/2006/relationships/tags" Target="../tags/tag463.xml" /><Relationship Id="rId15" Type="http://schemas.openxmlformats.org/officeDocument/2006/relationships/tags" Target="../tags/tag464.xml" /><Relationship Id="rId16" Type="http://schemas.openxmlformats.org/officeDocument/2006/relationships/tags" Target="../tags/tag465.xml" /><Relationship Id="rId17" Type="http://schemas.openxmlformats.org/officeDocument/2006/relationships/tags" Target="../tags/tag466.xml" /><Relationship Id="rId18" Type="http://schemas.openxmlformats.org/officeDocument/2006/relationships/tags" Target="../tags/tag467.xml" /><Relationship Id="rId19" Type="http://schemas.openxmlformats.org/officeDocument/2006/relationships/tags" Target="../tags/tag468.xml" /><Relationship Id="rId2" Type="http://schemas.openxmlformats.org/officeDocument/2006/relationships/tags" Target="../tags/tag451.xml" /><Relationship Id="rId20" Type="http://schemas.openxmlformats.org/officeDocument/2006/relationships/tags" Target="../tags/tag469.xml" /><Relationship Id="rId21" Type="http://schemas.openxmlformats.org/officeDocument/2006/relationships/tags" Target="../tags/tag470.xml" /><Relationship Id="rId22" Type="http://schemas.openxmlformats.org/officeDocument/2006/relationships/tags" Target="../tags/tag471.xml" /><Relationship Id="rId23" Type="http://schemas.openxmlformats.org/officeDocument/2006/relationships/tags" Target="../tags/tag472.xml" /><Relationship Id="rId24" Type="http://schemas.openxmlformats.org/officeDocument/2006/relationships/tags" Target="../tags/tag473.xml" /><Relationship Id="rId25" Type="http://schemas.openxmlformats.org/officeDocument/2006/relationships/tags" Target="../tags/tag474.xml" /><Relationship Id="rId26" Type="http://schemas.openxmlformats.org/officeDocument/2006/relationships/tags" Target="../tags/tag475.xml" /><Relationship Id="rId27" Type="http://schemas.openxmlformats.org/officeDocument/2006/relationships/tags" Target="../tags/tag476.xml" /><Relationship Id="rId28" Type="http://schemas.openxmlformats.org/officeDocument/2006/relationships/tags" Target="../tags/tag477.xml" /><Relationship Id="rId29" Type="http://schemas.openxmlformats.org/officeDocument/2006/relationships/tags" Target="../tags/tag478.xml" /><Relationship Id="rId3" Type="http://schemas.openxmlformats.org/officeDocument/2006/relationships/tags" Target="../tags/tag452.xml" /><Relationship Id="rId4" Type="http://schemas.openxmlformats.org/officeDocument/2006/relationships/tags" Target="../tags/tag453.xml" /><Relationship Id="rId5" Type="http://schemas.openxmlformats.org/officeDocument/2006/relationships/tags" Target="../tags/tag454.xml" /><Relationship Id="rId6" Type="http://schemas.openxmlformats.org/officeDocument/2006/relationships/tags" Target="../tags/tag455.xml" /><Relationship Id="rId7" Type="http://schemas.openxmlformats.org/officeDocument/2006/relationships/tags" Target="../tags/tag456.xml" /><Relationship Id="rId8" Type="http://schemas.openxmlformats.org/officeDocument/2006/relationships/tags" Target="../tags/tag457.xml" /><Relationship Id="rId9" Type="http://schemas.openxmlformats.org/officeDocument/2006/relationships/tags" Target="../tags/tag458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487.xml" /><Relationship Id="rId11" Type="http://schemas.openxmlformats.org/officeDocument/2006/relationships/tags" Target="../tags/tag488.xml" /><Relationship Id="rId12" Type="http://schemas.openxmlformats.org/officeDocument/2006/relationships/tags" Target="../tags/tag489.xml" /><Relationship Id="rId13" Type="http://schemas.openxmlformats.org/officeDocument/2006/relationships/tags" Target="../tags/tag490.xml" /><Relationship Id="rId14" Type="http://schemas.openxmlformats.org/officeDocument/2006/relationships/tags" Target="../tags/tag491.xml" /><Relationship Id="rId15" Type="http://schemas.openxmlformats.org/officeDocument/2006/relationships/tags" Target="../tags/tag492.xml" /><Relationship Id="rId16" Type="http://schemas.openxmlformats.org/officeDocument/2006/relationships/tags" Target="../tags/tag493.xml" /><Relationship Id="rId17" Type="http://schemas.openxmlformats.org/officeDocument/2006/relationships/tags" Target="../tags/tag494.xml" /><Relationship Id="rId18" Type="http://schemas.openxmlformats.org/officeDocument/2006/relationships/tags" Target="../tags/tag495.xml" /><Relationship Id="rId19" Type="http://schemas.openxmlformats.org/officeDocument/2006/relationships/tags" Target="../tags/tag496.xml" /><Relationship Id="rId2" Type="http://schemas.openxmlformats.org/officeDocument/2006/relationships/tags" Target="../tags/tag479.xml" /><Relationship Id="rId20" Type="http://schemas.openxmlformats.org/officeDocument/2006/relationships/tags" Target="../tags/tag497.xml" /><Relationship Id="rId21" Type="http://schemas.openxmlformats.org/officeDocument/2006/relationships/tags" Target="../tags/tag498.xml" /><Relationship Id="rId22" Type="http://schemas.openxmlformats.org/officeDocument/2006/relationships/tags" Target="../tags/tag499.xml" /><Relationship Id="rId23" Type="http://schemas.openxmlformats.org/officeDocument/2006/relationships/tags" Target="../tags/tag500.xml" /><Relationship Id="rId24" Type="http://schemas.openxmlformats.org/officeDocument/2006/relationships/tags" Target="../tags/tag501.xml" /><Relationship Id="rId25" Type="http://schemas.openxmlformats.org/officeDocument/2006/relationships/tags" Target="../tags/tag502.xml" /><Relationship Id="rId26" Type="http://schemas.openxmlformats.org/officeDocument/2006/relationships/tags" Target="../tags/tag503.xml" /><Relationship Id="rId3" Type="http://schemas.openxmlformats.org/officeDocument/2006/relationships/tags" Target="../tags/tag480.xml" /><Relationship Id="rId4" Type="http://schemas.openxmlformats.org/officeDocument/2006/relationships/tags" Target="../tags/tag481.xml" /><Relationship Id="rId5" Type="http://schemas.openxmlformats.org/officeDocument/2006/relationships/tags" Target="../tags/tag482.xml" /><Relationship Id="rId6" Type="http://schemas.openxmlformats.org/officeDocument/2006/relationships/tags" Target="../tags/tag483.xml" /><Relationship Id="rId7" Type="http://schemas.openxmlformats.org/officeDocument/2006/relationships/tags" Target="../tags/tag484.xml" /><Relationship Id="rId8" Type="http://schemas.openxmlformats.org/officeDocument/2006/relationships/tags" Target="../tags/tag485.xml" /><Relationship Id="rId9" Type="http://schemas.openxmlformats.org/officeDocument/2006/relationships/tags" Target="../tags/tag486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514.xml" /><Relationship Id="rId11" Type="http://schemas.openxmlformats.org/officeDocument/2006/relationships/tags" Target="../tags/tag515.xml" /><Relationship Id="rId12" Type="http://schemas.openxmlformats.org/officeDocument/2006/relationships/tags" Target="../tags/tag516.xml" /><Relationship Id="rId13" Type="http://schemas.openxmlformats.org/officeDocument/2006/relationships/tags" Target="../tags/tag517.xml" /><Relationship Id="rId2" Type="http://schemas.openxmlformats.org/officeDocument/2006/relationships/notesSlide" Target="../notesSlides/notesSlide16.xml" /><Relationship Id="rId3" Type="http://schemas.openxmlformats.org/officeDocument/2006/relationships/tags" Target="../tags/tag508.xml" /><Relationship Id="rId4" Type="http://schemas.openxmlformats.org/officeDocument/2006/relationships/tags" Target="../tags/tag509.xml" /><Relationship Id="rId5" Type="http://schemas.openxmlformats.org/officeDocument/2006/relationships/tags" Target="../tags/tag510.xml" /><Relationship Id="rId6" Type="http://schemas.openxmlformats.org/officeDocument/2006/relationships/tags" Target="../tags/tag511.xml" /><Relationship Id="rId7" Type="http://schemas.openxmlformats.org/officeDocument/2006/relationships/tags" Target="../tags/tag512.xml" /><Relationship Id="rId8" Type="http://schemas.openxmlformats.org/officeDocument/2006/relationships/image" Target="../media/image8.png" /><Relationship Id="rId9" Type="http://schemas.openxmlformats.org/officeDocument/2006/relationships/tags" Target="../tags/tag513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526.xml" /><Relationship Id="rId11" Type="http://schemas.openxmlformats.org/officeDocument/2006/relationships/tags" Target="../tags/tag527.xml" /><Relationship Id="rId12" Type="http://schemas.openxmlformats.org/officeDocument/2006/relationships/tags" Target="../tags/tag528.xml" /><Relationship Id="rId13" Type="http://schemas.openxmlformats.org/officeDocument/2006/relationships/tags" Target="../tags/tag529.xml" /><Relationship Id="rId14" Type="http://schemas.openxmlformats.org/officeDocument/2006/relationships/tags" Target="../tags/tag530.xml" /><Relationship Id="rId15" Type="http://schemas.openxmlformats.org/officeDocument/2006/relationships/tags" Target="../tags/tag531.xml" /><Relationship Id="rId16" Type="http://schemas.openxmlformats.org/officeDocument/2006/relationships/tags" Target="../tags/tag532.xml" /><Relationship Id="rId17" Type="http://schemas.openxmlformats.org/officeDocument/2006/relationships/tags" Target="../tags/tag533.xml" /><Relationship Id="rId18" Type="http://schemas.openxmlformats.org/officeDocument/2006/relationships/tags" Target="../tags/tag534.xml" /><Relationship Id="rId19" Type="http://schemas.openxmlformats.org/officeDocument/2006/relationships/tags" Target="../tags/tag535.xml" /><Relationship Id="rId2" Type="http://schemas.openxmlformats.org/officeDocument/2006/relationships/tags" Target="../tags/tag518.xml" /><Relationship Id="rId20" Type="http://schemas.openxmlformats.org/officeDocument/2006/relationships/tags" Target="../tags/tag536.xml" /><Relationship Id="rId21" Type="http://schemas.openxmlformats.org/officeDocument/2006/relationships/tags" Target="../tags/tag537.xml" /><Relationship Id="rId22" Type="http://schemas.openxmlformats.org/officeDocument/2006/relationships/tags" Target="../tags/tag538.xml" /><Relationship Id="rId23" Type="http://schemas.openxmlformats.org/officeDocument/2006/relationships/tags" Target="../tags/tag539.xml" /><Relationship Id="rId24" Type="http://schemas.openxmlformats.org/officeDocument/2006/relationships/tags" Target="../tags/tag540.xml" /><Relationship Id="rId25" Type="http://schemas.openxmlformats.org/officeDocument/2006/relationships/tags" Target="../tags/tag541.xml" /><Relationship Id="rId26" Type="http://schemas.openxmlformats.org/officeDocument/2006/relationships/tags" Target="../tags/tag542.xml" /><Relationship Id="rId27" Type="http://schemas.openxmlformats.org/officeDocument/2006/relationships/tags" Target="../tags/tag543.xml" /><Relationship Id="rId28" Type="http://schemas.openxmlformats.org/officeDocument/2006/relationships/tags" Target="../tags/tag544.xml" /><Relationship Id="rId29" Type="http://schemas.openxmlformats.org/officeDocument/2006/relationships/tags" Target="../tags/tag545.xml" /><Relationship Id="rId3" Type="http://schemas.openxmlformats.org/officeDocument/2006/relationships/tags" Target="../tags/tag519.xml" /><Relationship Id="rId30" Type="http://schemas.openxmlformats.org/officeDocument/2006/relationships/tags" Target="../tags/tag546.xml" /><Relationship Id="rId31" Type="http://schemas.openxmlformats.org/officeDocument/2006/relationships/tags" Target="../tags/tag547.xml" /><Relationship Id="rId32" Type="http://schemas.openxmlformats.org/officeDocument/2006/relationships/tags" Target="../tags/tag548.xml" /><Relationship Id="rId33" Type="http://schemas.openxmlformats.org/officeDocument/2006/relationships/tags" Target="../tags/tag549.xml" /><Relationship Id="rId34" Type="http://schemas.openxmlformats.org/officeDocument/2006/relationships/tags" Target="../tags/tag550.xml" /><Relationship Id="rId35" Type="http://schemas.openxmlformats.org/officeDocument/2006/relationships/tags" Target="../tags/tag551.xml" /><Relationship Id="rId36" Type="http://schemas.openxmlformats.org/officeDocument/2006/relationships/tags" Target="../tags/tag552.xml" /><Relationship Id="rId37" Type="http://schemas.openxmlformats.org/officeDocument/2006/relationships/tags" Target="../tags/tag553.xml" /><Relationship Id="rId38" Type="http://schemas.openxmlformats.org/officeDocument/2006/relationships/tags" Target="../tags/tag554.xml" /><Relationship Id="rId39" Type="http://schemas.openxmlformats.org/officeDocument/2006/relationships/tags" Target="../tags/tag555.xml" /><Relationship Id="rId4" Type="http://schemas.openxmlformats.org/officeDocument/2006/relationships/tags" Target="../tags/tag520.xml" /><Relationship Id="rId40" Type="http://schemas.openxmlformats.org/officeDocument/2006/relationships/tags" Target="../tags/tag556.xml" /><Relationship Id="rId41" Type="http://schemas.openxmlformats.org/officeDocument/2006/relationships/tags" Target="../tags/tag557.xml" /><Relationship Id="rId42" Type="http://schemas.openxmlformats.org/officeDocument/2006/relationships/tags" Target="../tags/tag558.xml" /><Relationship Id="rId43" Type="http://schemas.openxmlformats.org/officeDocument/2006/relationships/tags" Target="../tags/tag559.xml" /><Relationship Id="rId44" Type="http://schemas.openxmlformats.org/officeDocument/2006/relationships/tags" Target="../tags/tag560.xml" /><Relationship Id="rId45" Type="http://schemas.openxmlformats.org/officeDocument/2006/relationships/tags" Target="../tags/tag561.xml" /><Relationship Id="rId46" Type="http://schemas.openxmlformats.org/officeDocument/2006/relationships/tags" Target="../tags/tag562.xml" /><Relationship Id="rId47" Type="http://schemas.openxmlformats.org/officeDocument/2006/relationships/tags" Target="../tags/tag563.xml" /><Relationship Id="rId48" Type="http://schemas.openxmlformats.org/officeDocument/2006/relationships/tags" Target="../tags/tag564.xml" /><Relationship Id="rId49" Type="http://schemas.openxmlformats.org/officeDocument/2006/relationships/image" Target="../media/image39.jpeg" /><Relationship Id="rId5" Type="http://schemas.openxmlformats.org/officeDocument/2006/relationships/tags" Target="../tags/tag521.xml" /><Relationship Id="rId50" Type="http://schemas.openxmlformats.org/officeDocument/2006/relationships/tags" Target="../tags/tag565.xml" /><Relationship Id="rId51" Type="http://schemas.openxmlformats.org/officeDocument/2006/relationships/tags" Target="../tags/tag566.xml" /><Relationship Id="rId6" Type="http://schemas.openxmlformats.org/officeDocument/2006/relationships/tags" Target="../tags/tag522.xml" /><Relationship Id="rId7" Type="http://schemas.openxmlformats.org/officeDocument/2006/relationships/tags" Target="../tags/tag523.xml" /><Relationship Id="rId8" Type="http://schemas.openxmlformats.org/officeDocument/2006/relationships/tags" Target="../tags/tag524.xml" /><Relationship Id="rId9" Type="http://schemas.openxmlformats.org/officeDocument/2006/relationships/tags" Target="../tags/tag525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tags" Target="../tags/tag575.xml" /><Relationship Id="rId2" Type="http://schemas.openxmlformats.org/officeDocument/2006/relationships/tags" Target="../tags/tag567.xml" /><Relationship Id="rId3" Type="http://schemas.openxmlformats.org/officeDocument/2006/relationships/tags" Target="../tags/tag568.xml" /><Relationship Id="rId4" Type="http://schemas.openxmlformats.org/officeDocument/2006/relationships/tags" Target="../tags/tag569.xml" /><Relationship Id="rId5" Type="http://schemas.openxmlformats.org/officeDocument/2006/relationships/tags" Target="../tags/tag570.xml" /><Relationship Id="rId6" Type="http://schemas.openxmlformats.org/officeDocument/2006/relationships/tags" Target="../tags/tag571.xml" /><Relationship Id="rId7" Type="http://schemas.openxmlformats.org/officeDocument/2006/relationships/tags" Target="../tags/tag572.xml" /><Relationship Id="rId8" Type="http://schemas.openxmlformats.org/officeDocument/2006/relationships/tags" Target="../tags/tag573.xml" /><Relationship Id="rId9" Type="http://schemas.openxmlformats.org/officeDocument/2006/relationships/tags" Target="../tags/tag574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586.xml" /><Relationship Id="rId11" Type="http://schemas.openxmlformats.org/officeDocument/2006/relationships/tags" Target="../tags/tag587.xml" /><Relationship Id="rId12" Type="http://schemas.openxmlformats.org/officeDocument/2006/relationships/tags" Target="../tags/tag588.xml" /><Relationship Id="rId13" Type="http://schemas.openxmlformats.org/officeDocument/2006/relationships/tags" Target="../tags/tag589.xml" /><Relationship Id="rId14" Type="http://schemas.openxmlformats.org/officeDocument/2006/relationships/tags" Target="../tags/tag590.xml" /><Relationship Id="rId15" Type="http://schemas.openxmlformats.org/officeDocument/2006/relationships/tags" Target="../tags/tag591.xml" /><Relationship Id="rId16" Type="http://schemas.openxmlformats.org/officeDocument/2006/relationships/tags" Target="../tags/tag592.xml" /><Relationship Id="rId17" Type="http://schemas.openxmlformats.org/officeDocument/2006/relationships/tags" Target="../tags/tag593.xml" /><Relationship Id="rId18" Type="http://schemas.openxmlformats.org/officeDocument/2006/relationships/tags" Target="../tags/tag594.xml" /><Relationship Id="rId19" Type="http://schemas.openxmlformats.org/officeDocument/2006/relationships/tags" Target="../tags/tag595.xml" /><Relationship Id="rId2" Type="http://schemas.openxmlformats.org/officeDocument/2006/relationships/notesSlide" Target="../notesSlides/notesSlide17.xml" /><Relationship Id="rId20" Type="http://schemas.openxmlformats.org/officeDocument/2006/relationships/tags" Target="../tags/tag596.xml" /><Relationship Id="rId21" Type="http://schemas.openxmlformats.org/officeDocument/2006/relationships/tags" Target="../tags/tag597.xml" /><Relationship Id="rId22" Type="http://schemas.openxmlformats.org/officeDocument/2006/relationships/tags" Target="../tags/tag598.xml" /><Relationship Id="rId23" Type="http://schemas.openxmlformats.org/officeDocument/2006/relationships/tags" Target="../tags/tag599.xml" /><Relationship Id="rId24" Type="http://schemas.openxmlformats.org/officeDocument/2006/relationships/tags" Target="../tags/tag600.xml" /><Relationship Id="rId25" Type="http://schemas.openxmlformats.org/officeDocument/2006/relationships/tags" Target="../tags/tag601.xml" /><Relationship Id="rId26" Type="http://schemas.openxmlformats.org/officeDocument/2006/relationships/tags" Target="../tags/tag602.xml" /><Relationship Id="rId27" Type="http://schemas.openxmlformats.org/officeDocument/2006/relationships/tags" Target="../tags/tag603.xml" /><Relationship Id="rId28" Type="http://schemas.openxmlformats.org/officeDocument/2006/relationships/image" Target="../media/image41.png" /><Relationship Id="rId29" Type="http://schemas.openxmlformats.org/officeDocument/2006/relationships/tags" Target="../tags/tag604.xml" /><Relationship Id="rId3" Type="http://schemas.openxmlformats.org/officeDocument/2006/relationships/tags" Target="../tags/tag580.xml" /><Relationship Id="rId30" Type="http://schemas.openxmlformats.org/officeDocument/2006/relationships/image" Target="../media/image42.png" /><Relationship Id="rId31" Type="http://schemas.openxmlformats.org/officeDocument/2006/relationships/tags" Target="../tags/tag605.xml" /><Relationship Id="rId4" Type="http://schemas.openxmlformats.org/officeDocument/2006/relationships/tags" Target="../tags/tag581.xml" /><Relationship Id="rId5" Type="http://schemas.openxmlformats.org/officeDocument/2006/relationships/tags" Target="../tags/tag582.xml" /><Relationship Id="rId6" Type="http://schemas.openxmlformats.org/officeDocument/2006/relationships/image" Target="../media/image40.png" /><Relationship Id="rId7" Type="http://schemas.openxmlformats.org/officeDocument/2006/relationships/tags" Target="../tags/tag583.xml" /><Relationship Id="rId8" Type="http://schemas.openxmlformats.org/officeDocument/2006/relationships/tags" Target="../tags/tag584.xml" /><Relationship Id="rId9" Type="http://schemas.openxmlformats.org/officeDocument/2006/relationships/tags" Target="../tags/tag585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2290" name="文本框 3"/>
          <p:cNvSpPr/>
          <p:nvPr>
            <p:custDataLst>
              <p:tags r:id="rId4"/>
            </p:custDataLst>
          </p:nvPr>
        </p:nvSpPr>
        <p:spPr>
          <a:xfrm>
            <a:off x="5727700" y="1250950"/>
            <a:ext cx="14414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algn="dist"/>
            <a:r>
              <a:rPr lang="zh-CN" altLang="en-US" sz="2400">
                <a:solidFill>
                  <a:schemeClr val="bg1"/>
                </a:solidFill>
                <a:latin typeface="字魂59号-创粗黑" pitchFamily="2" charset="-122"/>
                <a:ea typeface="字魂59号-创粗黑" pitchFamily="2" charset="-122"/>
              </a:rPr>
              <a:t>第</a:t>
            </a:r>
            <a:r>
              <a:rPr lang="en-US" altLang="zh-CN" sz="2400">
                <a:solidFill>
                  <a:schemeClr val="bg1"/>
                </a:solidFill>
                <a:latin typeface="字魂59号-创粗黑" pitchFamily="2" charset="-122"/>
                <a:ea typeface="字魂59号-创粗黑" pitchFamily="2" charset="-122"/>
              </a:rPr>
              <a:t>8</a:t>
            </a:r>
            <a:r>
              <a:rPr lang="zh-CN" altLang="en-US" sz="2400">
                <a:solidFill>
                  <a:schemeClr val="bg1"/>
                </a:solidFill>
                <a:latin typeface="字魂59号-创粗黑" pitchFamily="2" charset="-122"/>
                <a:ea typeface="字魂59号-创粗黑" pitchFamily="2" charset="-122"/>
              </a:rPr>
              <a:t>课</a:t>
            </a:r>
            <a:endParaRPr lang="zh-CN" altLang="en-US" sz="2400">
              <a:solidFill>
                <a:schemeClr val="bg1"/>
              </a:solidFill>
              <a:latin typeface="字魂59号-创粗黑" pitchFamily="2" charset="-122"/>
              <a:ea typeface="字魂59号-创粗黑" pitchFamily="2" charset="-122"/>
            </a:endParaRPr>
          </a:p>
        </p:txBody>
      </p:sp>
      <p:pic>
        <p:nvPicPr>
          <p:cNvPr id="12291" name="图片 5" descr="5af1b85b2d64d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 flipH="1">
            <a:off x="10174288" y="858838"/>
            <a:ext cx="1322388" cy="852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2" name="图片 10" descr="5af0fd99a3ad4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 rot="10800000">
            <a:off x="3127375" y="2035175"/>
            <a:ext cx="6642100" cy="1614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文本框 2"/>
          <p:cNvSpPr/>
          <p:nvPr>
            <p:custDataLst>
              <p:tags r:id="rId9"/>
            </p:custDataLst>
          </p:nvPr>
        </p:nvSpPr>
        <p:spPr>
          <a:xfrm>
            <a:off x="3757613" y="2243138"/>
            <a:ext cx="6797675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7200" b="1">
                <a:solidFill>
                  <a:schemeClr val="bg1"/>
                </a:solidFill>
                <a:latin typeface="幼圆" charset="-122"/>
                <a:ea typeface="幼圆"/>
              </a:rPr>
              <a:t>百 家 争 鸣</a:t>
            </a:r>
            <a:endParaRPr lang="zh-CN" altLang="en-US" sz="7200" b="1">
              <a:solidFill>
                <a:schemeClr val="bg1"/>
              </a:solidFill>
              <a:latin typeface="幼圆" charset="-122"/>
              <a:ea typeface="幼圆"/>
            </a:endParaRPr>
          </a:p>
        </p:txBody>
      </p:sp>
      <p:pic>
        <p:nvPicPr>
          <p:cNvPr id="12294" name="图片 1" descr="图片1 (1)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52400" y="2327275"/>
            <a:ext cx="2328862" cy="4413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grpSp>
        <p:nvGrpSpPr>
          <p:cNvPr id="13314" name="组合 3"/>
          <p:cNvGrpSpPr/>
          <p:nvPr>
            <p:custDataLst>
              <p:tags r:id="rId4"/>
            </p:custDataLst>
          </p:nvPr>
        </p:nvGrpSpPr>
        <p:grpSpPr>
          <a:xfrm>
            <a:off x="3108325" y="2851150"/>
            <a:ext cx="5721350" cy="1155700"/>
            <a:chOff x="4896" y="4491"/>
            <a:chExt cx="9010" cy="1818"/>
          </a:xfrm>
        </p:grpSpPr>
        <p:pic>
          <p:nvPicPr>
            <p:cNvPr id="13315" name="图片 6" descr="5af0fd99a3ad4"/>
            <p:cNvPicPr/>
            <p:nvPr>
              <p:custDataLst>
                <p:tags r:id="rId6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5939" y="4491"/>
              <a:ext cx="6674" cy="181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3316" name="文本框 14"/>
            <p:cNvSpPr/>
            <p:nvPr>
              <p:custDataLst>
                <p:tags r:id="rId7"/>
              </p:custDataLst>
            </p:nvPr>
          </p:nvSpPr>
          <p:spPr>
            <a:xfrm>
              <a:off x="4896" y="4674"/>
              <a:ext cx="9011" cy="145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algn="ctr"/>
              <a:r>
                <a:rPr lang="en-US" altLang="zh-CN" sz="5400" b="1">
                  <a:solidFill>
                    <a:srgbClr val="E7BB7F"/>
                  </a:solidFill>
                  <a:latin typeface="字魂59号-创粗黑" pitchFamily="2" charset="-122"/>
                  <a:ea typeface="字魂59号-创粗黑" pitchFamily="2" charset="-122"/>
                </a:rPr>
                <a:t>01  </a:t>
              </a:r>
              <a:r>
                <a:rPr lang="zh-CN" altLang="en-US" sz="5400" b="1">
                  <a:solidFill>
                    <a:srgbClr val="E7BB7F"/>
                  </a:solidFill>
                  <a:latin typeface="字魂59号-创粗黑" pitchFamily="2" charset="-122"/>
                  <a:ea typeface="字魂59号-创粗黑" pitchFamily="2" charset="-122"/>
                </a:rPr>
                <a:t>老子</a:t>
              </a:r>
              <a:endParaRPr lang="zh-CN" altLang="en-US" sz="5400" b="1">
                <a:solidFill>
                  <a:srgbClr val="E7BB7F"/>
                </a:solidFill>
                <a:latin typeface="字魂59号-创粗黑" pitchFamily="2" charset="-122"/>
                <a:ea typeface="字魂59号-创粗黑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grpSp>
        <p:nvGrpSpPr>
          <p:cNvPr id="14338" name="组合 2"/>
          <p:cNvGrpSpPr/>
          <p:nvPr>
            <p:custDataLst>
              <p:tags r:id="rId4"/>
            </p:custDataLst>
          </p:nvPr>
        </p:nvGrpSpPr>
        <p:grpSpPr>
          <a:xfrm>
            <a:off x="228600" y="284162"/>
            <a:ext cx="6270625" cy="6278562"/>
            <a:chOff x="3939" y="1951"/>
            <a:chExt cx="6726" cy="6936"/>
          </a:xfrm>
        </p:grpSpPr>
        <p:sp>
          <p:nvSpPr>
            <p:cNvPr id="14339" name="菱形 5"/>
            <p:cNvSpPr/>
            <p:nvPr>
              <p:custDataLst>
                <p:tags r:id="rId5"/>
              </p:custDataLst>
            </p:nvPr>
          </p:nvSpPr>
          <p:spPr>
            <a:xfrm>
              <a:off x="5710" y="1951"/>
              <a:ext cx="3247" cy="3247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algn="ctr" fontAlgn="base"/>
              <a:endParaRPr lang="zh-CN" altLang="en-US">
                <a:solidFill>
                  <a:srgbClr val="FFFFFF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40" name="菱形 6"/>
            <p:cNvSpPr/>
            <p:nvPr>
              <p:custDataLst>
                <p:tags r:id="rId6"/>
              </p:custDataLst>
            </p:nvPr>
          </p:nvSpPr>
          <p:spPr>
            <a:xfrm>
              <a:off x="3939" y="3815"/>
              <a:ext cx="3247" cy="3247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algn="ctr" fontAlgn="base"/>
              <a:endParaRPr lang="zh-CN" altLang="en-US">
                <a:solidFill>
                  <a:srgbClr val="FFFFFF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41" name="菱形 8"/>
            <p:cNvSpPr/>
            <p:nvPr>
              <p:custDataLst>
                <p:tags r:id="rId7"/>
              </p:custDataLst>
            </p:nvPr>
          </p:nvSpPr>
          <p:spPr>
            <a:xfrm>
              <a:off x="5710" y="5640"/>
              <a:ext cx="3247" cy="3247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algn="ctr" fontAlgn="base"/>
              <a:endParaRPr lang="zh-CN" altLang="en-US">
                <a:solidFill>
                  <a:srgbClr val="FFFFFF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42" name="菱形 7"/>
            <p:cNvSpPr/>
            <p:nvPr>
              <p:custDataLst>
                <p:tags r:id="rId8"/>
              </p:custDataLst>
            </p:nvPr>
          </p:nvSpPr>
          <p:spPr>
            <a:xfrm>
              <a:off x="7417" y="3802"/>
              <a:ext cx="3247" cy="3247"/>
            </a:xfrm>
            <a:prstGeom prst="diamond">
              <a:avLst/>
            </a:prstGeom>
            <a:solidFill>
              <a:srgbClr val="BF9000"/>
            </a:solidFill>
            <a:ln w="12700">
              <a:solidFill>
                <a:schemeClr val="bg1"/>
              </a:solidFill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algn="ctr" fontAlgn="base"/>
              <a:endParaRPr lang="zh-CN" altLang="en-US">
                <a:solidFill>
                  <a:srgbClr val="FFFFFF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</p:grpSp>
      <p:pic>
        <p:nvPicPr>
          <p:cNvPr id="14343" name="图片 18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2641600" y="2457450"/>
            <a:ext cx="1325562" cy="15367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4344" name="组合 43"/>
          <p:cNvGrpSpPr/>
          <p:nvPr>
            <p:custDataLst>
              <p:tags r:id="rId11"/>
            </p:custDataLst>
          </p:nvPr>
        </p:nvGrpSpPr>
        <p:grpSpPr>
          <a:xfrm>
            <a:off x="2193925" y="4805362"/>
            <a:ext cx="793750" cy="673100"/>
            <a:chOff x="1047" y="4870"/>
            <a:chExt cx="1250" cy="1060"/>
          </a:xfrm>
        </p:grpSpPr>
        <p:sp>
          <p:nvSpPr>
            <p:cNvPr id="14345" name="Freeform 1390"/>
            <p:cNvSpPr/>
            <p:nvPr>
              <p:custDataLst>
                <p:tags r:id="rId12"/>
              </p:custDataLst>
            </p:nvPr>
          </p:nvSpPr>
          <p:spPr bwMode="auto">
            <a:xfrm>
              <a:off x="1047" y="4870"/>
              <a:ext cx="1031" cy="1060"/>
            </a:xfrm>
            <a:custGeom>
              <a:pathLst>
                <a:path w="2514" h="2405">
                  <a:moveTo>
                    <a:pt x="2074" y="1754"/>
                  </a:moveTo>
                  <a:cubicBezTo>
                    <a:pt x="2078" y="1788"/>
                    <a:pt x="2037" y="1804"/>
                    <a:pt x="2024" y="1830"/>
                  </a:cubicBezTo>
                  <a:cubicBezTo>
                    <a:pt x="2021" y="1842"/>
                    <a:pt x="2029" y="1849"/>
                    <a:pt x="2021" y="1859"/>
                  </a:cubicBezTo>
                  <a:cubicBezTo>
                    <a:pt x="2024" y="1862"/>
                    <a:pt x="2036" y="1851"/>
                    <a:pt x="2046" y="1853"/>
                  </a:cubicBezTo>
                  <a:cubicBezTo>
                    <a:pt x="2018" y="1881"/>
                    <a:pt x="2018" y="1937"/>
                    <a:pt x="1987" y="1963"/>
                  </a:cubicBezTo>
                  <a:cubicBezTo>
                    <a:pt x="1993" y="2007"/>
                    <a:pt x="1978" y="2051"/>
                    <a:pt x="1944" y="2065"/>
                  </a:cubicBezTo>
                  <a:cubicBezTo>
                    <a:pt x="1944" y="2090"/>
                    <a:pt x="1929" y="2100"/>
                    <a:pt x="1930" y="2127"/>
                  </a:cubicBezTo>
                  <a:cubicBezTo>
                    <a:pt x="1910" y="2141"/>
                    <a:pt x="1895" y="2162"/>
                    <a:pt x="1871" y="2175"/>
                  </a:cubicBezTo>
                  <a:cubicBezTo>
                    <a:pt x="1861" y="2181"/>
                    <a:pt x="1843" y="2179"/>
                    <a:pt x="1837" y="2184"/>
                  </a:cubicBezTo>
                  <a:cubicBezTo>
                    <a:pt x="1818" y="2198"/>
                    <a:pt x="1819" y="2228"/>
                    <a:pt x="1797" y="2240"/>
                  </a:cubicBezTo>
                  <a:cubicBezTo>
                    <a:pt x="1786" y="2240"/>
                    <a:pt x="1784" y="2231"/>
                    <a:pt x="1775" y="2240"/>
                  </a:cubicBezTo>
                  <a:cubicBezTo>
                    <a:pt x="1767" y="2238"/>
                    <a:pt x="1779" y="2231"/>
                    <a:pt x="1775" y="2223"/>
                  </a:cubicBezTo>
                  <a:cubicBezTo>
                    <a:pt x="1735" y="2216"/>
                    <a:pt x="1701" y="2255"/>
                    <a:pt x="1679" y="2283"/>
                  </a:cubicBezTo>
                  <a:cubicBezTo>
                    <a:pt x="1647" y="2293"/>
                    <a:pt x="1632" y="2305"/>
                    <a:pt x="1614" y="2325"/>
                  </a:cubicBezTo>
                  <a:cubicBezTo>
                    <a:pt x="1596" y="2323"/>
                    <a:pt x="1591" y="2333"/>
                    <a:pt x="1582" y="2339"/>
                  </a:cubicBezTo>
                  <a:cubicBezTo>
                    <a:pt x="1567" y="2334"/>
                    <a:pt x="1552" y="2341"/>
                    <a:pt x="1534" y="2342"/>
                  </a:cubicBezTo>
                  <a:cubicBezTo>
                    <a:pt x="1472" y="2362"/>
                    <a:pt x="1357" y="2349"/>
                    <a:pt x="1274" y="2362"/>
                  </a:cubicBezTo>
                  <a:cubicBezTo>
                    <a:pt x="1265" y="2361"/>
                    <a:pt x="1281" y="2370"/>
                    <a:pt x="1271" y="2370"/>
                  </a:cubicBezTo>
                  <a:cubicBezTo>
                    <a:pt x="1244" y="2372"/>
                    <a:pt x="1219" y="2354"/>
                    <a:pt x="1192" y="2373"/>
                  </a:cubicBezTo>
                  <a:cubicBezTo>
                    <a:pt x="1177" y="2357"/>
                    <a:pt x="1154" y="2366"/>
                    <a:pt x="1133" y="2356"/>
                  </a:cubicBezTo>
                  <a:cubicBezTo>
                    <a:pt x="1123" y="2362"/>
                    <a:pt x="1138" y="2366"/>
                    <a:pt x="1136" y="2373"/>
                  </a:cubicBezTo>
                  <a:cubicBezTo>
                    <a:pt x="1128" y="2373"/>
                    <a:pt x="1120" y="2372"/>
                    <a:pt x="1116" y="2376"/>
                  </a:cubicBezTo>
                  <a:cubicBezTo>
                    <a:pt x="1112" y="2388"/>
                    <a:pt x="1118" y="2388"/>
                    <a:pt x="1113" y="2401"/>
                  </a:cubicBezTo>
                  <a:cubicBezTo>
                    <a:pt x="1072" y="2405"/>
                    <a:pt x="1033" y="2382"/>
                    <a:pt x="994" y="2373"/>
                  </a:cubicBezTo>
                  <a:cubicBezTo>
                    <a:pt x="978" y="2373"/>
                    <a:pt x="992" y="2387"/>
                    <a:pt x="977" y="2387"/>
                  </a:cubicBezTo>
                  <a:cubicBezTo>
                    <a:pt x="974" y="2383"/>
                    <a:pt x="968" y="2381"/>
                    <a:pt x="969" y="2373"/>
                  </a:cubicBezTo>
                  <a:cubicBezTo>
                    <a:pt x="873" y="2319"/>
                    <a:pt x="773" y="2270"/>
                    <a:pt x="689" y="2204"/>
                  </a:cubicBezTo>
                  <a:cubicBezTo>
                    <a:pt x="684" y="2197"/>
                    <a:pt x="675" y="2210"/>
                    <a:pt x="669" y="2204"/>
                  </a:cubicBezTo>
                  <a:cubicBezTo>
                    <a:pt x="661" y="2194"/>
                    <a:pt x="670" y="2195"/>
                    <a:pt x="666" y="2187"/>
                  </a:cubicBezTo>
                  <a:cubicBezTo>
                    <a:pt x="621" y="2155"/>
                    <a:pt x="592" y="2100"/>
                    <a:pt x="550" y="2068"/>
                  </a:cubicBezTo>
                  <a:cubicBezTo>
                    <a:pt x="542" y="2061"/>
                    <a:pt x="532" y="2062"/>
                    <a:pt x="525" y="2054"/>
                  </a:cubicBezTo>
                  <a:cubicBezTo>
                    <a:pt x="522" y="2050"/>
                    <a:pt x="522" y="2041"/>
                    <a:pt x="519" y="2037"/>
                  </a:cubicBezTo>
                  <a:cubicBezTo>
                    <a:pt x="509" y="2020"/>
                    <a:pt x="493" y="2007"/>
                    <a:pt x="477" y="1997"/>
                  </a:cubicBezTo>
                  <a:cubicBezTo>
                    <a:pt x="434" y="1933"/>
                    <a:pt x="381" y="1878"/>
                    <a:pt x="338" y="1813"/>
                  </a:cubicBezTo>
                  <a:cubicBezTo>
                    <a:pt x="308" y="1779"/>
                    <a:pt x="274" y="1737"/>
                    <a:pt x="242" y="1697"/>
                  </a:cubicBezTo>
                  <a:cubicBezTo>
                    <a:pt x="215" y="1664"/>
                    <a:pt x="198" y="1624"/>
                    <a:pt x="172" y="1590"/>
                  </a:cubicBezTo>
                  <a:cubicBezTo>
                    <a:pt x="147" y="1558"/>
                    <a:pt x="100" y="1543"/>
                    <a:pt x="70" y="1505"/>
                  </a:cubicBezTo>
                  <a:cubicBezTo>
                    <a:pt x="68" y="1503"/>
                    <a:pt x="72" y="1496"/>
                    <a:pt x="70" y="1494"/>
                  </a:cubicBezTo>
                  <a:cubicBezTo>
                    <a:pt x="46" y="1466"/>
                    <a:pt x="20" y="1439"/>
                    <a:pt x="13" y="1395"/>
                  </a:cubicBezTo>
                  <a:cubicBezTo>
                    <a:pt x="14" y="1388"/>
                    <a:pt x="0" y="1396"/>
                    <a:pt x="5" y="1386"/>
                  </a:cubicBezTo>
                  <a:cubicBezTo>
                    <a:pt x="9" y="1386"/>
                    <a:pt x="10" y="1389"/>
                    <a:pt x="13" y="1389"/>
                  </a:cubicBezTo>
                  <a:cubicBezTo>
                    <a:pt x="0" y="1322"/>
                    <a:pt x="22" y="1269"/>
                    <a:pt x="27" y="1211"/>
                  </a:cubicBezTo>
                  <a:cubicBezTo>
                    <a:pt x="29" y="1196"/>
                    <a:pt x="25" y="1180"/>
                    <a:pt x="27" y="1166"/>
                  </a:cubicBezTo>
                  <a:cubicBezTo>
                    <a:pt x="29" y="1156"/>
                    <a:pt x="39" y="1150"/>
                    <a:pt x="42" y="1140"/>
                  </a:cubicBezTo>
                  <a:cubicBezTo>
                    <a:pt x="53" y="1102"/>
                    <a:pt x="48" y="1056"/>
                    <a:pt x="53" y="1016"/>
                  </a:cubicBezTo>
                  <a:cubicBezTo>
                    <a:pt x="42" y="1013"/>
                    <a:pt x="44" y="1024"/>
                    <a:pt x="42" y="1030"/>
                  </a:cubicBezTo>
                  <a:cubicBezTo>
                    <a:pt x="28" y="994"/>
                    <a:pt x="42" y="946"/>
                    <a:pt x="42" y="911"/>
                  </a:cubicBezTo>
                  <a:cubicBezTo>
                    <a:pt x="54" y="918"/>
                    <a:pt x="39" y="934"/>
                    <a:pt x="47" y="943"/>
                  </a:cubicBezTo>
                  <a:cubicBezTo>
                    <a:pt x="72" y="935"/>
                    <a:pt x="59" y="899"/>
                    <a:pt x="73" y="886"/>
                  </a:cubicBezTo>
                  <a:cubicBezTo>
                    <a:pt x="72" y="788"/>
                    <a:pt x="113" y="721"/>
                    <a:pt x="143" y="637"/>
                  </a:cubicBezTo>
                  <a:cubicBezTo>
                    <a:pt x="150" y="630"/>
                    <a:pt x="160" y="626"/>
                    <a:pt x="163" y="615"/>
                  </a:cubicBezTo>
                  <a:cubicBezTo>
                    <a:pt x="163" y="605"/>
                    <a:pt x="155" y="602"/>
                    <a:pt x="155" y="592"/>
                  </a:cubicBezTo>
                  <a:cubicBezTo>
                    <a:pt x="167" y="550"/>
                    <a:pt x="218" y="533"/>
                    <a:pt x="228" y="499"/>
                  </a:cubicBezTo>
                  <a:cubicBezTo>
                    <a:pt x="265" y="455"/>
                    <a:pt x="305" y="415"/>
                    <a:pt x="350" y="380"/>
                  </a:cubicBezTo>
                  <a:cubicBezTo>
                    <a:pt x="367" y="376"/>
                    <a:pt x="384" y="370"/>
                    <a:pt x="392" y="357"/>
                  </a:cubicBezTo>
                  <a:cubicBezTo>
                    <a:pt x="429" y="342"/>
                    <a:pt x="471" y="330"/>
                    <a:pt x="488" y="295"/>
                  </a:cubicBezTo>
                  <a:cubicBezTo>
                    <a:pt x="518" y="283"/>
                    <a:pt x="529" y="253"/>
                    <a:pt x="559" y="241"/>
                  </a:cubicBezTo>
                  <a:cubicBezTo>
                    <a:pt x="648" y="120"/>
                    <a:pt x="813" y="76"/>
                    <a:pt x="969" y="21"/>
                  </a:cubicBezTo>
                  <a:cubicBezTo>
                    <a:pt x="1034" y="14"/>
                    <a:pt x="1128" y="2"/>
                    <a:pt x="1192" y="1"/>
                  </a:cubicBezTo>
                  <a:cubicBezTo>
                    <a:pt x="1287" y="0"/>
                    <a:pt x="1366" y="1"/>
                    <a:pt x="1444" y="15"/>
                  </a:cubicBezTo>
                  <a:cubicBezTo>
                    <a:pt x="1584" y="40"/>
                    <a:pt x="1704" y="102"/>
                    <a:pt x="1812" y="179"/>
                  </a:cubicBezTo>
                  <a:cubicBezTo>
                    <a:pt x="1818" y="180"/>
                    <a:pt x="1822" y="178"/>
                    <a:pt x="1823" y="173"/>
                  </a:cubicBezTo>
                  <a:cubicBezTo>
                    <a:pt x="1831" y="176"/>
                    <a:pt x="1819" y="181"/>
                    <a:pt x="1823" y="188"/>
                  </a:cubicBezTo>
                  <a:cubicBezTo>
                    <a:pt x="1870" y="233"/>
                    <a:pt x="1925" y="270"/>
                    <a:pt x="1961" y="326"/>
                  </a:cubicBezTo>
                  <a:cubicBezTo>
                    <a:pt x="2011" y="356"/>
                    <a:pt x="2066" y="381"/>
                    <a:pt x="2097" y="431"/>
                  </a:cubicBezTo>
                  <a:cubicBezTo>
                    <a:pt x="2154" y="471"/>
                    <a:pt x="2232" y="588"/>
                    <a:pt x="2284" y="671"/>
                  </a:cubicBezTo>
                  <a:cubicBezTo>
                    <a:pt x="2290" y="696"/>
                    <a:pt x="2299" y="718"/>
                    <a:pt x="2318" y="730"/>
                  </a:cubicBezTo>
                  <a:cubicBezTo>
                    <a:pt x="2326" y="768"/>
                    <a:pt x="2344" y="788"/>
                    <a:pt x="2354" y="810"/>
                  </a:cubicBezTo>
                  <a:cubicBezTo>
                    <a:pt x="2356" y="814"/>
                    <a:pt x="2358" y="809"/>
                    <a:pt x="2363" y="810"/>
                  </a:cubicBezTo>
                  <a:cubicBezTo>
                    <a:pt x="2351" y="830"/>
                    <a:pt x="2385" y="851"/>
                    <a:pt x="2383" y="880"/>
                  </a:cubicBezTo>
                  <a:cubicBezTo>
                    <a:pt x="2412" y="926"/>
                    <a:pt x="2447" y="980"/>
                    <a:pt x="2459" y="1047"/>
                  </a:cubicBezTo>
                  <a:cubicBezTo>
                    <a:pt x="2464" y="1074"/>
                    <a:pt x="2484" y="1097"/>
                    <a:pt x="2493" y="1123"/>
                  </a:cubicBezTo>
                  <a:cubicBezTo>
                    <a:pt x="2514" y="1186"/>
                    <a:pt x="2506" y="1265"/>
                    <a:pt x="2510" y="1333"/>
                  </a:cubicBezTo>
                  <a:cubicBezTo>
                    <a:pt x="2486" y="1375"/>
                    <a:pt x="2479" y="1442"/>
                    <a:pt x="2456" y="1477"/>
                  </a:cubicBezTo>
                  <a:cubicBezTo>
                    <a:pt x="2450" y="1477"/>
                    <a:pt x="2447" y="1475"/>
                    <a:pt x="2448" y="1468"/>
                  </a:cubicBezTo>
                  <a:cubicBezTo>
                    <a:pt x="2419" y="1517"/>
                    <a:pt x="2390" y="1565"/>
                    <a:pt x="2349" y="1601"/>
                  </a:cubicBezTo>
                  <a:cubicBezTo>
                    <a:pt x="2340" y="1599"/>
                    <a:pt x="2350" y="1592"/>
                    <a:pt x="2349" y="1587"/>
                  </a:cubicBezTo>
                  <a:cubicBezTo>
                    <a:pt x="2337" y="1590"/>
                    <a:pt x="2334" y="1600"/>
                    <a:pt x="2329" y="1610"/>
                  </a:cubicBezTo>
                  <a:cubicBezTo>
                    <a:pt x="2338" y="1613"/>
                    <a:pt x="2331" y="1601"/>
                    <a:pt x="2340" y="1604"/>
                  </a:cubicBezTo>
                  <a:cubicBezTo>
                    <a:pt x="2338" y="1621"/>
                    <a:pt x="2326" y="1628"/>
                    <a:pt x="2318" y="1638"/>
                  </a:cubicBezTo>
                  <a:cubicBezTo>
                    <a:pt x="2326" y="1619"/>
                    <a:pt x="2327" y="1604"/>
                    <a:pt x="2337" y="1579"/>
                  </a:cubicBezTo>
                  <a:cubicBezTo>
                    <a:pt x="2327" y="1580"/>
                    <a:pt x="2330" y="1594"/>
                    <a:pt x="2318" y="1593"/>
                  </a:cubicBezTo>
                  <a:cubicBezTo>
                    <a:pt x="2322" y="1586"/>
                    <a:pt x="2308" y="1585"/>
                    <a:pt x="2309" y="1590"/>
                  </a:cubicBezTo>
                  <a:cubicBezTo>
                    <a:pt x="2300" y="1586"/>
                    <a:pt x="2314" y="1577"/>
                    <a:pt x="2306" y="1573"/>
                  </a:cubicBezTo>
                  <a:cubicBezTo>
                    <a:pt x="2273" y="1582"/>
                    <a:pt x="2245" y="1624"/>
                    <a:pt x="2233" y="1652"/>
                  </a:cubicBezTo>
                  <a:cubicBezTo>
                    <a:pt x="2213" y="1660"/>
                    <a:pt x="2202" y="1676"/>
                    <a:pt x="2193" y="1695"/>
                  </a:cubicBezTo>
                  <a:cubicBezTo>
                    <a:pt x="2185" y="1691"/>
                    <a:pt x="2194" y="1681"/>
                    <a:pt x="2196" y="1678"/>
                  </a:cubicBezTo>
                  <a:cubicBezTo>
                    <a:pt x="2187" y="1676"/>
                    <a:pt x="2188" y="1685"/>
                    <a:pt x="2185" y="1689"/>
                  </a:cubicBezTo>
                  <a:cubicBezTo>
                    <a:pt x="2192" y="1666"/>
                    <a:pt x="2219" y="1639"/>
                    <a:pt x="2233" y="1613"/>
                  </a:cubicBezTo>
                  <a:cubicBezTo>
                    <a:pt x="2204" y="1630"/>
                    <a:pt x="2178" y="1675"/>
                    <a:pt x="2148" y="1700"/>
                  </a:cubicBezTo>
                  <a:cubicBezTo>
                    <a:pt x="2137" y="1689"/>
                    <a:pt x="2151" y="1673"/>
                    <a:pt x="2142" y="1658"/>
                  </a:cubicBezTo>
                  <a:cubicBezTo>
                    <a:pt x="2117" y="1697"/>
                    <a:pt x="2080" y="1737"/>
                    <a:pt x="2060" y="1774"/>
                  </a:cubicBezTo>
                  <a:cubicBezTo>
                    <a:pt x="2070" y="1768"/>
                    <a:pt x="2060" y="1775"/>
                    <a:pt x="2066" y="1777"/>
                  </a:cubicBezTo>
                  <a:cubicBezTo>
                    <a:pt x="2070" y="1770"/>
                    <a:pt x="2071" y="1761"/>
                    <a:pt x="2074" y="1754"/>
                  </a:cubicBezTo>
                  <a:close/>
                  <a:moveTo>
                    <a:pt x="1936" y="1943"/>
                  </a:moveTo>
                  <a:cubicBezTo>
                    <a:pt x="1918" y="1951"/>
                    <a:pt x="1912" y="1970"/>
                    <a:pt x="1905" y="1989"/>
                  </a:cubicBezTo>
                  <a:cubicBezTo>
                    <a:pt x="1907" y="1989"/>
                    <a:pt x="1910" y="1989"/>
                    <a:pt x="1910" y="1992"/>
                  </a:cubicBezTo>
                  <a:cubicBezTo>
                    <a:pt x="1904" y="2004"/>
                    <a:pt x="1898" y="2017"/>
                    <a:pt x="1885" y="2023"/>
                  </a:cubicBezTo>
                  <a:cubicBezTo>
                    <a:pt x="1879" y="2054"/>
                    <a:pt x="1851" y="2062"/>
                    <a:pt x="1843" y="2090"/>
                  </a:cubicBezTo>
                  <a:cubicBezTo>
                    <a:pt x="1867" y="2099"/>
                    <a:pt x="1887" y="2070"/>
                    <a:pt x="1888" y="2054"/>
                  </a:cubicBezTo>
                  <a:cubicBezTo>
                    <a:pt x="1899" y="2056"/>
                    <a:pt x="1897" y="2045"/>
                    <a:pt x="1905" y="2045"/>
                  </a:cubicBezTo>
                  <a:cubicBezTo>
                    <a:pt x="1896" y="2016"/>
                    <a:pt x="1957" y="1985"/>
                    <a:pt x="1936" y="1943"/>
                  </a:cubicBezTo>
                  <a:close/>
                </a:path>
              </a:pathLst>
            </a:custGeom>
            <a:solidFill>
              <a:srgbClr val="806000"/>
            </a:solidFill>
            <a:ln>
              <a:noFill/>
              <a:miter lim="800000"/>
            </a:ln>
          </p:spPr>
          <p:txBody>
            <a:bodyPr wrap="square" lIns="91440" tIns="45720" rIns="91440" bIns="4572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fontAlgn="base"/>
              <a:endParaRPr lang="zh-CN" altLang="en-US"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46" name="文本框 10"/>
            <p:cNvSpPr/>
            <p:nvPr>
              <p:custDataLst>
                <p:tags r:id="rId13"/>
              </p:custDataLst>
            </p:nvPr>
          </p:nvSpPr>
          <p:spPr>
            <a:xfrm>
              <a:off x="1047" y="4911"/>
              <a:ext cx="1250" cy="82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bg1"/>
                  </a:solidFill>
                  <a:latin typeface="字魂36号-正文宋楷" pitchFamily="2" charset="-122"/>
                  <a:ea typeface="字魂36号-正文宋楷" pitchFamily="2" charset="-122"/>
                </a:rPr>
                <a:t>叁</a:t>
              </a:r>
              <a:endParaRPr lang="zh-CN" altLang="en-US" sz="2800" b="1">
                <a:solidFill>
                  <a:schemeClr val="bg1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</p:grpSp>
      <p:sp>
        <p:nvSpPr>
          <p:cNvPr id="14347" name="文本框 11"/>
          <p:cNvSpPr/>
          <p:nvPr>
            <p:custDataLst>
              <p:tags r:id="rId14"/>
            </p:custDataLst>
          </p:nvPr>
        </p:nvSpPr>
        <p:spPr>
          <a:xfrm>
            <a:off x="1457325" y="2559050"/>
            <a:ext cx="736600" cy="21764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600" b="1">
                <a:solidFill>
                  <a:srgbClr val="F4B183"/>
                </a:solidFill>
              </a:rPr>
              <a:t>思想观点</a:t>
            </a:r>
            <a:endParaRPr lang="zh-CN" altLang="en-US" sz="3600" b="1">
              <a:solidFill>
                <a:srgbClr val="F4B183"/>
              </a:solidFill>
            </a:endParaRPr>
          </a:p>
        </p:txBody>
      </p:sp>
      <p:sp>
        <p:nvSpPr>
          <p:cNvPr id="14348" name="文本框 12"/>
          <p:cNvSpPr/>
          <p:nvPr>
            <p:custDataLst>
              <p:tags r:id="rId15"/>
            </p:custDataLst>
          </p:nvPr>
        </p:nvSpPr>
        <p:spPr>
          <a:xfrm>
            <a:off x="3133725" y="695325"/>
            <a:ext cx="736600" cy="21764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600" b="1">
                <a:solidFill>
                  <a:srgbClr val="F4B183"/>
                </a:solidFill>
              </a:rPr>
              <a:t>政治主张</a:t>
            </a:r>
            <a:endParaRPr lang="zh-CN" altLang="en-US" sz="3600" b="1">
              <a:solidFill>
                <a:srgbClr val="F4B183"/>
              </a:solidFill>
            </a:endParaRPr>
          </a:p>
        </p:txBody>
      </p:sp>
      <p:sp>
        <p:nvSpPr>
          <p:cNvPr id="14349" name="文本框 13"/>
          <p:cNvSpPr/>
          <p:nvPr>
            <p:custDataLst>
              <p:tags r:id="rId16"/>
            </p:custDataLst>
          </p:nvPr>
        </p:nvSpPr>
        <p:spPr>
          <a:xfrm>
            <a:off x="3133725" y="3895725"/>
            <a:ext cx="736600" cy="3698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600" b="1">
                <a:solidFill>
                  <a:srgbClr val="F4B183"/>
                </a:solidFill>
              </a:rPr>
              <a:t>著作及地位</a:t>
            </a:r>
            <a:endParaRPr lang="zh-CN" altLang="en-US" sz="3600" b="1">
              <a:solidFill>
                <a:srgbClr val="F4B183"/>
              </a:solidFill>
            </a:endParaRPr>
          </a:p>
        </p:txBody>
      </p:sp>
      <p:pic>
        <p:nvPicPr>
          <p:cNvPr id="14350" name="图片 15"/>
          <p:cNvPicPr/>
          <p:nvPr>
            <p:custDataLst>
              <p:tags r:id="rId18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4086225" y="2190750"/>
            <a:ext cx="1797050" cy="2544762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14351" name="文本框 25"/>
          <p:cNvSpPr/>
          <p:nvPr>
            <p:custDataLst>
              <p:tags r:id="rId19"/>
            </p:custDataLst>
          </p:nvPr>
        </p:nvSpPr>
        <p:spPr>
          <a:xfrm>
            <a:off x="5197475" y="661988"/>
            <a:ext cx="6994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FFFF00"/>
                </a:solidFill>
                <a:latin typeface="微软雅黑" charset="-122"/>
              </a:rPr>
              <a:t>老子</a:t>
            </a:r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，姓李名耳，</a:t>
            </a:r>
            <a:r>
              <a:rPr lang="zh-CN" altLang="en-US" sz="2800" b="1">
                <a:solidFill>
                  <a:srgbClr val="FF0000"/>
                </a:solidFill>
                <a:latin typeface="华文中宋" charset="-122"/>
                <a:ea typeface="华文中宋"/>
              </a:rPr>
              <a:t>春秋后期</a:t>
            </a:r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楚国人。</a:t>
            </a:r>
            <a:endParaRPr lang="zh-CN" altLang="en-US" sz="2800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pic>
        <p:nvPicPr>
          <p:cNvPr id="14352" name="图片 26" descr="花瓣"/>
          <p:cNvPicPr/>
          <p:nvPr>
            <p:custDataLst>
              <p:tags r:id="rId21"/>
            </p:custDataLst>
          </p:nvPr>
        </p:nvPicPr>
        <p:blipFill>
          <a:blip r:embed="rId20"/>
          <a:srcRect l="27671" t="39989" b="11778"/>
          <a:stretch>
            <a:fillRect/>
          </a:stretch>
        </p:blipFill>
        <p:spPr>
          <a:xfrm>
            <a:off x="4540250" y="661988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53" name="图片 27" descr="花瓣"/>
          <p:cNvPicPr/>
          <p:nvPr>
            <p:custDataLst>
              <p:tags r:id="rId22"/>
            </p:custDataLst>
          </p:nvPr>
        </p:nvPicPr>
        <p:blipFill>
          <a:blip r:embed="rId20"/>
          <a:srcRect l="27671" t="39989" b="11778"/>
          <a:stretch>
            <a:fillRect/>
          </a:stretch>
        </p:blipFill>
        <p:spPr>
          <a:xfrm>
            <a:off x="4906962" y="1320800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54" name="图片 28" descr="花瓣"/>
          <p:cNvPicPr/>
          <p:nvPr>
            <p:custDataLst>
              <p:tags r:id="rId23"/>
            </p:custDataLst>
          </p:nvPr>
        </p:nvPicPr>
        <p:blipFill>
          <a:blip r:embed="rId20"/>
          <a:srcRect l="27671" t="39989" b="11778"/>
          <a:stretch>
            <a:fillRect/>
          </a:stretch>
        </p:blipFill>
        <p:spPr>
          <a:xfrm>
            <a:off x="6248400" y="3668712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55" name="图片 29" descr="花瓣"/>
          <p:cNvPicPr/>
          <p:nvPr>
            <p:custDataLst>
              <p:tags r:id="rId24"/>
            </p:custDataLst>
          </p:nvPr>
        </p:nvPicPr>
        <p:blipFill>
          <a:blip r:embed="rId20"/>
          <a:srcRect l="27671" t="39989" b="11778"/>
          <a:stretch>
            <a:fillRect/>
          </a:stretch>
        </p:blipFill>
        <p:spPr>
          <a:xfrm>
            <a:off x="5740400" y="4729162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56" name="TextBox 10"/>
          <p:cNvSpPr/>
          <p:nvPr>
            <p:custDataLst>
              <p:tags r:id="rId25"/>
            </p:custDataLst>
          </p:nvPr>
        </p:nvSpPr>
        <p:spPr>
          <a:xfrm>
            <a:off x="7947025" y="3622675"/>
            <a:ext cx="27209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rgbClr val="FFC000"/>
                </a:solidFill>
              </a:rPr>
              <a:t>无为而治</a:t>
            </a:r>
            <a:endParaRPr lang="zh-CN" altLang="en-US" sz="3200" b="1">
              <a:solidFill>
                <a:srgbClr val="FFC000"/>
              </a:solidFill>
            </a:endParaRPr>
          </a:p>
        </p:txBody>
      </p:sp>
      <p:sp>
        <p:nvSpPr>
          <p:cNvPr id="14357" name="TextBox 11"/>
          <p:cNvSpPr/>
          <p:nvPr>
            <p:custDataLst>
              <p:tags r:id="rId26"/>
            </p:custDataLst>
          </p:nvPr>
        </p:nvSpPr>
        <p:spPr>
          <a:xfrm>
            <a:off x="7316788" y="4652963"/>
            <a:ext cx="4756150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   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《老子》（</a:t>
            </a:r>
            <a:r>
              <a:rPr lang="en-US" altLang="zh-CN" sz="2800">
                <a:solidFill>
                  <a:schemeClr val="bg1"/>
                </a:solidFill>
                <a:latin typeface="华文中宋" charset="-122"/>
                <a:ea typeface="华文中宋"/>
              </a:rPr>
              <a:t>《</a:t>
            </a:r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道德经</a:t>
            </a:r>
            <a:r>
              <a:rPr lang="en-US" altLang="zh-CN" sz="2800">
                <a:solidFill>
                  <a:schemeClr val="bg1"/>
                </a:solidFill>
                <a:latin typeface="华文中宋" charset="-122"/>
                <a:ea typeface="华文中宋"/>
              </a:rPr>
              <a:t>》</a:t>
            </a:r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）</a:t>
            </a:r>
            <a:endParaRPr lang="en-US" altLang="zh-CN" sz="2800">
              <a:solidFill>
                <a:schemeClr val="bg1"/>
              </a:solidFill>
              <a:latin typeface="华文中宋" charset="-122"/>
              <a:ea typeface="华文中宋"/>
            </a:endParaRPr>
          </a:p>
          <a:p>
            <a:pPr marL="0" marR="0" lvl="0" indent="0"/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道家的经典</a:t>
            </a:r>
            <a:endParaRPr lang="zh-CN" altLang="en-US" sz="2800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sp>
        <p:nvSpPr>
          <p:cNvPr id="14358" name="TextBox 12"/>
          <p:cNvSpPr/>
          <p:nvPr>
            <p:custDataLst>
              <p:tags r:id="rId27"/>
            </p:custDataLst>
          </p:nvPr>
        </p:nvSpPr>
        <p:spPr>
          <a:xfrm>
            <a:off x="8169275" y="5683250"/>
            <a:ext cx="3216275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FF0000"/>
                </a:solidFill>
              </a:rPr>
              <a:t>道家学派创始人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pSp>
        <p:nvGrpSpPr>
          <p:cNvPr id="14359" name="组合 44"/>
          <p:cNvGrpSpPr/>
          <p:nvPr>
            <p:custDataLst>
              <p:tags r:id="rId28"/>
            </p:custDataLst>
          </p:nvPr>
        </p:nvGrpSpPr>
        <p:grpSpPr>
          <a:xfrm>
            <a:off x="2193925" y="1446212"/>
            <a:ext cx="793750" cy="673100"/>
            <a:chOff x="1047" y="4870"/>
            <a:chExt cx="1250" cy="1060"/>
          </a:xfrm>
        </p:grpSpPr>
        <p:sp>
          <p:nvSpPr>
            <p:cNvPr id="14360" name="Freeform 1390"/>
            <p:cNvSpPr/>
            <p:nvPr>
              <p:custDataLst>
                <p:tags r:id="rId29"/>
              </p:custDataLst>
            </p:nvPr>
          </p:nvSpPr>
          <p:spPr bwMode="auto">
            <a:xfrm>
              <a:off x="1047" y="4870"/>
              <a:ext cx="1031" cy="1060"/>
            </a:xfrm>
            <a:custGeom>
              <a:pathLst>
                <a:path w="2514" h="2405">
                  <a:moveTo>
                    <a:pt x="2074" y="1754"/>
                  </a:moveTo>
                  <a:cubicBezTo>
                    <a:pt x="2078" y="1788"/>
                    <a:pt x="2037" y="1804"/>
                    <a:pt x="2024" y="1830"/>
                  </a:cubicBezTo>
                  <a:cubicBezTo>
                    <a:pt x="2021" y="1842"/>
                    <a:pt x="2029" y="1849"/>
                    <a:pt x="2021" y="1859"/>
                  </a:cubicBezTo>
                  <a:cubicBezTo>
                    <a:pt x="2024" y="1862"/>
                    <a:pt x="2036" y="1851"/>
                    <a:pt x="2046" y="1853"/>
                  </a:cubicBezTo>
                  <a:cubicBezTo>
                    <a:pt x="2018" y="1881"/>
                    <a:pt x="2018" y="1937"/>
                    <a:pt x="1987" y="1963"/>
                  </a:cubicBezTo>
                  <a:cubicBezTo>
                    <a:pt x="1993" y="2007"/>
                    <a:pt x="1978" y="2051"/>
                    <a:pt x="1944" y="2065"/>
                  </a:cubicBezTo>
                  <a:cubicBezTo>
                    <a:pt x="1944" y="2090"/>
                    <a:pt x="1929" y="2100"/>
                    <a:pt x="1930" y="2127"/>
                  </a:cubicBezTo>
                  <a:cubicBezTo>
                    <a:pt x="1910" y="2141"/>
                    <a:pt x="1895" y="2162"/>
                    <a:pt x="1871" y="2175"/>
                  </a:cubicBezTo>
                  <a:cubicBezTo>
                    <a:pt x="1861" y="2181"/>
                    <a:pt x="1843" y="2179"/>
                    <a:pt x="1837" y="2184"/>
                  </a:cubicBezTo>
                  <a:cubicBezTo>
                    <a:pt x="1818" y="2198"/>
                    <a:pt x="1819" y="2228"/>
                    <a:pt x="1797" y="2240"/>
                  </a:cubicBezTo>
                  <a:cubicBezTo>
                    <a:pt x="1786" y="2240"/>
                    <a:pt x="1784" y="2231"/>
                    <a:pt x="1775" y="2240"/>
                  </a:cubicBezTo>
                  <a:cubicBezTo>
                    <a:pt x="1767" y="2238"/>
                    <a:pt x="1779" y="2231"/>
                    <a:pt x="1775" y="2223"/>
                  </a:cubicBezTo>
                  <a:cubicBezTo>
                    <a:pt x="1735" y="2216"/>
                    <a:pt x="1701" y="2255"/>
                    <a:pt x="1679" y="2283"/>
                  </a:cubicBezTo>
                  <a:cubicBezTo>
                    <a:pt x="1647" y="2293"/>
                    <a:pt x="1632" y="2305"/>
                    <a:pt x="1614" y="2325"/>
                  </a:cubicBezTo>
                  <a:cubicBezTo>
                    <a:pt x="1596" y="2323"/>
                    <a:pt x="1591" y="2333"/>
                    <a:pt x="1582" y="2339"/>
                  </a:cubicBezTo>
                  <a:cubicBezTo>
                    <a:pt x="1567" y="2334"/>
                    <a:pt x="1552" y="2341"/>
                    <a:pt x="1534" y="2342"/>
                  </a:cubicBezTo>
                  <a:cubicBezTo>
                    <a:pt x="1472" y="2362"/>
                    <a:pt x="1357" y="2349"/>
                    <a:pt x="1274" y="2362"/>
                  </a:cubicBezTo>
                  <a:cubicBezTo>
                    <a:pt x="1265" y="2361"/>
                    <a:pt x="1281" y="2370"/>
                    <a:pt x="1271" y="2370"/>
                  </a:cubicBezTo>
                  <a:cubicBezTo>
                    <a:pt x="1244" y="2372"/>
                    <a:pt x="1219" y="2354"/>
                    <a:pt x="1192" y="2373"/>
                  </a:cubicBezTo>
                  <a:cubicBezTo>
                    <a:pt x="1177" y="2357"/>
                    <a:pt x="1154" y="2366"/>
                    <a:pt x="1133" y="2356"/>
                  </a:cubicBezTo>
                  <a:cubicBezTo>
                    <a:pt x="1123" y="2362"/>
                    <a:pt x="1138" y="2366"/>
                    <a:pt x="1136" y="2373"/>
                  </a:cubicBezTo>
                  <a:cubicBezTo>
                    <a:pt x="1128" y="2373"/>
                    <a:pt x="1120" y="2372"/>
                    <a:pt x="1116" y="2376"/>
                  </a:cubicBezTo>
                  <a:cubicBezTo>
                    <a:pt x="1112" y="2388"/>
                    <a:pt x="1118" y="2388"/>
                    <a:pt x="1113" y="2401"/>
                  </a:cubicBezTo>
                  <a:cubicBezTo>
                    <a:pt x="1072" y="2405"/>
                    <a:pt x="1033" y="2382"/>
                    <a:pt x="994" y="2373"/>
                  </a:cubicBezTo>
                  <a:cubicBezTo>
                    <a:pt x="978" y="2373"/>
                    <a:pt x="992" y="2387"/>
                    <a:pt x="977" y="2387"/>
                  </a:cubicBezTo>
                  <a:cubicBezTo>
                    <a:pt x="974" y="2383"/>
                    <a:pt x="968" y="2381"/>
                    <a:pt x="969" y="2373"/>
                  </a:cubicBezTo>
                  <a:cubicBezTo>
                    <a:pt x="873" y="2319"/>
                    <a:pt x="773" y="2270"/>
                    <a:pt x="689" y="2204"/>
                  </a:cubicBezTo>
                  <a:cubicBezTo>
                    <a:pt x="684" y="2197"/>
                    <a:pt x="675" y="2210"/>
                    <a:pt x="669" y="2204"/>
                  </a:cubicBezTo>
                  <a:cubicBezTo>
                    <a:pt x="661" y="2194"/>
                    <a:pt x="670" y="2195"/>
                    <a:pt x="666" y="2187"/>
                  </a:cubicBezTo>
                  <a:cubicBezTo>
                    <a:pt x="621" y="2155"/>
                    <a:pt x="592" y="2100"/>
                    <a:pt x="550" y="2068"/>
                  </a:cubicBezTo>
                  <a:cubicBezTo>
                    <a:pt x="542" y="2061"/>
                    <a:pt x="532" y="2062"/>
                    <a:pt x="525" y="2054"/>
                  </a:cubicBezTo>
                  <a:cubicBezTo>
                    <a:pt x="522" y="2050"/>
                    <a:pt x="522" y="2041"/>
                    <a:pt x="519" y="2037"/>
                  </a:cubicBezTo>
                  <a:cubicBezTo>
                    <a:pt x="509" y="2020"/>
                    <a:pt x="493" y="2007"/>
                    <a:pt x="477" y="1997"/>
                  </a:cubicBezTo>
                  <a:cubicBezTo>
                    <a:pt x="434" y="1933"/>
                    <a:pt x="381" y="1878"/>
                    <a:pt x="338" y="1813"/>
                  </a:cubicBezTo>
                  <a:cubicBezTo>
                    <a:pt x="308" y="1779"/>
                    <a:pt x="274" y="1737"/>
                    <a:pt x="242" y="1697"/>
                  </a:cubicBezTo>
                  <a:cubicBezTo>
                    <a:pt x="215" y="1664"/>
                    <a:pt x="198" y="1624"/>
                    <a:pt x="172" y="1590"/>
                  </a:cubicBezTo>
                  <a:cubicBezTo>
                    <a:pt x="147" y="1558"/>
                    <a:pt x="100" y="1543"/>
                    <a:pt x="70" y="1505"/>
                  </a:cubicBezTo>
                  <a:cubicBezTo>
                    <a:pt x="68" y="1503"/>
                    <a:pt x="72" y="1496"/>
                    <a:pt x="70" y="1494"/>
                  </a:cubicBezTo>
                  <a:cubicBezTo>
                    <a:pt x="46" y="1466"/>
                    <a:pt x="20" y="1439"/>
                    <a:pt x="13" y="1395"/>
                  </a:cubicBezTo>
                  <a:cubicBezTo>
                    <a:pt x="14" y="1388"/>
                    <a:pt x="0" y="1396"/>
                    <a:pt x="5" y="1386"/>
                  </a:cubicBezTo>
                  <a:cubicBezTo>
                    <a:pt x="9" y="1386"/>
                    <a:pt x="10" y="1389"/>
                    <a:pt x="13" y="1389"/>
                  </a:cubicBezTo>
                  <a:cubicBezTo>
                    <a:pt x="0" y="1322"/>
                    <a:pt x="22" y="1269"/>
                    <a:pt x="27" y="1211"/>
                  </a:cubicBezTo>
                  <a:cubicBezTo>
                    <a:pt x="29" y="1196"/>
                    <a:pt x="25" y="1180"/>
                    <a:pt x="27" y="1166"/>
                  </a:cubicBezTo>
                  <a:cubicBezTo>
                    <a:pt x="29" y="1156"/>
                    <a:pt x="39" y="1150"/>
                    <a:pt x="42" y="1140"/>
                  </a:cubicBezTo>
                  <a:cubicBezTo>
                    <a:pt x="53" y="1102"/>
                    <a:pt x="48" y="1056"/>
                    <a:pt x="53" y="1016"/>
                  </a:cubicBezTo>
                  <a:cubicBezTo>
                    <a:pt x="42" y="1013"/>
                    <a:pt x="44" y="1024"/>
                    <a:pt x="42" y="1030"/>
                  </a:cubicBezTo>
                  <a:cubicBezTo>
                    <a:pt x="28" y="994"/>
                    <a:pt x="42" y="946"/>
                    <a:pt x="42" y="911"/>
                  </a:cubicBezTo>
                  <a:cubicBezTo>
                    <a:pt x="54" y="918"/>
                    <a:pt x="39" y="934"/>
                    <a:pt x="47" y="943"/>
                  </a:cubicBezTo>
                  <a:cubicBezTo>
                    <a:pt x="72" y="935"/>
                    <a:pt x="59" y="899"/>
                    <a:pt x="73" y="886"/>
                  </a:cubicBezTo>
                  <a:cubicBezTo>
                    <a:pt x="72" y="788"/>
                    <a:pt x="113" y="721"/>
                    <a:pt x="143" y="637"/>
                  </a:cubicBezTo>
                  <a:cubicBezTo>
                    <a:pt x="150" y="630"/>
                    <a:pt x="160" y="626"/>
                    <a:pt x="163" y="615"/>
                  </a:cubicBezTo>
                  <a:cubicBezTo>
                    <a:pt x="163" y="605"/>
                    <a:pt x="155" y="602"/>
                    <a:pt x="155" y="592"/>
                  </a:cubicBezTo>
                  <a:cubicBezTo>
                    <a:pt x="167" y="550"/>
                    <a:pt x="218" y="533"/>
                    <a:pt x="228" y="499"/>
                  </a:cubicBezTo>
                  <a:cubicBezTo>
                    <a:pt x="265" y="455"/>
                    <a:pt x="305" y="415"/>
                    <a:pt x="350" y="380"/>
                  </a:cubicBezTo>
                  <a:cubicBezTo>
                    <a:pt x="367" y="376"/>
                    <a:pt x="384" y="370"/>
                    <a:pt x="392" y="357"/>
                  </a:cubicBezTo>
                  <a:cubicBezTo>
                    <a:pt x="429" y="342"/>
                    <a:pt x="471" y="330"/>
                    <a:pt x="488" y="295"/>
                  </a:cubicBezTo>
                  <a:cubicBezTo>
                    <a:pt x="518" y="283"/>
                    <a:pt x="529" y="253"/>
                    <a:pt x="559" y="241"/>
                  </a:cubicBezTo>
                  <a:cubicBezTo>
                    <a:pt x="648" y="120"/>
                    <a:pt x="813" y="76"/>
                    <a:pt x="969" y="21"/>
                  </a:cubicBezTo>
                  <a:cubicBezTo>
                    <a:pt x="1034" y="14"/>
                    <a:pt x="1128" y="2"/>
                    <a:pt x="1192" y="1"/>
                  </a:cubicBezTo>
                  <a:cubicBezTo>
                    <a:pt x="1287" y="0"/>
                    <a:pt x="1366" y="1"/>
                    <a:pt x="1444" y="15"/>
                  </a:cubicBezTo>
                  <a:cubicBezTo>
                    <a:pt x="1584" y="40"/>
                    <a:pt x="1704" y="102"/>
                    <a:pt x="1812" y="179"/>
                  </a:cubicBezTo>
                  <a:cubicBezTo>
                    <a:pt x="1818" y="180"/>
                    <a:pt x="1822" y="178"/>
                    <a:pt x="1823" y="173"/>
                  </a:cubicBezTo>
                  <a:cubicBezTo>
                    <a:pt x="1831" y="176"/>
                    <a:pt x="1819" y="181"/>
                    <a:pt x="1823" y="188"/>
                  </a:cubicBezTo>
                  <a:cubicBezTo>
                    <a:pt x="1870" y="233"/>
                    <a:pt x="1925" y="270"/>
                    <a:pt x="1961" y="326"/>
                  </a:cubicBezTo>
                  <a:cubicBezTo>
                    <a:pt x="2011" y="356"/>
                    <a:pt x="2066" y="381"/>
                    <a:pt x="2097" y="431"/>
                  </a:cubicBezTo>
                  <a:cubicBezTo>
                    <a:pt x="2154" y="471"/>
                    <a:pt x="2232" y="588"/>
                    <a:pt x="2284" y="671"/>
                  </a:cubicBezTo>
                  <a:cubicBezTo>
                    <a:pt x="2290" y="696"/>
                    <a:pt x="2299" y="718"/>
                    <a:pt x="2318" y="730"/>
                  </a:cubicBezTo>
                  <a:cubicBezTo>
                    <a:pt x="2326" y="768"/>
                    <a:pt x="2344" y="788"/>
                    <a:pt x="2354" y="810"/>
                  </a:cubicBezTo>
                  <a:cubicBezTo>
                    <a:pt x="2356" y="814"/>
                    <a:pt x="2358" y="809"/>
                    <a:pt x="2363" y="810"/>
                  </a:cubicBezTo>
                  <a:cubicBezTo>
                    <a:pt x="2351" y="830"/>
                    <a:pt x="2385" y="851"/>
                    <a:pt x="2383" y="880"/>
                  </a:cubicBezTo>
                  <a:cubicBezTo>
                    <a:pt x="2412" y="926"/>
                    <a:pt x="2447" y="980"/>
                    <a:pt x="2459" y="1047"/>
                  </a:cubicBezTo>
                  <a:cubicBezTo>
                    <a:pt x="2464" y="1074"/>
                    <a:pt x="2484" y="1097"/>
                    <a:pt x="2493" y="1123"/>
                  </a:cubicBezTo>
                  <a:cubicBezTo>
                    <a:pt x="2514" y="1186"/>
                    <a:pt x="2506" y="1265"/>
                    <a:pt x="2510" y="1333"/>
                  </a:cubicBezTo>
                  <a:cubicBezTo>
                    <a:pt x="2486" y="1375"/>
                    <a:pt x="2479" y="1442"/>
                    <a:pt x="2456" y="1477"/>
                  </a:cubicBezTo>
                  <a:cubicBezTo>
                    <a:pt x="2450" y="1477"/>
                    <a:pt x="2447" y="1475"/>
                    <a:pt x="2448" y="1468"/>
                  </a:cubicBezTo>
                  <a:cubicBezTo>
                    <a:pt x="2419" y="1517"/>
                    <a:pt x="2390" y="1565"/>
                    <a:pt x="2349" y="1601"/>
                  </a:cubicBezTo>
                  <a:cubicBezTo>
                    <a:pt x="2340" y="1599"/>
                    <a:pt x="2350" y="1592"/>
                    <a:pt x="2349" y="1587"/>
                  </a:cubicBezTo>
                  <a:cubicBezTo>
                    <a:pt x="2337" y="1590"/>
                    <a:pt x="2334" y="1600"/>
                    <a:pt x="2329" y="1610"/>
                  </a:cubicBezTo>
                  <a:cubicBezTo>
                    <a:pt x="2338" y="1613"/>
                    <a:pt x="2331" y="1601"/>
                    <a:pt x="2340" y="1604"/>
                  </a:cubicBezTo>
                  <a:cubicBezTo>
                    <a:pt x="2338" y="1621"/>
                    <a:pt x="2326" y="1628"/>
                    <a:pt x="2318" y="1638"/>
                  </a:cubicBezTo>
                  <a:cubicBezTo>
                    <a:pt x="2326" y="1619"/>
                    <a:pt x="2327" y="1604"/>
                    <a:pt x="2337" y="1579"/>
                  </a:cubicBezTo>
                  <a:cubicBezTo>
                    <a:pt x="2327" y="1580"/>
                    <a:pt x="2330" y="1594"/>
                    <a:pt x="2318" y="1593"/>
                  </a:cubicBezTo>
                  <a:cubicBezTo>
                    <a:pt x="2322" y="1586"/>
                    <a:pt x="2308" y="1585"/>
                    <a:pt x="2309" y="1590"/>
                  </a:cubicBezTo>
                  <a:cubicBezTo>
                    <a:pt x="2300" y="1586"/>
                    <a:pt x="2314" y="1577"/>
                    <a:pt x="2306" y="1573"/>
                  </a:cubicBezTo>
                  <a:cubicBezTo>
                    <a:pt x="2273" y="1582"/>
                    <a:pt x="2245" y="1624"/>
                    <a:pt x="2233" y="1652"/>
                  </a:cubicBezTo>
                  <a:cubicBezTo>
                    <a:pt x="2213" y="1660"/>
                    <a:pt x="2202" y="1676"/>
                    <a:pt x="2193" y="1695"/>
                  </a:cubicBezTo>
                  <a:cubicBezTo>
                    <a:pt x="2185" y="1691"/>
                    <a:pt x="2194" y="1681"/>
                    <a:pt x="2196" y="1678"/>
                  </a:cubicBezTo>
                  <a:cubicBezTo>
                    <a:pt x="2187" y="1676"/>
                    <a:pt x="2188" y="1685"/>
                    <a:pt x="2185" y="1689"/>
                  </a:cubicBezTo>
                  <a:cubicBezTo>
                    <a:pt x="2192" y="1666"/>
                    <a:pt x="2219" y="1639"/>
                    <a:pt x="2233" y="1613"/>
                  </a:cubicBezTo>
                  <a:cubicBezTo>
                    <a:pt x="2204" y="1630"/>
                    <a:pt x="2178" y="1675"/>
                    <a:pt x="2148" y="1700"/>
                  </a:cubicBezTo>
                  <a:cubicBezTo>
                    <a:pt x="2137" y="1689"/>
                    <a:pt x="2151" y="1673"/>
                    <a:pt x="2142" y="1658"/>
                  </a:cubicBezTo>
                  <a:cubicBezTo>
                    <a:pt x="2117" y="1697"/>
                    <a:pt x="2080" y="1737"/>
                    <a:pt x="2060" y="1774"/>
                  </a:cubicBezTo>
                  <a:cubicBezTo>
                    <a:pt x="2070" y="1768"/>
                    <a:pt x="2060" y="1775"/>
                    <a:pt x="2066" y="1777"/>
                  </a:cubicBezTo>
                  <a:cubicBezTo>
                    <a:pt x="2070" y="1770"/>
                    <a:pt x="2071" y="1761"/>
                    <a:pt x="2074" y="1754"/>
                  </a:cubicBezTo>
                  <a:close/>
                  <a:moveTo>
                    <a:pt x="1936" y="1943"/>
                  </a:moveTo>
                  <a:cubicBezTo>
                    <a:pt x="1918" y="1951"/>
                    <a:pt x="1912" y="1970"/>
                    <a:pt x="1905" y="1989"/>
                  </a:cubicBezTo>
                  <a:cubicBezTo>
                    <a:pt x="1907" y="1989"/>
                    <a:pt x="1910" y="1989"/>
                    <a:pt x="1910" y="1992"/>
                  </a:cubicBezTo>
                  <a:cubicBezTo>
                    <a:pt x="1904" y="2004"/>
                    <a:pt x="1898" y="2017"/>
                    <a:pt x="1885" y="2023"/>
                  </a:cubicBezTo>
                  <a:cubicBezTo>
                    <a:pt x="1879" y="2054"/>
                    <a:pt x="1851" y="2062"/>
                    <a:pt x="1843" y="2090"/>
                  </a:cubicBezTo>
                  <a:cubicBezTo>
                    <a:pt x="1867" y="2099"/>
                    <a:pt x="1887" y="2070"/>
                    <a:pt x="1888" y="2054"/>
                  </a:cubicBezTo>
                  <a:cubicBezTo>
                    <a:pt x="1899" y="2056"/>
                    <a:pt x="1897" y="2045"/>
                    <a:pt x="1905" y="2045"/>
                  </a:cubicBezTo>
                  <a:cubicBezTo>
                    <a:pt x="1896" y="2016"/>
                    <a:pt x="1957" y="1985"/>
                    <a:pt x="1936" y="1943"/>
                  </a:cubicBezTo>
                  <a:close/>
                </a:path>
              </a:pathLst>
            </a:custGeom>
            <a:solidFill>
              <a:srgbClr val="806000"/>
            </a:solidFill>
            <a:ln>
              <a:noFill/>
              <a:miter lim="800000"/>
            </a:ln>
          </p:spPr>
          <p:txBody>
            <a:bodyPr wrap="square" lIns="91440" tIns="45720" rIns="91440" bIns="4572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fontAlgn="base"/>
              <a:endParaRPr lang="zh-CN" altLang="en-US"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61" name="文本框 46"/>
            <p:cNvSpPr/>
            <p:nvPr>
              <p:custDataLst>
                <p:tags r:id="rId30"/>
              </p:custDataLst>
            </p:nvPr>
          </p:nvSpPr>
          <p:spPr>
            <a:xfrm>
              <a:off x="1047" y="4911"/>
              <a:ext cx="1250" cy="82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bg1"/>
                  </a:solidFill>
                  <a:latin typeface="字魂36号-正文宋楷" pitchFamily="2" charset="-122"/>
                  <a:ea typeface="字魂36号-正文宋楷" pitchFamily="2" charset="-122"/>
                </a:rPr>
                <a:t>贰</a:t>
              </a:r>
              <a:endParaRPr lang="zh-CN" altLang="en-US" sz="2800" b="1">
                <a:solidFill>
                  <a:schemeClr val="bg1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</p:grpSp>
      <p:grpSp>
        <p:nvGrpSpPr>
          <p:cNvPr id="14362" name="组合 47"/>
          <p:cNvGrpSpPr/>
          <p:nvPr>
            <p:custDataLst>
              <p:tags r:id="rId31"/>
            </p:custDataLst>
          </p:nvPr>
        </p:nvGrpSpPr>
        <p:grpSpPr>
          <a:xfrm>
            <a:off x="549275" y="3117850"/>
            <a:ext cx="793750" cy="673100"/>
            <a:chOff x="1047" y="4870"/>
            <a:chExt cx="1250" cy="1060"/>
          </a:xfrm>
        </p:grpSpPr>
        <p:sp>
          <p:nvSpPr>
            <p:cNvPr id="14363" name="Freeform 1390"/>
            <p:cNvSpPr/>
            <p:nvPr>
              <p:custDataLst>
                <p:tags r:id="rId32"/>
              </p:custDataLst>
            </p:nvPr>
          </p:nvSpPr>
          <p:spPr bwMode="auto">
            <a:xfrm>
              <a:off x="1047" y="4870"/>
              <a:ext cx="1031" cy="1060"/>
            </a:xfrm>
            <a:custGeom>
              <a:pathLst>
                <a:path w="2514" h="2405">
                  <a:moveTo>
                    <a:pt x="2074" y="1754"/>
                  </a:moveTo>
                  <a:cubicBezTo>
                    <a:pt x="2078" y="1788"/>
                    <a:pt x="2037" y="1804"/>
                    <a:pt x="2024" y="1830"/>
                  </a:cubicBezTo>
                  <a:cubicBezTo>
                    <a:pt x="2021" y="1842"/>
                    <a:pt x="2029" y="1849"/>
                    <a:pt x="2021" y="1859"/>
                  </a:cubicBezTo>
                  <a:cubicBezTo>
                    <a:pt x="2024" y="1862"/>
                    <a:pt x="2036" y="1851"/>
                    <a:pt x="2046" y="1853"/>
                  </a:cubicBezTo>
                  <a:cubicBezTo>
                    <a:pt x="2018" y="1881"/>
                    <a:pt x="2018" y="1937"/>
                    <a:pt x="1987" y="1963"/>
                  </a:cubicBezTo>
                  <a:cubicBezTo>
                    <a:pt x="1993" y="2007"/>
                    <a:pt x="1978" y="2051"/>
                    <a:pt x="1944" y="2065"/>
                  </a:cubicBezTo>
                  <a:cubicBezTo>
                    <a:pt x="1944" y="2090"/>
                    <a:pt x="1929" y="2100"/>
                    <a:pt x="1930" y="2127"/>
                  </a:cubicBezTo>
                  <a:cubicBezTo>
                    <a:pt x="1910" y="2141"/>
                    <a:pt x="1895" y="2162"/>
                    <a:pt x="1871" y="2175"/>
                  </a:cubicBezTo>
                  <a:cubicBezTo>
                    <a:pt x="1861" y="2181"/>
                    <a:pt x="1843" y="2179"/>
                    <a:pt x="1837" y="2184"/>
                  </a:cubicBezTo>
                  <a:cubicBezTo>
                    <a:pt x="1818" y="2198"/>
                    <a:pt x="1819" y="2228"/>
                    <a:pt x="1797" y="2240"/>
                  </a:cubicBezTo>
                  <a:cubicBezTo>
                    <a:pt x="1786" y="2240"/>
                    <a:pt x="1784" y="2231"/>
                    <a:pt x="1775" y="2240"/>
                  </a:cubicBezTo>
                  <a:cubicBezTo>
                    <a:pt x="1767" y="2238"/>
                    <a:pt x="1779" y="2231"/>
                    <a:pt x="1775" y="2223"/>
                  </a:cubicBezTo>
                  <a:cubicBezTo>
                    <a:pt x="1735" y="2216"/>
                    <a:pt x="1701" y="2255"/>
                    <a:pt x="1679" y="2283"/>
                  </a:cubicBezTo>
                  <a:cubicBezTo>
                    <a:pt x="1647" y="2293"/>
                    <a:pt x="1632" y="2305"/>
                    <a:pt x="1614" y="2325"/>
                  </a:cubicBezTo>
                  <a:cubicBezTo>
                    <a:pt x="1596" y="2323"/>
                    <a:pt x="1591" y="2333"/>
                    <a:pt x="1582" y="2339"/>
                  </a:cubicBezTo>
                  <a:cubicBezTo>
                    <a:pt x="1567" y="2334"/>
                    <a:pt x="1552" y="2341"/>
                    <a:pt x="1534" y="2342"/>
                  </a:cubicBezTo>
                  <a:cubicBezTo>
                    <a:pt x="1472" y="2362"/>
                    <a:pt x="1357" y="2349"/>
                    <a:pt x="1274" y="2362"/>
                  </a:cubicBezTo>
                  <a:cubicBezTo>
                    <a:pt x="1265" y="2361"/>
                    <a:pt x="1281" y="2370"/>
                    <a:pt x="1271" y="2370"/>
                  </a:cubicBezTo>
                  <a:cubicBezTo>
                    <a:pt x="1244" y="2372"/>
                    <a:pt x="1219" y="2354"/>
                    <a:pt x="1192" y="2373"/>
                  </a:cubicBezTo>
                  <a:cubicBezTo>
                    <a:pt x="1177" y="2357"/>
                    <a:pt x="1154" y="2366"/>
                    <a:pt x="1133" y="2356"/>
                  </a:cubicBezTo>
                  <a:cubicBezTo>
                    <a:pt x="1123" y="2362"/>
                    <a:pt x="1138" y="2366"/>
                    <a:pt x="1136" y="2373"/>
                  </a:cubicBezTo>
                  <a:cubicBezTo>
                    <a:pt x="1128" y="2373"/>
                    <a:pt x="1120" y="2372"/>
                    <a:pt x="1116" y="2376"/>
                  </a:cubicBezTo>
                  <a:cubicBezTo>
                    <a:pt x="1112" y="2388"/>
                    <a:pt x="1118" y="2388"/>
                    <a:pt x="1113" y="2401"/>
                  </a:cubicBezTo>
                  <a:cubicBezTo>
                    <a:pt x="1072" y="2405"/>
                    <a:pt x="1033" y="2382"/>
                    <a:pt x="994" y="2373"/>
                  </a:cubicBezTo>
                  <a:cubicBezTo>
                    <a:pt x="978" y="2373"/>
                    <a:pt x="992" y="2387"/>
                    <a:pt x="977" y="2387"/>
                  </a:cubicBezTo>
                  <a:cubicBezTo>
                    <a:pt x="974" y="2383"/>
                    <a:pt x="968" y="2381"/>
                    <a:pt x="969" y="2373"/>
                  </a:cubicBezTo>
                  <a:cubicBezTo>
                    <a:pt x="873" y="2319"/>
                    <a:pt x="773" y="2270"/>
                    <a:pt x="689" y="2204"/>
                  </a:cubicBezTo>
                  <a:cubicBezTo>
                    <a:pt x="684" y="2197"/>
                    <a:pt x="675" y="2210"/>
                    <a:pt x="669" y="2204"/>
                  </a:cubicBezTo>
                  <a:cubicBezTo>
                    <a:pt x="661" y="2194"/>
                    <a:pt x="670" y="2195"/>
                    <a:pt x="666" y="2187"/>
                  </a:cubicBezTo>
                  <a:cubicBezTo>
                    <a:pt x="621" y="2155"/>
                    <a:pt x="592" y="2100"/>
                    <a:pt x="550" y="2068"/>
                  </a:cubicBezTo>
                  <a:cubicBezTo>
                    <a:pt x="542" y="2061"/>
                    <a:pt x="532" y="2062"/>
                    <a:pt x="525" y="2054"/>
                  </a:cubicBezTo>
                  <a:cubicBezTo>
                    <a:pt x="522" y="2050"/>
                    <a:pt x="522" y="2041"/>
                    <a:pt x="519" y="2037"/>
                  </a:cubicBezTo>
                  <a:cubicBezTo>
                    <a:pt x="509" y="2020"/>
                    <a:pt x="493" y="2007"/>
                    <a:pt x="477" y="1997"/>
                  </a:cubicBezTo>
                  <a:cubicBezTo>
                    <a:pt x="434" y="1933"/>
                    <a:pt x="381" y="1878"/>
                    <a:pt x="338" y="1813"/>
                  </a:cubicBezTo>
                  <a:cubicBezTo>
                    <a:pt x="308" y="1779"/>
                    <a:pt x="274" y="1737"/>
                    <a:pt x="242" y="1697"/>
                  </a:cubicBezTo>
                  <a:cubicBezTo>
                    <a:pt x="215" y="1664"/>
                    <a:pt x="198" y="1624"/>
                    <a:pt x="172" y="1590"/>
                  </a:cubicBezTo>
                  <a:cubicBezTo>
                    <a:pt x="147" y="1558"/>
                    <a:pt x="100" y="1543"/>
                    <a:pt x="70" y="1505"/>
                  </a:cubicBezTo>
                  <a:cubicBezTo>
                    <a:pt x="68" y="1503"/>
                    <a:pt x="72" y="1496"/>
                    <a:pt x="70" y="1494"/>
                  </a:cubicBezTo>
                  <a:cubicBezTo>
                    <a:pt x="46" y="1466"/>
                    <a:pt x="20" y="1439"/>
                    <a:pt x="13" y="1395"/>
                  </a:cubicBezTo>
                  <a:cubicBezTo>
                    <a:pt x="14" y="1388"/>
                    <a:pt x="0" y="1396"/>
                    <a:pt x="5" y="1386"/>
                  </a:cubicBezTo>
                  <a:cubicBezTo>
                    <a:pt x="9" y="1386"/>
                    <a:pt x="10" y="1389"/>
                    <a:pt x="13" y="1389"/>
                  </a:cubicBezTo>
                  <a:cubicBezTo>
                    <a:pt x="0" y="1322"/>
                    <a:pt x="22" y="1269"/>
                    <a:pt x="27" y="1211"/>
                  </a:cubicBezTo>
                  <a:cubicBezTo>
                    <a:pt x="29" y="1196"/>
                    <a:pt x="25" y="1180"/>
                    <a:pt x="27" y="1166"/>
                  </a:cubicBezTo>
                  <a:cubicBezTo>
                    <a:pt x="29" y="1156"/>
                    <a:pt x="39" y="1150"/>
                    <a:pt x="42" y="1140"/>
                  </a:cubicBezTo>
                  <a:cubicBezTo>
                    <a:pt x="53" y="1102"/>
                    <a:pt x="48" y="1056"/>
                    <a:pt x="53" y="1016"/>
                  </a:cubicBezTo>
                  <a:cubicBezTo>
                    <a:pt x="42" y="1013"/>
                    <a:pt x="44" y="1024"/>
                    <a:pt x="42" y="1030"/>
                  </a:cubicBezTo>
                  <a:cubicBezTo>
                    <a:pt x="28" y="994"/>
                    <a:pt x="42" y="946"/>
                    <a:pt x="42" y="911"/>
                  </a:cubicBezTo>
                  <a:cubicBezTo>
                    <a:pt x="54" y="918"/>
                    <a:pt x="39" y="934"/>
                    <a:pt x="47" y="943"/>
                  </a:cubicBezTo>
                  <a:cubicBezTo>
                    <a:pt x="72" y="935"/>
                    <a:pt x="59" y="899"/>
                    <a:pt x="73" y="886"/>
                  </a:cubicBezTo>
                  <a:cubicBezTo>
                    <a:pt x="72" y="788"/>
                    <a:pt x="113" y="721"/>
                    <a:pt x="143" y="637"/>
                  </a:cubicBezTo>
                  <a:cubicBezTo>
                    <a:pt x="150" y="630"/>
                    <a:pt x="160" y="626"/>
                    <a:pt x="163" y="615"/>
                  </a:cubicBezTo>
                  <a:cubicBezTo>
                    <a:pt x="163" y="605"/>
                    <a:pt x="155" y="602"/>
                    <a:pt x="155" y="592"/>
                  </a:cubicBezTo>
                  <a:cubicBezTo>
                    <a:pt x="167" y="550"/>
                    <a:pt x="218" y="533"/>
                    <a:pt x="228" y="499"/>
                  </a:cubicBezTo>
                  <a:cubicBezTo>
                    <a:pt x="265" y="455"/>
                    <a:pt x="305" y="415"/>
                    <a:pt x="350" y="380"/>
                  </a:cubicBezTo>
                  <a:cubicBezTo>
                    <a:pt x="367" y="376"/>
                    <a:pt x="384" y="370"/>
                    <a:pt x="392" y="357"/>
                  </a:cubicBezTo>
                  <a:cubicBezTo>
                    <a:pt x="429" y="342"/>
                    <a:pt x="471" y="330"/>
                    <a:pt x="488" y="295"/>
                  </a:cubicBezTo>
                  <a:cubicBezTo>
                    <a:pt x="518" y="283"/>
                    <a:pt x="529" y="253"/>
                    <a:pt x="559" y="241"/>
                  </a:cubicBezTo>
                  <a:cubicBezTo>
                    <a:pt x="648" y="120"/>
                    <a:pt x="813" y="76"/>
                    <a:pt x="969" y="21"/>
                  </a:cubicBezTo>
                  <a:cubicBezTo>
                    <a:pt x="1034" y="14"/>
                    <a:pt x="1128" y="2"/>
                    <a:pt x="1192" y="1"/>
                  </a:cubicBezTo>
                  <a:cubicBezTo>
                    <a:pt x="1287" y="0"/>
                    <a:pt x="1366" y="1"/>
                    <a:pt x="1444" y="15"/>
                  </a:cubicBezTo>
                  <a:cubicBezTo>
                    <a:pt x="1584" y="40"/>
                    <a:pt x="1704" y="102"/>
                    <a:pt x="1812" y="179"/>
                  </a:cubicBezTo>
                  <a:cubicBezTo>
                    <a:pt x="1818" y="180"/>
                    <a:pt x="1822" y="178"/>
                    <a:pt x="1823" y="173"/>
                  </a:cubicBezTo>
                  <a:cubicBezTo>
                    <a:pt x="1831" y="176"/>
                    <a:pt x="1819" y="181"/>
                    <a:pt x="1823" y="188"/>
                  </a:cubicBezTo>
                  <a:cubicBezTo>
                    <a:pt x="1870" y="233"/>
                    <a:pt x="1925" y="270"/>
                    <a:pt x="1961" y="326"/>
                  </a:cubicBezTo>
                  <a:cubicBezTo>
                    <a:pt x="2011" y="356"/>
                    <a:pt x="2066" y="381"/>
                    <a:pt x="2097" y="431"/>
                  </a:cubicBezTo>
                  <a:cubicBezTo>
                    <a:pt x="2154" y="471"/>
                    <a:pt x="2232" y="588"/>
                    <a:pt x="2284" y="671"/>
                  </a:cubicBezTo>
                  <a:cubicBezTo>
                    <a:pt x="2290" y="696"/>
                    <a:pt x="2299" y="718"/>
                    <a:pt x="2318" y="730"/>
                  </a:cubicBezTo>
                  <a:cubicBezTo>
                    <a:pt x="2326" y="768"/>
                    <a:pt x="2344" y="788"/>
                    <a:pt x="2354" y="810"/>
                  </a:cubicBezTo>
                  <a:cubicBezTo>
                    <a:pt x="2356" y="814"/>
                    <a:pt x="2358" y="809"/>
                    <a:pt x="2363" y="810"/>
                  </a:cubicBezTo>
                  <a:cubicBezTo>
                    <a:pt x="2351" y="830"/>
                    <a:pt x="2385" y="851"/>
                    <a:pt x="2383" y="880"/>
                  </a:cubicBezTo>
                  <a:cubicBezTo>
                    <a:pt x="2412" y="926"/>
                    <a:pt x="2447" y="980"/>
                    <a:pt x="2459" y="1047"/>
                  </a:cubicBezTo>
                  <a:cubicBezTo>
                    <a:pt x="2464" y="1074"/>
                    <a:pt x="2484" y="1097"/>
                    <a:pt x="2493" y="1123"/>
                  </a:cubicBezTo>
                  <a:cubicBezTo>
                    <a:pt x="2514" y="1186"/>
                    <a:pt x="2506" y="1265"/>
                    <a:pt x="2510" y="1333"/>
                  </a:cubicBezTo>
                  <a:cubicBezTo>
                    <a:pt x="2486" y="1375"/>
                    <a:pt x="2479" y="1442"/>
                    <a:pt x="2456" y="1477"/>
                  </a:cubicBezTo>
                  <a:cubicBezTo>
                    <a:pt x="2450" y="1477"/>
                    <a:pt x="2447" y="1475"/>
                    <a:pt x="2448" y="1468"/>
                  </a:cubicBezTo>
                  <a:cubicBezTo>
                    <a:pt x="2419" y="1517"/>
                    <a:pt x="2390" y="1565"/>
                    <a:pt x="2349" y="1601"/>
                  </a:cubicBezTo>
                  <a:cubicBezTo>
                    <a:pt x="2340" y="1599"/>
                    <a:pt x="2350" y="1592"/>
                    <a:pt x="2349" y="1587"/>
                  </a:cubicBezTo>
                  <a:cubicBezTo>
                    <a:pt x="2337" y="1590"/>
                    <a:pt x="2334" y="1600"/>
                    <a:pt x="2329" y="1610"/>
                  </a:cubicBezTo>
                  <a:cubicBezTo>
                    <a:pt x="2338" y="1613"/>
                    <a:pt x="2331" y="1601"/>
                    <a:pt x="2340" y="1604"/>
                  </a:cubicBezTo>
                  <a:cubicBezTo>
                    <a:pt x="2338" y="1621"/>
                    <a:pt x="2326" y="1628"/>
                    <a:pt x="2318" y="1638"/>
                  </a:cubicBezTo>
                  <a:cubicBezTo>
                    <a:pt x="2326" y="1619"/>
                    <a:pt x="2327" y="1604"/>
                    <a:pt x="2337" y="1579"/>
                  </a:cubicBezTo>
                  <a:cubicBezTo>
                    <a:pt x="2327" y="1580"/>
                    <a:pt x="2330" y="1594"/>
                    <a:pt x="2318" y="1593"/>
                  </a:cubicBezTo>
                  <a:cubicBezTo>
                    <a:pt x="2322" y="1586"/>
                    <a:pt x="2308" y="1585"/>
                    <a:pt x="2309" y="1590"/>
                  </a:cubicBezTo>
                  <a:cubicBezTo>
                    <a:pt x="2300" y="1586"/>
                    <a:pt x="2314" y="1577"/>
                    <a:pt x="2306" y="1573"/>
                  </a:cubicBezTo>
                  <a:cubicBezTo>
                    <a:pt x="2273" y="1582"/>
                    <a:pt x="2245" y="1624"/>
                    <a:pt x="2233" y="1652"/>
                  </a:cubicBezTo>
                  <a:cubicBezTo>
                    <a:pt x="2213" y="1660"/>
                    <a:pt x="2202" y="1676"/>
                    <a:pt x="2193" y="1695"/>
                  </a:cubicBezTo>
                  <a:cubicBezTo>
                    <a:pt x="2185" y="1691"/>
                    <a:pt x="2194" y="1681"/>
                    <a:pt x="2196" y="1678"/>
                  </a:cubicBezTo>
                  <a:cubicBezTo>
                    <a:pt x="2187" y="1676"/>
                    <a:pt x="2188" y="1685"/>
                    <a:pt x="2185" y="1689"/>
                  </a:cubicBezTo>
                  <a:cubicBezTo>
                    <a:pt x="2192" y="1666"/>
                    <a:pt x="2219" y="1639"/>
                    <a:pt x="2233" y="1613"/>
                  </a:cubicBezTo>
                  <a:cubicBezTo>
                    <a:pt x="2204" y="1630"/>
                    <a:pt x="2178" y="1675"/>
                    <a:pt x="2148" y="1700"/>
                  </a:cubicBezTo>
                  <a:cubicBezTo>
                    <a:pt x="2137" y="1689"/>
                    <a:pt x="2151" y="1673"/>
                    <a:pt x="2142" y="1658"/>
                  </a:cubicBezTo>
                  <a:cubicBezTo>
                    <a:pt x="2117" y="1697"/>
                    <a:pt x="2080" y="1737"/>
                    <a:pt x="2060" y="1774"/>
                  </a:cubicBezTo>
                  <a:cubicBezTo>
                    <a:pt x="2070" y="1768"/>
                    <a:pt x="2060" y="1775"/>
                    <a:pt x="2066" y="1777"/>
                  </a:cubicBezTo>
                  <a:cubicBezTo>
                    <a:pt x="2070" y="1770"/>
                    <a:pt x="2071" y="1761"/>
                    <a:pt x="2074" y="1754"/>
                  </a:cubicBezTo>
                  <a:close/>
                  <a:moveTo>
                    <a:pt x="1936" y="1943"/>
                  </a:moveTo>
                  <a:cubicBezTo>
                    <a:pt x="1918" y="1951"/>
                    <a:pt x="1912" y="1970"/>
                    <a:pt x="1905" y="1989"/>
                  </a:cubicBezTo>
                  <a:cubicBezTo>
                    <a:pt x="1907" y="1989"/>
                    <a:pt x="1910" y="1989"/>
                    <a:pt x="1910" y="1992"/>
                  </a:cubicBezTo>
                  <a:cubicBezTo>
                    <a:pt x="1904" y="2004"/>
                    <a:pt x="1898" y="2017"/>
                    <a:pt x="1885" y="2023"/>
                  </a:cubicBezTo>
                  <a:cubicBezTo>
                    <a:pt x="1879" y="2054"/>
                    <a:pt x="1851" y="2062"/>
                    <a:pt x="1843" y="2090"/>
                  </a:cubicBezTo>
                  <a:cubicBezTo>
                    <a:pt x="1867" y="2099"/>
                    <a:pt x="1887" y="2070"/>
                    <a:pt x="1888" y="2054"/>
                  </a:cubicBezTo>
                  <a:cubicBezTo>
                    <a:pt x="1899" y="2056"/>
                    <a:pt x="1897" y="2045"/>
                    <a:pt x="1905" y="2045"/>
                  </a:cubicBezTo>
                  <a:cubicBezTo>
                    <a:pt x="1896" y="2016"/>
                    <a:pt x="1957" y="1985"/>
                    <a:pt x="1936" y="1943"/>
                  </a:cubicBezTo>
                  <a:close/>
                </a:path>
              </a:pathLst>
            </a:custGeom>
            <a:solidFill>
              <a:srgbClr val="806000"/>
            </a:solidFill>
            <a:ln>
              <a:noFill/>
              <a:miter lim="800000"/>
            </a:ln>
          </p:spPr>
          <p:txBody>
            <a:bodyPr wrap="square" lIns="91440" tIns="45720" rIns="91440" bIns="4572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fontAlgn="base"/>
              <a:endParaRPr lang="zh-CN" altLang="en-US"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64" name="文本框 49"/>
            <p:cNvSpPr/>
            <p:nvPr>
              <p:custDataLst>
                <p:tags r:id="rId33"/>
              </p:custDataLst>
            </p:nvPr>
          </p:nvSpPr>
          <p:spPr>
            <a:xfrm>
              <a:off x="1047" y="4911"/>
              <a:ext cx="1250" cy="82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bg1"/>
                  </a:solidFill>
                  <a:latin typeface="字魂36号-正文宋楷" pitchFamily="2" charset="-122"/>
                  <a:ea typeface="字魂36号-正文宋楷" pitchFamily="2" charset="-122"/>
                </a:rPr>
                <a:t>壹</a:t>
              </a:r>
              <a:endParaRPr lang="zh-CN" altLang="en-US" sz="2800" b="1">
                <a:solidFill>
                  <a:schemeClr val="bg1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</p:grpSp>
      <p:grpSp>
        <p:nvGrpSpPr>
          <p:cNvPr id="14365" name="组合 53"/>
          <p:cNvGrpSpPr/>
          <p:nvPr>
            <p:custDataLst>
              <p:tags r:id="rId34"/>
            </p:custDataLst>
          </p:nvPr>
        </p:nvGrpSpPr>
        <p:grpSpPr>
          <a:xfrm>
            <a:off x="5413375" y="1231900"/>
            <a:ext cx="793750" cy="673100"/>
            <a:chOff x="1047" y="4870"/>
            <a:chExt cx="1250" cy="1060"/>
          </a:xfrm>
        </p:grpSpPr>
        <p:sp>
          <p:nvSpPr>
            <p:cNvPr id="14366" name="Freeform 1390"/>
            <p:cNvSpPr/>
            <p:nvPr>
              <p:custDataLst>
                <p:tags r:id="rId35"/>
              </p:custDataLst>
            </p:nvPr>
          </p:nvSpPr>
          <p:spPr bwMode="auto">
            <a:xfrm>
              <a:off x="1047" y="4870"/>
              <a:ext cx="1031" cy="1060"/>
            </a:xfrm>
            <a:custGeom>
              <a:pathLst>
                <a:path w="2514" h="2405">
                  <a:moveTo>
                    <a:pt x="2074" y="1754"/>
                  </a:moveTo>
                  <a:cubicBezTo>
                    <a:pt x="2078" y="1788"/>
                    <a:pt x="2037" y="1804"/>
                    <a:pt x="2024" y="1830"/>
                  </a:cubicBezTo>
                  <a:cubicBezTo>
                    <a:pt x="2021" y="1842"/>
                    <a:pt x="2029" y="1849"/>
                    <a:pt x="2021" y="1859"/>
                  </a:cubicBezTo>
                  <a:cubicBezTo>
                    <a:pt x="2024" y="1862"/>
                    <a:pt x="2036" y="1851"/>
                    <a:pt x="2046" y="1853"/>
                  </a:cubicBezTo>
                  <a:cubicBezTo>
                    <a:pt x="2018" y="1881"/>
                    <a:pt x="2018" y="1937"/>
                    <a:pt x="1987" y="1963"/>
                  </a:cubicBezTo>
                  <a:cubicBezTo>
                    <a:pt x="1993" y="2007"/>
                    <a:pt x="1978" y="2051"/>
                    <a:pt x="1944" y="2065"/>
                  </a:cubicBezTo>
                  <a:cubicBezTo>
                    <a:pt x="1944" y="2090"/>
                    <a:pt x="1929" y="2100"/>
                    <a:pt x="1930" y="2127"/>
                  </a:cubicBezTo>
                  <a:cubicBezTo>
                    <a:pt x="1910" y="2141"/>
                    <a:pt x="1895" y="2162"/>
                    <a:pt x="1871" y="2175"/>
                  </a:cubicBezTo>
                  <a:cubicBezTo>
                    <a:pt x="1861" y="2181"/>
                    <a:pt x="1843" y="2179"/>
                    <a:pt x="1837" y="2184"/>
                  </a:cubicBezTo>
                  <a:cubicBezTo>
                    <a:pt x="1818" y="2198"/>
                    <a:pt x="1819" y="2228"/>
                    <a:pt x="1797" y="2240"/>
                  </a:cubicBezTo>
                  <a:cubicBezTo>
                    <a:pt x="1786" y="2240"/>
                    <a:pt x="1784" y="2231"/>
                    <a:pt x="1775" y="2240"/>
                  </a:cubicBezTo>
                  <a:cubicBezTo>
                    <a:pt x="1767" y="2238"/>
                    <a:pt x="1779" y="2231"/>
                    <a:pt x="1775" y="2223"/>
                  </a:cubicBezTo>
                  <a:cubicBezTo>
                    <a:pt x="1735" y="2216"/>
                    <a:pt x="1701" y="2255"/>
                    <a:pt x="1679" y="2283"/>
                  </a:cubicBezTo>
                  <a:cubicBezTo>
                    <a:pt x="1647" y="2293"/>
                    <a:pt x="1632" y="2305"/>
                    <a:pt x="1614" y="2325"/>
                  </a:cubicBezTo>
                  <a:cubicBezTo>
                    <a:pt x="1596" y="2323"/>
                    <a:pt x="1591" y="2333"/>
                    <a:pt x="1582" y="2339"/>
                  </a:cubicBezTo>
                  <a:cubicBezTo>
                    <a:pt x="1567" y="2334"/>
                    <a:pt x="1552" y="2341"/>
                    <a:pt x="1534" y="2342"/>
                  </a:cubicBezTo>
                  <a:cubicBezTo>
                    <a:pt x="1472" y="2362"/>
                    <a:pt x="1357" y="2349"/>
                    <a:pt x="1274" y="2362"/>
                  </a:cubicBezTo>
                  <a:cubicBezTo>
                    <a:pt x="1265" y="2361"/>
                    <a:pt x="1281" y="2370"/>
                    <a:pt x="1271" y="2370"/>
                  </a:cubicBezTo>
                  <a:cubicBezTo>
                    <a:pt x="1244" y="2372"/>
                    <a:pt x="1219" y="2354"/>
                    <a:pt x="1192" y="2373"/>
                  </a:cubicBezTo>
                  <a:cubicBezTo>
                    <a:pt x="1177" y="2357"/>
                    <a:pt x="1154" y="2366"/>
                    <a:pt x="1133" y="2356"/>
                  </a:cubicBezTo>
                  <a:cubicBezTo>
                    <a:pt x="1123" y="2362"/>
                    <a:pt x="1138" y="2366"/>
                    <a:pt x="1136" y="2373"/>
                  </a:cubicBezTo>
                  <a:cubicBezTo>
                    <a:pt x="1128" y="2373"/>
                    <a:pt x="1120" y="2372"/>
                    <a:pt x="1116" y="2376"/>
                  </a:cubicBezTo>
                  <a:cubicBezTo>
                    <a:pt x="1112" y="2388"/>
                    <a:pt x="1118" y="2388"/>
                    <a:pt x="1113" y="2401"/>
                  </a:cubicBezTo>
                  <a:cubicBezTo>
                    <a:pt x="1072" y="2405"/>
                    <a:pt x="1033" y="2382"/>
                    <a:pt x="994" y="2373"/>
                  </a:cubicBezTo>
                  <a:cubicBezTo>
                    <a:pt x="978" y="2373"/>
                    <a:pt x="992" y="2387"/>
                    <a:pt x="977" y="2387"/>
                  </a:cubicBezTo>
                  <a:cubicBezTo>
                    <a:pt x="974" y="2383"/>
                    <a:pt x="968" y="2381"/>
                    <a:pt x="969" y="2373"/>
                  </a:cubicBezTo>
                  <a:cubicBezTo>
                    <a:pt x="873" y="2319"/>
                    <a:pt x="773" y="2270"/>
                    <a:pt x="689" y="2204"/>
                  </a:cubicBezTo>
                  <a:cubicBezTo>
                    <a:pt x="684" y="2197"/>
                    <a:pt x="675" y="2210"/>
                    <a:pt x="669" y="2204"/>
                  </a:cubicBezTo>
                  <a:cubicBezTo>
                    <a:pt x="661" y="2194"/>
                    <a:pt x="670" y="2195"/>
                    <a:pt x="666" y="2187"/>
                  </a:cubicBezTo>
                  <a:cubicBezTo>
                    <a:pt x="621" y="2155"/>
                    <a:pt x="592" y="2100"/>
                    <a:pt x="550" y="2068"/>
                  </a:cubicBezTo>
                  <a:cubicBezTo>
                    <a:pt x="542" y="2061"/>
                    <a:pt x="532" y="2062"/>
                    <a:pt x="525" y="2054"/>
                  </a:cubicBezTo>
                  <a:cubicBezTo>
                    <a:pt x="522" y="2050"/>
                    <a:pt x="522" y="2041"/>
                    <a:pt x="519" y="2037"/>
                  </a:cubicBezTo>
                  <a:cubicBezTo>
                    <a:pt x="509" y="2020"/>
                    <a:pt x="493" y="2007"/>
                    <a:pt x="477" y="1997"/>
                  </a:cubicBezTo>
                  <a:cubicBezTo>
                    <a:pt x="434" y="1933"/>
                    <a:pt x="381" y="1878"/>
                    <a:pt x="338" y="1813"/>
                  </a:cubicBezTo>
                  <a:cubicBezTo>
                    <a:pt x="308" y="1779"/>
                    <a:pt x="274" y="1737"/>
                    <a:pt x="242" y="1697"/>
                  </a:cubicBezTo>
                  <a:cubicBezTo>
                    <a:pt x="215" y="1664"/>
                    <a:pt x="198" y="1624"/>
                    <a:pt x="172" y="1590"/>
                  </a:cubicBezTo>
                  <a:cubicBezTo>
                    <a:pt x="147" y="1558"/>
                    <a:pt x="100" y="1543"/>
                    <a:pt x="70" y="1505"/>
                  </a:cubicBezTo>
                  <a:cubicBezTo>
                    <a:pt x="68" y="1503"/>
                    <a:pt x="72" y="1496"/>
                    <a:pt x="70" y="1494"/>
                  </a:cubicBezTo>
                  <a:cubicBezTo>
                    <a:pt x="46" y="1466"/>
                    <a:pt x="20" y="1439"/>
                    <a:pt x="13" y="1395"/>
                  </a:cubicBezTo>
                  <a:cubicBezTo>
                    <a:pt x="14" y="1388"/>
                    <a:pt x="0" y="1396"/>
                    <a:pt x="5" y="1386"/>
                  </a:cubicBezTo>
                  <a:cubicBezTo>
                    <a:pt x="9" y="1386"/>
                    <a:pt x="10" y="1389"/>
                    <a:pt x="13" y="1389"/>
                  </a:cubicBezTo>
                  <a:cubicBezTo>
                    <a:pt x="0" y="1322"/>
                    <a:pt x="22" y="1269"/>
                    <a:pt x="27" y="1211"/>
                  </a:cubicBezTo>
                  <a:cubicBezTo>
                    <a:pt x="29" y="1196"/>
                    <a:pt x="25" y="1180"/>
                    <a:pt x="27" y="1166"/>
                  </a:cubicBezTo>
                  <a:cubicBezTo>
                    <a:pt x="29" y="1156"/>
                    <a:pt x="39" y="1150"/>
                    <a:pt x="42" y="1140"/>
                  </a:cubicBezTo>
                  <a:cubicBezTo>
                    <a:pt x="53" y="1102"/>
                    <a:pt x="48" y="1056"/>
                    <a:pt x="53" y="1016"/>
                  </a:cubicBezTo>
                  <a:cubicBezTo>
                    <a:pt x="42" y="1013"/>
                    <a:pt x="44" y="1024"/>
                    <a:pt x="42" y="1030"/>
                  </a:cubicBezTo>
                  <a:cubicBezTo>
                    <a:pt x="28" y="994"/>
                    <a:pt x="42" y="946"/>
                    <a:pt x="42" y="911"/>
                  </a:cubicBezTo>
                  <a:cubicBezTo>
                    <a:pt x="54" y="918"/>
                    <a:pt x="39" y="934"/>
                    <a:pt x="47" y="943"/>
                  </a:cubicBezTo>
                  <a:cubicBezTo>
                    <a:pt x="72" y="935"/>
                    <a:pt x="59" y="899"/>
                    <a:pt x="73" y="886"/>
                  </a:cubicBezTo>
                  <a:cubicBezTo>
                    <a:pt x="72" y="788"/>
                    <a:pt x="113" y="721"/>
                    <a:pt x="143" y="637"/>
                  </a:cubicBezTo>
                  <a:cubicBezTo>
                    <a:pt x="150" y="630"/>
                    <a:pt x="160" y="626"/>
                    <a:pt x="163" y="615"/>
                  </a:cubicBezTo>
                  <a:cubicBezTo>
                    <a:pt x="163" y="605"/>
                    <a:pt x="155" y="602"/>
                    <a:pt x="155" y="592"/>
                  </a:cubicBezTo>
                  <a:cubicBezTo>
                    <a:pt x="167" y="550"/>
                    <a:pt x="218" y="533"/>
                    <a:pt x="228" y="499"/>
                  </a:cubicBezTo>
                  <a:cubicBezTo>
                    <a:pt x="265" y="455"/>
                    <a:pt x="305" y="415"/>
                    <a:pt x="350" y="380"/>
                  </a:cubicBezTo>
                  <a:cubicBezTo>
                    <a:pt x="367" y="376"/>
                    <a:pt x="384" y="370"/>
                    <a:pt x="392" y="357"/>
                  </a:cubicBezTo>
                  <a:cubicBezTo>
                    <a:pt x="429" y="342"/>
                    <a:pt x="471" y="330"/>
                    <a:pt x="488" y="295"/>
                  </a:cubicBezTo>
                  <a:cubicBezTo>
                    <a:pt x="518" y="283"/>
                    <a:pt x="529" y="253"/>
                    <a:pt x="559" y="241"/>
                  </a:cubicBezTo>
                  <a:cubicBezTo>
                    <a:pt x="648" y="120"/>
                    <a:pt x="813" y="76"/>
                    <a:pt x="969" y="21"/>
                  </a:cubicBezTo>
                  <a:cubicBezTo>
                    <a:pt x="1034" y="14"/>
                    <a:pt x="1128" y="2"/>
                    <a:pt x="1192" y="1"/>
                  </a:cubicBezTo>
                  <a:cubicBezTo>
                    <a:pt x="1287" y="0"/>
                    <a:pt x="1366" y="1"/>
                    <a:pt x="1444" y="15"/>
                  </a:cubicBezTo>
                  <a:cubicBezTo>
                    <a:pt x="1584" y="40"/>
                    <a:pt x="1704" y="102"/>
                    <a:pt x="1812" y="179"/>
                  </a:cubicBezTo>
                  <a:cubicBezTo>
                    <a:pt x="1818" y="180"/>
                    <a:pt x="1822" y="178"/>
                    <a:pt x="1823" y="173"/>
                  </a:cubicBezTo>
                  <a:cubicBezTo>
                    <a:pt x="1831" y="176"/>
                    <a:pt x="1819" y="181"/>
                    <a:pt x="1823" y="188"/>
                  </a:cubicBezTo>
                  <a:cubicBezTo>
                    <a:pt x="1870" y="233"/>
                    <a:pt x="1925" y="270"/>
                    <a:pt x="1961" y="326"/>
                  </a:cubicBezTo>
                  <a:cubicBezTo>
                    <a:pt x="2011" y="356"/>
                    <a:pt x="2066" y="381"/>
                    <a:pt x="2097" y="431"/>
                  </a:cubicBezTo>
                  <a:cubicBezTo>
                    <a:pt x="2154" y="471"/>
                    <a:pt x="2232" y="588"/>
                    <a:pt x="2284" y="671"/>
                  </a:cubicBezTo>
                  <a:cubicBezTo>
                    <a:pt x="2290" y="696"/>
                    <a:pt x="2299" y="718"/>
                    <a:pt x="2318" y="730"/>
                  </a:cubicBezTo>
                  <a:cubicBezTo>
                    <a:pt x="2326" y="768"/>
                    <a:pt x="2344" y="788"/>
                    <a:pt x="2354" y="810"/>
                  </a:cubicBezTo>
                  <a:cubicBezTo>
                    <a:pt x="2356" y="814"/>
                    <a:pt x="2358" y="809"/>
                    <a:pt x="2363" y="810"/>
                  </a:cubicBezTo>
                  <a:cubicBezTo>
                    <a:pt x="2351" y="830"/>
                    <a:pt x="2385" y="851"/>
                    <a:pt x="2383" y="880"/>
                  </a:cubicBezTo>
                  <a:cubicBezTo>
                    <a:pt x="2412" y="926"/>
                    <a:pt x="2447" y="980"/>
                    <a:pt x="2459" y="1047"/>
                  </a:cubicBezTo>
                  <a:cubicBezTo>
                    <a:pt x="2464" y="1074"/>
                    <a:pt x="2484" y="1097"/>
                    <a:pt x="2493" y="1123"/>
                  </a:cubicBezTo>
                  <a:cubicBezTo>
                    <a:pt x="2514" y="1186"/>
                    <a:pt x="2506" y="1265"/>
                    <a:pt x="2510" y="1333"/>
                  </a:cubicBezTo>
                  <a:cubicBezTo>
                    <a:pt x="2486" y="1375"/>
                    <a:pt x="2479" y="1442"/>
                    <a:pt x="2456" y="1477"/>
                  </a:cubicBezTo>
                  <a:cubicBezTo>
                    <a:pt x="2450" y="1477"/>
                    <a:pt x="2447" y="1475"/>
                    <a:pt x="2448" y="1468"/>
                  </a:cubicBezTo>
                  <a:cubicBezTo>
                    <a:pt x="2419" y="1517"/>
                    <a:pt x="2390" y="1565"/>
                    <a:pt x="2349" y="1601"/>
                  </a:cubicBezTo>
                  <a:cubicBezTo>
                    <a:pt x="2340" y="1599"/>
                    <a:pt x="2350" y="1592"/>
                    <a:pt x="2349" y="1587"/>
                  </a:cubicBezTo>
                  <a:cubicBezTo>
                    <a:pt x="2337" y="1590"/>
                    <a:pt x="2334" y="1600"/>
                    <a:pt x="2329" y="1610"/>
                  </a:cubicBezTo>
                  <a:cubicBezTo>
                    <a:pt x="2338" y="1613"/>
                    <a:pt x="2331" y="1601"/>
                    <a:pt x="2340" y="1604"/>
                  </a:cubicBezTo>
                  <a:cubicBezTo>
                    <a:pt x="2338" y="1621"/>
                    <a:pt x="2326" y="1628"/>
                    <a:pt x="2318" y="1638"/>
                  </a:cubicBezTo>
                  <a:cubicBezTo>
                    <a:pt x="2326" y="1619"/>
                    <a:pt x="2327" y="1604"/>
                    <a:pt x="2337" y="1579"/>
                  </a:cubicBezTo>
                  <a:cubicBezTo>
                    <a:pt x="2327" y="1580"/>
                    <a:pt x="2330" y="1594"/>
                    <a:pt x="2318" y="1593"/>
                  </a:cubicBezTo>
                  <a:cubicBezTo>
                    <a:pt x="2322" y="1586"/>
                    <a:pt x="2308" y="1585"/>
                    <a:pt x="2309" y="1590"/>
                  </a:cubicBezTo>
                  <a:cubicBezTo>
                    <a:pt x="2300" y="1586"/>
                    <a:pt x="2314" y="1577"/>
                    <a:pt x="2306" y="1573"/>
                  </a:cubicBezTo>
                  <a:cubicBezTo>
                    <a:pt x="2273" y="1582"/>
                    <a:pt x="2245" y="1624"/>
                    <a:pt x="2233" y="1652"/>
                  </a:cubicBezTo>
                  <a:cubicBezTo>
                    <a:pt x="2213" y="1660"/>
                    <a:pt x="2202" y="1676"/>
                    <a:pt x="2193" y="1695"/>
                  </a:cubicBezTo>
                  <a:cubicBezTo>
                    <a:pt x="2185" y="1691"/>
                    <a:pt x="2194" y="1681"/>
                    <a:pt x="2196" y="1678"/>
                  </a:cubicBezTo>
                  <a:cubicBezTo>
                    <a:pt x="2187" y="1676"/>
                    <a:pt x="2188" y="1685"/>
                    <a:pt x="2185" y="1689"/>
                  </a:cubicBezTo>
                  <a:cubicBezTo>
                    <a:pt x="2192" y="1666"/>
                    <a:pt x="2219" y="1639"/>
                    <a:pt x="2233" y="1613"/>
                  </a:cubicBezTo>
                  <a:cubicBezTo>
                    <a:pt x="2204" y="1630"/>
                    <a:pt x="2178" y="1675"/>
                    <a:pt x="2148" y="1700"/>
                  </a:cubicBezTo>
                  <a:cubicBezTo>
                    <a:pt x="2137" y="1689"/>
                    <a:pt x="2151" y="1673"/>
                    <a:pt x="2142" y="1658"/>
                  </a:cubicBezTo>
                  <a:cubicBezTo>
                    <a:pt x="2117" y="1697"/>
                    <a:pt x="2080" y="1737"/>
                    <a:pt x="2060" y="1774"/>
                  </a:cubicBezTo>
                  <a:cubicBezTo>
                    <a:pt x="2070" y="1768"/>
                    <a:pt x="2060" y="1775"/>
                    <a:pt x="2066" y="1777"/>
                  </a:cubicBezTo>
                  <a:cubicBezTo>
                    <a:pt x="2070" y="1770"/>
                    <a:pt x="2071" y="1761"/>
                    <a:pt x="2074" y="1754"/>
                  </a:cubicBezTo>
                  <a:close/>
                  <a:moveTo>
                    <a:pt x="1936" y="1943"/>
                  </a:moveTo>
                  <a:cubicBezTo>
                    <a:pt x="1918" y="1951"/>
                    <a:pt x="1912" y="1970"/>
                    <a:pt x="1905" y="1989"/>
                  </a:cubicBezTo>
                  <a:cubicBezTo>
                    <a:pt x="1907" y="1989"/>
                    <a:pt x="1910" y="1989"/>
                    <a:pt x="1910" y="1992"/>
                  </a:cubicBezTo>
                  <a:cubicBezTo>
                    <a:pt x="1904" y="2004"/>
                    <a:pt x="1898" y="2017"/>
                    <a:pt x="1885" y="2023"/>
                  </a:cubicBezTo>
                  <a:cubicBezTo>
                    <a:pt x="1879" y="2054"/>
                    <a:pt x="1851" y="2062"/>
                    <a:pt x="1843" y="2090"/>
                  </a:cubicBezTo>
                  <a:cubicBezTo>
                    <a:pt x="1867" y="2099"/>
                    <a:pt x="1887" y="2070"/>
                    <a:pt x="1888" y="2054"/>
                  </a:cubicBezTo>
                  <a:cubicBezTo>
                    <a:pt x="1899" y="2056"/>
                    <a:pt x="1897" y="2045"/>
                    <a:pt x="1905" y="2045"/>
                  </a:cubicBezTo>
                  <a:cubicBezTo>
                    <a:pt x="1896" y="2016"/>
                    <a:pt x="1957" y="1985"/>
                    <a:pt x="1936" y="1943"/>
                  </a:cubicBezTo>
                  <a:close/>
                </a:path>
              </a:pathLst>
            </a:custGeom>
            <a:solidFill>
              <a:srgbClr val="806000"/>
            </a:solidFill>
            <a:ln>
              <a:noFill/>
              <a:miter lim="800000"/>
            </a:ln>
          </p:spPr>
          <p:txBody>
            <a:bodyPr wrap="square" lIns="91440" tIns="45720" rIns="91440" bIns="4572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fontAlgn="base"/>
              <a:endParaRPr lang="zh-CN" altLang="en-US"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67" name="文本框 55"/>
            <p:cNvSpPr/>
            <p:nvPr>
              <p:custDataLst>
                <p:tags r:id="rId36"/>
              </p:custDataLst>
            </p:nvPr>
          </p:nvSpPr>
          <p:spPr>
            <a:xfrm>
              <a:off x="1047" y="4911"/>
              <a:ext cx="1250" cy="82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bg1"/>
                  </a:solidFill>
                  <a:latin typeface="字魂36号-正文宋楷" pitchFamily="2" charset="-122"/>
                  <a:ea typeface="字魂36号-正文宋楷" pitchFamily="2" charset="-122"/>
                </a:rPr>
                <a:t>壹</a:t>
              </a:r>
              <a:endParaRPr lang="zh-CN" altLang="en-US" sz="2800" b="1">
                <a:solidFill>
                  <a:schemeClr val="bg1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</p:grpSp>
      <p:sp>
        <p:nvSpPr>
          <p:cNvPr id="14368" name="TextBox 9"/>
          <p:cNvSpPr/>
          <p:nvPr>
            <p:custDataLst>
              <p:tags r:id="rId37"/>
            </p:custDataLst>
          </p:nvPr>
        </p:nvSpPr>
        <p:spPr>
          <a:xfrm>
            <a:off x="6046788" y="1473200"/>
            <a:ext cx="6523037" cy="18145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  <a:sym typeface="Wingdings"/>
              </a:rPr>
              <a:t></a:t>
            </a:r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顺应自然；</a:t>
            </a:r>
            <a:endParaRPr lang="en-US" altLang="zh-CN" sz="2800">
              <a:solidFill>
                <a:schemeClr val="bg1"/>
              </a:solidFill>
              <a:latin typeface="华文中宋" charset="-122"/>
              <a:ea typeface="华文中宋"/>
            </a:endParaRPr>
          </a:p>
          <a:p>
            <a:pPr marL="0" marR="0" lvl="0" indent="0"/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  <a:sym typeface="Wingdings"/>
              </a:rPr>
              <a:t></a:t>
            </a:r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认为事物都有其对立面，对立的双方可以相互转化；</a:t>
            </a:r>
            <a:endParaRPr lang="en-US" altLang="zh-CN" sz="2800">
              <a:solidFill>
                <a:schemeClr val="bg1"/>
              </a:solidFill>
              <a:latin typeface="华文中宋" charset="-122"/>
              <a:ea typeface="华文中宋"/>
            </a:endParaRPr>
          </a:p>
          <a:p>
            <a:pPr marL="0" marR="0" lvl="0" indent="0"/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  <a:sym typeface="Wingdings"/>
              </a:rPr>
              <a:t></a:t>
            </a:r>
            <a:r>
              <a:rPr lang="zh-CN" altLang="en-US" sz="2800">
                <a:solidFill>
                  <a:schemeClr val="bg1"/>
                </a:solidFill>
                <a:latin typeface="华文中宋" charset="-122"/>
                <a:ea typeface="华文中宋"/>
              </a:rPr>
              <a:t>善于从正反两方面思考问题。</a:t>
            </a:r>
            <a:endParaRPr lang="zh-CN" altLang="en-US" sz="2800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grpSp>
        <p:nvGrpSpPr>
          <p:cNvPr id="14369" name="组合 56"/>
          <p:cNvGrpSpPr/>
          <p:nvPr>
            <p:custDataLst>
              <p:tags r:id="rId38"/>
            </p:custDataLst>
          </p:nvPr>
        </p:nvGrpSpPr>
        <p:grpSpPr>
          <a:xfrm>
            <a:off x="6940550" y="3533775"/>
            <a:ext cx="793750" cy="673100"/>
            <a:chOff x="1047" y="4870"/>
            <a:chExt cx="1250" cy="1060"/>
          </a:xfrm>
        </p:grpSpPr>
        <p:sp>
          <p:nvSpPr>
            <p:cNvPr id="14370" name="Freeform 1390"/>
            <p:cNvSpPr/>
            <p:nvPr>
              <p:custDataLst>
                <p:tags r:id="rId39"/>
              </p:custDataLst>
            </p:nvPr>
          </p:nvSpPr>
          <p:spPr bwMode="auto">
            <a:xfrm>
              <a:off x="1047" y="4870"/>
              <a:ext cx="1031" cy="1060"/>
            </a:xfrm>
            <a:custGeom>
              <a:pathLst>
                <a:path w="2514" h="2405">
                  <a:moveTo>
                    <a:pt x="2074" y="1754"/>
                  </a:moveTo>
                  <a:cubicBezTo>
                    <a:pt x="2078" y="1788"/>
                    <a:pt x="2037" y="1804"/>
                    <a:pt x="2024" y="1830"/>
                  </a:cubicBezTo>
                  <a:cubicBezTo>
                    <a:pt x="2021" y="1842"/>
                    <a:pt x="2029" y="1849"/>
                    <a:pt x="2021" y="1859"/>
                  </a:cubicBezTo>
                  <a:cubicBezTo>
                    <a:pt x="2024" y="1862"/>
                    <a:pt x="2036" y="1851"/>
                    <a:pt x="2046" y="1853"/>
                  </a:cubicBezTo>
                  <a:cubicBezTo>
                    <a:pt x="2018" y="1881"/>
                    <a:pt x="2018" y="1937"/>
                    <a:pt x="1987" y="1963"/>
                  </a:cubicBezTo>
                  <a:cubicBezTo>
                    <a:pt x="1993" y="2007"/>
                    <a:pt x="1978" y="2051"/>
                    <a:pt x="1944" y="2065"/>
                  </a:cubicBezTo>
                  <a:cubicBezTo>
                    <a:pt x="1944" y="2090"/>
                    <a:pt x="1929" y="2100"/>
                    <a:pt x="1930" y="2127"/>
                  </a:cubicBezTo>
                  <a:cubicBezTo>
                    <a:pt x="1910" y="2141"/>
                    <a:pt x="1895" y="2162"/>
                    <a:pt x="1871" y="2175"/>
                  </a:cubicBezTo>
                  <a:cubicBezTo>
                    <a:pt x="1861" y="2181"/>
                    <a:pt x="1843" y="2179"/>
                    <a:pt x="1837" y="2184"/>
                  </a:cubicBezTo>
                  <a:cubicBezTo>
                    <a:pt x="1818" y="2198"/>
                    <a:pt x="1819" y="2228"/>
                    <a:pt x="1797" y="2240"/>
                  </a:cubicBezTo>
                  <a:cubicBezTo>
                    <a:pt x="1786" y="2240"/>
                    <a:pt x="1784" y="2231"/>
                    <a:pt x="1775" y="2240"/>
                  </a:cubicBezTo>
                  <a:cubicBezTo>
                    <a:pt x="1767" y="2238"/>
                    <a:pt x="1779" y="2231"/>
                    <a:pt x="1775" y="2223"/>
                  </a:cubicBezTo>
                  <a:cubicBezTo>
                    <a:pt x="1735" y="2216"/>
                    <a:pt x="1701" y="2255"/>
                    <a:pt x="1679" y="2283"/>
                  </a:cubicBezTo>
                  <a:cubicBezTo>
                    <a:pt x="1647" y="2293"/>
                    <a:pt x="1632" y="2305"/>
                    <a:pt x="1614" y="2325"/>
                  </a:cubicBezTo>
                  <a:cubicBezTo>
                    <a:pt x="1596" y="2323"/>
                    <a:pt x="1591" y="2333"/>
                    <a:pt x="1582" y="2339"/>
                  </a:cubicBezTo>
                  <a:cubicBezTo>
                    <a:pt x="1567" y="2334"/>
                    <a:pt x="1552" y="2341"/>
                    <a:pt x="1534" y="2342"/>
                  </a:cubicBezTo>
                  <a:cubicBezTo>
                    <a:pt x="1472" y="2362"/>
                    <a:pt x="1357" y="2349"/>
                    <a:pt x="1274" y="2362"/>
                  </a:cubicBezTo>
                  <a:cubicBezTo>
                    <a:pt x="1265" y="2361"/>
                    <a:pt x="1281" y="2370"/>
                    <a:pt x="1271" y="2370"/>
                  </a:cubicBezTo>
                  <a:cubicBezTo>
                    <a:pt x="1244" y="2372"/>
                    <a:pt x="1219" y="2354"/>
                    <a:pt x="1192" y="2373"/>
                  </a:cubicBezTo>
                  <a:cubicBezTo>
                    <a:pt x="1177" y="2357"/>
                    <a:pt x="1154" y="2366"/>
                    <a:pt x="1133" y="2356"/>
                  </a:cubicBezTo>
                  <a:cubicBezTo>
                    <a:pt x="1123" y="2362"/>
                    <a:pt x="1138" y="2366"/>
                    <a:pt x="1136" y="2373"/>
                  </a:cubicBezTo>
                  <a:cubicBezTo>
                    <a:pt x="1128" y="2373"/>
                    <a:pt x="1120" y="2372"/>
                    <a:pt x="1116" y="2376"/>
                  </a:cubicBezTo>
                  <a:cubicBezTo>
                    <a:pt x="1112" y="2388"/>
                    <a:pt x="1118" y="2388"/>
                    <a:pt x="1113" y="2401"/>
                  </a:cubicBezTo>
                  <a:cubicBezTo>
                    <a:pt x="1072" y="2405"/>
                    <a:pt x="1033" y="2382"/>
                    <a:pt x="994" y="2373"/>
                  </a:cubicBezTo>
                  <a:cubicBezTo>
                    <a:pt x="978" y="2373"/>
                    <a:pt x="992" y="2387"/>
                    <a:pt x="977" y="2387"/>
                  </a:cubicBezTo>
                  <a:cubicBezTo>
                    <a:pt x="974" y="2383"/>
                    <a:pt x="968" y="2381"/>
                    <a:pt x="969" y="2373"/>
                  </a:cubicBezTo>
                  <a:cubicBezTo>
                    <a:pt x="873" y="2319"/>
                    <a:pt x="773" y="2270"/>
                    <a:pt x="689" y="2204"/>
                  </a:cubicBezTo>
                  <a:cubicBezTo>
                    <a:pt x="684" y="2197"/>
                    <a:pt x="675" y="2210"/>
                    <a:pt x="669" y="2204"/>
                  </a:cubicBezTo>
                  <a:cubicBezTo>
                    <a:pt x="661" y="2194"/>
                    <a:pt x="670" y="2195"/>
                    <a:pt x="666" y="2187"/>
                  </a:cubicBezTo>
                  <a:cubicBezTo>
                    <a:pt x="621" y="2155"/>
                    <a:pt x="592" y="2100"/>
                    <a:pt x="550" y="2068"/>
                  </a:cubicBezTo>
                  <a:cubicBezTo>
                    <a:pt x="542" y="2061"/>
                    <a:pt x="532" y="2062"/>
                    <a:pt x="525" y="2054"/>
                  </a:cubicBezTo>
                  <a:cubicBezTo>
                    <a:pt x="522" y="2050"/>
                    <a:pt x="522" y="2041"/>
                    <a:pt x="519" y="2037"/>
                  </a:cubicBezTo>
                  <a:cubicBezTo>
                    <a:pt x="509" y="2020"/>
                    <a:pt x="493" y="2007"/>
                    <a:pt x="477" y="1997"/>
                  </a:cubicBezTo>
                  <a:cubicBezTo>
                    <a:pt x="434" y="1933"/>
                    <a:pt x="381" y="1878"/>
                    <a:pt x="338" y="1813"/>
                  </a:cubicBezTo>
                  <a:cubicBezTo>
                    <a:pt x="308" y="1779"/>
                    <a:pt x="274" y="1737"/>
                    <a:pt x="242" y="1697"/>
                  </a:cubicBezTo>
                  <a:cubicBezTo>
                    <a:pt x="215" y="1664"/>
                    <a:pt x="198" y="1624"/>
                    <a:pt x="172" y="1590"/>
                  </a:cubicBezTo>
                  <a:cubicBezTo>
                    <a:pt x="147" y="1558"/>
                    <a:pt x="100" y="1543"/>
                    <a:pt x="70" y="1505"/>
                  </a:cubicBezTo>
                  <a:cubicBezTo>
                    <a:pt x="68" y="1503"/>
                    <a:pt x="72" y="1496"/>
                    <a:pt x="70" y="1494"/>
                  </a:cubicBezTo>
                  <a:cubicBezTo>
                    <a:pt x="46" y="1466"/>
                    <a:pt x="20" y="1439"/>
                    <a:pt x="13" y="1395"/>
                  </a:cubicBezTo>
                  <a:cubicBezTo>
                    <a:pt x="14" y="1388"/>
                    <a:pt x="0" y="1396"/>
                    <a:pt x="5" y="1386"/>
                  </a:cubicBezTo>
                  <a:cubicBezTo>
                    <a:pt x="9" y="1386"/>
                    <a:pt x="10" y="1389"/>
                    <a:pt x="13" y="1389"/>
                  </a:cubicBezTo>
                  <a:cubicBezTo>
                    <a:pt x="0" y="1322"/>
                    <a:pt x="22" y="1269"/>
                    <a:pt x="27" y="1211"/>
                  </a:cubicBezTo>
                  <a:cubicBezTo>
                    <a:pt x="29" y="1196"/>
                    <a:pt x="25" y="1180"/>
                    <a:pt x="27" y="1166"/>
                  </a:cubicBezTo>
                  <a:cubicBezTo>
                    <a:pt x="29" y="1156"/>
                    <a:pt x="39" y="1150"/>
                    <a:pt x="42" y="1140"/>
                  </a:cubicBezTo>
                  <a:cubicBezTo>
                    <a:pt x="53" y="1102"/>
                    <a:pt x="48" y="1056"/>
                    <a:pt x="53" y="1016"/>
                  </a:cubicBezTo>
                  <a:cubicBezTo>
                    <a:pt x="42" y="1013"/>
                    <a:pt x="44" y="1024"/>
                    <a:pt x="42" y="1030"/>
                  </a:cubicBezTo>
                  <a:cubicBezTo>
                    <a:pt x="28" y="994"/>
                    <a:pt x="42" y="946"/>
                    <a:pt x="42" y="911"/>
                  </a:cubicBezTo>
                  <a:cubicBezTo>
                    <a:pt x="54" y="918"/>
                    <a:pt x="39" y="934"/>
                    <a:pt x="47" y="943"/>
                  </a:cubicBezTo>
                  <a:cubicBezTo>
                    <a:pt x="72" y="935"/>
                    <a:pt x="59" y="899"/>
                    <a:pt x="73" y="886"/>
                  </a:cubicBezTo>
                  <a:cubicBezTo>
                    <a:pt x="72" y="788"/>
                    <a:pt x="113" y="721"/>
                    <a:pt x="143" y="637"/>
                  </a:cubicBezTo>
                  <a:cubicBezTo>
                    <a:pt x="150" y="630"/>
                    <a:pt x="160" y="626"/>
                    <a:pt x="163" y="615"/>
                  </a:cubicBezTo>
                  <a:cubicBezTo>
                    <a:pt x="163" y="605"/>
                    <a:pt x="155" y="602"/>
                    <a:pt x="155" y="592"/>
                  </a:cubicBezTo>
                  <a:cubicBezTo>
                    <a:pt x="167" y="550"/>
                    <a:pt x="218" y="533"/>
                    <a:pt x="228" y="499"/>
                  </a:cubicBezTo>
                  <a:cubicBezTo>
                    <a:pt x="265" y="455"/>
                    <a:pt x="305" y="415"/>
                    <a:pt x="350" y="380"/>
                  </a:cubicBezTo>
                  <a:cubicBezTo>
                    <a:pt x="367" y="376"/>
                    <a:pt x="384" y="370"/>
                    <a:pt x="392" y="357"/>
                  </a:cubicBezTo>
                  <a:cubicBezTo>
                    <a:pt x="429" y="342"/>
                    <a:pt x="471" y="330"/>
                    <a:pt x="488" y="295"/>
                  </a:cubicBezTo>
                  <a:cubicBezTo>
                    <a:pt x="518" y="283"/>
                    <a:pt x="529" y="253"/>
                    <a:pt x="559" y="241"/>
                  </a:cubicBezTo>
                  <a:cubicBezTo>
                    <a:pt x="648" y="120"/>
                    <a:pt x="813" y="76"/>
                    <a:pt x="969" y="21"/>
                  </a:cubicBezTo>
                  <a:cubicBezTo>
                    <a:pt x="1034" y="14"/>
                    <a:pt x="1128" y="2"/>
                    <a:pt x="1192" y="1"/>
                  </a:cubicBezTo>
                  <a:cubicBezTo>
                    <a:pt x="1287" y="0"/>
                    <a:pt x="1366" y="1"/>
                    <a:pt x="1444" y="15"/>
                  </a:cubicBezTo>
                  <a:cubicBezTo>
                    <a:pt x="1584" y="40"/>
                    <a:pt x="1704" y="102"/>
                    <a:pt x="1812" y="179"/>
                  </a:cubicBezTo>
                  <a:cubicBezTo>
                    <a:pt x="1818" y="180"/>
                    <a:pt x="1822" y="178"/>
                    <a:pt x="1823" y="173"/>
                  </a:cubicBezTo>
                  <a:cubicBezTo>
                    <a:pt x="1831" y="176"/>
                    <a:pt x="1819" y="181"/>
                    <a:pt x="1823" y="188"/>
                  </a:cubicBezTo>
                  <a:cubicBezTo>
                    <a:pt x="1870" y="233"/>
                    <a:pt x="1925" y="270"/>
                    <a:pt x="1961" y="326"/>
                  </a:cubicBezTo>
                  <a:cubicBezTo>
                    <a:pt x="2011" y="356"/>
                    <a:pt x="2066" y="381"/>
                    <a:pt x="2097" y="431"/>
                  </a:cubicBezTo>
                  <a:cubicBezTo>
                    <a:pt x="2154" y="471"/>
                    <a:pt x="2232" y="588"/>
                    <a:pt x="2284" y="671"/>
                  </a:cubicBezTo>
                  <a:cubicBezTo>
                    <a:pt x="2290" y="696"/>
                    <a:pt x="2299" y="718"/>
                    <a:pt x="2318" y="730"/>
                  </a:cubicBezTo>
                  <a:cubicBezTo>
                    <a:pt x="2326" y="768"/>
                    <a:pt x="2344" y="788"/>
                    <a:pt x="2354" y="810"/>
                  </a:cubicBezTo>
                  <a:cubicBezTo>
                    <a:pt x="2356" y="814"/>
                    <a:pt x="2358" y="809"/>
                    <a:pt x="2363" y="810"/>
                  </a:cubicBezTo>
                  <a:cubicBezTo>
                    <a:pt x="2351" y="830"/>
                    <a:pt x="2385" y="851"/>
                    <a:pt x="2383" y="880"/>
                  </a:cubicBezTo>
                  <a:cubicBezTo>
                    <a:pt x="2412" y="926"/>
                    <a:pt x="2447" y="980"/>
                    <a:pt x="2459" y="1047"/>
                  </a:cubicBezTo>
                  <a:cubicBezTo>
                    <a:pt x="2464" y="1074"/>
                    <a:pt x="2484" y="1097"/>
                    <a:pt x="2493" y="1123"/>
                  </a:cubicBezTo>
                  <a:cubicBezTo>
                    <a:pt x="2514" y="1186"/>
                    <a:pt x="2506" y="1265"/>
                    <a:pt x="2510" y="1333"/>
                  </a:cubicBezTo>
                  <a:cubicBezTo>
                    <a:pt x="2486" y="1375"/>
                    <a:pt x="2479" y="1442"/>
                    <a:pt x="2456" y="1477"/>
                  </a:cubicBezTo>
                  <a:cubicBezTo>
                    <a:pt x="2450" y="1477"/>
                    <a:pt x="2447" y="1475"/>
                    <a:pt x="2448" y="1468"/>
                  </a:cubicBezTo>
                  <a:cubicBezTo>
                    <a:pt x="2419" y="1517"/>
                    <a:pt x="2390" y="1565"/>
                    <a:pt x="2349" y="1601"/>
                  </a:cubicBezTo>
                  <a:cubicBezTo>
                    <a:pt x="2340" y="1599"/>
                    <a:pt x="2350" y="1592"/>
                    <a:pt x="2349" y="1587"/>
                  </a:cubicBezTo>
                  <a:cubicBezTo>
                    <a:pt x="2337" y="1590"/>
                    <a:pt x="2334" y="1600"/>
                    <a:pt x="2329" y="1610"/>
                  </a:cubicBezTo>
                  <a:cubicBezTo>
                    <a:pt x="2338" y="1613"/>
                    <a:pt x="2331" y="1601"/>
                    <a:pt x="2340" y="1604"/>
                  </a:cubicBezTo>
                  <a:cubicBezTo>
                    <a:pt x="2338" y="1621"/>
                    <a:pt x="2326" y="1628"/>
                    <a:pt x="2318" y="1638"/>
                  </a:cubicBezTo>
                  <a:cubicBezTo>
                    <a:pt x="2326" y="1619"/>
                    <a:pt x="2327" y="1604"/>
                    <a:pt x="2337" y="1579"/>
                  </a:cubicBezTo>
                  <a:cubicBezTo>
                    <a:pt x="2327" y="1580"/>
                    <a:pt x="2330" y="1594"/>
                    <a:pt x="2318" y="1593"/>
                  </a:cubicBezTo>
                  <a:cubicBezTo>
                    <a:pt x="2322" y="1586"/>
                    <a:pt x="2308" y="1585"/>
                    <a:pt x="2309" y="1590"/>
                  </a:cubicBezTo>
                  <a:cubicBezTo>
                    <a:pt x="2300" y="1586"/>
                    <a:pt x="2314" y="1577"/>
                    <a:pt x="2306" y="1573"/>
                  </a:cubicBezTo>
                  <a:cubicBezTo>
                    <a:pt x="2273" y="1582"/>
                    <a:pt x="2245" y="1624"/>
                    <a:pt x="2233" y="1652"/>
                  </a:cubicBezTo>
                  <a:cubicBezTo>
                    <a:pt x="2213" y="1660"/>
                    <a:pt x="2202" y="1676"/>
                    <a:pt x="2193" y="1695"/>
                  </a:cubicBezTo>
                  <a:cubicBezTo>
                    <a:pt x="2185" y="1691"/>
                    <a:pt x="2194" y="1681"/>
                    <a:pt x="2196" y="1678"/>
                  </a:cubicBezTo>
                  <a:cubicBezTo>
                    <a:pt x="2187" y="1676"/>
                    <a:pt x="2188" y="1685"/>
                    <a:pt x="2185" y="1689"/>
                  </a:cubicBezTo>
                  <a:cubicBezTo>
                    <a:pt x="2192" y="1666"/>
                    <a:pt x="2219" y="1639"/>
                    <a:pt x="2233" y="1613"/>
                  </a:cubicBezTo>
                  <a:cubicBezTo>
                    <a:pt x="2204" y="1630"/>
                    <a:pt x="2178" y="1675"/>
                    <a:pt x="2148" y="1700"/>
                  </a:cubicBezTo>
                  <a:cubicBezTo>
                    <a:pt x="2137" y="1689"/>
                    <a:pt x="2151" y="1673"/>
                    <a:pt x="2142" y="1658"/>
                  </a:cubicBezTo>
                  <a:cubicBezTo>
                    <a:pt x="2117" y="1697"/>
                    <a:pt x="2080" y="1737"/>
                    <a:pt x="2060" y="1774"/>
                  </a:cubicBezTo>
                  <a:cubicBezTo>
                    <a:pt x="2070" y="1768"/>
                    <a:pt x="2060" y="1775"/>
                    <a:pt x="2066" y="1777"/>
                  </a:cubicBezTo>
                  <a:cubicBezTo>
                    <a:pt x="2070" y="1770"/>
                    <a:pt x="2071" y="1761"/>
                    <a:pt x="2074" y="1754"/>
                  </a:cubicBezTo>
                  <a:close/>
                  <a:moveTo>
                    <a:pt x="1936" y="1943"/>
                  </a:moveTo>
                  <a:cubicBezTo>
                    <a:pt x="1918" y="1951"/>
                    <a:pt x="1912" y="1970"/>
                    <a:pt x="1905" y="1989"/>
                  </a:cubicBezTo>
                  <a:cubicBezTo>
                    <a:pt x="1907" y="1989"/>
                    <a:pt x="1910" y="1989"/>
                    <a:pt x="1910" y="1992"/>
                  </a:cubicBezTo>
                  <a:cubicBezTo>
                    <a:pt x="1904" y="2004"/>
                    <a:pt x="1898" y="2017"/>
                    <a:pt x="1885" y="2023"/>
                  </a:cubicBezTo>
                  <a:cubicBezTo>
                    <a:pt x="1879" y="2054"/>
                    <a:pt x="1851" y="2062"/>
                    <a:pt x="1843" y="2090"/>
                  </a:cubicBezTo>
                  <a:cubicBezTo>
                    <a:pt x="1867" y="2099"/>
                    <a:pt x="1887" y="2070"/>
                    <a:pt x="1888" y="2054"/>
                  </a:cubicBezTo>
                  <a:cubicBezTo>
                    <a:pt x="1899" y="2056"/>
                    <a:pt x="1897" y="2045"/>
                    <a:pt x="1905" y="2045"/>
                  </a:cubicBezTo>
                  <a:cubicBezTo>
                    <a:pt x="1896" y="2016"/>
                    <a:pt x="1957" y="1985"/>
                    <a:pt x="1936" y="1943"/>
                  </a:cubicBezTo>
                  <a:close/>
                </a:path>
              </a:pathLst>
            </a:custGeom>
            <a:solidFill>
              <a:srgbClr val="806000"/>
            </a:solidFill>
            <a:ln>
              <a:noFill/>
              <a:miter lim="800000"/>
            </a:ln>
          </p:spPr>
          <p:txBody>
            <a:bodyPr wrap="square" lIns="91440" tIns="45720" rIns="91440" bIns="4572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fontAlgn="base"/>
              <a:endParaRPr lang="zh-CN" altLang="en-US"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71" name="文本框 58"/>
            <p:cNvSpPr/>
            <p:nvPr>
              <p:custDataLst>
                <p:tags r:id="rId40"/>
              </p:custDataLst>
            </p:nvPr>
          </p:nvSpPr>
          <p:spPr>
            <a:xfrm>
              <a:off x="1047" y="4911"/>
              <a:ext cx="1250" cy="82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bg1"/>
                  </a:solidFill>
                  <a:latin typeface="字魂36号-正文宋楷" pitchFamily="2" charset="-122"/>
                  <a:ea typeface="字魂36号-正文宋楷" pitchFamily="2" charset="-122"/>
                </a:rPr>
                <a:t>贰</a:t>
              </a:r>
              <a:endParaRPr lang="zh-CN" altLang="en-US" sz="2800" b="1">
                <a:solidFill>
                  <a:schemeClr val="bg1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</p:grpSp>
      <p:grpSp>
        <p:nvGrpSpPr>
          <p:cNvPr id="14372" name="组合 59"/>
          <p:cNvGrpSpPr/>
          <p:nvPr>
            <p:custDataLst>
              <p:tags r:id="rId41"/>
            </p:custDataLst>
          </p:nvPr>
        </p:nvGrpSpPr>
        <p:grpSpPr>
          <a:xfrm>
            <a:off x="6523038" y="4652962"/>
            <a:ext cx="793750" cy="673100"/>
            <a:chOff x="1047" y="4870"/>
            <a:chExt cx="1250" cy="1060"/>
          </a:xfrm>
        </p:grpSpPr>
        <p:sp>
          <p:nvSpPr>
            <p:cNvPr id="14373" name="Freeform 1390"/>
            <p:cNvSpPr/>
            <p:nvPr>
              <p:custDataLst>
                <p:tags r:id="rId42"/>
              </p:custDataLst>
            </p:nvPr>
          </p:nvSpPr>
          <p:spPr bwMode="auto">
            <a:xfrm>
              <a:off x="1047" y="4870"/>
              <a:ext cx="1031" cy="1060"/>
            </a:xfrm>
            <a:custGeom>
              <a:pathLst>
                <a:path w="2514" h="2405">
                  <a:moveTo>
                    <a:pt x="2074" y="1754"/>
                  </a:moveTo>
                  <a:cubicBezTo>
                    <a:pt x="2078" y="1788"/>
                    <a:pt x="2037" y="1804"/>
                    <a:pt x="2024" y="1830"/>
                  </a:cubicBezTo>
                  <a:cubicBezTo>
                    <a:pt x="2021" y="1842"/>
                    <a:pt x="2029" y="1849"/>
                    <a:pt x="2021" y="1859"/>
                  </a:cubicBezTo>
                  <a:cubicBezTo>
                    <a:pt x="2024" y="1862"/>
                    <a:pt x="2036" y="1851"/>
                    <a:pt x="2046" y="1853"/>
                  </a:cubicBezTo>
                  <a:cubicBezTo>
                    <a:pt x="2018" y="1881"/>
                    <a:pt x="2018" y="1937"/>
                    <a:pt x="1987" y="1963"/>
                  </a:cubicBezTo>
                  <a:cubicBezTo>
                    <a:pt x="1993" y="2007"/>
                    <a:pt x="1978" y="2051"/>
                    <a:pt x="1944" y="2065"/>
                  </a:cubicBezTo>
                  <a:cubicBezTo>
                    <a:pt x="1944" y="2090"/>
                    <a:pt x="1929" y="2100"/>
                    <a:pt x="1930" y="2127"/>
                  </a:cubicBezTo>
                  <a:cubicBezTo>
                    <a:pt x="1910" y="2141"/>
                    <a:pt x="1895" y="2162"/>
                    <a:pt x="1871" y="2175"/>
                  </a:cubicBezTo>
                  <a:cubicBezTo>
                    <a:pt x="1861" y="2181"/>
                    <a:pt x="1843" y="2179"/>
                    <a:pt x="1837" y="2184"/>
                  </a:cubicBezTo>
                  <a:cubicBezTo>
                    <a:pt x="1818" y="2198"/>
                    <a:pt x="1819" y="2228"/>
                    <a:pt x="1797" y="2240"/>
                  </a:cubicBezTo>
                  <a:cubicBezTo>
                    <a:pt x="1786" y="2240"/>
                    <a:pt x="1784" y="2231"/>
                    <a:pt x="1775" y="2240"/>
                  </a:cubicBezTo>
                  <a:cubicBezTo>
                    <a:pt x="1767" y="2238"/>
                    <a:pt x="1779" y="2231"/>
                    <a:pt x="1775" y="2223"/>
                  </a:cubicBezTo>
                  <a:cubicBezTo>
                    <a:pt x="1735" y="2216"/>
                    <a:pt x="1701" y="2255"/>
                    <a:pt x="1679" y="2283"/>
                  </a:cubicBezTo>
                  <a:cubicBezTo>
                    <a:pt x="1647" y="2293"/>
                    <a:pt x="1632" y="2305"/>
                    <a:pt x="1614" y="2325"/>
                  </a:cubicBezTo>
                  <a:cubicBezTo>
                    <a:pt x="1596" y="2323"/>
                    <a:pt x="1591" y="2333"/>
                    <a:pt x="1582" y="2339"/>
                  </a:cubicBezTo>
                  <a:cubicBezTo>
                    <a:pt x="1567" y="2334"/>
                    <a:pt x="1552" y="2341"/>
                    <a:pt x="1534" y="2342"/>
                  </a:cubicBezTo>
                  <a:cubicBezTo>
                    <a:pt x="1472" y="2362"/>
                    <a:pt x="1357" y="2349"/>
                    <a:pt x="1274" y="2362"/>
                  </a:cubicBezTo>
                  <a:cubicBezTo>
                    <a:pt x="1265" y="2361"/>
                    <a:pt x="1281" y="2370"/>
                    <a:pt x="1271" y="2370"/>
                  </a:cubicBezTo>
                  <a:cubicBezTo>
                    <a:pt x="1244" y="2372"/>
                    <a:pt x="1219" y="2354"/>
                    <a:pt x="1192" y="2373"/>
                  </a:cubicBezTo>
                  <a:cubicBezTo>
                    <a:pt x="1177" y="2357"/>
                    <a:pt x="1154" y="2366"/>
                    <a:pt x="1133" y="2356"/>
                  </a:cubicBezTo>
                  <a:cubicBezTo>
                    <a:pt x="1123" y="2362"/>
                    <a:pt x="1138" y="2366"/>
                    <a:pt x="1136" y="2373"/>
                  </a:cubicBezTo>
                  <a:cubicBezTo>
                    <a:pt x="1128" y="2373"/>
                    <a:pt x="1120" y="2372"/>
                    <a:pt x="1116" y="2376"/>
                  </a:cubicBezTo>
                  <a:cubicBezTo>
                    <a:pt x="1112" y="2388"/>
                    <a:pt x="1118" y="2388"/>
                    <a:pt x="1113" y="2401"/>
                  </a:cubicBezTo>
                  <a:cubicBezTo>
                    <a:pt x="1072" y="2405"/>
                    <a:pt x="1033" y="2382"/>
                    <a:pt x="994" y="2373"/>
                  </a:cubicBezTo>
                  <a:cubicBezTo>
                    <a:pt x="978" y="2373"/>
                    <a:pt x="992" y="2387"/>
                    <a:pt x="977" y="2387"/>
                  </a:cubicBezTo>
                  <a:cubicBezTo>
                    <a:pt x="974" y="2383"/>
                    <a:pt x="968" y="2381"/>
                    <a:pt x="969" y="2373"/>
                  </a:cubicBezTo>
                  <a:cubicBezTo>
                    <a:pt x="873" y="2319"/>
                    <a:pt x="773" y="2270"/>
                    <a:pt x="689" y="2204"/>
                  </a:cubicBezTo>
                  <a:cubicBezTo>
                    <a:pt x="684" y="2197"/>
                    <a:pt x="675" y="2210"/>
                    <a:pt x="669" y="2204"/>
                  </a:cubicBezTo>
                  <a:cubicBezTo>
                    <a:pt x="661" y="2194"/>
                    <a:pt x="670" y="2195"/>
                    <a:pt x="666" y="2187"/>
                  </a:cubicBezTo>
                  <a:cubicBezTo>
                    <a:pt x="621" y="2155"/>
                    <a:pt x="592" y="2100"/>
                    <a:pt x="550" y="2068"/>
                  </a:cubicBezTo>
                  <a:cubicBezTo>
                    <a:pt x="542" y="2061"/>
                    <a:pt x="532" y="2062"/>
                    <a:pt x="525" y="2054"/>
                  </a:cubicBezTo>
                  <a:cubicBezTo>
                    <a:pt x="522" y="2050"/>
                    <a:pt x="522" y="2041"/>
                    <a:pt x="519" y="2037"/>
                  </a:cubicBezTo>
                  <a:cubicBezTo>
                    <a:pt x="509" y="2020"/>
                    <a:pt x="493" y="2007"/>
                    <a:pt x="477" y="1997"/>
                  </a:cubicBezTo>
                  <a:cubicBezTo>
                    <a:pt x="434" y="1933"/>
                    <a:pt x="381" y="1878"/>
                    <a:pt x="338" y="1813"/>
                  </a:cubicBezTo>
                  <a:cubicBezTo>
                    <a:pt x="308" y="1779"/>
                    <a:pt x="274" y="1737"/>
                    <a:pt x="242" y="1697"/>
                  </a:cubicBezTo>
                  <a:cubicBezTo>
                    <a:pt x="215" y="1664"/>
                    <a:pt x="198" y="1624"/>
                    <a:pt x="172" y="1590"/>
                  </a:cubicBezTo>
                  <a:cubicBezTo>
                    <a:pt x="147" y="1558"/>
                    <a:pt x="100" y="1543"/>
                    <a:pt x="70" y="1505"/>
                  </a:cubicBezTo>
                  <a:cubicBezTo>
                    <a:pt x="68" y="1503"/>
                    <a:pt x="72" y="1496"/>
                    <a:pt x="70" y="1494"/>
                  </a:cubicBezTo>
                  <a:cubicBezTo>
                    <a:pt x="46" y="1466"/>
                    <a:pt x="20" y="1439"/>
                    <a:pt x="13" y="1395"/>
                  </a:cubicBezTo>
                  <a:cubicBezTo>
                    <a:pt x="14" y="1388"/>
                    <a:pt x="0" y="1396"/>
                    <a:pt x="5" y="1386"/>
                  </a:cubicBezTo>
                  <a:cubicBezTo>
                    <a:pt x="9" y="1386"/>
                    <a:pt x="10" y="1389"/>
                    <a:pt x="13" y="1389"/>
                  </a:cubicBezTo>
                  <a:cubicBezTo>
                    <a:pt x="0" y="1322"/>
                    <a:pt x="22" y="1269"/>
                    <a:pt x="27" y="1211"/>
                  </a:cubicBezTo>
                  <a:cubicBezTo>
                    <a:pt x="29" y="1196"/>
                    <a:pt x="25" y="1180"/>
                    <a:pt x="27" y="1166"/>
                  </a:cubicBezTo>
                  <a:cubicBezTo>
                    <a:pt x="29" y="1156"/>
                    <a:pt x="39" y="1150"/>
                    <a:pt x="42" y="1140"/>
                  </a:cubicBezTo>
                  <a:cubicBezTo>
                    <a:pt x="53" y="1102"/>
                    <a:pt x="48" y="1056"/>
                    <a:pt x="53" y="1016"/>
                  </a:cubicBezTo>
                  <a:cubicBezTo>
                    <a:pt x="42" y="1013"/>
                    <a:pt x="44" y="1024"/>
                    <a:pt x="42" y="1030"/>
                  </a:cubicBezTo>
                  <a:cubicBezTo>
                    <a:pt x="28" y="994"/>
                    <a:pt x="42" y="946"/>
                    <a:pt x="42" y="911"/>
                  </a:cubicBezTo>
                  <a:cubicBezTo>
                    <a:pt x="54" y="918"/>
                    <a:pt x="39" y="934"/>
                    <a:pt x="47" y="943"/>
                  </a:cubicBezTo>
                  <a:cubicBezTo>
                    <a:pt x="72" y="935"/>
                    <a:pt x="59" y="899"/>
                    <a:pt x="73" y="886"/>
                  </a:cubicBezTo>
                  <a:cubicBezTo>
                    <a:pt x="72" y="788"/>
                    <a:pt x="113" y="721"/>
                    <a:pt x="143" y="637"/>
                  </a:cubicBezTo>
                  <a:cubicBezTo>
                    <a:pt x="150" y="630"/>
                    <a:pt x="160" y="626"/>
                    <a:pt x="163" y="615"/>
                  </a:cubicBezTo>
                  <a:cubicBezTo>
                    <a:pt x="163" y="605"/>
                    <a:pt x="155" y="602"/>
                    <a:pt x="155" y="592"/>
                  </a:cubicBezTo>
                  <a:cubicBezTo>
                    <a:pt x="167" y="550"/>
                    <a:pt x="218" y="533"/>
                    <a:pt x="228" y="499"/>
                  </a:cubicBezTo>
                  <a:cubicBezTo>
                    <a:pt x="265" y="455"/>
                    <a:pt x="305" y="415"/>
                    <a:pt x="350" y="380"/>
                  </a:cubicBezTo>
                  <a:cubicBezTo>
                    <a:pt x="367" y="376"/>
                    <a:pt x="384" y="370"/>
                    <a:pt x="392" y="357"/>
                  </a:cubicBezTo>
                  <a:cubicBezTo>
                    <a:pt x="429" y="342"/>
                    <a:pt x="471" y="330"/>
                    <a:pt x="488" y="295"/>
                  </a:cubicBezTo>
                  <a:cubicBezTo>
                    <a:pt x="518" y="283"/>
                    <a:pt x="529" y="253"/>
                    <a:pt x="559" y="241"/>
                  </a:cubicBezTo>
                  <a:cubicBezTo>
                    <a:pt x="648" y="120"/>
                    <a:pt x="813" y="76"/>
                    <a:pt x="969" y="21"/>
                  </a:cubicBezTo>
                  <a:cubicBezTo>
                    <a:pt x="1034" y="14"/>
                    <a:pt x="1128" y="2"/>
                    <a:pt x="1192" y="1"/>
                  </a:cubicBezTo>
                  <a:cubicBezTo>
                    <a:pt x="1287" y="0"/>
                    <a:pt x="1366" y="1"/>
                    <a:pt x="1444" y="15"/>
                  </a:cubicBezTo>
                  <a:cubicBezTo>
                    <a:pt x="1584" y="40"/>
                    <a:pt x="1704" y="102"/>
                    <a:pt x="1812" y="179"/>
                  </a:cubicBezTo>
                  <a:cubicBezTo>
                    <a:pt x="1818" y="180"/>
                    <a:pt x="1822" y="178"/>
                    <a:pt x="1823" y="173"/>
                  </a:cubicBezTo>
                  <a:cubicBezTo>
                    <a:pt x="1831" y="176"/>
                    <a:pt x="1819" y="181"/>
                    <a:pt x="1823" y="188"/>
                  </a:cubicBezTo>
                  <a:cubicBezTo>
                    <a:pt x="1870" y="233"/>
                    <a:pt x="1925" y="270"/>
                    <a:pt x="1961" y="326"/>
                  </a:cubicBezTo>
                  <a:cubicBezTo>
                    <a:pt x="2011" y="356"/>
                    <a:pt x="2066" y="381"/>
                    <a:pt x="2097" y="431"/>
                  </a:cubicBezTo>
                  <a:cubicBezTo>
                    <a:pt x="2154" y="471"/>
                    <a:pt x="2232" y="588"/>
                    <a:pt x="2284" y="671"/>
                  </a:cubicBezTo>
                  <a:cubicBezTo>
                    <a:pt x="2290" y="696"/>
                    <a:pt x="2299" y="718"/>
                    <a:pt x="2318" y="730"/>
                  </a:cubicBezTo>
                  <a:cubicBezTo>
                    <a:pt x="2326" y="768"/>
                    <a:pt x="2344" y="788"/>
                    <a:pt x="2354" y="810"/>
                  </a:cubicBezTo>
                  <a:cubicBezTo>
                    <a:pt x="2356" y="814"/>
                    <a:pt x="2358" y="809"/>
                    <a:pt x="2363" y="810"/>
                  </a:cubicBezTo>
                  <a:cubicBezTo>
                    <a:pt x="2351" y="830"/>
                    <a:pt x="2385" y="851"/>
                    <a:pt x="2383" y="880"/>
                  </a:cubicBezTo>
                  <a:cubicBezTo>
                    <a:pt x="2412" y="926"/>
                    <a:pt x="2447" y="980"/>
                    <a:pt x="2459" y="1047"/>
                  </a:cubicBezTo>
                  <a:cubicBezTo>
                    <a:pt x="2464" y="1074"/>
                    <a:pt x="2484" y="1097"/>
                    <a:pt x="2493" y="1123"/>
                  </a:cubicBezTo>
                  <a:cubicBezTo>
                    <a:pt x="2514" y="1186"/>
                    <a:pt x="2506" y="1265"/>
                    <a:pt x="2510" y="1333"/>
                  </a:cubicBezTo>
                  <a:cubicBezTo>
                    <a:pt x="2486" y="1375"/>
                    <a:pt x="2479" y="1442"/>
                    <a:pt x="2456" y="1477"/>
                  </a:cubicBezTo>
                  <a:cubicBezTo>
                    <a:pt x="2450" y="1477"/>
                    <a:pt x="2447" y="1475"/>
                    <a:pt x="2448" y="1468"/>
                  </a:cubicBezTo>
                  <a:cubicBezTo>
                    <a:pt x="2419" y="1517"/>
                    <a:pt x="2390" y="1565"/>
                    <a:pt x="2349" y="1601"/>
                  </a:cubicBezTo>
                  <a:cubicBezTo>
                    <a:pt x="2340" y="1599"/>
                    <a:pt x="2350" y="1592"/>
                    <a:pt x="2349" y="1587"/>
                  </a:cubicBezTo>
                  <a:cubicBezTo>
                    <a:pt x="2337" y="1590"/>
                    <a:pt x="2334" y="1600"/>
                    <a:pt x="2329" y="1610"/>
                  </a:cubicBezTo>
                  <a:cubicBezTo>
                    <a:pt x="2338" y="1613"/>
                    <a:pt x="2331" y="1601"/>
                    <a:pt x="2340" y="1604"/>
                  </a:cubicBezTo>
                  <a:cubicBezTo>
                    <a:pt x="2338" y="1621"/>
                    <a:pt x="2326" y="1628"/>
                    <a:pt x="2318" y="1638"/>
                  </a:cubicBezTo>
                  <a:cubicBezTo>
                    <a:pt x="2326" y="1619"/>
                    <a:pt x="2327" y="1604"/>
                    <a:pt x="2337" y="1579"/>
                  </a:cubicBezTo>
                  <a:cubicBezTo>
                    <a:pt x="2327" y="1580"/>
                    <a:pt x="2330" y="1594"/>
                    <a:pt x="2318" y="1593"/>
                  </a:cubicBezTo>
                  <a:cubicBezTo>
                    <a:pt x="2322" y="1586"/>
                    <a:pt x="2308" y="1585"/>
                    <a:pt x="2309" y="1590"/>
                  </a:cubicBezTo>
                  <a:cubicBezTo>
                    <a:pt x="2300" y="1586"/>
                    <a:pt x="2314" y="1577"/>
                    <a:pt x="2306" y="1573"/>
                  </a:cubicBezTo>
                  <a:cubicBezTo>
                    <a:pt x="2273" y="1582"/>
                    <a:pt x="2245" y="1624"/>
                    <a:pt x="2233" y="1652"/>
                  </a:cubicBezTo>
                  <a:cubicBezTo>
                    <a:pt x="2213" y="1660"/>
                    <a:pt x="2202" y="1676"/>
                    <a:pt x="2193" y="1695"/>
                  </a:cubicBezTo>
                  <a:cubicBezTo>
                    <a:pt x="2185" y="1691"/>
                    <a:pt x="2194" y="1681"/>
                    <a:pt x="2196" y="1678"/>
                  </a:cubicBezTo>
                  <a:cubicBezTo>
                    <a:pt x="2187" y="1676"/>
                    <a:pt x="2188" y="1685"/>
                    <a:pt x="2185" y="1689"/>
                  </a:cubicBezTo>
                  <a:cubicBezTo>
                    <a:pt x="2192" y="1666"/>
                    <a:pt x="2219" y="1639"/>
                    <a:pt x="2233" y="1613"/>
                  </a:cubicBezTo>
                  <a:cubicBezTo>
                    <a:pt x="2204" y="1630"/>
                    <a:pt x="2178" y="1675"/>
                    <a:pt x="2148" y="1700"/>
                  </a:cubicBezTo>
                  <a:cubicBezTo>
                    <a:pt x="2137" y="1689"/>
                    <a:pt x="2151" y="1673"/>
                    <a:pt x="2142" y="1658"/>
                  </a:cubicBezTo>
                  <a:cubicBezTo>
                    <a:pt x="2117" y="1697"/>
                    <a:pt x="2080" y="1737"/>
                    <a:pt x="2060" y="1774"/>
                  </a:cubicBezTo>
                  <a:cubicBezTo>
                    <a:pt x="2070" y="1768"/>
                    <a:pt x="2060" y="1775"/>
                    <a:pt x="2066" y="1777"/>
                  </a:cubicBezTo>
                  <a:cubicBezTo>
                    <a:pt x="2070" y="1770"/>
                    <a:pt x="2071" y="1761"/>
                    <a:pt x="2074" y="1754"/>
                  </a:cubicBezTo>
                  <a:close/>
                  <a:moveTo>
                    <a:pt x="1936" y="1943"/>
                  </a:moveTo>
                  <a:cubicBezTo>
                    <a:pt x="1918" y="1951"/>
                    <a:pt x="1912" y="1970"/>
                    <a:pt x="1905" y="1989"/>
                  </a:cubicBezTo>
                  <a:cubicBezTo>
                    <a:pt x="1907" y="1989"/>
                    <a:pt x="1910" y="1989"/>
                    <a:pt x="1910" y="1992"/>
                  </a:cubicBezTo>
                  <a:cubicBezTo>
                    <a:pt x="1904" y="2004"/>
                    <a:pt x="1898" y="2017"/>
                    <a:pt x="1885" y="2023"/>
                  </a:cubicBezTo>
                  <a:cubicBezTo>
                    <a:pt x="1879" y="2054"/>
                    <a:pt x="1851" y="2062"/>
                    <a:pt x="1843" y="2090"/>
                  </a:cubicBezTo>
                  <a:cubicBezTo>
                    <a:pt x="1867" y="2099"/>
                    <a:pt x="1887" y="2070"/>
                    <a:pt x="1888" y="2054"/>
                  </a:cubicBezTo>
                  <a:cubicBezTo>
                    <a:pt x="1899" y="2056"/>
                    <a:pt x="1897" y="2045"/>
                    <a:pt x="1905" y="2045"/>
                  </a:cubicBezTo>
                  <a:cubicBezTo>
                    <a:pt x="1896" y="2016"/>
                    <a:pt x="1957" y="1985"/>
                    <a:pt x="1936" y="1943"/>
                  </a:cubicBezTo>
                  <a:close/>
                </a:path>
              </a:pathLst>
            </a:custGeom>
            <a:solidFill>
              <a:srgbClr val="806000"/>
            </a:solidFill>
            <a:ln>
              <a:noFill/>
              <a:miter lim="800000"/>
            </a:ln>
          </p:spPr>
          <p:txBody>
            <a:bodyPr wrap="square" lIns="91440" tIns="45720" rIns="91440" bIns="45720"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 fontAlgn="base"/>
              <a:endParaRPr lang="zh-CN" altLang="en-US"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  <p:sp>
          <p:nvSpPr>
            <p:cNvPr id="14374" name="文本框 61"/>
            <p:cNvSpPr/>
            <p:nvPr>
              <p:custDataLst>
                <p:tags r:id="rId43"/>
              </p:custDataLst>
            </p:nvPr>
          </p:nvSpPr>
          <p:spPr>
            <a:xfrm>
              <a:off x="1047" y="4911"/>
              <a:ext cx="1250" cy="82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lvl="0"/>
              <a:r>
                <a:rPr lang="zh-CN" altLang="en-US" sz="2800" b="1">
                  <a:solidFill>
                    <a:schemeClr val="bg1"/>
                  </a:solidFill>
                  <a:latin typeface="字魂36号-正文宋楷" pitchFamily="2" charset="-122"/>
                  <a:ea typeface="字魂36号-正文宋楷" pitchFamily="2" charset="-122"/>
                </a:rPr>
                <a:t>叁</a:t>
              </a:r>
              <a:endParaRPr lang="zh-CN" altLang="en-US" sz="2800" b="1">
                <a:solidFill>
                  <a:schemeClr val="bg1"/>
                </a:solidFill>
                <a:latin typeface="字魂36号-正文宋楷" pitchFamily="2" charset="-122"/>
                <a:ea typeface="字魂36号-正文宋楷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2" dur="500" fill="hold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0" dur="500" fill="hold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3" nodeType="withEffect"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0" dur="500" fill="hold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3" dur="500" fill="hold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58" presetClass="entr" presetSubtype="0" accel="100000" fill="hold" nodeType="afterEffect"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1" dur="500" fill="hold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8" presetClass="entr" presetSubtype="0" accel="100000" fill="hold" nodeType="withEffect">
                                  <p:childTnLst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8" dur="500" fill="hold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8" presetClass="entr" presetSubtype="0" accel="100000" fill="hold" grpId="7" nodeType="afterEffect"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6" dur="500" fill="hold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  <p:cond evt="onBegin" delay="0">
                          <p:tn val="56"/>
                        </p:cond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2" dur="500" fill="hold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5" dur="500" fill="hold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17" presetClass="entr" presetSubtype="10" fill="hold" nodeType="afterEffect">
                                  <p:childTnLst>
                                    <p:set>
                                      <p:cBhvr additive="base"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nodeType="withEffect"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76" presetID="17" presetClass="entr" presetSubtype="10" fill="hold" grpId="4" nodeType="afterEffect">
                                  <p:childTnLst>
                                    <p:set>
                                      <p:cBhvr additive="base"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  <p:cond evt="onBegin" delay="0">
                          <p:tn val="79"/>
                        </p:cond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85" dur="500" fill="hold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88" dur="500" fill="hold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childTnLst>
                                    <p:set>
                                      <p:cBhvr additive="base"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92" dur="500" fill="hold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8" presetClass="entr" presetSubtype="12" fill="hold" nodeType="withEffect">
                                  <p:childTnLst>
                                    <p:set>
                                      <p:cBhvr additive="base"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95" dur="500" fill="hold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7" presetID="18" presetClass="entr" presetSubtype="12" fill="hold" grpId="5" nodeType="afterEffect">
                                  <p:childTnLst>
                                    <p:set>
                                      <p:cBhvr additive="base"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99" dur="500" fill="hold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18" presetClass="entr" presetSubtype="12" fill="hold" grpId="6" nodeType="afterEffect">
                                  <p:childTnLst>
                                    <p:set>
                                      <p:cBhvr additive="base"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103" dur="500" fill="hold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7" grpId="0"/>
      <p:bldP spid="14348" grpId="1"/>
      <p:bldP spid="14349" grpId="2"/>
      <p:bldP spid="14351" grpId="3"/>
      <p:bldP spid="14356" grpId="4"/>
      <p:bldP spid="14357" grpId="5"/>
      <p:bldP spid="14358" grpId="6"/>
      <p:bldP spid="14368" grpId="7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5362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008438" y="2471738"/>
            <a:ext cx="7694613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>
              <a:buFont typeface="Arial" pitchFamily="34" charset="0"/>
            </a:pPr>
            <a:r>
              <a:rPr lang="en-US" altLang="zh-CN" sz="3600" b="1" i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49" charset="-122"/>
              </a:rPr>
              <a:t> </a:t>
            </a:r>
            <a:r>
              <a:rPr lang="en-US" altLang="zh-CN" sz="3600" b="1" i="1">
                <a:solidFill>
                  <a:srgbClr val="FFC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49" charset="-122"/>
              </a:rPr>
              <a:t>——</a:t>
            </a:r>
            <a:r>
              <a:rPr lang="zh-CN" altLang="en-US" sz="3600" b="1">
                <a:solidFill>
                  <a:srgbClr val="FFC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/>
              </a:rPr>
              <a:t>对立的双方是可以相互转化的</a:t>
            </a:r>
            <a:endParaRPr lang="zh-CN" altLang="en-US" sz="3600" b="1">
              <a:solidFill>
                <a:srgbClr val="FFC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新魏" charset="-122"/>
              <a:ea typeface="华文新魏"/>
            </a:endParaRPr>
          </a:p>
        </p:txBody>
      </p:sp>
      <p:sp>
        <p:nvSpPr>
          <p:cNvPr id="15363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971925" y="4694238"/>
            <a:ext cx="7800975" cy="644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>
              <a:buFont typeface="Arial" pitchFamily="34" charset="0"/>
            </a:pPr>
            <a:r>
              <a:rPr lang="en-US" altLang="zh-CN" sz="3600" b="1" i="1">
                <a:solidFill>
                  <a:srgbClr val="CC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49" charset="-122"/>
              </a:rPr>
              <a:t>  </a:t>
            </a:r>
            <a:r>
              <a:rPr lang="en-US" altLang="zh-CN" sz="3600" b="1" i="1">
                <a:solidFill>
                  <a:srgbClr val="FFC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楷体_GB2312" pitchFamily="49" charset="-122"/>
              </a:rPr>
              <a:t>——</a:t>
            </a:r>
            <a:r>
              <a:rPr lang="zh-CN" altLang="en-US" sz="3600" b="1">
                <a:solidFill>
                  <a:srgbClr val="FFC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/>
              </a:rPr>
              <a:t>要善于从正反两方面思考问题</a:t>
            </a:r>
            <a:endParaRPr lang="zh-CN" altLang="en-US" sz="3600" b="1">
              <a:solidFill>
                <a:srgbClr val="FFC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新魏" charset="-122"/>
              <a:ea typeface="华文新魏"/>
            </a:endParaRPr>
          </a:p>
        </p:txBody>
      </p:sp>
      <p:sp>
        <p:nvSpPr>
          <p:cNvPr id="15364" name="Rectangle 2"/>
          <p:cNvSpPr/>
          <p:nvPr>
            <p:custDataLst>
              <p:tags r:id="rId6"/>
            </p:custDataLst>
          </p:nvPr>
        </p:nvSpPr>
        <p:spPr>
          <a:xfrm>
            <a:off x="366713" y="1903413"/>
            <a:ext cx="2436812" cy="3540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Times New Roman" pitchFamily="18" charset="0"/>
              </a:rPr>
              <a:t>难</a:t>
            </a:r>
            <a:r>
              <a:rPr lang="zh-CN" altLang="zh-CN" sz="3200" b="1">
                <a:solidFill>
                  <a:schemeClr val="bg1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chemeClr val="bg1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Times New Roman" pitchFamily="18" charset="0"/>
              </a:rPr>
              <a:t>长</a:t>
            </a:r>
            <a:r>
              <a:rPr lang="zh-CN" altLang="zh-CN" sz="3200" b="1">
                <a:solidFill>
                  <a:schemeClr val="bg1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chemeClr val="bg1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Times New Roman" pitchFamily="18" charset="0"/>
              </a:rPr>
              <a:t>高</a:t>
            </a:r>
            <a:r>
              <a:rPr lang="zh-CN" altLang="zh-CN" sz="3200" b="1">
                <a:solidFill>
                  <a:schemeClr val="bg1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chemeClr val="bg1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Times New Roman" pitchFamily="18" charset="0"/>
              </a:rPr>
              <a:t>强</a:t>
            </a:r>
            <a:r>
              <a:rPr lang="zh-CN" altLang="zh-CN" sz="3200" b="1">
                <a:solidFill>
                  <a:schemeClr val="bg1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chemeClr val="bg1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  <a:latin typeface="Times New Roman" pitchFamily="18" charset="0"/>
              </a:rPr>
              <a:t>前</a:t>
            </a:r>
            <a:r>
              <a:rPr lang="zh-CN" altLang="zh-CN" sz="3200" b="1">
                <a:solidFill>
                  <a:schemeClr val="bg1"/>
                </a:solidFill>
                <a:latin typeface="Times New Roman" pitchFamily="18" charset="0"/>
              </a:rPr>
              <a:t>——</a:t>
            </a:r>
            <a:endParaRPr lang="zh-CN" altLang="zh-CN" sz="32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5365" name="Rectangle 3"/>
          <p:cNvSpPr/>
          <p:nvPr>
            <p:custDataLst>
              <p:tags r:id="rId7"/>
            </p:custDataLst>
          </p:nvPr>
        </p:nvSpPr>
        <p:spPr>
          <a:xfrm>
            <a:off x="1676400" y="1941513"/>
            <a:ext cx="615950" cy="35385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Times New Roman" pitchFamily="18" charset="0"/>
              </a:rPr>
              <a:t>易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Times New Roman" pitchFamily="18" charset="0"/>
              </a:rPr>
              <a:t>短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Times New Roman" pitchFamily="18" charset="0"/>
              </a:rPr>
              <a:t>矮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Times New Roman" pitchFamily="18" charset="0"/>
              </a:rPr>
              <a:t>弱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marR="0" lvl="0" indent="0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latin typeface="Times New Roman" pitchFamily="18" charset="0"/>
              </a:rPr>
              <a:t>后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5366" name="Text Box 10"/>
          <p:cNvSpPr/>
          <p:nvPr>
            <p:custDataLst>
              <p:tags r:id="rId8"/>
            </p:custDataLst>
          </p:nvPr>
        </p:nvSpPr>
        <p:spPr>
          <a:xfrm>
            <a:off x="3708400" y="1611313"/>
            <a:ext cx="74326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en-US" altLang="zh-CN" sz="3200" b="1">
                <a:solidFill>
                  <a:schemeClr val="bg1"/>
                </a:solidFill>
                <a:latin typeface="黑体" charset="-122"/>
                <a:ea typeface="黑体"/>
              </a:rPr>
              <a:t>“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祸兮，福之所倚；福兮，祸之所伏”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15367" name="AutoShape 15" descr="15"/>
          <p:cNvSpPr/>
          <p:nvPr>
            <p:custDataLst>
              <p:tags r:id="rId9"/>
            </p:custDataLst>
          </p:nvPr>
        </p:nvSpPr>
        <p:spPr>
          <a:xfrm>
            <a:off x="366712" y="385762"/>
            <a:ext cx="4525962" cy="539750"/>
          </a:xfrm>
          <a:prstGeom prst="roundRect">
            <a:avLst>
              <a:gd name="adj" fmla="val 27681"/>
            </a:avLst>
          </a:prstGeom>
          <a:blipFill rotWithShape="1">
            <a:blip r:embed="rId10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老子的朴素辩证法思想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pic>
        <p:nvPicPr>
          <p:cNvPr id="15368" name="图片 2" descr="标题框红色"/>
          <p:cNvPicPr/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 rot="16200000">
            <a:off x="153194" y="3356769"/>
            <a:ext cx="5316538" cy="758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9" name="文本框 3"/>
          <p:cNvSpPr/>
          <p:nvPr>
            <p:custDataLst>
              <p:tags r:id="rId13"/>
            </p:custDataLst>
          </p:nvPr>
        </p:nvSpPr>
        <p:spPr>
          <a:xfrm>
            <a:off x="2562225" y="1470025"/>
            <a:ext cx="674688" cy="51196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chemeClr val="bg1"/>
                </a:solidFill>
              </a:rPr>
              <a:t>世间的事物都有其对立面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pic>
        <p:nvPicPr>
          <p:cNvPr id="15370" name="图片 26" descr="花瓣"/>
          <p:cNvPicPr/>
          <p:nvPr>
            <p:custDataLst>
              <p:tags r:id="rId15"/>
            </p:custDataLst>
          </p:nvPr>
        </p:nvPicPr>
        <p:blipFill>
          <a:blip r:embed="rId14"/>
          <a:srcRect l="27671" t="39989" b="11778"/>
          <a:stretch>
            <a:fillRect/>
          </a:stretch>
        </p:blipFill>
        <p:spPr>
          <a:xfrm>
            <a:off x="3316288" y="1701800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71" name="图片 4" descr="花瓣"/>
          <p:cNvPicPr/>
          <p:nvPr>
            <p:custDataLst>
              <p:tags r:id="rId16"/>
            </p:custDataLst>
          </p:nvPr>
        </p:nvPicPr>
        <p:blipFill>
          <a:blip r:embed="rId14"/>
          <a:srcRect l="27671" t="39989" b="11778"/>
          <a:stretch>
            <a:fillRect/>
          </a:stretch>
        </p:blipFill>
        <p:spPr>
          <a:xfrm>
            <a:off x="3316288" y="3943350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72" name="文本框 5"/>
          <p:cNvSpPr/>
          <p:nvPr>
            <p:custDataLst>
              <p:tags r:id="rId17"/>
            </p:custDataLst>
          </p:nvPr>
        </p:nvSpPr>
        <p:spPr>
          <a:xfrm>
            <a:off x="4008438" y="3595688"/>
            <a:ext cx="6351587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  <a:sym typeface="微软雅黑" charset="-122"/>
              </a:rPr>
              <a:t>老子“满齿不存，舌头犹在”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  <a:sym typeface="微软雅黑" charset="-122"/>
            </a:endParaRPr>
          </a:p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  <a:sym typeface="微软雅黑" charset="-122"/>
              </a:rPr>
              <a:t>      大道无形，道在口中。</a:t>
            </a:r>
            <a:endParaRPr lang="zh-CN" altLang="en-US" sz="3200" b="1">
              <a:latin typeface="黑体" charset="-122"/>
              <a:ea typeface="黑体"/>
            </a:endParaRPr>
          </a:p>
        </p:txBody>
      </p:sp>
      <p:sp>
        <p:nvSpPr>
          <p:cNvPr id="15373" name="TextBox 1"/>
          <p:cNvSpPr txBox="1"/>
          <p:nvPr>
            <p:custDataLst>
              <p:tags r:id="rId18"/>
            </p:custDataLst>
          </p:nvPr>
        </p:nvSpPr>
        <p:spPr>
          <a:xfrm>
            <a:off x="4087813" y="925513"/>
            <a:ext cx="6326188" cy="64611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600" b="1">
                <a:solidFill>
                  <a:srgbClr val="FFC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/>
              </a:rPr>
              <a:t>——</a:t>
            </a:r>
            <a:r>
              <a:rPr lang="zh-CN" altLang="en-US" sz="3600" b="1">
                <a:solidFill>
                  <a:srgbClr val="FFC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新魏" charset="-122"/>
                <a:ea typeface="华文新魏"/>
              </a:rPr>
              <a:t>顺应自然</a:t>
            </a:r>
            <a:endParaRPr lang="zh-CN" altLang="en-US" sz="3600" b="1">
              <a:solidFill>
                <a:srgbClr val="FFC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新魏" charset="-122"/>
              <a:ea typeface="华文新魏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1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58" presetClass="entr" presetSubtype="0" accel="100000" fill="hold" grpId="3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4" dur="1000" fill="hold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5" nodeType="withEffect"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9" dur="1000" fill="hold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2" dur="500" fill="hold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grpId="4" nodeType="with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7" dur="100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4" presetClass="entr" presetSubtype="0" fill="hold" grpId="0" nodeType="withEffect"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 additive="base">
                                        <p:cTn id="4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 additive="base">
                                        <p:cTn id="4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 additive="base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base"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1" dur="1000" fill="hold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6" dur="1000" fill="hold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 additive="base">
                                        <p:cTn id="5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 additive="base">
                                        <p:cTn id="6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 additive="base">
                                        <p:cTn id="6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base">
                                        <p:cTn id="6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1"/>
      <p:bldP spid="15364" grpId="2"/>
      <p:bldP spid="15365" grpId="3"/>
      <p:bldP spid="15366" grpId="4"/>
      <p:bldP spid="15369" grpId="5"/>
      <p:bldP spid="15372" grpId="6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6386" name="文本框 1"/>
          <p:cNvSpPr/>
          <p:nvPr>
            <p:custDataLst>
              <p:tags r:id="rId3"/>
            </p:custDataLst>
          </p:nvPr>
        </p:nvSpPr>
        <p:spPr>
          <a:xfrm>
            <a:off x="2425700" y="1254125"/>
            <a:ext cx="7747000" cy="2552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bg1"/>
                </a:solidFill>
                <a:latin typeface="幼圆" charset="-122"/>
                <a:ea typeface="幼圆"/>
              </a:rPr>
              <a:t>2019</a:t>
            </a:r>
            <a:r>
              <a:rPr lang="zh-CN" altLang="en-US" sz="3200" b="1">
                <a:solidFill>
                  <a:schemeClr val="bg1"/>
                </a:solidFill>
                <a:latin typeface="幼圆" charset="-122"/>
                <a:ea typeface="幼圆"/>
              </a:rPr>
              <a:t>年9月28日，2570年前一位智者出生，</a:t>
            </a:r>
            <a:endParaRPr lang="zh-CN" altLang="en-US" sz="3200" b="1">
              <a:solidFill>
                <a:schemeClr val="bg1"/>
              </a:solidFill>
              <a:latin typeface="幼圆" charset="-122"/>
              <a:ea typeface="幼圆"/>
            </a:endParaRPr>
          </a:p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幼圆" charset="-122"/>
                <a:ea typeface="幼圆"/>
              </a:rPr>
              <a:t>       在今后两千多年的时间里，</a:t>
            </a:r>
            <a:endParaRPr lang="zh-CN" altLang="en-US" sz="3200" b="1">
              <a:solidFill>
                <a:schemeClr val="bg1"/>
              </a:solidFill>
              <a:latin typeface="幼圆" charset="-122"/>
              <a:ea typeface="幼圆"/>
            </a:endParaRPr>
          </a:p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幼圆" charset="-122"/>
                <a:ea typeface="幼圆"/>
              </a:rPr>
              <a:t>    他对中华文化产生了深远的影响，</a:t>
            </a:r>
            <a:endParaRPr lang="zh-CN" altLang="en-US" sz="3200" b="1">
              <a:solidFill>
                <a:schemeClr val="bg1"/>
              </a:solidFill>
              <a:latin typeface="幼圆" charset="-122"/>
              <a:ea typeface="幼圆"/>
            </a:endParaRPr>
          </a:p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幼圆" charset="-122"/>
                <a:ea typeface="幼圆"/>
              </a:rPr>
              <a:t>       并且，这种影响还在继续。</a:t>
            </a:r>
            <a:endParaRPr lang="zh-CN" altLang="en-US" sz="3200" b="1">
              <a:solidFill>
                <a:schemeClr val="bg1"/>
              </a:solidFill>
              <a:latin typeface="幼圆" charset="-122"/>
              <a:ea typeface="幼圆"/>
            </a:endParaRPr>
          </a:p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幼圆" charset="-122"/>
                <a:ea typeface="幼圆"/>
              </a:rPr>
              <a:t>他的名子叫孔丘，人们一般称他为</a:t>
            </a:r>
            <a:r>
              <a:rPr lang="zh-CN" altLang="en-US" sz="3200" b="1" u="sng">
                <a:solidFill>
                  <a:schemeClr val="bg1"/>
                </a:solidFill>
                <a:latin typeface="幼圆" charset="-122"/>
                <a:ea typeface="幼圆"/>
              </a:rPr>
              <a:t>    </a:t>
            </a:r>
            <a:r>
              <a:rPr lang="zh-CN" altLang="en-US" sz="3200" b="1">
                <a:solidFill>
                  <a:schemeClr val="bg1"/>
                </a:solidFill>
                <a:latin typeface="幼圆" charset="-122"/>
                <a:ea typeface="幼圆"/>
              </a:rPr>
              <a:t>。</a:t>
            </a:r>
            <a:endParaRPr lang="zh-CN" altLang="en-US" sz="3200" b="1">
              <a:solidFill>
                <a:schemeClr val="bg1"/>
              </a:solidFill>
              <a:latin typeface="幼圆" charset="-122"/>
              <a:ea typeface="幼圆"/>
            </a:endParaRPr>
          </a:p>
        </p:txBody>
      </p:sp>
      <p:pic>
        <p:nvPicPr>
          <p:cNvPr id="16387" name="Picture 2"/>
          <p:cNvPicPr/>
          <p:nvPr>
            <p:custDataLst>
              <p:tags r:id="rId5"/>
            </p:custDataLst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319" t="414"/>
          <a:stretch>
            <a:fillRect/>
          </a:stretch>
        </p:blipFill>
        <p:spPr>
          <a:xfrm>
            <a:off x="481012" y="2193925"/>
            <a:ext cx="2139950" cy="41862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8" name="图片 4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9725025" y="3482975"/>
            <a:ext cx="2101850" cy="2922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图片 26" descr="花瓣"/>
          <p:cNvPicPr/>
          <p:nvPr>
            <p:custDataLst>
              <p:tags r:id="rId9"/>
            </p:custDataLst>
          </p:nvPr>
        </p:nvPicPr>
        <p:blipFill>
          <a:blip r:embed="rId8"/>
          <a:srcRect l="27671" t="39989" b="11778"/>
          <a:stretch>
            <a:fillRect/>
          </a:stretch>
        </p:blipFill>
        <p:spPr>
          <a:xfrm>
            <a:off x="8782050" y="2724150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0" name="图片 5" descr="花瓣"/>
          <p:cNvPicPr/>
          <p:nvPr>
            <p:custDataLst>
              <p:tags r:id="rId10"/>
            </p:custDataLst>
          </p:nvPr>
        </p:nvPicPr>
        <p:blipFill>
          <a:blip r:embed="rId8"/>
          <a:srcRect l="27671" t="39989" b="11778"/>
          <a:stretch>
            <a:fillRect/>
          </a:stretch>
        </p:blipFill>
        <p:spPr>
          <a:xfrm>
            <a:off x="11134725" y="1698625"/>
            <a:ext cx="692150" cy="493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1" name="文本框 7"/>
          <p:cNvSpPr txBox="1"/>
          <p:nvPr>
            <p:custDataLst>
              <p:tags r:id="rId11"/>
            </p:custDataLst>
          </p:nvPr>
        </p:nvSpPr>
        <p:spPr>
          <a:xfrm>
            <a:off x="4929188" y="4370388"/>
            <a:ext cx="4545013" cy="9525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2800" b="1">
                <a:solidFill>
                  <a:schemeClr val="bg1"/>
                </a:solidFill>
                <a:latin typeface="华文新魏" charset="-122"/>
                <a:ea typeface="华文新魏"/>
              </a:rPr>
              <a:t>《论语》是由孔子弟子</a:t>
            </a:r>
            <a:endParaRPr lang="zh-CN" altLang="en-US" sz="2800" b="1">
              <a:solidFill>
                <a:schemeClr val="bg1"/>
              </a:solidFill>
              <a:latin typeface="华文新魏" charset="-122"/>
              <a:ea typeface="华文新魏"/>
            </a:endParaRPr>
          </a:p>
          <a:p>
            <a:pPr marL="0" marR="0" lvl="0" indent="0" fontAlgn="base"/>
            <a:r>
              <a:rPr lang="zh-CN" altLang="en-US" sz="2800" b="1">
                <a:solidFill>
                  <a:schemeClr val="bg1"/>
                </a:solidFill>
                <a:latin typeface="华文新魏" charset="-122"/>
                <a:ea typeface="华文新魏"/>
              </a:rPr>
              <a:t>  整理汇编的经典语论。</a:t>
            </a:r>
            <a:endParaRPr lang="zh-CN" altLang="en-US" sz="2800" b="1">
              <a:solidFill>
                <a:schemeClr val="bg1"/>
              </a:solidFill>
              <a:latin typeface="华文新魏" charset="-122"/>
              <a:ea typeface="华文新魏"/>
            </a:endParaRPr>
          </a:p>
        </p:txBody>
      </p:sp>
      <p:sp>
        <p:nvSpPr>
          <p:cNvPr id="16392" name="文本框 6"/>
          <p:cNvSpPr/>
          <p:nvPr>
            <p:custDataLst>
              <p:tags r:id="rId12"/>
            </p:custDataLst>
          </p:nvPr>
        </p:nvSpPr>
        <p:spPr>
          <a:xfrm>
            <a:off x="8574088" y="3136900"/>
            <a:ext cx="146843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rgbClr val="FFFF00"/>
                </a:solidFill>
                <a:latin typeface="幼圆" charset="-122"/>
                <a:ea typeface="幼圆"/>
              </a:rPr>
              <a:t>孔子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0" dur="1000" fill="hold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6" dur="500" fill="hold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8" dur="10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3" dur="1000" fill="hold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1" grpId="1"/>
      <p:bldP spid="16392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17410" name="图片 6" descr="5ade123da8833"/>
          <p:cNvPicPr/>
          <p:nvPr>
            <p:custDataLst>
              <p:tags r:id="rId5"/>
            </p:custDataLst>
          </p:nvPr>
        </p:nvPicPr>
        <p:blipFill>
          <a:blip r:embed="rId4">
            <a:lum bright="18000"/>
          </a:blip>
          <a:stretch>
            <a:fillRect/>
          </a:stretch>
        </p:blipFill>
        <p:spPr>
          <a:xfrm rot="16200000">
            <a:off x="7883525" y="276225"/>
            <a:ext cx="2343150" cy="5867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文本框 1"/>
          <p:cNvSpPr/>
          <p:nvPr>
            <p:custDataLst>
              <p:tags r:id="rId6"/>
            </p:custDataLst>
          </p:nvPr>
        </p:nvSpPr>
        <p:spPr>
          <a:xfrm>
            <a:off x="5751513" y="2166938"/>
            <a:ext cx="6608762" cy="1752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/>
            <a:r>
              <a:rPr lang="en-US" altLang="zh-CN" sz="5400" b="1">
                <a:solidFill>
                  <a:srgbClr val="E7BB7F"/>
                </a:solidFill>
                <a:latin typeface="字魂59号-创粗黑" pitchFamily="2" charset="-122"/>
                <a:ea typeface="字魂59号-创粗黑" pitchFamily="2" charset="-122"/>
              </a:rPr>
              <a:t>02  </a:t>
            </a:r>
            <a:endParaRPr lang="en-US" altLang="zh-CN" sz="5400" b="1">
              <a:solidFill>
                <a:srgbClr val="E7BB7F"/>
              </a:solidFill>
              <a:latin typeface="字魂59号-创粗黑" pitchFamily="2" charset="-122"/>
              <a:ea typeface="字魂59号-创粗黑" pitchFamily="2" charset="-122"/>
            </a:endParaRPr>
          </a:p>
          <a:p>
            <a:pPr marL="0" marR="0" lvl="0" indent="0" algn="ctr"/>
            <a:r>
              <a:rPr lang="zh-CN" altLang="en-US" sz="5400" b="1">
                <a:solidFill>
                  <a:srgbClr val="E7BB7F"/>
                </a:solidFill>
                <a:latin typeface="字魂59号-创粗黑" pitchFamily="2" charset="-122"/>
                <a:ea typeface="字魂59号-创粗黑" pitchFamily="2" charset="-122"/>
              </a:rPr>
              <a:t>孔子和儒家学说</a:t>
            </a:r>
            <a:endParaRPr lang="zh-CN" altLang="en-US" sz="5400" b="1">
              <a:solidFill>
                <a:srgbClr val="E7BB7F"/>
              </a:solidFill>
              <a:latin typeface="字魂59号-创粗黑" pitchFamily="2" charset="-122"/>
              <a:ea typeface="字魂59号-创粗黑" pitchFamily="2" charset="-122"/>
            </a:endParaRPr>
          </a:p>
        </p:txBody>
      </p:sp>
      <p:sp>
        <p:nvSpPr>
          <p:cNvPr id="17412" name="文本框 3"/>
          <p:cNvSpPr/>
          <p:nvPr>
            <p:custDataLst>
              <p:tags r:id="rId7"/>
            </p:custDataLst>
          </p:nvPr>
        </p:nvSpPr>
        <p:spPr>
          <a:xfrm>
            <a:off x="4572000" y="201613"/>
            <a:ext cx="50879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2800">
                <a:solidFill>
                  <a:srgbClr val="FBE5D6"/>
                </a:solidFill>
              </a:rPr>
              <a:t>——</a:t>
            </a:r>
            <a:r>
              <a:rPr lang="zh-CN" altLang="en-US" sz="2800">
                <a:solidFill>
                  <a:srgbClr val="FBE5D6"/>
                </a:solidFill>
              </a:rPr>
              <a:t>智者乐水，仁者乐山</a:t>
            </a:r>
            <a:r>
              <a:rPr lang="en-US" altLang="zh-CN" sz="2800">
                <a:solidFill>
                  <a:srgbClr val="FBE5D6"/>
                </a:solidFill>
              </a:rPr>
              <a:t>——</a:t>
            </a:r>
            <a:endParaRPr lang="en-US" altLang="zh-CN" sz="2800">
              <a:solidFill>
                <a:srgbClr val="FBE5D6"/>
              </a:solidFill>
            </a:endParaRPr>
          </a:p>
        </p:txBody>
      </p:sp>
      <p:pic>
        <p:nvPicPr>
          <p:cNvPr id="17413" name="图片 2" descr="图片4 (1)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-450850" y="201612"/>
            <a:ext cx="8874125" cy="64150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8434" name="AutoShape 15" descr="15"/>
          <p:cNvSpPr/>
          <p:nvPr>
            <p:custDataLst>
              <p:tags r:id="rId4"/>
            </p:custDataLst>
          </p:nvPr>
        </p:nvSpPr>
        <p:spPr>
          <a:xfrm>
            <a:off x="444500" y="320675"/>
            <a:ext cx="2382838" cy="579438"/>
          </a:xfrm>
          <a:prstGeom prst="roundRect">
            <a:avLst>
              <a:gd name="adj" fmla="val 27681"/>
            </a:avLst>
          </a:prstGeom>
          <a:blipFill rotWithShape="1">
            <a:blip r:embed="rId5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ea typeface="黑体"/>
              </a:rPr>
              <a:t>①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核心思想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grpSp>
        <p:nvGrpSpPr>
          <p:cNvPr id="18435" name="组合 17"/>
          <p:cNvGrpSpPr/>
          <p:nvPr>
            <p:custDataLst>
              <p:tags r:id="rId6"/>
            </p:custDataLst>
          </p:nvPr>
        </p:nvGrpSpPr>
        <p:grpSpPr>
          <a:xfrm>
            <a:off x="3384550" y="220662"/>
            <a:ext cx="927100" cy="827088"/>
            <a:chOff x="5103" y="309"/>
            <a:chExt cx="1460" cy="1304"/>
          </a:xfrm>
        </p:grpSpPr>
        <p:sp>
          <p:nvSpPr>
            <p:cNvPr id="18436" name="椭圆 12"/>
            <p:cNvSpPr/>
            <p:nvPr>
              <p:custDataLst>
                <p:tags r:id="rId7"/>
              </p:custDataLst>
            </p:nvPr>
          </p:nvSpPr>
          <p:spPr>
            <a:xfrm>
              <a:off x="5103" y="309"/>
              <a:ext cx="1460" cy="1304"/>
            </a:xfrm>
            <a:prstGeom prst="ellipse">
              <a:avLst/>
            </a:prstGeom>
            <a:solidFill>
              <a:srgbClr val="ED7D31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 algn="ctr" fontAlgn="base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437" name="椭圆 11"/>
            <p:cNvSpPr/>
            <p:nvPr>
              <p:custDataLst>
                <p:tags r:id="rId8"/>
              </p:custDataLst>
            </p:nvPr>
          </p:nvSpPr>
          <p:spPr>
            <a:xfrm>
              <a:off x="5276" y="450"/>
              <a:ext cx="1114" cy="1022"/>
            </a:xfrm>
            <a:prstGeom prst="ellipse">
              <a:avLst/>
            </a:prstGeom>
            <a:solidFill>
              <a:srgbClr val="FFFF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 algn="ctr" fontAlgn="base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8438" name="文本框 8"/>
          <p:cNvSpPr/>
          <p:nvPr>
            <p:custDataLst>
              <p:tags r:id="rId9"/>
            </p:custDataLst>
          </p:nvPr>
        </p:nvSpPr>
        <p:spPr>
          <a:xfrm>
            <a:off x="3494088" y="320675"/>
            <a:ext cx="1158875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600" b="1"/>
              <a:t>仁</a:t>
            </a:r>
            <a:endParaRPr lang="zh-CN" altLang="en-US" sz="3600" b="1"/>
          </a:p>
        </p:txBody>
      </p:sp>
      <p:sp>
        <p:nvSpPr>
          <p:cNvPr id="18439" name="文本框 14"/>
          <p:cNvSpPr/>
          <p:nvPr>
            <p:custDataLst>
              <p:tags r:id="rId10"/>
            </p:custDataLst>
          </p:nvPr>
        </p:nvSpPr>
        <p:spPr>
          <a:xfrm>
            <a:off x="4121150" y="1049338"/>
            <a:ext cx="3768725" cy="5826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bg1"/>
                </a:solidFill>
                <a:latin typeface="微软雅黑" charset="-122"/>
              </a:rPr>
              <a:t>     </a:t>
            </a:r>
            <a:r>
              <a:rPr lang="zh-CN" altLang="en-US" sz="3200" b="1">
                <a:solidFill>
                  <a:schemeClr val="bg1"/>
                </a:solidFill>
                <a:latin typeface="微软雅黑" charset="-122"/>
              </a:rPr>
              <a:t>何为</a:t>
            </a:r>
            <a:r>
              <a:rPr lang="en-US" altLang="zh-CN" sz="3200" b="1">
                <a:solidFill>
                  <a:schemeClr val="bg1"/>
                </a:solidFill>
                <a:latin typeface="微软雅黑" charset="-122"/>
              </a:rPr>
              <a:t>“</a:t>
            </a:r>
            <a:r>
              <a:rPr lang="zh-CN" altLang="en-US" sz="3200" b="1">
                <a:solidFill>
                  <a:schemeClr val="bg1"/>
                </a:solidFill>
                <a:latin typeface="微软雅黑" charset="-122"/>
              </a:rPr>
              <a:t>仁</a:t>
            </a:r>
            <a:r>
              <a:rPr lang="en-US" altLang="zh-CN" sz="3200" b="1">
                <a:solidFill>
                  <a:schemeClr val="bg1"/>
                </a:solidFill>
                <a:latin typeface="微软雅黑" charset="-122"/>
              </a:rPr>
              <a:t>”</a:t>
            </a:r>
            <a:r>
              <a:rPr lang="zh-CN" altLang="en-US" sz="3200" b="1">
                <a:solidFill>
                  <a:schemeClr val="bg1"/>
                </a:solidFill>
                <a:latin typeface="微软雅黑" charset="-122"/>
              </a:rPr>
              <a:t>？</a:t>
            </a:r>
            <a:endParaRPr lang="zh-CN" altLang="en-US" sz="3200" b="1">
              <a:solidFill>
                <a:schemeClr val="bg1"/>
              </a:solidFill>
              <a:latin typeface="微软雅黑" charset="-122"/>
            </a:endParaRPr>
          </a:p>
        </p:txBody>
      </p:sp>
      <p:grpSp>
        <p:nvGrpSpPr>
          <p:cNvPr id="18440" name="组合 25"/>
          <p:cNvGrpSpPr/>
          <p:nvPr>
            <p:custDataLst>
              <p:tags r:id="rId11"/>
            </p:custDataLst>
          </p:nvPr>
        </p:nvGrpSpPr>
        <p:grpSpPr>
          <a:xfrm>
            <a:off x="650875" y="1752600"/>
            <a:ext cx="10890250" cy="2506662"/>
            <a:chOff x="1218" y="688"/>
            <a:chExt cx="12623" cy="4804"/>
          </a:xfrm>
        </p:grpSpPr>
        <p:pic>
          <p:nvPicPr>
            <p:cNvPr id="18441" name="图片 22" descr="5ade123da8833"/>
            <p:cNvPicPr/>
            <p:nvPr>
              <p:custDataLst>
                <p:tags r:id="rId13"/>
              </p:custDataLst>
            </p:nvPr>
          </p:nvPicPr>
          <p:blipFill>
            <a:blip r:embed="rId12">
              <a:lum bright="18000"/>
            </a:blip>
            <a:stretch>
              <a:fillRect/>
            </a:stretch>
          </p:blipFill>
          <p:spPr>
            <a:xfrm rot="5400000">
              <a:off x="5563" y="-2780"/>
              <a:ext cx="4803" cy="1174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8442" name="图片 24" descr="5ade123da8833"/>
            <p:cNvPicPr/>
            <p:nvPr>
              <p:custDataLst>
                <p:tags r:id="rId14"/>
              </p:custDataLst>
            </p:nvPr>
          </p:nvPicPr>
          <p:blipFill>
            <a:blip r:embed="rId12">
              <a:lum bright="18000"/>
            </a:blip>
            <a:srcRect b="84265"/>
            <a:stretch>
              <a:fillRect/>
            </a:stretch>
          </p:blipFill>
          <p:spPr>
            <a:xfrm rot="16200000">
              <a:off x="-468" y="2374"/>
              <a:ext cx="4804" cy="143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8443" name="文本框 20"/>
          <p:cNvSpPr/>
          <p:nvPr>
            <p:custDataLst>
              <p:tags r:id="rId15"/>
            </p:custDataLst>
          </p:nvPr>
        </p:nvSpPr>
        <p:spPr>
          <a:xfrm>
            <a:off x="2459038" y="3389313"/>
            <a:ext cx="6899275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F4B183"/>
                </a:solidFill>
                <a:latin typeface="华文新魏" charset="-122"/>
                <a:ea typeface="华文新魏"/>
              </a:rPr>
              <a:t>所谓仁，就是自己要立足，也让别人立足；</a:t>
            </a:r>
            <a:endParaRPr lang="zh-CN" altLang="en-US" sz="2400" b="1">
              <a:solidFill>
                <a:srgbClr val="F4B183"/>
              </a:solidFill>
              <a:latin typeface="华文新魏" charset="-122"/>
              <a:ea typeface="华文新魏"/>
            </a:endParaRPr>
          </a:p>
          <a:p>
            <a:pPr marL="0" marR="0" lvl="0" indent="0"/>
            <a:r>
              <a:rPr lang="zh-CN" altLang="en-US" sz="2400" b="1">
                <a:solidFill>
                  <a:srgbClr val="F4B183"/>
                </a:solidFill>
                <a:latin typeface="华文新魏" charset="-122"/>
                <a:ea typeface="华文新魏"/>
              </a:rPr>
              <a:t>            自己要通达，也让别人通达。</a:t>
            </a:r>
            <a:endParaRPr lang="zh-CN" altLang="en-US" sz="2400" b="1">
              <a:solidFill>
                <a:srgbClr val="F4B183"/>
              </a:solidFill>
              <a:latin typeface="华文新魏" charset="-122"/>
              <a:ea typeface="华文新魏"/>
            </a:endParaRPr>
          </a:p>
        </p:txBody>
      </p:sp>
      <p:sp>
        <p:nvSpPr>
          <p:cNvPr id="18444" name="AutoShape 15" descr="15"/>
          <p:cNvSpPr/>
          <p:nvPr>
            <p:custDataLst>
              <p:tags r:id="rId16"/>
            </p:custDataLst>
          </p:nvPr>
        </p:nvSpPr>
        <p:spPr>
          <a:xfrm>
            <a:off x="3384550" y="4340225"/>
            <a:ext cx="4505325" cy="687388"/>
          </a:xfrm>
          <a:prstGeom prst="roundRect">
            <a:avLst>
              <a:gd name="adj" fmla="val 27681"/>
            </a:avLst>
          </a:prstGeom>
          <a:solidFill>
            <a:srgbClr val="EBC2E0"/>
          </a:solidFill>
          <a:ln w="158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sx="52000" sy="52000" algn="ctr" rotWithShape="0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 </a:t>
            </a:r>
            <a:r>
              <a:rPr lang="zh-CN" altLang="en-US" sz="3600" b="1">
                <a:solidFill>
                  <a:srgbClr val="203864"/>
                </a:solidFill>
                <a:latin typeface="黑体" charset="-122"/>
                <a:ea typeface="黑体"/>
              </a:rPr>
              <a:t>仁：爱心，同情心</a:t>
            </a:r>
            <a:endParaRPr lang="zh-CN" altLang="en-US" sz="3600" b="1">
              <a:solidFill>
                <a:srgbClr val="203864"/>
              </a:solidFill>
              <a:latin typeface="黑体" charset="-122"/>
              <a:ea typeface="黑体"/>
            </a:endParaRPr>
          </a:p>
        </p:txBody>
      </p:sp>
      <p:sp>
        <p:nvSpPr>
          <p:cNvPr id="18445" name="文本框 7"/>
          <p:cNvSpPr/>
          <p:nvPr>
            <p:custDataLst>
              <p:tags r:id="rId17"/>
            </p:custDataLst>
          </p:nvPr>
        </p:nvSpPr>
        <p:spPr>
          <a:xfrm>
            <a:off x="1052513" y="1878013"/>
            <a:ext cx="9788525" cy="1382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            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樊迟问仁，子曰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“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爱人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”</a:t>
            </a:r>
            <a:endParaRPr lang="en-US" altLang="zh-CN" sz="2800" b="1">
              <a:solidFill>
                <a:schemeClr val="bg1"/>
              </a:solidFill>
              <a:latin typeface="华文中宋" charset="-122"/>
              <a:ea typeface="华文中宋"/>
            </a:endParaRPr>
          </a:p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  仲弓问仁，子曰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“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己所不欲，勿施于人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”</a:t>
            </a:r>
            <a:endParaRPr lang="en-US" altLang="zh-CN" sz="2800" b="1">
              <a:solidFill>
                <a:schemeClr val="bg1"/>
              </a:solidFill>
              <a:latin typeface="华文中宋" charset="-122"/>
              <a:ea typeface="华文中宋"/>
            </a:endParaRPr>
          </a:p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  子张问仁，子曰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“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夫仁者，己欲立而立人，己欲达而达人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”</a:t>
            </a:r>
            <a:endParaRPr lang="en-US" altLang="zh-CN" sz="2800" b="1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sp>
        <p:nvSpPr>
          <p:cNvPr id="18446" name="文本框 30"/>
          <p:cNvSpPr/>
          <p:nvPr>
            <p:custDataLst>
              <p:tags r:id="rId18"/>
            </p:custDataLst>
          </p:nvPr>
        </p:nvSpPr>
        <p:spPr>
          <a:xfrm>
            <a:off x="1241425" y="5148263"/>
            <a:ext cx="97091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——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（人与人）处理人与人关系的最高行为准则和道德规范</a:t>
            </a:r>
            <a:endParaRPr lang="zh-CN" altLang="en-US" sz="2800" b="1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2" dur="10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9" dur="1000" fill="hold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4" dur="1000" fill="hold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9" dur="1000" fill="hold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32" dur="500" fill="hold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 additive="base"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 additive="base"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 additive="base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base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9" dur="1000" fill="hold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1"/>
      <p:bldP spid="18443" grpId="2"/>
      <p:bldP spid="18444" grpId="3"/>
      <p:bldP spid="18445" grpId="4"/>
      <p:bldP spid="18446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9458" name="AutoShape 15" descr="15"/>
          <p:cNvSpPr/>
          <p:nvPr>
            <p:custDataLst>
              <p:tags r:id="rId3"/>
            </p:custDataLst>
          </p:nvPr>
        </p:nvSpPr>
        <p:spPr>
          <a:xfrm>
            <a:off x="919162" y="327025"/>
            <a:ext cx="2341562" cy="539750"/>
          </a:xfrm>
          <a:prstGeom prst="roundRect">
            <a:avLst>
              <a:gd name="adj" fmla="val 27681"/>
            </a:avLst>
          </a:prstGeom>
          <a:blipFill rotWithShape="1">
            <a:blip r:embed="rId4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ea typeface="黑体"/>
              </a:rPr>
              <a:t>②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政治思想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graphicFrame>
        <p:nvGraphicFramePr>
          <p:cNvPr id="19459" name="表格 9"/>
          <p:cNvGraphicFramePr/>
          <p:nvPr>
            <p:custDataLst>
              <p:tags r:id="rId5"/>
            </p:custDataLst>
          </p:nvPr>
        </p:nvGraphicFramePr>
        <p:xfrm>
          <a:off x="311150" y="1020762"/>
          <a:ext cx="11626850" cy="3700462"/>
        </p:xfrm>
        <a:graphic>
          <a:graphicData uri="http://schemas.openxmlformats.org/drawingml/2006/table">
            <a:tbl>
              <a:tblPr/>
              <a:tblGrid>
                <a:gridCol w="3394075"/>
                <a:gridCol w="4591050"/>
                <a:gridCol w="3641725"/>
              </a:tblGrid>
              <a:tr h="2797175"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b="1">
                        <a:solidFill>
                          <a:srgbClr val="FFFFFF"/>
                        </a:solidFill>
                      </a:endParaRPr>
                    </a:p>
                  </a:txBody>
                  <a:tcPr>
                    <a:lnL w="19050" cap="rnd">
                      <a:solidFill>
                        <a:srgbClr val="E34D4D"/>
                      </a:solidFill>
                      <a:miter lim="800000"/>
                    </a:lnL>
                    <a:lnR w="3175">
                      <a:solidFill>
                        <a:srgbClr val="FFFFFF"/>
                      </a:solidFill>
                      <a:prstDash val="dot"/>
                      <a:miter lim="800000"/>
                    </a:lnR>
                    <a:lnT w="19050" cap="rnd">
                      <a:solidFill>
                        <a:srgbClr val="E34D4D"/>
                      </a:solidFill>
                      <a:miter lim="800000"/>
                    </a:lnT>
                    <a:lnB w="19050">
                      <a:solidFill>
                        <a:srgbClr val="E34D4D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b="1">
                        <a:solidFill>
                          <a:srgbClr val="FFFFFF"/>
                        </a:solidFill>
                      </a:endParaRPr>
                    </a:p>
                  </a:txBody>
                  <a:tcPr>
                    <a:lnL w="3175">
                      <a:solidFill>
                        <a:srgbClr val="FFFFFF"/>
                      </a:solidFill>
                      <a:prstDash val="dot"/>
                      <a:miter lim="800000"/>
                    </a:lnL>
                    <a:lnR w="3175">
                      <a:solidFill>
                        <a:srgbClr val="FFFFFF"/>
                      </a:solidFill>
                      <a:prstDash val="dot"/>
                      <a:miter lim="800000"/>
                    </a:lnR>
                    <a:lnT w="19050" cap="rnd">
                      <a:solidFill>
                        <a:srgbClr val="E34D4D"/>
                      </a:solidFill>
                      <a:miter lim="800000"/>
                    </a:lnT>
                    <a:lnB w="19050">
                      <a:solidFill>
                        <a:srgbClr val="E34D4D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b="1">
                        <a:solidFill>
                          <a:srgbClr val="FFFFFF"/>
                        </a:solidFill>
                      </a:endParaRPr>
                    </a:p>
                  </a:txBody>
                  <a:tcPr>
                    <a:lnL w="3175">
                      <a:solidFill>
                        <a:srgbClr val="FFFFFF"/>
                      </a:solidFill>
                      <a:prstDash val="dot"/>
                      <a:miter lim="800000"/>
                    </a:lnL>
                    <a:lnR w="19050" cap="rnd">
                      <a:solidFill>
                        <a:srgbClr val="E34D4D"/>
                      </a:solidFill>
                      <a:miter lim="800000"/>
                    </a:lnR>
                    <a:lnT w="19050" cap="rnd">
                      <a:solidFill>
                        <a:srgbClr val="E34D4D"/>
                      </a:solidFill>
                      <a:miter lim="800000"/>
                    </a:lnT>
                    <a:lnB w="19050">
                      <a:solidFill>
                        <a:srgbClr val="E34D4D"/>
                      </a:solidFill>
                      <a:miter lim="800000"/>
                    </a:lnB>
                    <a:noFill/>
                  </a:tcPr>
                </a:tc>
              </a:tr>
              <a:tr h="903288">
                <a:tc gridSpan="3">
                  <a:txBody>
                    <a:bodyPr lIns="91440" tIns="45720" rIns="91440" bIns="4572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solidFill>
                          <a:srgbClr val="404040"/>
                        </a:solidFill>
                      </a:endParaRPr>
                    </a:p>
                  </a:txBody>
                  <a:tcPr>
                    <a:lnL w="19050" cap="rnd">
                      <a:solidFill>
                        <a:srgbClr val="E34D4D"/>
                      </a:solidFill>
                      <a:miter lim="800000"/>
                    </a:lnL>
                    <a:lnR w="19050" cap="rnd">
                      <a:solidFill>
                        <a:srgbClr val="E34D4D"/>
                      </a:solidFill>
                      <a:miter lim="800000"/>
                    </a:lnR>
                    <a:lnT w="19050">
                      <a:solidFill>
                        <a:srgbClr val="E34D4D"/>
                      </a:solidFill>
                      <a:miter lim="800000"/>
                    </a:lnT>
                    <a:lnB w="19050" cap="rnd">
                      <a:solidFill>
                        <a:srgbClr val="E34D4D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9050">
                      <a:solidFill>
                        <a:srgbClr val="E34D4D"/>
                      </a:solidFill>
                      <a:miter lim="800000"/>
                    </a:lnT>
                    <a:lnB w="19050" cap="rnd">
                      <a:solidFill>
                        <a:srgbClr val="E34D4D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9050" cap="rnd">
                      <a:miter lim="800000"/>
                    </a:lnR>
                    <a:lnT w="19050">
                      <a:solidFill>
                        <a:srgbClr val="E34D4D"/>
                      </a:solidFill>
                      <a:miter lim="800000"/>
                    </a:lnT>
                    <a:lnB w="19050" cap="rnd">
                      <a:solidFill>
                        <a:srgbClr val="E34D4D"/>
                      </a:solidFill>
                      <a:miter lim="800000"/>
                    </a:lnB>
                  </a:tcPr>
                </a:tc>
              </a:tr>
            </a:tbl>
          </a:graphicData>
        </a:graphic>
      </p:graphicFrame>
      <p:pic>
        <p:nvPicPr>
          <p:cNvPr id="19471" name="图片 6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49275" y="1020762"/>
            <a:ext cx="2832100" cy="27543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72" name="图片 4"/>
          <p:cNvPicPr/>
          <p:nvPr>
            <p:custDataLst>
              <p:tags r:id="rId9"/>
            </p:custDataLst>
          </p:nvPr>
        </p:nvPicPr>
        <p:blipFill>
          <a:blip r:embed="rId8"/>
          <a:srcRect t="24152" b="5632"/>
          <a:stretch>
            <a:fillRect/>
          </a:stretch>
        </p:blipFill>
        <p:spPr>
          <a:xfrm>
            <a:off x="4046538" y="1116012"/>
            <a:ext cx="3551238" cy="2566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73" name="图片 7"/>
          <p:cNvPicPr/>
          <p:nvPr>
            <p:custDataLst>
              <p:tags r:id="rId11"/>
            </p:custDataLst>
          </p:nvPr>
        </p:nvPicPr>
        <p:blipFill>
          <a:blip r:embed="rId10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7800" t="2458" r="2969" b="3075"/>
          <a:stretch>
            <a:fillRect/>
          </a:stretch>
        </p:blipFill>
        <p:spPr>
          <a:xfrm>
            <a:off x="7894638" y="1116012"/>
            <a:ext cx="3335338" cy="2659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74" name="文本框 11"/>
          <p:cNvSpPr/>
          <p:nvPr>
            <p:custDataLst>
              <p:tags r:id="rId12"/>
            </p:custDataLst>
          </p:nvPr>
        </p:nvSpPr>
        <p:spPr>
          <a:xfrm>
            <a:off x="769938" y="4013200"/>
            <a:ext cx="107489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夫子曰：“小子识之：苛政猛于虎也。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”——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《礼记·檀弓下》。</a:t>
            </a:r>
            <a:endParaRPr lang="zh-CN" altLang="en-US" sz="2800" b="1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sp>
        <p:nvSpPr>
          <p:cNvPr id="19475" name="文本框 13"/>
          <p:cNvSpPr/>
          <p:nvPr>
            <p:custDataLst>
              <p:tags r:id="rId13"/>
            </p:custDataLst>
          </p:nvPr>
        </p:nvSpPr>
        <p:spPr>
          <a:xfrm>
            <a:off x="700088" y="5605463"/>
            <a:ext cx="113649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）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.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反对苛政，统治者要实行德政，使人民心悦诚服，社会才会稳定。</a:t>
            </a:r>
            <a:endParaRPr lang="zh-CN" altLang="en-US" sz="2800" b="1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pic>
        <p:nvPicPr>
          <p:cNvPr id="19476" name="图片 14"/>
          <p:cNvPicPr/>
          <p:nvPr>
            <p:custDataLst>
              <p:tags r:id="rId1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9685338" y="1154112"/>
            <a:ext cx="1552575" cy="14224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pic>
        <p:nvPicPr>
          <p:cNvPr id="19477" name="图片 2" descr="欧式小花标题右"/>
          <p:cNvPicPr/>
          <p:nvPr>
            <p:custDataLst>
              <p:tags r:id="rId1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430212" y="5287962"/>
            <a:ext cx="400050" cy="431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78" name="矩形 3"/>
          <p:cNvSpPr/>
          <p:nvPr>
            <p:custDataLst>
              <p:tags r:id="rId18"/>
            </p:custDataLst>
          </p:nvPr>
        </p:nvSpPr>
        <p:spPr>
          <a:xfrm>
            <a:off x="3379788" y="303212"/>
            <a:ext cx="5060950" cy="584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200" b="1">
                <a:solidFill>
                  <a:srgbClr val="FFD966"/>
                </a:solidFill>
              </a:rPr>
              <a:t>推崇西周的制度，以德治国</a:t>
            </a:r>
            <a:endParaRPr lang="zh-CN" altLang="en-US" sz="3200" b="1">
              <a:solidFill>
                <a:srgbClr val="FFD966"/>
              </a:solidFill>
            </a:endParaRPr>
          </a:p>
        </p:txBody>
      </p:sp>
      <p:sp>
        <p:nvSpPr>
          <p:cNvPr id="19479" name="矩形 5"/>
          <p:cNvSpPr/>
          <p:nvPr>
            <p:custDataLst>
              <p:tags r:id="rId19"/>
            </p:custDataLst>
          </p:nvPr>
        </p:nvSpPr>
        <p:spPr>
          <a:xfrm>
            <a:off x="700088" y="5083175"/>
            <a:ext cx="79422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（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1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）</a:t>
            </a:r>
            <a:r>
              <a:rPr lang="en-US" altLang="zh-CN" sz="2800" b="1">
                <a:solidFill>
                  <a:schemeClr val="bg1"/>
                </a:solidFill>
                <a:latin typeface="华文中宋" charset="-122"/>
                <a:ea typeface="华文中宋"/>
              </a:rPr>
              <a:t>.</a:t>
            </a:r>
            <a:r>
              <a:rPr lang="zh-CN" altLang="en-US" sz="2800" b="1">
                <a:solidFill>
                  <a:schemeClr val="bg1"/>
                </a:solidFill>
                <a:latin typeface="华文中宋" charset="-122"/>
                <a:ea typeface="华文中宋"/>
              </a:rPr>
              <a:t>以德治国，统治者应爱惜民力，体察民意</a:t>
            </a:r>
            <a:endParaRPr lang="zh-CN" altLang="en-US" sz="2800" b="1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sp>
        <p:nvSpPr>
          <p:cNvPr id="19480" name="文本框 8"/>
          <p:cNvSpPr/>
          <p:nvPr>
            <p:custDataLst>
              <p:tags r:id="rId20"/>
            </p:custDataLst>
          </p:nvPr>
        </p:nvSpPr>
        <p:spPr>
          <a:xfrm>
            <a:off x="127000" y="67183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1" dur="1000" fill="hold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7" dur="1000" fill="hold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3" dur="100" fill="hold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8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9" dur="100" fill="hold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3" dur="500" fill="hold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49" dur="500" fill="hold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4" grpId="0"/>
      <p:bldP spid="19475" grpId="1"/>
      <p:bldP spid="19479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20482" name="图片 1" descr="白色长条矿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545012" y="323850"/>
            <a:ext cx="2651125" cy="688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3" name="文本框 2"/>
          <p:cNvSpPr/>
          <p:nvPr>
            <p:custDataLst>
              <p:tags r:id="rId6"/>
            </p:custDataLst>
          </p:nvPr>
        </p:nvSpPr>
        <p:spPr>
          <a:xfrm>
            <a:off x="5102225" y="406400"/>
            <a:ext cx="2727325" cy="5207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800" b="1">
                <a:solidFill>
                  <a:srgbClr val="FFC000"/>
                </a:solidFill>
              </a:rPr>
              <a:t>材料研读</a:t>
            </a:r>
            <a:endParaRPr lang="zh-CN" altLang="en-US" sz="2800" b="1">
              <a:solidFill>
                <a:srgbClr val="FFC000"/>
              </a:solidFill>
            </a:endParaRPr>
          </a:p>
        </p:txBody>
      </p:sp>
      <p:sp>
        <p:nvSpPr>
          <p:cNvPr id="20484" name="文本框 3"/>
          <p:cNvSpPr/>
          <p:nvPr>
            <p:custDataLst>
              <p:tags r:id="rId7"/>
            </p:custDataLst>
          </p:nvPr>
        </p:nvSpPr>
        <p:spPr>
          <a:xfrm>
            <a:off x="446088" y="1385888"/>
            <a:ext cx="11380787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rgbClr val="FF0000"/>
                </a:solidFill>
                <a:latin typeface="微软雅黑" charset="-122"/>
              </a:rPr>
              <a:t>材料：</a:t>
            </a:r>
            <a:r>
              <a:rPr lang="zh-CN" altLang="en-US" sz="3200" b="1">
                <a:solidFill>
                  <a:schemeClr val="bg1"/>
                </a:solidFill>
                <a:latin typeface="华文中宋" charset="-122"/>
                <a:ea typeface="华文中宋"/>
              </a:rPr>
              <a:t>为政以德，譬如北辰，居其所而</a:t>
            </a:r>
            <a:r>
              <a:rPr lang="zh-CN" altLang="en-US" sz="3200" b="1">
                <a:solidFill>
                  <a:srgbClr val="FF0000"/>
                </a:solidFill>
                <a:latin typeface="华文中宋" charset="-122"/>
                <a:ea typeface="华文中宋"/>
              </a:rPr>
              <a:t>众星共之</a:t>
            </a:r>
            <a:r>
              <a:rPr lang="zh-CN" altLang="en-US" sz="3200" b="1">
                <a:solidFill>
                  <a:schemeClr val="bg1"/>
                </a:solidFill>
                <a:latin typeface="华文中宋" charset="-122"/>
                <a:ea typeface="华文中宋"/>
              </a:rPr>
              <a:t>。道之以政，</a:t>
            </a:r>
            <a:endParaRPr lang="zh-CN" altLang="en-US" sz="3200" b="1">
              <a:solidFill>
                <a:schemeClr val="bg1"/>
              </a:solidFill>
              <a:latin typeface="华文中宋" charset="-122"/>
              <a:ea typeface="华文中宋"/>
            </a:endParaRPr>
          </a:p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华文中宋" charset="-122"/>
                <a:ea typeface="华文中宋"/>
              </a:rPr>
              <a:t>齐之以刑，民免而无耻；道之以德，齐之以礼，有耻且格。                                                                              </a:t>
            </a:r>
            <a:endParaRPr lang="zh-CN" altLang="en-US" sz="3200" b="1">
              <a:solidFill>
                <a:schemeClr val="bg1"/>
              </a:solidFill>
              <a:latin typeface="华文中宋" charset="-122"/>
              <a:ea typeface="华文中宋"/>
            </a:endParaRPr>
          </a:p>
        </p:txBody>
      </p:sp>
      <p:sp>
        <p:nvSpPr>
          <p:cNvPr id="20485" name="文本框 4"/>
          <p:cNvSpPr/>
          <p:nvPr>
            <p:custDataLst>
              <p:tags r:id="rId8"/>
            </p:custDataLst>
          </p:nvPr>
        </p:nvSpPr>
        <p:spPr>
          <a:xfrm>
            <a:off x="920750" y="2790825"/>
            <a:ext cx="11090275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F4B183"/>
                </a:solidFill>
                <a:latin typeface="微软雅黑" charset="-122"/>
              </a:rPr>
              <a:t>你认为孔子提倡</a:t>
            </a:r>
            <a:r>
              <a:rPr lang="en-US" altLang="zh-CN" sz="2800">
                <a:solidFill>
                  <a:srgbClr val="F4B183"/>
                </a:solidFill>
                <a:latin typeface="微软雅黑" charset="-122"/>
              </a:rPr>
              <a:t>“</a:t>
            </a:r>
            <a:r>
              <a:rPr lang="zh-CN" altLang="en-US" sz="2800">
                <a:solidFill>
                  <a:srgbClr val="F4B183"/>
                </a:solidFill>
                <a:latin typeface="微软雅黑" charset="-122"/>
              </a:rPr>
              <a:t>为政以德</a:t>
            </a:r>
            <a:r>
              <a:rPr lang="en-US" altLang="zh-CN" sz="2800">
                <a:solidFill>
                  <a:srgbClr val="F4B183"/>
                </a:solidFill>
                <a:latin typeface="微软雅黑" charset="-122"/>
              </a:rPr>
              <a:t>”“</a:t>
            </a:r>
            <a:r>
              <a:rPr lang="zh-CN" altLang="en-US" sz="2800">
                <a:solidFill>
                  <a:srgbClr val="F4B183"/>
                </a:solidFill>
                <a:latin typeface="微软雅黑" charset="-122"/>
              </a:rPr>
              <a:t>道之以德</a:t>
            </a:r>
            <a:r>
              <a:rPr lang="en-US" altLang="zh-CN" sz="2800">
                <a:solidFill>
                  <a:srgbClr val="F4B183"/>
                </a:solidFill>
                <a:latin typeface="微软雅黑" charset="-122"/>
              </a:rPr>
              <a:t>”</a:t>
            </a:r>
            <a:r>
              <a:rPr lang="zh-CN" altLang="en-US" sz="2800">
                <a:solidFill>
                  <a:srgbClr val="F4B183"/>
                </a:solidFill>
                <a:latin typeface="微软雅黑" charset="-122"/>
              </a:rPr>
              <a:t>有什么积极的意义？</a:t>
            </a:r>
            <a:endParaRPr lang="zh-CN" altLang="en-US" sz="2800">
              <a:solidFill>
                <a:srgbClr val="F4B183"/>
              </a:solidFill>
              <a:latin typeface="微软雅黑" charset="-122"/>
            </a:endParaRPr>
          </a:p>
        </p:txBody>
      </p:sp>
      <p:sp>
        <p:nvSpPr>
          <p:cNvPr id="20486" name="文本框 5"/>
          <p:cNvSpPr/>
          <p:nvPr>
            <p:custDataLst>
              <p:tags r:id="rId9"/>
            </p:custDataLst>
          </p:nvPr>
        </p:nvSpPr>
        <p:spPr>
          <a:xfrm>
            <a:off x="711200" y="3557588"/>
            <a:ext cx="11115675" cy="2062162"/>
          </a:xfrm>
          <a:prstGeom prst="rect">
            <a:avLst/>
          </a:prstGeom>
          <a:noFill/>
          <a:ln w="12700">
            <a:solidFill>
              <a:srgbClr val="00B050"/>
            </a:solidFill>
            <a:prstDash val="dash"/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>
                <a:solidFill>
                  <a:schemeClr val="bg1"/>
                </a:solidFill>
                <a:latin typeface="华文新魏" charset="-122"/>
                <a:ea typeface="华文新魏"/>
              </a:rPr>
              <a:t>答：</a:t>
            </a:r>
            <a:endParaRPr lang="en-US" altLang="zh-CN" sz="3200">
              <a:solidFill>
                <a:schemeClr val="bg1"/>
              </a:solidFill>
              <a:latin typeface="华文新魏" charset="-122"/>
              <a:ea typeface="华文新魏"/>
            </a:endParaRPr>
          </a:p>
          <a:p>
            <a:pPr marL="0" marR="0" lvl="0" indent="0"/>
            <a:r>
              <a:rPr lang="en-US" altLang="zh-CN" sz="3200">
                <a:solidFill>
                  <a:schemeClr val="bg1"/>
                </a:solidFill>
                <a:latin typeface="华文新魏" charset="-122"/>
                <a:ea typeface="华文新魏"/>
              </a:rPr>
              <a:t>   1.“</a:t>
            </a:r>
            <a:r>
              <a:rPr lang="zh-CN" altLang="en-US" sz="3200">
                <a:solidFill>
                  <a:schemeClr val="bg1"/>
                </a:solidFill>
                <a:latin typeface="华文新魏" charset="-122"/>
                <a:ea typeface="华文新魏"/>
              </a:rPr>
              <a:t>为政以德</a:t>
            </a:r>
            <a:r>
              <a:rPr lang="en-US" altLang="zh-CN" sz="3200">
                <a:solidFill>
                  <a:schemeClr val="bg1"/>
                </a:solidFill>
                <a:latin typeface="华文新魏" charset="-122"/>
                <a:ea typeface="华文新魏"/>
              </a:rPr>
              <a:t>”</a:t>
            </a:r>
            <a:r>
              <a:rPr lang="zh-CN" altLang="en-US" sz="3200">
                <a:solidFill>
                  <a:schemeClr val="bg1"/>
                </a:solidFill>
                <a:latin typeface="华文新魏" charset="-122"/>
                <a:ea typeface="华文新魏"/>
              </a:rPr>
              <a:t>要求统治者爱护百姓，体现出</a:t>
            </a:r>
            <a:r>
              <a:rPr lang="zh-CN" altLang="en-US" sz="3200" b="1">
                <a:solidFill>
                  <a:srgbClr val="FF0000"/>
                </a:solidFill>
                <a:latin typeface="华文新魏" charset="-122"/>
                <a:ea typeface="华文新魏"/>
              </a:rPr>
              <a:t>民本思想</a:t>
            </a:r>
            <a:r>
              <a:rPr lang="zh-CN" altLang="en-US" sz="3200">
                <a:solidFill>
                  <a:schemeClr val="bg1"/>
                </a:solidFill>
                <a:latin typeface="华文新魏" charset="-122"/>
                <a:ea typeface="华文新魏"/>
              </a:rPr>
              <a:t>，</a:t>
            </a:r>
            <a:endParaRPr lang="en-US" altLang="zh-CN" sz="3200">
              <a:solidFill>
                <a:schemeClr val="bg1"/>
              </a:solidFill>
              <a:latin typeface="华文新魏" charset="-122"/>
              <a:ea typeface="华文新魏"/>
            </a:endParaRPr>
          </a:p>
          <a:p>
            <a:pPr marL="0" marR="0" lvl="0" indent="0"/>
            <a:r>
              <a:rPr lang="zh-CN" altLang="en-US" sz="3200">
                <a:solidFill>
                  <a:schemeClr val="bg1"/>
                </a:solidFill>
                <a:latin typeface="华文新魏" charset="-122"/>
                <a:ea typeface="华文新魏"/>
              </a:rPr>
              <a:t>有利于改善民生。</a:t>
            </a:r>
            <a:endParaRPr lang="en-US" altLang="zh-CN" sz="3200">
              <a:solidFill>
                <a:schemeClr val="bg1"/>
              </a:solidFill>
              <a:latin typeface="华文新魏" charset="-122"/>
              <a:ea typeface="华文新魏"/>
            </a:endParaRPr>
          </a:p>
          <a:p>
            <a:pPr marL="0" marR="0" lvl="0" indent="0"/>
            <a:r>
              <a:rPr lang="en-US" altLang="zh-CN" sz="3200">
                <a:solidFill>
                  <a:schemeClr val="bg1"/>
                </a:solidFill>
                <a:latin typeface="华文新魏" charset="-122"/>
                <a:ea typeface="华文新魏"/>
              </a:rPr>
              <a:t>   2.</a:t>
            </a:r>
            <a:r>
              <a:rPr lang="zh-CN" altLang="en-US" sz="3200">
                <a:solidFill>
                  <a:schemeClr val="bg1"/>
                </a:solidFill>
                <a:latin typeface="华文新魏" charset="-122"/>
                <a:ea typeface="华文新魏"/>
              </a:rPr>
              <a:t>这些对今天提倡的以德治国、建设</a:t>
            </a:r>
            <a:r>
              <a:rPr lang="zh-CN" altLang="en-US" sz="3200" b="1">
                <a:solidFill>
                  <a:srgbClr val="FF0000"/>
                </a:solidFill>
                <a:latin typeface="华文新魏" charset="-122"/>
                <a:ea typeface="华文新魏"/>
              </a:rPr>
              <a:t>和谐社会</a:t>
            </a:r>
            <a:r>
              <a:rPr lang="zh-CN" altLang="en-US" sz="3200">
                <a:solidFill>
                  <a:schemeClr val="bg1"/>
                </a:solidFill>
                <a:latin typeface="华文新魏" charset="-122"/>
                <a:ea typeface="华文新魏"/>
              </a:rPr>
              <a:t>有借鉴意义。</a:t>
            </a:r>
            <a:endParaRPr lang="zh-CN" altLang="en-US" sz="3200">
              <a:solidFill>
                <a:schemeClr val="bg1"/>
              </a:solidFill>
              <a:latin typeface="华文新魏" charset="-122"/>
              <a:ea typeface="华文新魏"/>
            </a:endParaRPr>
          </a:p>
        </p:txBody>
      </p:sp>
      <p:pic>
        <p:nvPicPr>
          <p:cNvPr id="20487" name="图片 7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1176000" y="114300"/>
            <a:ext cx="893762" cy="942975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20488" name="文本框 6"/>
          <p:cNvSpPr/>
          <p:nvPr>
            <p:custDataLst>
              <p:tags r:id="rId12"/>
            </p:custDataLst>
          </p:nvPr>
        </p:nvSpPr>
        <p:spPr>
          <a:xfrm>
            <a:off x="127000" y="635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20489" name="文本框 8"/>
          <p:cNvSpPr/>
          <p:nvPr>
            <p:custDataLst>
              <p:tags r:id="rId13"/>
            </p:custDataLst>
          </p:nvPr>
        </p:nvSpPr>
        <p:spPr>
          <a:xfrm>
            <a:off x="127000" y="67183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10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1"/>
      <p:bldP spid="20486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1506" name="AutoShape 15" descr="15"/>
          <p:cNvSpPr/>
          <p:nvPr>
            <p:custDataLst>
              <p:tags r:id="rId3"/>
            </p:custDataLst>
          </p:nvPr>
        </p:nvSpPr>
        <p:spPr>
          <a:xfrm>
            <a:off x="862012" y="295275"/>
            <a:ext cx="4130675" cy="539750"/>
          </a:xfrm>
          <a:prstGeom prst="roundRect">
            <a:avLst>
              <a:gd name="adj" fmla="val 27681"/>
            </a:avLst>
          </a:prstGeom>
          <a:blipFill rotWithShape="1">
            <a:blip r:embed="rId4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ea typeface="黑体"/>
              </a:rPr>
              <a:t>③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教育理念（</a:t>
            </a:r>
            <a:r>
              <a:rPr lang="en-US" altLang="zh-CN" sz="3200" b="1">
                <a:solidFill>
                  <a:schemeClr val="bg1"/>
                </a:solidFill>
                <a:latin typeface="黑体" charset="-122"/>
                <a:ea typeface="黑体"/>
              </a:rPr>
              <a:t>1.2.3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）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pic>
        <p:nvPicPr>
          <p:cNvPr id="21507" name="组合 13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9407525" y="4029075"/>
            <a:ext cx="2581275" cy="22606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cxnSp>
        <p:nvCxnSpPr>
          <p:cNvPr id="21508" name="直接连接符 3"/>
          <p:cNvCxnSpPr/>
          <p:nvPr>
            <p:custDataLst>
              <p:tags r:id="rId7"/>
            </p:custDataLst>
          </p:nvPr>
        </p:nvCxnSpPr>
        <p:spPr>
          <a:xfrm flipH="1" flipV="1">
            <a:off x="7986712" y="4752975"/>
            <a:ext cx="1241425" cy="11112"/>
          </a:xfrm>
          <a:prstGeom prst="line">
            <a:avLst/>
          </a:prstGeom>
          <a:noFill/>
          <a:ln w="19050">
            <a:solidFill>
              <a:srgbClr val="F4B183">
                <a:alpha val="98999"/>
              </a:srgbClr>
            </a:solidFill>
            <a:prstDash val="sysDot"/>
            <a:miter lim="800000"/>
            <a:headEnd type="oval"/>
            <a:tailEnd type="oval"/>
          </a:ln>
        </p:spPr>
      </p:cxnSp>
      <p:cxnSp>
        <p:nvCxnSpPr>
          <p:cNvPr id="21509" name="直接连接符 4"/>
          <p:cNvCxnSpPr/>
          <p:nvPr>
            <p:custDataLst>
              <p:tags r:id="rId8"/>
            </p:custDataLst>
          </p:nvPr>
        </p:nvCxnSpPr>
        <p:spPr>
          <a:xfrm flipH="1" flipV="1">
            <a:off x="7986712" y="5311775"/>
            <a:ext cx="1246188" cy="9525"/>
          </a:xfrm>
          <a:prstGeom prst="line">
            <a:avLst/>
          </a:prstGeom>
          <a:noFill/>
          <a:ln w="19050">
            <a:solidFill>
              <a:srgbClr val="F4B183">
                <a:alpha val="98999"/>
              </a:srgbClr>
            </a:solidFill>
            <a:prstDash val="sysDot"/>
            <a:miter lim="800000"/>
            <a:headEnd type="oval"/>
            <a:tailEnd type="oval"/>
          </a:ln>
        </p:spPr>
      </p:cxnSp>
      <p:sp>
        <p:nvSpPr>
          <p:cNvPr id="21510" name="文本框 8"/>
          <p:cNvSpPr/>
          <p:nvPr>
            <p:custDataLst>
              <p:tags r:id="rId9"/>
            </p:custDataLst>
          </p:nvPr>
        </p:nvSpPr>
        <p:spPr>
          <a:xfrm>
            <a:off x="390525" y="1225550"/>
            <a:ext cx="3235325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600" b="1">
                <a:solidFill>
                  <a:schemeClr val="accent2"/>
                </a:solidFill>
              </a:rPr>
              <a:t>1.</a:t>
            </a:r>
            <a:r>
              <a:rPr lang="zh-CN" altLang="en-US" sz="3200" b="1">
                <a:solidFill>
                  <a:schemeClr val="accent2"/>
                </a:solidFill>
              </a:rPr>
              <a:t>创办</a:t>
            </a:r>
            <a:r>
              <a:rPr lang="zh-CN" altLang="en-US" sz="3200" b="1">
                <a:solidFill>
                  <a:srgbClr val="FF0000"/>
                </a:solidFill>
              </a:rPr>
              <a:t>私学</a:t>
            </a:r>
            <a:endParaRPr lang="zh-CN" altLang="en-US" sz="3200" b="1">
              <a:solidFill>
                <a:srgbClr val="FF0000"/>
              </a:solidFill>
            </a:endParaRPr>
          </a:p>
          <a:p>
            <a:pPr marL="0" marR="0" lvl="0" indent="0"/>
            <a:r>
              <a:rPr lang="zh-CN" altLang="en-US" sz="2800" b="1">
                <a:solidFill>
                  <a:schemeClr val="accent2"/>
                </a:solidFill>
                <a:latin typeface="Arial" pitchFamily="34" charset="0"/>
                <a:ea typeface="幼圆"/>
              </a:rPr>
              <a:t>          ↓</a:t>
            </a:r>
            <a:endParaRPr lang="en-US" altLang="zh-CN" sz="2800" b="1">
              <a:solidFill>
                <a:schemeClr val="accent2"/>
              </a:solidFill>
              <a:latin typeface="幼圆" charset="-122"/>
              <a:ea typeface="幼圆"/>
            </a:endParaRPr>
          </a:p>
          <a:p>
            <a:pPr marL="0" marR="0" lvl="0" indent="0"/>
            <a:r>
              <a:rPr lang="zh-CN" altLang="en-US" sz="2800" b="1">
                <a:solidFill>
                  <a:schemeClr val="bg2"/>
                </a:solidFill>
                <a:latin typeface="楷体" charset="-122"/>
                <a:ea typeface="楷体" panose="02010609060101010101" charset="-122"/>
              </a:rPr>
              <a:t>打破了贵族和王室垄断教育的局面</a:t>
            </a:r>
            <a:endParaRPr lang="zh-CN" altLang="en-US" sz="2800" b="1">
              <a:solidFill>
                <a:schemeClr val="bg2"/>
              </a:solidFill>
              <a:latin typeface="楷体" charset="-122"/>
              <a:ea typeface="楷体" panose="02010609060101010101" charset="-122"/>
            </a:endParaRPr>
          </a:p>
        </p:txBody>
      </p:sp>
      <p:pic>
        <p:nvPicPr>
          <p:cNvPr id="21511" name="图片 12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102225" y="904875"/>
            <a:ext cx="3228975" cy="21971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grpSp>
        <p:nvGrpSpPr>
          <p:cNvPr id="21512" name="组合 23"/>
          <p:cNvGrpSpPr/>
          <p:nvPr>
            <p:custDataLst>
              <p:tags r:id="rId12"/>
            </p:custDataLst>
          </p:nvPr>
        </p:nvGrpSpPr>
        <p:grpSpPr>
          <a:xfrm>
            <a:off x="3451225" y="904875"/>
            <a:ext cx="1430338" cy="2197100"/>
            <a:chOff x="4734" y="1426"/>
            <a:chExt cx="3226" cy="5482"/>
          </a:xfrm>
        </p:grpSpPr>
        <p:pic>
          <p:nvPicPr>
            <p:cNvPr id="21513" name="图片 14"/>
            <p:cNvPicPr/>
            <p:nvPr>
              <p:custDataLst>
                <p:tags r:id="rId14"/>
              </p:custDataLst>
            </p:nvPr>
          </p:nvPicPr>
          <p:blipFill>
            <a:blip r:embed="rId13"/>
            <a:stretch>
              <a:fillRect/>
            </a:stretch>
          </p:blipFill>
          <p:spPr>
            <a:xfrm>
              <a:off x="4734" y="1426"/>
              <a:ext cx="3227" cy="5482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</p:pic>
        <p:sp>
          <p:nvSpPr>
            <p:cNvPr id="21514" name="矩形 16"/>
            <p:cNvSpPr/>
            <p:nvPr>
              <p:custDataLst>
                <p:tags r:id="rId15"/>
              </p:custDataLst>
            </p:nvPr>
          </p:nvSpPr>
          <p:spPr>
            <a:xfrm>
              <a:off x="4925" y="4814"/>
              <a:ext cx="629" cy="943"/>
            </a:xfrm>
            <a:prstGeom prst="rect">
              <a:avLst/>
            </a:prstGeom>
            <a:solidFill>
              <a:srgbClr val="EADFD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 algn="ctr" fontAlgn="base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1515" name="文本框 24"/>
          <p:cNvSpPr/>
          <p:nvPr>
            <p:custDataLst>
              <p:tags r:id="rId16"/>
            </p:custDataLst>
          </p:nvPr>
        </p:nvSpPr>
        <p:spPr>
          <a:xfrm>
            <a:off x="8499475" y="1133475"/>
            <a:ext cx="3500438" cy="2000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600" b="1">
                <a:solidFill>
                  <a:schemeClr val="accent2"/>
                </a:solidFill>
              </a:rPr>
              <a:t>2.</a:t>
            </a:r>
            <a:r>
              <a:rPr lang="zh-CN" altLang="en-US" sz="3200" b="1">
                <a:solidFill>
                  <a:schemeClr val="accent2"/>
                </a:solidFill>
              </a:rPr>
              <a:t>主张“</a:t>
            </a:r>
            <a:r>
              <a:rPr lang="zh-CN" altLang="en-US" sz="3200" b="1">
                <a:solidFill>
                  <a:srgbClr val="FF0000"/>
                </a:solidFill>
              </a:rPr>
              <a:t>有教无类</a:t>
            </a:r>
            <a:r>
              <a:rPr lang="zh-CN" altLang="en-US" sz="3200" b="1">
                <a:solidFill>
                  <a:schemeClr val="accent2"/>
                </a:solidFill>
              </a:rPr>
              <a:t>”</a:t>
            </a:r>
            <a:endParaRPr lang="zh-CN" altLang="en-US" sz="3200" b="1">
              <a:solidFill>
                <a:schemeClr val="accent2"/>
              </a:solidFill>
            </a:endParaRPr>
          </a:p>
          <a:p>
            <a:pPr marL="0" marR="0" lvl="0" indent="0"/>
            <a:r>
              <a:rPr lang="zh-CN" altLang="en-US" sz="3200" b="1">
                <a:solidFill>
                  <a:schemeClr val="accent2"/>
                </a:solidFill>
                <a:latin typeface="Arial" pitchFamily="34" charset="0"/>
              </a:rPr>
              <a:t>             ↓</a:t>
            </a:r>
            <a:endParaRPr lang="en-US" altLang="zh-CN" sz="3200" b="1">
              <a:solidFill>
                <a:schemeClr val="accent2"/>
              </a:solidFill>
            </a:endParaRPr>
          </a:p>
          <a:p>
            <a:pPr marL="0" marR="0" lvl="0" indent="0"/>
            <a:r>
              <a:rPr lang="zh-CN" altLang="en-US" sz="2800" b="1">
                <a:solidFill>
                  <a:schemeClr val="bg2"/>
                </a:solidFill>
              </a:rPr>
              <a:t>促进了教育在民间的发展</a:t>
            </a:r>
            <a:endParaRPr lang="zh-CN" altLang="en-US" sz="2800" b="1">
              <a:solidFill>
                <a:schemeClr val="bg2"/>
              </a:solidFill>
            </a:endParaRPr>
          </a:p>
        </p:txBody>
      </p:sp>
      <p:sp>
        <p:nvSpPr>
          <p:cNvPr id="21516" name="文本框 7"/>
          <p:cNvSpPr/>
          <p:nvPr>
            <p:custDataLst>
              <p:tags r:id="rId17"/>
            </p:custDataLst>
          </p:nvPr>
        </p:nvSpPr>
        <p:spPr>
          <a:xfrm>
            <a:off x="1001713" y="3373438"/>
            <a:ext cx="110632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accent2"/>
                </a:solidFill>
              </a:rPr>
              <a:t>3.</a:t>
            </a:r>
            <a:r>
              <a:rPr lang="zh-CN" altLang="en-US" sz="2800" b="1">
                <a:solidFill>
                  <a:schemeClr val="accent2"/>
                </a:solidFill>
              </a:rPr>
              <a:t>注重</a:t>
            </a:r>
            <a:r>
              <a:rPr lang="zh-CN" altLang="en-US" sz="2800" b="1">
                <a:solidFill>
                  <a:srgbClr val="FF0000"/>
                </a:solidFill>
              </a:rPr>
              <a:t>道德教育</a:t>
            </a:r>
            <a:r>
              <a:rPr lang="zh-CN" altLang="en-US" sz="2800" b="1">
                <a:solidFill>
                  <a:schemeClr val="accent2"/>
                </a:solidFill>
              </a:rPr>
              <a:t>和文化知识教育，提出一系列的</a:t>
            </a:r>
            <a:r>
              <a:rPr lang="zh-CN" altLang="en-US" sz="2800" b="1">
                <a:solidFill>
                  <a:srgbClr val="FF0000"/>
                </a:solidFill>
              </a:rPr>
              <a:t>教学原则和方法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1517" name="文本框 28"/>
          <p:cNvSpPr txBox="1"/>
          <p:nvPr>
            <p:custDataLst>
              <p:tags r:id="rId18"/>
            </p:custDataLst>
          </p:nvPr>
        </p:nvSpPr>
        <p:spPr>
          <a:xfrm>
            <a:off x="4214813" y="4454525"/>
            <a:ext cx="3967163" cy="5207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2800">
                <a:solidFill>
                  <a:srgbClr val="FFD966"/>
                </a:solidFill>
              </a:rPr>
              <a:t>因材施教</a:t>
            </a:r>
            <a:r>
              <a:rPr lang="en-US" altLang="zh-CN" sz="2800">
                <a:solidFill>
                  <a:srgbClr val="F4B183"/>
                </a:solidFill>
              </a:rPr>
              <a:t>——</a:t>
            </a:r>
            <a:r>
              <a:rPr lang="zh-CN" altLang="en-US" sz="2800">
                <a:solidFill>
                  <a:srgbClr val="F4B183"/>
                </a:solidFill>
              </a:rPr>
              <a:t>教学原则</a:t>
            </a:r>
            <a:endParaRPr lang="zh-CN" altLang="en-US" sz="2800">
              <a:solidFill>
                <a:srgbClr val="F4B183"/>
              </a:solidFill>
            </a:endParaRPr>
          </a:p>
        </p:txBody>
      </p:sp>
      <p:sp>
        <p:nvSpPr>
          <p:cNvPr id="21518" name="文本框 29"/>
          <p:cNvSpPr txBox="1"/>
          <p:nvPr>
            <p:custDataLst>
              <p:tags r:id="rId19"/>
            </p:custDataLst>
          </p:nvPr>
        </p:nvSpPr>
        <p:spPr>
          <a:xfrm>
            <a:off x="3911600" y="5056188"/>
            <a:ext cx="4767263" cy="5222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2800">
                <a:solidFill>
                  <a:srgbClr val="FFD966"/>
                </a:solidFill>
              </a:rPr>
              <a:t>温故而知新</a:t>
            </a:r>
            <a:r>
              <a:rPr lang="en-US" altLang="zh-CN" sz="2800">
                <a:solidFill>
                  <a:srgbClr val="F4B183"/>
                </a:solidFill>
              </a:rPr>
              <a:t>——</a:t>
            </a:r>
            <a:r>
              <a:rPr lang="zh-CN" altLang="en-US" sz="2800">
                <a:solidFill>
                  <a:srgbClr val="F4B183"/>
                </a:solidFill>
              </a:rPr>
              <a:t>学习方法</a:t>
            </a:r>
            <a:endParaRPr lang="zh-CN" altLang="en-US" sz="2800">
              <a:solidFill>
                <a:srgbClr val="F4B183"/>
              </a:solidFill>
            </a:endParaRPr>
          </a:p>
        </p:txBody>
      </p:sp>
      <p:sp>
        <p:nvSpPr>
          <p:cNvPr id="21519" name="文本框 2"/>
          <p:cNvSpPr/>
          <p:nvPr>
            <p:custDataLst>
              <p:tags r:id="rId20"/>
            </p:custDataLst>
          </p:nvPr>
        </p:nvSpPr>
        <p:spPr>
          <a:xfrm>
            <a:off x="127000" y="67183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8" dur="1000" fill="hold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3" dur="1000" fill="hold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3" dur="1000" fill="hold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1" dur="1000" fill="hold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37" dur="500" fill="hold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43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46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1" dur="1000" fill="hold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54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9" dur="1000" fill="hold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5" grpId="1"/>
      <p:bldP spid="21516" grpId="2"/>
      <p:bldP spid="21517" grpId="3"/>
      <p:bldP spid="21518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2530" name="Text Box 4"/>
          <p:cNvSpPr/>
          <p:nvPr>
            <p:custDataLst>
              <p:tags r:id="rId3"/>
            </p:custDataLst>
          </p:nvPr>
        </p:nvSpPr>
        <p:spPr>
          <a:xfrm>
            <a:off x="1177925" y="1552575"/>
            <a:ext cx="3536950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zh-CN" altLang="en-US" sz="3200" b="1">
                <a:latin typeface="Times New Roman" pitchFamily="18" charset="0"/>
                <a:ea typeface="黑体"/>
              </a:rPr>
              <a:t>教学方法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1" name="Text Box 5"/>
          <p:cNvSpPr/>
          <p:nvPr>
            <p:custDataLst>
              <p:tags r:id="rId4"/>
            </p:custDataLst>
          </p:nvPr>
        </p:nvSpPr>
        <p:spPr>
          <a:xfrm>
            <a:off x="808038" y="2613025"/>
            <a:ext cx="4275138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zh-CN" altLang="en-US" sz="3200" b="1">
                <a:latin typeface="Times New Roman" pitchFamily="18" charset="0"/>
                <a:ea typeface="黑体"/>
              </a:rPr>
              <a:t>教学对象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2" name="Text Box 6"/>
          <p:cNvSpPr/>
          <p:nvPr>
            <p:custDataLst>
              <p:tags r:id="rId5"/>
            </p:custDataLst>
          </p:nvPr>
        </p:nvSpPr>
        <p:spPr>
          <a:xfrm>
            <a:off x="1103312" y="3449638"/>
            <a:ext cx="3686175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zh-CN" altLang="en-US" sz="3200" b="1">
                <a:latin typeface="Times New Roman" pitchFamily="18" charset="0"/>
                <a:ea typeface="黑体"/>
              </a:rPr>
              <a:t>学习方法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3" name="Text Box 7"/>
          <p:cNvSpPr/>
          <p:nvPr>
            <p:custDataLst>
              <p:tags r:id="rId6"/>
            </p:custDataLst>
          </p:nvPr>
        </p:nvSpPr>
        <p:spPr>
          <a:xfrm>
            <a:off x="882650" y="4735512"/>
            <a:ext cx="4127500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zh-CN" altLang="en-US" sz="3200" b="1">
                <a:latin typeface="Times New Roman" pitchFamily="18" charset="0"/>
                <a:ea typeface="黑体"/>
              </a:rPr>
              <a:t>学习态度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4" name="Text Box 8"/>
          <p:cNvSpPr/>
          <p:nvPr>
            <p:custDataLst>
              <p:tags r:id="rId7"/>
            </p:custDataLst>
          </p:nvPr>
        </p:nvSpPr>
        <p:spPr>
          <a:xfrm>
            <a:off x="6435725" y="1552575"/>
            <a:ext cx="5434013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en-US" altLang="zh-CN" sz="3200" b="1">
                <a:latin typeface="Times New Roman" pitchFamily="18" charset="0"/>
                <a:ea typeface="黑体"/>
              </a:rPr>
              <a:t>“</a:t>
            </a:r>
            <a:r>
              <a:rPr lang="zh-CN" altLang="en-US" sz="3200" b="1">
                <a:latin typeface="Times New Roman" pitchFamily="18" charset="0"/>
                <a:ea typeface="黑体"/>
              </a:rPr>
              <a:t>有教无类”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5" name="Text Box 9"/>
          <p:cNvSpPr/>
          <p:nvPr>
            <p:custDataLst>
              <p:tags r:id="rId8"/>
            </p:custDataLst>
          </p:nvPr>
        </p:nvSpPr>
        <p:spPr>
          <a:xfrm>
            <a:off x="7126288" y="2613025"/>
            <a:ext cx="4421187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en-US" altLang="zh-CN" sz="3200" b="1">
                <a:latin typeface="Times New Roman" pitchFamily="18" charset="0"/>
                <a:ea typeface="黑体"/>
              </a:rPr>
              <a:t>“</a:t>
            </a:r>
            <a:r>
              <a:rPr lang="zh-CN" altLang="en-US" sz="3200" b="1">
                <a:latin typeface="Times New Roman" pitchFamily="18" charset="0"/>
                <a:ea typeface="黑体"/>
              </a:rPr>
              <a:t>因材施教”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6" name="Text Box 10"/>
          <p:cNvSpPr/>
          <p:nvPr>
            <p:custDataLst>
              <p:tags r:id="rId9"/>
            </p:custDataLst>
          </p:nvPr>
        </p:nvSpPr>
        <p:spPr>
          <a:xfrm>
            <a:off x="7126288" y="3449638"/>
            <a:ext cx="5643562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en-US" altLang="zh-CN" sz="3200" b="1">
                <a:latin typeface="Times New Roman" pitchFamily="18" charset="0"/>
                <a:ea typeface="黑体"/>
              </a:rPr>
              <a:t>“</a:t>
            </a:r>
            <a:r>
              <a:rPr lang="zh-CN" altLang="en-US" sz="3200" b="1">
                <a:latin typeface="Times New Roman" pitchFamily="18" charset="0"/>
                <a:ea typeface="黑体"/>
              </a:rPr>
              <a:t>知之为知之，不知为不知”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7" name="Text Box 11"/>
          <p:cNvSpPr/>
          <p:nvPr>
            <p:custDataLst>
              <p:tags r:id="rId10"/>
            </p:custDataLst>
          </p:nvPr>
        </p:nvSpPr>
        <p:spPr>
          <a:xfrm>
            <a:off x="7056438" y="4557713"/>
            <a:ext cx="5226050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en-US" altLang="zh-CN" sz="3200" b="1">
                <a:latin typeface="Times New Roman" pitchFamily="18" charset="0"/>
                <a:ea typeface="黑体"/>
              </a:rPr>
              <a:t>“</a:t>
            </a:r>
            <a:r>
              <a:rPr lang="zh-CN" altLang="en-US" sz="3200" b="1">
                <a:latin typeface="Times New Roman" pitchFamily="18" charset="0"/>
                <a:ea typeface="黑体"/>
              </a:rPr>
              <a:t>温故而知新”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sp>
        <p:nvSpPr>
          <p:cNvPr id="22538" name="Text Box 12"/>
          <p:cNvSpPr/>
          <p:nvPr>
            <p:custDataLst>
              <p:tags r:id="rId11"/>
            </p:custDataLst>
          </p:nvPr>
        </p:nvSpPr>
        <p:spPr>
          <a:xfrm>
            <a:off x="6299200" y="5502275"/>
            <a:ext cx="6616700" cy="593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2598" tIns="51299" rIns="102598" bIns="51299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>
              <a:spcBef>
                <a:spcPct val="50000"/>
              </a:spcBef>
              <a:buClr>
                <a:schemeClr val="accent2"/>
              </a:buClr>
              <a:buSzPct val="80000"/>
              <a:buFont typeface="Wingdings"/>
            </a:pPr>
            <a:r>
              <a:rPr lang="en-US" altLang="zh-CN" sz="3200" b="1">
                <a:latin typeface="Times New Roman" pitchFamily="18" charset="0"/>
                <a:ea typeface="黑体"/>
              </a:rPr>
              <a:t>“</a:t>
            </a:r>
            <a:r>
              <a:rPr lang="zh-CN" altLang="en-US" sz="3200" b="1">
                <a:latin typeface="Times New Roman" pitchFamily="18" charset="0"/>
                <a:ea typeface="黑体"/>
              </a:rPr>
              <a:t>学而不思则罔，思而不学则殆”</a:t>
            </a:r>
            <a:endParaRPr lang="zh-CN" altLang="en-US" sz="3200" b="1">
              <a:latin typeface="Times New Roman" pitchFamily="18" charset="0"/>
              <a:ea typeface="黑体"/>
            </a:endParaRPr>
          </a:p>
        </p:txBody>
      </p:sp>
      <p:cxnSp>
        <p:nvCxnSpPr>
          <p:cNvPr id="22539" name="Line 13"/>
          <p:cNvCxnSpPr/>
          <p:nvPr>
            <p:custDataLst>
              <p:tags r:id="rId12"/>
            </p:custDataLst>
          </p:nvPr>
        </p:nvCxnSpPr>
        <p:spPr>
          <a:xfrm flipV="1">
            <a:off x="3910012" y="1831975"/>
            <a:ext cx="4403725" cy="1081088"/>
          </a:xfrm>
          <a:prstGeom prst="line">
            <a:avLst/>
          </a:prstGeom>
          <a:noFill/>
          <a:ln w="28575">
            <a:solidFill>
              <a:srgbClr val="FF0000"/>
            </a:solidFill>
            <a:bevel/>
          </a:ln>
        </p:spPr>
      </p:cxnSp>
      <p:cxnSp>
        <p:nvCxnSpPr>
          <p:cNvPr id="22540" name="Line 14"/>
          <p:cNvCxnSpPr/>
          <p:nvPr>
            <p:custDataLst>
              <p:tags r:id="rId13"/>
            </p:custDataLst>
          </p:nvPr>
        </p:nvCxnSpPr>
        <p:spPr>
          <a:xfrm>
            <a:off x="4014788" y="1831975"/>
            <a:ext cx="4125912" cy="1171575"/>
          </a:xfrm>
          <a:prstGeom prst="line">
            <a:avLst/>
          </a:prstGeom>
          <a:noFill/>
          <a:ln w="28575">
            <a:solidFill>
              <a:srgbClr val="FF0000"/>
            </a:solidFill>
            <a:bevel/>
          </a:ln>
        </p:spPr>
      </p:cxnSp>
      <p:cxnSp>
        <p:nvCxnSpPr>
          <p:cNvPr id="22541" name="Line 15"/>
          <p:cNvCxnSpPr/>
          <p:nvPr>
            <p:custDataLst>
              <p:tags r:id="rId14"/>
            </p:custDataLst>
          </p:nvPr>
        </p:nvCxnSpPr>
        <p:spPr>
          <a:xfrm flipV="1">
            <a:off x="3830638" y="3652838"/>
            <a:ext cx="3622675" cy="1401762"/>
          </a:xfrm>
          <a:prstGeom prst="line">
            <a:avLst/>
          </a:prstGeom>
          <a:noFill/>
          <a:ln w="38100">
            <a:solidFill>
              <a:srgbClr val="FF0000"/>
            </a:solidFill>
            <a:bevel/>
          </a:ln>
        </p:spPr>
      </p:cxnSp>
      <p:cxnSp>
        <p:nvCxnSpPr>
          <p:cNvPr id="22542" name="Line 16"/>
          <p:cNvCxnSpPr/>
          <p:nvPr>
            <p:custDataLst>
              <p:tags r:id="rId15"/>
            </p:custDataLst>
          </p:nvPr>
        </p:nvCxnSpPr>
        <p:spPr>
          <a:xfrm>
            <a:off x="3911600" y="3652838"/>
            <a:ext cx="4402138" cy="1200150"/>
          </a:xfrm>
          <a:prstGeom prst="line">
            <a:avLst/>
          </a:prstGeom>
          <a:noFill/>
          <a:ln w="28575">
            <a:solidFill>
              <a:srgbClr val="FF0000"/>
            </a:solidFill>
            <a:bevel/>
          </a:ln>
        </p:spPr>
      </p:cxnSp>
      <p:cxnSp>
        <p:nvCxnSpPr>
          <p:cNvPr id="22543" name="Line 17"/>
          <p:cNvCxnSpPr/>
          <p:nvPr>
            <p:custDataLst>
              <p:tags r:id="rId16"/>
            </p:custDataLst>
          </p:nvPr>
        </p:nvCxnSpPr>
        <p:spPr>
          <a:xfrm>
            <a:off x="3830638" y="3771900"/>
            <a:ext cx="2884488" cy="1981200"/>
          </a:xfrm>
          <a:prstGeom prst="line">
            <a:avLst/>
          </a:prstGeom>
          <a:noFill/>
          <a:ln w="38100">
            <a:solidFill>
              <a:srgbClr val="FF0000"/>
            </a:solidFill>
            <a:bevel/>
          </a:ln>
        </p:spPr>
      </p:cxnSp>
      <p:sp>
        <p:nvSpPr>
          <p:cNvPr id="22544" name="矩形 76820"/>
          <p:cNvSpPr/>
          <p:nvPr>
            <p:custDataLst>
              <p:tags r:id="rId17"/>
            </p:custDataLst>
          </p:nvPr>
        </p:nvSpPr>
        <p:spPr>
          <a:xfrm>
            <a:off x="4519612" y="482600"/>
            <a:ext cx="3621088" cy="560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000" b="1">
                <a:latin typeface="Arial" pitchFamily="34" charset="0"/>
              </a:rPr>
              <a:t>孔子的教育思想有</a:t>
            </a:r>
            <a:r>
              <a:rPr lang="zh-CN" altLang="en-US" sz="2600" b="1">
                <a:latin typeface="Arial" pitchFamily="34" charset="0"/>
              </a:rPr>
              <a:t>：</a:t>
            </a:r>
            <a:endParaRPr lang="zh-CN" altLang="en-US" sz="2600" b="1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500" fill="hold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3" dur="500" fill="hold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9" dur="500" fill="hold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5" dur="500" fill="hold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1" dur="500" fill="hold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blipFill rotWithShape="0">
          <a:blip r:embed="rId12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3554" name="AutoShape 15" descr="15"/>
          <p:cNvSpPr/>
          <p:nvPr>
            <p:custDataLst>
              <p:tags r:id="rId3"/>
            </p:custDataLst>
          </p:nvPr>
        </p:nvSpPr>
        <p:spPr>
          <a:xfrm>
            <a:off x="412750" y="793750"/>
            <a:ext cx="3751262" cy="539750"/>
          </a:xfrm>
          <a:prstGeom prst="roundRect">
            <a:avLst>
              <a:gd name="adj" fmla="val 27681"/>
            </a:avLst>
          </a:prstGeom>
          <a:blipFill rotWithShape="1">
            <a:blip r:embed="rId4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latin typeface="微软雅黑" charset="-122"/>
              </a:rPr>
              <a:t>④著作及地位</a:t>
            </a:r>
            <a:r>
              <a:rPr lang="en-US" altLang="zh-CN" sz="3200" b="1">
                <a:solidFill>
                  <a:schemeClr val="bg1"/>
                </a:solidFill>
                <a:latin typeface="微软雅黑" charset="-122"/>
              </a:rPr>
              <a:t>/</a:t>
            </a:r>
            <a:r>
              <a:rPr lang="zh-CN" altLang="en-US" sz="3200" b="1">
                <a:solidFill>
                  <a:schemeClr val="bg1"/>
                </a:solidFill>
                <a:latin typeface="微软雅黑" charset="-122"/>
              </a:rPr>
              <a:t>影响</a:t>
            </a:r>
            <a:endParaRPr lang="zh-CN" altLang="en-US" sz="3200" b="1">
              <a:solidFill>
                <a:schemeClr val="bg1"/>
              </a:solidFill>
              <a:latin typeface="微软雅黑" charset="-122"/>
            </a:endParaRPr>
          </a:p>
        </p:txBody>
      </p:sp>
      <p:sp>
        <p:nvSpPr>
          <p:cNvPr id="23555" name="文本框 4"/>
          <p:cNvSpPr/>
          <p:nvPr>
            <p:custDataLst>
              <p:tags r:id="rId5"/>
            </p:custDataLst>
          </p:nvPr>
        </p:nvSpPr>
        <p:spPr>
          <a:xfrm>
            <a:off x="1011238" y="1717675"/>
            <a:ext cx="10147300" cy="644525"/>
          </a:xfrm>
          <a:prstGeom prst="rect">
            <a:avLst/>
          </a:prstGeom>
          <a:noFill/>
          <a:ln>
            <a:solidFill>
              <a:srgbClr val="333F5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华文新魏" charset="-122"/>
                <a:ea typeface="华文新魏"/>
              </a:rPr>
              <a:t>著作：</a:t>
            </a:r>
            <a:r>
              <a:rPr lang="zh-CN" altLang="en-US" sz="3600" b="1">
                <a:solidFill>
                  <a:srgbClr val="C00000"/>
                </a:solidFill>
                <a:latin typeface="楷体" charset="-122"/>
                <a:ea typeface="楷体" panose="02010609060101010101" charset="-122"/>
              </a:rPr>
              <a:t>《论语》</a:t>
            </a:r>
            <a:r>
              <a:rPr lang="zh-CN" altLang="en-US" sz="3200" b="1">
                <a:solidFill>
                  <a:schemeClr val="bg1"/>
                </a:solidFill>
                <a:latin typeface="华文新魏" charset="-122"/>
                <a:ea typeface="华文新魏"/>
              </a:rPr>
              <a:t>是由孔子弟子整理汇编的经典语论。</a:t>
            </a:r>
            <a:endParaRPr lang="zh-CN" altLang="en-US" sz="3200" b="1">
              <a:solidFill>
                <a:schemeClr val="bg1"/>
              </a:solidFill>
              <a:latin typeface="华文新魏" charset="-122"/>
              <a:ea typeface="华文新魏"/>
            </a:endParaRPr>
          </a:p>
        </p:txBody>
      </p:sp>
      <p:cxnSp>
        <p:nvCxnSpPr>
          <p:cNvPr id="23556" name="直接连接符 5"/>
          <p:cNvCxnSpPr/>
          <p:nvPr>
            <p:custDataLst>
              <p:tags r:id="rId6"/>
            </p:custDataLst>
          </p:nvPr>
        </p:nvCxnSpPr>
        <p:spPr>
          <a:xfrm>
            <a:off x="5257800" y="2279650"/>
            <a:ext cx="1676400" cy="0"/>
          </a:xfrm>
          <a:prstGeom prst="line">
            <a:avLst/>
          </a:prstGeom>
          <a:noFill/>
          <a:ln w="28575" cap="flat">
            <a:solidFill>
              <a:srgbClr val="C00000"/>
            </a:solidFill>
            <a:prstDash val="solid"/>
            <a:miter lim="800000"/>
            <a:headEnd type="none" w="med" len="med"/>
            <a:tailEnd type="none" w="med" len="med"/>
          </a:ln>
        </p:spPr>
      </p:cxnSp>
      <p:sp>
        <p:nvSpPr>
          <p:cNvPr id="23557" name="文本框 6"/>
          <p:cNvSpPr/>
          <p:nvPr>
            <p:custDataLst>
              <p:tags r:id="rId7"/>
            </p:custDataLst>
          </p:nvPr>
        </p:nvSpPr>
        <p:spPr>
          <a:xfrm>
            <a:off x="1022350" y="2743200"/>
            <a:ext cx="10147300" cy="582613"/>
          </a:xfrm>
          <a:prstGeom prst="rect">
            <a:avLst/>
          </a:prstGeom>
          <a:noFill/>
          <a:ln>
            <a:solidFill>
              <a:srgbClr val="333F5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地位：儒家学派的</a:t>
            </a:r>
            <a:r>
              <a:rPr lang="zh-CN" altLang="en-US" sz="3200" b="1">
                <a:solidFill>
                  <a:srgbClr val="C00000"/>
                </a:solidFill>
                <a:latin typeface="华文新魏" charset="-122"/>
                <a:ea typeface="华文新魏"/>
                <a:sym typeface="微软雅黑" charset="-122"/>
              </a:rPr>
              <a:t>创始人</a:t>
            </a:r>
            <a:endParaRPr lang="zh-CN" altLang="en-US" sz="3200" b="1">
              <a:solidFill>
                <a:srgbClr val="C00000"/>
              </a:solidFill>
              <a:latin typeface="华文新魏" charset="-122"/>
              <a:ea typeface="华文新魏"/>
              <a:sym typeface="微软雅黑" charset="-122"/>
            </a:endParaRPr>
          </a:p>
        </p:txBody>
      </p:sp>
      <p:sp>
        <p:nvSpPr>
          <p:cNvPr id="23558" name="文本框 7"/>
          <p:cNvSpPr/>
          <p:nvPr>
            <p:custDataLst>
              <p:tags r:id="rId8"/>
            </p:custDataLst>
          </p:nvPr>
        </p:nvSpPr>
        <p:spPr>
          <a:xfrm>
            <a:off x="1022350" y="3741738"/>
            <a:ext cx="1241425" cy="582612"/>
          </a:xfrm>
          <a:prstGeom prst="rect">
            <a:avLst/>
          </a:prstGeom>
          <a:noFill/>
          <a:ln>
            <a:solidFill>
              <a:srgbClr val="333F5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影响：</a:t>
            </a:r>
            <a:endParaRPr lang="zh-CN" altLang="en-US" sz="3200" b="1">
              <a:solidFill>
                <a:schemeClr val="bg1"/>
              </a:solidFill>
              <a:latin typeface="华文新魏" charset="-122"/>
              <a:ea typeface="华文新魏"/>
              <a:sym typeface="微软雅黑" charset="-122"/>
            </a:endParaRPr>
          </a:p>
        </p:txBody>
      </p:sp>
      <p:sp>
        <p:nvSpPr>
          <p:cNvPr id="23559" name="文本框 8"/>
          <p:cNvSpPr/>
          <p:nvPr>
            <p:custDataLst>
              <p:tags r:id="rId9"/>
            </p:custDataLst>
          </p:nvPr>
        </p:nvSpPr>
        <p:spPr>
          <a:xfrm>
            <a:off x="2355850" y="3741738"/>
            <a:ext cx="9607550" cy="582612"/>
          </a:xfrm>
          <a:prstGeom prst="rect">
            <a:avLst/>
          </a:prstGeom>
          <a:noFill/>
          <a:ln>
            <a:solidFill>
              <a:srgbClr val="333F5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1.</a:t>
            </a:r>
            <a:r>
              <a:rPr lang="zh-CN" altLang="en-US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对传承中国古代文化经典和学术思想做出巨大贡献</a:t>
            </a:r>
            <a:endParaRPr lang="zh-CN" altLang="en-US" sz="3200" b="1">
              <a:solidFill>
                <a:schemeClr val="bg1"/>
              </a:solidFill>
              <a:latin typeface="华文新魏" charset="-122"/>
              <a:ea typeface="华文新魏"/>
              <a:sym typeface="微软雅黑" charset="-122"/>
            </a:endParaRPr>
          </a:p>
        </p:txBody>
      </p:sp>
      <p:sp>
        <p:nvSpPr>
          <p:cNvPr id="23560" name="文本框 11"/>
          <p:cNvSpPr/>
          <p:nvPr>
            <p:custDataLst>
              <p:tags r:id="rId10"/>
            </p:custDataLst>
          </p:nvPr>
        </p:nvSpPr>
        <p:spPr>
          <a:xfrm>
            <a:off x="2355850" y="4476750"/>
            <a:ext cx="8089900" cy="584200"/>
          </a:xfrm>
          <a:prstGeom prst="rect">
            <a:avLst/>
          </a:prstGeom>
          <a:noFill/>
          <a:ln>
            <a:solidFill>
              <a:srgbClr val="333F5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2.</a:t>
            </a:r>
            <a:r>
              <a:rPr lang="zh-CN" altLang="en-US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对中国古代文化的发展有非常重要的影响</a:t>
            </a:r>
            <a:endParaRPr lang="zh-CN" altLang="en-US" sz="3200" b="1">
              <a:solidFill>
                <a:schemeClr val="bg1"/>
              </a:solidFill>
              <a:latin typeface="华文新魏" charset="-122"/>
              <a:ea typeface="华文新魏"/>
              <a:sym typeface="微软雅黑" charset="-122"/>
            </a:endParaRPr>
          </a:p>
        </p:txBody>
      </p:sp>
      <p:sp>
        <p:nvSpPr>
          <p:cNvPr id="23561" name="文本框 12"/>
          <p:cNvSpPr/>
          <p:nvPr>
            <p:custDataLst>
              <p:tags r:id="rId11"/>
            </p:custDataLst>
          </p:nvPr>
        </p:nvSpPr>
        <p:spPr>
          <a:xfrm>
            <a:off x="2355850" y="5246688"/>
            <a:ext cx="8458200" cy="582612"/>
          </a:xfrm>
          <a:prstGeom prst="rect">
            <a:avLst/>
          </a:prstGeom>
          <a:noFill/>
          <a:ln>
            <a:solidFill>
              <a:srgbClr val="333F5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3.</a:t>
            </a:r>
            <a:r>
              <a:rPr lang="zh-CN" altLang="en-US" sz="3200" b="1">
                <a:solidFill>
                  <a:schemeClr val="bg1"/>
                </a:solidFill>
                <a:latin typeface="华文新魏" charset="-122"/>
                <a:ea typeface="华文新魏"/>
                <a:sym typeface="微软雅黑" charset="-122"/>
              </a:rPr>
              <a:t>对中国社会的发展也具有深远的影响</a:t>
            </a:r>
            <a:endParaRPr lang="zh-CN" altLang="en-US" sz="3200" b="1">
              <a:solidFill>
                <a:schemeClr val="bg1"/>
              </a:solidFill>
              <a:latin typeface="华文新魏" charset="-122"/>
              <a:ea typeface="华文新魏"/>
              <a:sym typeface="微软雅黑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19" dur="20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31" dur="2000" fill="hold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37" dur="2000" fill="hold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43" dur="2000" fill="hold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1"/>
      <p:bldP spid="23557" grpId="2"/>
      <p:bldP spid="23558" grpId="3"/>
      <p:bldP spid="23559" grpId="4"/>
      <p:bldP spid="23560" grpId="5"/>
      <p:bldP spid="23561" grpId="6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4578" name="AutoShape 15" descr="15"/>
          <p:cNvSpPr/>
          <p:nvPr>
            <p:custDataLst>
              <p:tags r:id="rId3"/>
            </p:custDataLst>
          </p:nvPr>
        </p:nvSpPr>
        <p:spPr>
          <a:xfrm>
            <a:off x="5432425" y="1231900"/>
            <a:ext cx="2382838" cy="579438"/>
          </a:xfrm>
          <a:prstGeom prst="roundRect">
            <a:avLst>
              <a:gd name="adj" fmla="val 27681"/>
            </a:avLst>
          </a:prstGeom>
          <a:blipFill rotWithShape="1">
            <a:blip r:embed="rId4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ea typeface="黑体"/>
              </a:rPr>
              <a:t>①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核心思想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4579" name="AutoShape 15" descr="15"/>
          <p:cNvSpPr/>
          <p:nvPr>
            <p:custDataLst>
              <p:tags r:id="rId5"/>
            </p:custDataLst>
          </p:nvPr>
        </p:nvSpPr>
        <p:spPr>
          <a:xfrm>
            <a:off x="5432425" y="2932112"/>
            <a:ext cx="2341562" cy="539750"/>
          </a:xfrm>
          <a:prstGeom prst="roundRect">
            <a:avLst>
              <a:gd name="adj" fmla="val 27681"/>
            </a:avLst>
          </a:prstGeom>
          <a:blipFill rotWithShape="1">
            <a:blip r:embed="rId4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ea typeface="黑体"/>
              </a:rPr>
              <a:t>②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政治思想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4580" name="AutoShape 15" descr="15"/>
          <p:cNvSpPr/>
          <p:nvPr>
            <p:custDataLst>
              <p:tags r:id="rId6"/>
            </p:custDataLst>
          </p:nvPr>
        </p:nvSpPr>
        <p:spPr>
          <a:xfrm>
            <a:off x="5432425" y="4706938"/>
            <a:ext cx="4130675" cy="539750"/>
          </a:xfrm>
          <a:prstGeom prst="roundRect">
            <a:avLst>
              <a:gd name="adj" fmla="val 27681"/>
            </a:avLst>
          </a:prstGeom>
          <a:blipFill rotWithShape="1">
            <a:blip r:embed="rId4"/>
            <a:tile tx="0" ty="0" sx="100000" sy="100000" flip="none" algn="tl"/>
          </a:blipFill>
          <a:ln w="15875">
            <a:solidFill>
              <a:schemeClr val="bg1"/>
            </a:solidFill>
            <a:bevel/>
          </a:ln>
          <a:effectLst>
            <a:outerShdw dist="107763" dir="2700000" sx="52000" sy="52000" algn="ctr">
              <a:schemeClr val="bg2">
                <a:alpha val="87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200" b="1">
                <a:solidFill>
                  <a:schemeClr val="bg1"/>
                </a:solidFill>
                <a:ea typeface="黑体"/>
              </a:rPr>
              <a:t>③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教育理念（</a:t>
            </a:r>
            <a:r>
              <a:rPr lang="en-US" altLang="zh-CN" sz="3200" b="1">
                <a:solidFill>
                  <a:schemeClr val="bg1"/>
                </a:solidFill>
                <a:latin typeface="黑体" charset="-122"/>
                <a:ea typeface="黑体"/>
              </a:rPr>
              <a:t>1.2.3</a:t>
            </a:r>
            <a:r>
              <a:rPr lang="zh-CN" altLang="en-US" sz="3200" b="1">
                <a:solidFill>
                  <a:schemeClr val="bg1"/>
                </a:solidFill>
                <a:latin typeface="黑体" charset="-122"/>
                <a:ea typeface="黑体"/>
              </a:rPr>
              <a:t>） </a:t>
            </a:r>
            <a:endParaRPr lang="zh-CN" altLang="en-US" sz="32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4581" name="左大括号 3"/>
          <p:cNvSpPr/>
          <p:nvPr>
            <p:custDataLst>
              <p:tags r:id="rId7"/>
            </p:custDataLst>
          </p:nvPr>
        </p:nvSpPr>
        <p:spPr>
          <a:xfrm>
            <a:off x="4722812" y="1339850"/>
            <a:ext cx="509588" cy="3724275"/>
          </a:xfrm>
          <a:prstGeom prst="leftBrace">
            <a:avLst>
              <a:gd name="adj1" fmla="val 8323"/>
              <a:gd name="adj2" fmla="val 50000"/>
            </a:avLst>
          </a:prstGeom>
          <a:noFill/>
          <a:ln w="19050">
            <a:solidFill>
              <a:srgbClr val="FFC000"/>
            </a:solidFill>
            <a:round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4582" name="文本框 4"/>
          <p:cNvSpPr/>
          <p:nvPr>
            <p:custDataLst>
              <p:tags r:id="rId8"/>
            </p:custDataLst>
          </p:nvPr>
        </p:nvSpPr>
        <p:spPr>
          <a:xfrm>
            <a:off x="641350" y="2819400"/>
            <a:ext cx="4002088" cy="768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/>
            <a:r>
              <a:rPr lang="zh-CN" altLang="en-US" sz="4400" b="1">
                <a:solidFill>
                  <a:srgbClr val="E7BB7F"/>
                </a:solidFill>
                <a:latin typeface="楷体" charset="-122"/>
                <a:ea typeface="楷体" panose="02010609060101010101" charset="-122"/>
              </a:rPr>
              <a:t>孔子思想观点</a:t>
            </a:r>
            <a:endParaRPr lang="zh-CN" altLang="en-US" sz="4400" b="1">
              <a:solidFill>
                <a:srgbClr val="E7BB7F"/>
              </a:solidFill>
              <a:latin typeface="楷体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8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14" dur="20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20" dur="20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26" dur="20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/>
      <p:bldP spid="24578" grpId="1"/>
      <p:bldP spid="24579" grpId="2"/>
      <p:bldP spid="24580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25602" name="图片 6" descr="5ade123da8833"/>
          <p:cNvPicPr/>
          <p:nvPr>
            <p:custDataLst>
              <p:tags r:id="rId5"/>
            </p:custDataLst>
          </p:nvPr>
        </p:nvPicPr>
        <p:blipFill>
          <a:blip r:embed="rId4">
            <a:lum bright="18000"/>
          </a:blip>
          <a:stretch>
            <a:fillRect/>
          </a:stretch>
        </p:blipFill>
        <p:spPr>
          <a:xfrm rot="5400000">
            <a:off x="1671638" y="298450"/>
            <a:ext cx="2332038" cy="5249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3" name="文本框 1"/>
          <p:cNvSpPr/>
          <p:nvPr>
            <p:custDataLst>
              <p:tags r:id="rId6"/>
            </p:custDataLst>
          </p:nvPr>
        </p:nvSpPr>
        <p:spPr>
          <a:xfrm>
            <a:off x="30163" y="1906588"/>
            <a:ext cx="5381625" cy="17541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/>
            <a:r>
              <a:rPr lang="en-US" altLang="zh-CN" sz="5400" b="1">
                <a:solidFill>
                  <a:srgbClr val="E7BB7F"/>
                </a:solidFill>
                <a:latin typeface="字魂59号-创粗黑" pitchFamily="2" charset="-122"/>
                <a:ea typeface="字魂59号-创粗黑" pitchFamily="2" charset="-122"/>
              </a:rPr>
              <a:t>03  </a:t>
            </a:r>
            <a:endParaRPr lang="en-US" altLang="zh-CN" sz="5400" b="1">
              <a:solidFill>
                <a:srgbClr val="E7BB7F"/>
              </a:solidFill>
              <a:latin typeface="字魂59号-创粗黑" pitchFamily="2" charset="-122"/>
              <a:ea typeface="字魂59号-创粗黑" pitchFamily="2" charset="-122"/>
            </a:endParaRPr>
          </a:p>
          <a:p>
            <a:pPr marL="0" marR="0" lvl="0" indent="0" algn="ctr"/>
            <a:r>
              <a:rPr lang="zh-CN" altLang="en-US" sz="5400" b="1">
                <a:solidFill>
                  <a:srgbClr val="E7BB7F"/>
                </a:solidFill>
                <a:latin typeface="字魂59号-创粗黑" pitchFamily="2" charset="-122"/>
                <a:ea typeface="字魂59号-创粗黑" pitchFamily="2" charset="-122"/>
              </a:rPr>
              <a:t>百家争鸣</a:t>
            </a:r>
            <a:endParaRPr lang="zh-CN" altLang="en-US" sz="5400" b="1">
              <a:solidFill>
                <a:srgbClr val="E7BB7F"/>
              </a:solidFill>
              <a:latin typeface="字魂59号-创粗黑" pitchFamily="2" charset="-122"/>
              <a:ea typeface="字魂59号-创粗黑" pitchFamily="2" charset="-122"/>
            </a:endParaRPr>
          </a:p>
        </p:txBody>
      </p:sp>
      <p:pic>
        <p:nvPicPr>
          <p:cNvPr id="25604" name="图片 3" descr="5b0c19db1c0df"/>
          <p:cNvPicPr/>
          <p:nvPr>
            <p:custDataLst>
              <p:tags r:id="rId8"/>
            </p:custDataLst>
          </p:nvPr>
        </p:nvPicPr>
        <p:blipFill>
          <a:blip r:embed="rId7">
            <a:grayscl/>
          </a:blip>
          <a:stretch>
            <a:fillRect/>
          </a:stretch>
        </p:blipFill>
        <p:spPr>
          <a:xfrm>
            <a:off x="830262" y="5540375"/>
            <a:ext cx="3367088" cy="1062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5" name="文本框 8"/>
          <p:cNvSpPr/>
          <p:nvPr>
            <p:custDataLst>
              <p:tags r:id="rId9"/>
            </p:custDataLst>
          </p:nvPr>
        </p:nvSpPr>
        <p:spPr>
          <a:xfrm>
            <a:off x="1746250" y="4089400"/>
            <a:ext cx="16414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FF0000"/>
                </a:solidFill>
                <a:latin typeface="华文中宋" charset="-122"/>
                <a:ea typeface="华文中宋"/>
                <a:sym typeface="微软雅黑" charset="-122"/>
              </a:rPr>
              <a:t>自由争辩</a:t>
            </a:r>
            <a:endParaRPr lang="zh-CN" altLang="en-US" sz="2800">
              <a:latin typeface="华文中宋" charset="-122"/>
              <a:ea typeface="华文中宋"/>
            </a:endParaRPr>
          </a:p>
        </p:txBody>
      </p:sp>
      <p:sp>
        <p:nvSpPr>
          <p:cNvPr id="25606" name="文本框 9"/>
          <p:cNvSpPr/>
          <p:nvPr>
            <p:custDataLst>
              <p:tags r:id="rId10"/>
            </p:custDataLst>
          </p:nvPr>
        </p:nvSpPr>
        <p:spPr>
          <a:xfrm>
            <a:off x="3387725" y="4089400"/>
            <a:ext cx="16541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FFFF00"/>
                </a:solidFill>
                <a:latin typeface="华文中宋" charset="-122"/>
                <a:ea typeface="华文中宋"/>
                <a:sym typeface="微软雅黑" charset="-122"/>
              </a:rPr>
              <a:t>发表见解</a:t>
            </a:r>
            <a:endParaRPr lang="zh-CN" altLang="en-US" sz="2800" b="1">
              <a:solidFill>
                <a:srgbClr val="FFFF00"/>
              </a:solidFill>
              <a:latin typeface="华文中宋" charset="-122"/>
              <a:ea typeface="华文中宋"/>
              <a:sym typeface="微软雅黑" charset="-122"/>
            </a:endParaRPr>
          </a:p>
        </p:txBody>
      </p:sp>
      <p:sp>
        <p:nvSpPr>
          <p:cNvPr id="25607" name="文本框 10"/>
          <p:cNvSpPr txBox="1"/>
          <p:nvPr>
            <p:custDataLst>
              <p:tags r:id="rId11"/>
            </p:custDataLst>
          </p:nvPr>
        </p:nvSpPr>
        <p:spPr>
          <a:xfrm>
            <a:off x="1487488" y="3355975"/>
            <a:ext cx="341313" cy="52387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2800">
                <a:solidFill>
                  <a:srgbClr val="70AD47"/>
                </a:solidFill>
                <a:latin typeface="微软雅黑" charset="-122"/>
              </a:rPr>
              <a:t>•</a:t>
            </a:r>
            <a:endParaRPr lang="zh-CN" altLang="en-US" sz="2800">
              <a:solidFill>
                <a:srgbClr val="70AD47"/>
              </a:solidFill>
              <a:latin typeface="微软雅黑" charset="-122"/>
            </a:endParaRPr>
          </a:p>
        </p:txBody>
      </p:sp>
      <p:sp>
        <p:nvSpPr>
          <p:cNvPr id="25608" name="文本框 11"/>
          <p:cNvSpPr/>
          <p:nvPr>
            <p:custDataLst>
              <p:tags r:id="rId12"/>
            </p:custDataLst>
          </p:nvPr>
        </p:nvSpPr>
        <p:spPr>
          <a:xfrm>
            <a:off x="2752725" y="3362325"/>
            <a:ext cx="695325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rgbClr val="FF0000"/>
                </a:solidFill>
                <a:latin typeface="微软雅黑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微软雅黑" charset="-122"/>
              </a:rPr>
              <a:t>•</a:t>
            </a:r>
            <a:endParaRPr lang="zh-CN" altLang="en-US" sz="3200" b="1">
              <a:solidFill>
                <a:srgbClr val="FF0000"/>
              </a:solidFill>
              <a:latin typeface="微软雅黑" charset="-122"/>
            </a:endParaRPr>
          </a:p>
        </p:txBody>
      </p:sp>
      <p:sp>
        <p:nvSpPr>
          <p:cNvPr id="25609" name="文本框 12"/>
          <p:cNvSpPr/>
          <p:nvPr>
            <p:custDataLst>
              <p:tags r:id="rId13"/>
            </p:custDataLst>
          </p:nvPr>
        </p:nvSpPr>
        <p:spPr>
          <a:xfrm>
            <a:off x="3448050" y="3362325"/>
            <a:ext cx="749300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rgbClr val="FF0000"/>
                </a:solidFill>
                <a:latin typeface="微软雅黑" charset="-122"/>
              </a:rPr>
              <a:t> </a:t>
            </a:r>
            <a:r>
              <a:rPr lang="zh-CN" altLang="en-US" sz="3200" b="1">
                <a:solidFill>
                  <a:srgbClr val="FFFF00"/>
                </a:solidFill>
                <a:latin typeface="微软雅黑" charset="-122"/>
              </a:rPr>
              <a:t>•</a:t>
            </a:r>
            <a:endParaRPr lang="zh-CN" altLang="en-US" sz="3200" b="1">
              <a:solidFill>
                <a:srgbClr val="FFFF00"/>
              </a:solidFill>
              <a:latin typeface="微软雅黑" charset="-122"/>
            </a:endParaRPr>
          </a:p>
        </p:txBody>
      </p:sp>
      <p:sp>
        <p:nvSpPr>
          <p:cNvPr id="25610" name="文本框 13"/>
          <p:cNvSpPr/>
          <p:nvPr>
            <p:custDataLst>
              <p:tags r:id="rId14"/>
            </p:custDataLst>
          </p:nvPr>
        </p:nvSpPr>
        <p:spPr>
          <a:xfrm>
            <a:off x="962025" y="4787900"/>
            <a:ext cx="37512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/>
            <a:r>
              <a:rPr lang="zh-CN" altLang="en-US" sz="2800">
                <a:solidFill>
                  <a:schemeClr val="bg1"/>
                </a:solidFill>
              </a:rPr>
              <a:t>取长补短 相互融合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25611" name="TextBox 15"/>
          <p:cNvSpPr txBox="1"/>
          <p:nvPr>
            <p:custDataLst>
              <p:tags r:id="rId15"/>
            </p:custDataLst>
          </p:nvPr>
        </p:nvSpPr>
        <p:spPr>
          <a:xfrm>
            <a:off x="847725" y="4089400"/>
            <a:ext cx="1143000" cy="52387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2800">
                <a:solidFill>
                  <a:srgbClr val="70AD47"/>
                </a:solidFill>
              </a:rPr>
              <a:t>虚指</a:t>
            </a:r>
            <a:endParaRPr lang="zh-CN" altLang="en-US" sz="2800">
              <a:solidFill>
                <a:srgbClr val="70AD47"/>
              </a:solidFill>
            </a:endParaRPr>
          </a:p>
        </p:txBody>
      </p:sp>
      <p:sp>
        <p:nvSpPr>
          <p:cNvPr id="25612" name="文本框 2"/>
          <p:cNvSpPr/>
          <p:nvPr>
            <p:custDataLst>
              <p:tags r:id="rId16"/>
            </p:custDataLst>
          </p:nvPr>
        </p:nvSpPr>
        <p:spPr>
          <a:xfrm>
            <a:off x="127000" y="635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25613" name="文本框 4"/>
          <p:cNvSpPr/>
          <p:nvPr>
            <p:custDataLst>
              <p:tags r:id="rId17"/>
            </p:custDataLst>
          </p:nvPr>
        </p:nvSpPr>
        <p:spPr>
          <a:xfrm>
            <a:off x="127000" y="67183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25614" name="文本框 5"/>
          <p:cNvSpPr/>
          <p:nvPr>
            <p:custDataLst>
              <p:tags r:id="rId18"/>
            </p:custDataLst>
          </p:nvPr>
        </p:nvSpPr>
        <p:spPr>
          <a:xfrm>
            <a:off x="6162675" y="3660775"/>
            <a:ext cx="5580063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2800" b="1">
                <a:solidFill>
                  <a:schemeClr val="accent2"/>
                </a:solidFill>
                <a:latin typeface="华文中宋" charset="-122"/>
                <a:ea typeface="华文中宋"/>
              </a:rPr>
              <a:t>    </a:t>
            </a:r>
            <a:r>
              <a:rPr lang="zh-CN" altLang="en-US" sz="3200" b="1">
                <a:solidFill>
                  <a:schemeClr val="accent2"/>
                </a:solidFill>
                <a:latin typeface="华文中宋" charset="-122"/>
                <a:ea typeface="华文中宋"/>
              </a:rPr>
              <a:t>百家争鸣是指</a:t>
            </a:r>
            <a:r>
              <a:rPr lang="zh-CN" altLang="en-US" sz="3200" b="1">
                <a:solidFill>
                  <a:srgbClr val="C00000"/>
                </a:solidFill>
                <a:latin typeface="华文中宋" charset="-122"/>
                <a:ea typeface="华文中宋"/>
              </a:rPr>
              <a:t>春秋和战国</a:t>
            </a:r>
            <a:r>
              <a:rPr lang="zh-CN" altLang="en-US" sz="3200" b="1">
                <a:solidFill>
                  <a:schemeClr val="accent2"/>
                </a:solidFill>
                <a:latin typeface="华文中宋" charset="-122"/>
                <a:ea typeface="华文中宋"/>
              </a:rPr>
              <a:t>时期知识分子中不同学派的</a:t>
            </a:r>
            <a:endParaRPr lang="zh-CN" altLang="en-US" sz="3200" b="1">
              <a:solidFill>
                <a:schemeClr val="accent2"/>
              </a:solidFill>
              <a:latin typeface="华文中宋" charset="-122"/>
              <a:ea typeface="华文中宋"/>
            </a:endParaRPr>
          </a:p>
          <a:p>
            <a:pPr marL="0" marR="0" lvl="0" indent="0"/>
            <a:r>
              <a:rPr lang="zh-CN" altLang="en-US" sz="3200" b="1">
                <a:solidFill>
                  <a:schemeClr val="accent2"/>
                </a:solidFill>
                <a:latin typeface="华文中宋" charset="-122"/>
                <a:ea typeface="华文中宋"/>
              </a:rPr>
              <a:t>涌现及各流派争芳斗艳的局面。</a:t>
            </a:r>
            <a:endParaRPr lang="zh-CN" altLang="en-US" sz="3200" b="1">
              <a:solidFill>
                <a:schemeClr val="accent2"/>
              </a:solidFill>
              <a:latin typeface="华文中宋" charset="-122"/>
              <a:ea typeface="华文中宋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5" dur="500" fill="hold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1" nodeType="afterEffect"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9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5" dur="500" fill="hold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2" nodeType="afterEffect"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39" dur="500" fill="hold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5" presetClass="entr" presetSubtype="0" fill="hold" grpId="6" nodeType="afterEffect"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5" dur="1000" fill="hold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  <p:cond evt="onBegin" delay="0">
                          <p:tn val="45"/>
                        </p:cond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3" dur="1000" fill="hold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1"/>
      <p:bldP spid="25606" grpId="2"/>
      <p:bldP spid="25607" grpId="3"/>
      <p:bldP spid="25608" grpId="4"/>
      <p:bldP spid="25609" grpId="5"/>
      <p:bldP spid="25610" grpId="6"/>
      <p:bldP spid="25611" grpId="7"/>
      <p:bldP spid="25614" grpId="8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6626" name="矩形 90114"/>
          <p:cNvSpPr/>
          <p:nvPr>
            <p:custDataLst>
              <p:tags r:id="rId3"/>
            </p:custDataLst>
          </p:nvPr>
        </p:nvSpPr>
        <p:spPr>
          <a:xfrm>
            <a:off x="963612" y="1447800"/>
            <a:ext cx="4357688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900" b="1"/>
              <a:t> </a:t>
            </a:r>
            <a:r>
              <a:rPr lang="zh-CN" altLang="en-US" sz="4000" b="1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百家争鸣的含义：</a:t>
            </a:r>
            <a:endParaRPr lang="zh-CN" altLang="en-US" sz="4000" b="1">
              <a:solidFill>
                <a:schemeClr val="bg1"/>
              </a:solidFill>
              <a:latin typeface="楷体" charset="-122"/>
              <a:ea typeface="楷体" panose="02010609060101010101" charset="-122"/>
            </a:endParaRPr>
          </a:p>
        </p:txBody>
      </p:sp>
      <p:sp>
        <p:nvSpPr>
          <p:cNvPr id="26627" name="矩形 90115"/>
          <p:cNvSpPr/>
          <p:nvPr>
            <p:custDataLst>
              <p:tags r:id="rId4"/>
            </p:custDataLst>
          </p:nvPr>
        </p:nvSpPr>
        <p:spPr>
          <a:xfrm>
            <a:off x="623888" y="2471738"/>
            <a:ext cx="10944225" cy="2398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000" b="1">
                <a:solidFill>
                  <a:schemeClr val="accent2"/>
                </a:solidFill>
                <a:latin typeface="黑体" charset="-122"/>
                <a:ea typeface="黑体"/>
              </a:rPr>
              <a:t>    诸子百家针对战国时期的社会问题，他们提出各种政治主张和治国方略，希望用自己的学说解决社会问题。</a:t>
            </a:r>
            <a:endParaRPr lang="zh-CN" altLang="en-US" sz="3000" b="1">
              <a:solidFill>
                <a:schemeClr val="accent2"/>
              </a:solidFill>
              <a:latin typeface="黑体" charset="-122"/>
              <a:ea typeface="黑体"/>
            </a:endParaRPr>
          </a:p>
          <a:p>
            <a:pPr marL="0" marR="0" lvl="0" indent="0"/>
            <a:r>
              <a:rPr lang="zh-CN" altLang="en-US" sz="3000" b="1">
                <a:solidFill>
                  <a:schemeClr val="accent2"/>
                </a:solidFill>
                <a:latin typeface="黑体" charset="-122"/>
                <a:ea typeface="黑体"/>
              </a:rPr>
              <a:t>    各学派在思想上、政治上的观点不同，学派之间展开激励的辩论，相互抨击；同时，又相互影响，取长补短。</a:t>
            </a:r>
            <a:endParaRPr lang="zh-CN" altLang="en-US" sz="3000" b="1">
              <a:solidFill>
                <a:schemeClr val="accent2"/>
              </a:solidFill>
              <a:latin typeface="黑体" charset="-122"/>
              <a:ea typeface="黑体"/>
            </a:endParaRPr>
          </a:p>
          <a:p>
            <a:pPr marL="0" marR="0" lvl="0" indent="0"/>
            <a:r>
              <a:rPr lang="zh-CN" altLang="en-US" sz="3000" b="1">
                <a:solidFill>
                  <a:schemeClr val="accent2"/>
                </a:solidFill>
                <a:latin typeface="黑体" charset="-122"/>
                <a:ea typeface="黑体"/>
              </a:rPr>
              <a:t>    这一思想文化的繁荣局面，历史上称为“百家争鸣”。</a:t>
            </a:r>
            <a:endParaRPr lang="zh-CN" altLang="en-US" sz="3000" b="1">
              <a:solidFill>
                <a:schemeClr val="accent2"/>
              </a:solidFill>
              <a:latin typeface="黑体" charset="-122"/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7" dur="20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27650" name="圆角矩形 1"/>
          <p:cNvSpPr/>
          <p:nvPr>
            <p:custDataLst>
              <p:tags r:id="rId4"/>
            </p:custDataLst>
          </p:nvPr>
        </p:nvSpPr>
        <p:spPr>
          <a:xfrm>
            <a:off x="698500" y="347662"/>
            <a:ext cx="2260600" cy="639762"/>
          </a:xfrm>
          <a:prstGeom prst="roundRect">
            <a:avLst/>
          </a:prstGeom>
          <a:solidFill>
            <a:srgbClr val="806000"/>
          </a:solidFill>
          <a:ln w="12700" cap="flat" cmpd="sng" algn="ctr">
            <a:solidFill>
              <a:srgbClr val="41719C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200" b="1">
                <a:solidFill>
                  <a:schemeClr val="bg1"/>
                </a:solidFill>
              </a:rPr>
              <a:t>时代背景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pic>
        <p:nvPicPr>
          <p:cNvPr id="27651" name="图片 2"/>
          <p:cNvPicPr/>
          <p:nvPr>
            <p:custDataLst>
              <p:tags r:id="rId6"/>
            </p:custDataLst>
          </p:nvPr>
        </p:nvPicPr>
        <p:blipFill>
          <a:blip r:embed="rId5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862" y="1150938"/>
            <a:ext cx="2897188" cy="2320925"/>
          </a:xfrm>
          <a:prstGeom prst="rect">
            <a:avLst/>
          </a:prstGeom>
          <a:solidFill>
            <a:srgbClr val="FFE699"/>
          </a:solidFill>
          <a:ln>
            <a:noFill/>
            <a:miter lim="800000"/>
          </a:ln>
        </p:spPr>
      </p:pic>
      <p:pic>
        <p:nvPicPr>
          <p:cNvPr id="27652" name="图片 3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50862" y="3635375"/>
            <a:ext cx="2897188" cy="2667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文本框 13"/>
          <p:cNvSpPr/>
          <p:nvPr>
            <p:custDataLst>
              <p:tags r:id="rId9"/>
            </p:custDataLst>
          </p:nvPr>
        </p:nvSpPr>
        <p:spPr>
          <a:xfrm>
            <a:off x="4027488" y="3471863"/>
            <a:ext cx="75819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旧有制度进一步瓦解，新的社会制度逐步确立</a:t>
            </a:r>
            <a:endParaRPr lang="zh-CN" altLang="en-US" sz="2800" b="1">
              <a:solidFill>
                <a:schemeClr val="bg1"/>
              </a:solidFill>
              <a:latin typeface="楷体" charset="-122"/>
              <a:ea typeface="楷体" panose="02010609060101010101" charset="-122"/>
            </a:endParaRPr>
          </a:p>
        </p:txBody>
      </p:sp>
      <p:sp>
        <p:nvSpPr>
          <p:cNvPr id="27654" name="文本框 14"/>
          <p:cNvSpPr/>
          <p:nvPr>
            <p:custDataLst>
              <p:tags r:id="rId10"/>
            </p:custDataLst>
          </p:nvPr>
        </p:nvSpPr>
        <p:spPr>
          <a:xfrm>
            <a:off x="3814763" y="1758950"/>
            <a:ext cx="7138987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铁农具牛耕进一步推广，生产力得到提高</a:t>
            </a:r>
            <a:endParaRPr lang="zh-CN" altLang="en-US" sz="2800" b="1">
              <a:solidFill>
                <a:schemeClr val="bg1"/>
              </a:solidFill>
              <a:latin typeface="楷体" charset="-122"/>
              <a:ea typeface="楷体" panose="02010609060101010101" charset="-122"/>
            </a:endParaRPr>
          </a:p>
        </p:txBody>
      </p:sp>
      <p:sp>
        <p:nvSpPr>
          <p:cNvPr id="27655" name="文本框 15"/>
          <p:cNvSpPr txBox="1"/>
          <p:nvPr>
            <p:custDataLst>
              <p:tags r:id="rId11"/>
            </p:custDataLst>
          </p:nvPr>
        </p:nvSpPr>
        <p:spPr>
          <a:xfrm>
            <a:off x="3743325" y="1054418"/>
            <a:ext cx="5100638" cy="5835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200" b="1">
                <a:solidFill>
                  <a:srgbClr val="FFE699"/>
                </a:solidFill>
                <a:ea typeface="黑体"/>
              </a:rPr>
              <a:t>①</a:t>
            </a:r>
            <a:r>
              <a:rPr lang="zh-CN" altLang="en-US" sz="3200" b="1">
                <a:solidFill>
                  <a:srgbClr val="FFE699"/>
                </a:solidFill>
                <a:latin typeface="黑体" charset="-122"/>
                <a:ea typeface="黑体"/>
                <a:sym typeface="微软雅黑" charset="-122"/>
              </a:rPr>
              <a:t>经济</a:t>
            </a:r>
            <a:r>
              <a:rPr lang="en-US" altLang="zh-CN" sz="3200" b="1">
                <a:solidFill>
                  <a:srgbClr val="FFE699"/>
                </a:solidFill>
                <a:latin typeface="黑体" charset="-122"/>
                <a:ea typeface="黑体"/>
              </a:rPr>
              <a:t>——</a:t>
            </a:r>
            <a:r>
              <a:rPr lang="zh-CN" altLang="en-US" sz="3200" b="1">
                <a:solidFill>
                  <a:srgbClr val="FFE699"/>
                </a:solidFill>
                <a:latin typeface="黑体" charset="-122"/>
                <a:ea typeface="黑体"/>
              </a:rPr>
              <a:t>社会大发展：</a:t>
            </a:r>
            <a:endParaRPr lang="zh-CN" altLang="en-US" sz="3200" b="1">
              <a:solidFill>
                <a:srgbClr val="FFE699"/>
              </a:solidFill>
              <a:latin typeface="黑体" charset="-122"/>
              <a:ea typeface="黑体"/>
            </a:endParaRPr>
          </a:p>
        </p:txBody>
      </p:sp>
      <p:sp>
        <p:nvSpPr>
          <p:cNvPr id="27656" name="TextBox 7"/>
          <p:cNvSpPr txBox="1"/>
          <p:nvPr>
            <p:custDataLst>
              <p:tags r:id="rId12"/>
            </p:custDataLst>
          </p:nvPr>
        </p:nvSpPr>
        <p:spPr>
          <a:xfrm>
            <a:off x="3863975" y="4171950"/>
            <a:ext cx="6551613" cy="58261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3200" b="1">
                <a:solidFill>
                  <a:srgbClr val="FFE699"/>
                </a:solidFill>
                <a:ea typeface="黑体"/>
              </a:rPr>
              <a:t>③</a:t>
            </a:r>
            <a:r>
              <a:rPr lang="zh-CN" altLang="en-US" sz="3200" b="1">
                <a:solidFill>
                  <a:srgbClr val="FFE699"/>
                </a:solidFill>
                <a:latin typeface="黑体" charset="-122"/>
                <a:ea typeface="黑体"/>
              </a:rPr>
              <a:t>文化：</a:t>
            </a:r>
            <a:endParaRPr lang="zh-CN" altLang="en-US" sz="3200" b="1">
              <a:solidFill>
                <a:srgbClr val="FFE699"/>
              </a:solidFill>
              <a:latin typeface="黑体" charset="-122"/>
              <a:ea typeface="黑体"/>
            </a:endParaRPr>
          </a:p>
        </p:txBody>
      </p:sp>
      <p:sp>
        <p:nvSpPr>
          <p:cNvPr id="27657" name="文本框 8"/>
          <p:cNvSpPr/>
          <p:nvPr>
            <p:custDataLst>
              <p:tags r:id="rId13"/>
            </p:custDataLst>
          </p:nvPr>
        </p:nvSpPr>
        <p:spPr>
          <a:xfrm>
            <a:off x="127000" y="635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27658" name="文本框 9"/>
          <p:cNvSpPr/>
          <p:nvPr>
            <p:custDataLst>
              <p:tags r:id="rId14"/>
            </p:custDataLst>
          </p:nvPr>
        </p:nvSpPr>
        <p:spPr>
          <a:xfrm>
            <a:off x="127000" y="67183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27659" name="文本框 11"/>
          <p:cNvSpPr txBox="1"/>
          <p:nvPr>
            <p:custDataLst>
              <p:tags r:id="rId15"/>
            </p:custDataLst>
          </p:nvPr>
        </p:nvSpPr>
        <p:spPr>
          <a:xfrm>
            <a:off x="3863975" y="2613660"/>
            <a:ext cx="4979988" cy="5835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rtlCol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200" b="1">
                <a:solidFill>
                  <a:srgbClr val="FFE699"/>
                </a:solidFill>
                <a:ea typeface="黑体"/>
              </a:rPr>
              <a:t>②</a:t>
            </a:r>
            <a:r>
              <a:rPr lang="zh-CN" altLang="en-US" sz="3200" b="1">
                <a:solidFill>
                  <a:srgbClr val="FFE699"/>
                </a:solidFill>
                <a:latin typeface="黑体" charset="-122"/>
                <a:ea typeface="黑体"/>
              </a:rPr>
              <a:t>政治</a:t>
            </a:r>
            <a:r>
              <a:rPr lang="en-US" altLang="zh-CN" sz="3200" b="1">
                <a:solidFill>
                  <a:srgbClr val="FFE699"/>
                </a:solidFill>
                <a:latin typeface="黑体" charset="-122"/>
                <a:ea typeface="黑体"/>
              </a:rPr>
              <a:t>——</a:t>
            </a:r>
            <a:r>
              <a:rPr lang="zh-CN" altLang="en-US" sz="3200" b="1">
                <a:solidFill>
                  <a:srgbClr val="FFE699"/>
                </a:solidFill>
                <a:latin typeface="黑体" charset="-122"/>
                <a:ea typeface="黑体"/>
              </a:rPr>
              <a:t>社会大变革：</a:t>
            </a:r>
            <a:endParaRPr lang="zh-CN" altLang="en-US" sz="3200" b="1">
              <a:solidFill>
                <a:srgbClr val="FFE699"/>
              </a:solidFill>
              <a:latin typeface="黑体" charset="-122"/>
              <a:ea typeface="黑体"/>
            </a:endParaRPr>
          </a:p>
        </p:txBody>
      </p:sp>
      <p:sp>
        <p:nvSpPr>
          <p:cNvPr id="27660" name="文本框 16"/>
          <p:cNvSpPr/>
          <p:nvPr>
            <p:custDataLst>
              <p:tags r:id="rId16"/>
            </p:custDataLst>
          </p:nvPr>
        </p:nvSpPr>
        <p:spPr>
          <a:xfrm>
            <a:off x="4130675" y="4754563"/>
            <a:ext cx="71389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思想领域活跃，形成不同的学派，各陈其说</a:t>
            </a:r>
            <a:endParaRPr lang="zh-CN" altLang="en-US" sz="2800" b="1">
              <a:solidFill>
                <a:schemeClr val="bg1"/>
              </a:solidFill>
              <a:latin typeface="楷体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2" dur="10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8" presetClass="entr" presetSubtype="0" accel="10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4" dur="500" fill="hold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4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  <p:cond evt="onBegin" delay="0">
                          <p:tn val="34"/>
                        </p:cond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0" dur="500" fill="hold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  <p:cond evt="onBegin" delay="0">
                          <p:tn val="40"/>
                        </p:cond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6" dur="500" fill="hold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  <p:cond evt="onBegin" delay="0">
                          <p:tn val="46"/>
                        </p:cond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52" dur="1000" fill="hold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  <p:cond evt="onBegin" delay="0">
                          <p:tn val="54"/>
                        </p:cond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0" dur="500" fill="hold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4" grpId="1"/>
      <p:bldP spid="27655" grpId="2"/>
      <p:bldP spid="27656" grpId="3"/>
      <p:bldP spid="27659" grpId="4"/>
      <p:bldP spid="27660" grpId="5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28674" name="Picture 2" descr="墨子像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93775" y="1681162"/>
            <a:ext cx="3197225" cy="3494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5" name="WordArt 5"/>
          <p:cNvSpPr>
            <a:spLocks noChangeArrowheads="1" noChangeShapeType="1" noTextEdit="1"/>
          </p:cNvSpPr>
          <p:nvPr>
            <p:custDataLst>
              <p:tags r:id="rId6"/>
            </p:custDataLst>
          </p:nvPr>
        </p:nvSpPr>
        <p:spPr bwMode="auto">
          <a:xfrm>
            <a:off x="1128712" y="2339975"/>
            <a:ext cx="444500" cy="8715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400">
                <a:solidFill>
                  <a:srgbClr val="0066CC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墨</a:t>
            </a:r>
            <a:endParaRPr lang="zh-CN" altLang="en-US" sz="3400">
              <a:solidFill>
                <a:srgbClr val="0066CC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algn="ctr" fontAlgn="base"/>
            <a:r>
              <a:rPr lang="zh-CN" altLang="en-US" sz="3400">
                <a:solidFill>
                  <a:srgbClr val="0066CC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子</a:t>
            </a:r>
            <a:endParaRPr lang="zh-CN" altLang="en-US" sz="3400">
              <a:solidFill>
                <a:srgbClr val="0066CC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sp>
        <p:nvSpPr>
          <p:cNvPr id="28676" name="AutoShape 15" descr="15"/>
          <p:cNvSpPr/>
          <p:nvPr>
            <p:custDataLst>
              <p:tags r:id="rId7"/>
            </p:custDataLst>
          </p:nvPr>
        </p:nvSpPr>
        <p:spPr>
          <a:xfrm>
            <a:off x="4216400" y="2695575"/>
            <a:ext cx="1773238" cy="515938"/>
          </a:xfrm>
          <a:prstGeom prst="roundRect">
            <a:avLst>
              <a:gd name="adj" fmla="val 27681"/>
            </a:avLst>
          </a:prstGeom>
          <a:blipFill rotWithShape="1">
            <a:blip r:embed="rId8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 b="1">
                <a:solidFill>
                  <a:schemeClr val="bg1"/>
                </a:solidFill>
                <a:latin typeface="黑体" charset="-122"/>
                <a:ea typeface="黑体"/>
              </a:rPr>
              <a:t>思想主张 </a:t>
            </a:r>
            <a:endParaRPr lang="zh-CN" altLang="en-US" sz="30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8677" name="AutoShape 16" descr="15"/>
          <p:cNvSpPr/>
          <p:nvPr>
            <p:custDataLst>
              <p:tags r:id="rId9"/>
            </p:custDataLst>
          </p:nvPr>
        </p:nvSpPr>
        <p:spPr>
          <a:xfrm>
            <a:off x="4337050" y="5818188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 b="1">
                <a:solidFill>
                  <a:schemeClr val="bg1"/>
                </a:solidFill>
                <a:latin typeface="黑体" charset="-122"/>
                <a:ea typeface="黑体"/>
              </a:rPr>
              <a:t>著作 </a:t>
            </a:r>
            <a:endParaRPr lang="zh-CN" altLang="en-US" sz="30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8678" name="Rectangle 17"/>
          <p:cNvSpPr/>
          <p:nvPr>
            <p:custDataLst>
              <p:tags r:id="rId11"/>
            </p:custDataLst>
          </p:nvPr>
        </p:nvSpPr>
        <p:spPr>
          <a:xfrm>
            <a:off x="6069328" y="3053077"/>
            <a:ext cx="5800092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l" fontAlgn="base"/>
            <a:r>
              <a:rPr lang="en-US" altLang="zh-CN" sz="3200" b="1">
                <a:solidFill>
                  <a:srgbClr val="FFC000"/>
                </a:solidFill>
                <a:ea typeface="楷体" panose="02010609060101010101" charset="-122"/>
              </a:rPr>
              <a:t>①</a:t>
            </a:r>
            <a:r>
              <a:rPr lang="en-US" altLang="zh-CN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“</a:t>
            </a:r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兼爱”、“非攻”，要求人们互爱互利，反对各国相互攻伐</a:t>
            </a:r>
            <a:endParaRPr lang="zh-CN" altLang="en-US" sz="3200" b="1">
              <a:solidFill>
                <a:srgbClr val="FFC000"/>
              </a:solidFill>
              <a:latin typeface="楷体" charset="-122"/>
              <a:ea typeface="楷体" panose="02010609060101010101" charset="-122"/>
            </a:endParaRPr>
          </a:p>
        </p:txBody>
      </p:sp>
      <p:sp>
        <p:nvSpPr>
          <p:cNvPr id="28679" name="Text Box 19"/>
          <p:cNvSpPr/>
          <p:nvPr>
            <p:custDataLst>
              <p:tags r:id="rId12"/>
            </p:custDataLst>
          </p:nvPr>
        </p:nvSpPr>
        <p:spPr>
          <a:xfrm>
            <a:off x="5487988" y="996950"/>
            <a:ext cx="6084888" cy="1322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en-US" altLang="zh-CN" sz="2600" b="1">
                <a:solidFill>
                  <a:srgbClr val="660033"/>
                </a:solidFill>
                <a:latin typeface="黑体" charset="-122"/>
                <a:ea typeface="黑体"/>
              </a:rPr>
              <a:t>    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墨子（公元前</a:t>
            </a:r>
            <a:r>
              <a:rPr lang="en-US" altLang="zh-CN" sz="2600" b="1">
                <a:solidFill>
                  <a:schemeClr val="bg1"/>
                </a:solidFill>
                <a:latin typeface="黑体" charset="-122"/>
                <a:ea typeface="黑体"/>
              </a:rPr>
              <a:t>468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～公元前</a:t>
            </a:r>
            <a:r>
              <a:rPr lang="en-US" altLang="zh-CN" sz="2600" b="1">
                <a:solidFill>
                  <a:schemeClr val="bg1"/>
                </a:solidFill>
                <a:latin typeface="黑体" charset="-122"/>
                <a:ea typeface="黑体"/>
              </a:rPr>
              <a:t>376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年）名翟，</a:t>
            </a:r>
            <a:r>
              <a:rPr lang="zh-CN" altLang="en-US" sz="2600" b="1">
                <a:solidFill>
                  <a:srgbClr val="FF0000"/>
                </a:solidFill>
                <a:latin typeface="黑体" charset="-122"/>
                <a:ea typeface="黑体"/>
              </a:rPr>
              <a:t>战国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时鲁国人。墨家学派</a:t>
            </a:r>
            <a:r>
              <a:rPr lang="zh-CN" altLang="en-US" sz="2600" b="1">
                <a:solidFill>
                  <a:srgbClr val="C00000"/>
                </a:solidFill>
                <a:latin typeface="黑体" charset="-122"/>
                <a:ea typeface="黑体"/>
              </a:rPr>
              <a:t>创始人。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战国时期著名思想家、政治家、军事家。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8680" name="Rectangle 21"/>
          <p:cNvSpPr/>
          <p:nvPr>
            <p:custDataLst>
              <p:tags r:id="rId13"/>
            </p:custDataLst>
          </p:nvPr>
        </p:nvSpPr>
        <p:spPr>
          <a:xfrm>
            <a:off x="5989680" y="5818291"/>
            <a:ext cx="1739900" cy="5607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000" b="1">
                <a:solidFill>
                  <a:srgbClr val="FFC000"/>
                </a:solidFill>
                <a:latin typeface="黑体" charset="-122"/>
                <a:ea typeface="黑体"/>
              </a:rPr>
              <a:t>《</a:t>
            </a:r>
            <a:r>
              <a:rPr lang="zh-CN" altLang="en-US" sz="3000" b="1">
                <a:solidFill>
                  <a:srgbClr val="FFC000"/>
                </a:solidFill>
                <a:latin typeface="黑体" charset="-122"/>
                <a:ea typeface="黑体"/>
              </a:rPr>
              <a:t>墨子</a:t>
            </a:r>
            <a:r>
              <a:rPr lang="en-US" altLang="zh-CN" sz="3000" b="1">
                <a:solidFill>
                  <a:srgbClr val="FFC000"/>
                </a:solidFill>
                <a:latin typeface="黑体" charset="-122"/>
                <a:ea typeface="黑体"/>
              </a:rPr>
              <a:t>》</a:t>
            </a:r>
            <a:endParaRPr lang="en-US" altLang="zh-CN" sz="3000" b="1">
              <a:solidFill>
                <a:srgbClr val="FFC000"/>
              </a:solidFill>
              <a:latin typeface="黑体" charset="-122"/>
              <a:ea typeface="黑体"/>
            </a:endParaRPr>
          </a:p>
        </p:txBody>
      </p:sp>
      <p:sp>
        <p:nvSpPr>
          <p:cNvPr id="28681" name="AutoShape 22" descr="15"/>
          <p:cNvSpPr/>
          <p:nvPr>
            <p:custDataLst>
              <p:tags r:id="rId14"/>
            </p:custDataLst>
          </p:nvPr>
        </p:nvSpPr>
        <p:spPr>
          <a:xfrm>
            <a:off x="4337050" y="488950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 b="1">
                <a:solidFill>
                  <a:schemeClr val="bg1"/>
                </a:solidFill>
                <a:latin typeface="黑体" charset="-122"/>
                <a:ea typeface="黑体"/>
              </a:rPr>
              <a:t>生平 </a:t>
            </a:r>
            <a:endParaRPr lang="zh-CN" altLang="en-US" sz="30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8682" name="矩形 38"/>
          <p:cNvSpPr/>
          <p:nvPr>
            <p:custDataLst>
              <p:tags r:id="rId15"/>
            </p:custDataLst>
          </p:nvPr>
        </p:nvSpPr>
        <p:spPr>
          <a:xfrm>
            <a:off x="760412" y="5357812"/>
            <a:ext cx="371951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8CBAD"/>
                </a:solidFill>
                <a:latin typeface="黑体" charset="-122"/>
                <a:ea typeface="黑体"/>
              </a:rPr>
              <a:t>公元前</a:t>
            </a:r>
            <a:r>
              <a:rPr lang="en-US" altLang="zh-CN" sz="2400" b="1">
                <a:solidFill>
                  <a:srgbClr val="F8CBAD"/>
                </a:solidFill>
                <a:latin typeface="黑体" charset="-122"/>
                <a:ea typeface="黑体"/>
              </a:rPr>
              <a:t>468</a:t>
            </a:r>
            <a:r>
              <a:rPr lang="zh-CN" altLang="en-US" sz="2400" b="1">
                <a:solidFill>
                  <a:srgbClr val="F8CBAD"/>
                </a:solidFill>
                <a:latin typeface="黑体" charset="-122"/>
                <a:ea typeface="黑体"/>
              </a:rPr>
              <a:t>～公元前</a:t>
            </a:r>
            <a:r>
              <a:rPr lang="en-US" altLang="zh-CN" sz="2400" b="1">
                <a:solidFill>
                  <a:srgbClr val="F8CBAD"/>
                </a:solidFill>
                <a:latin typeface="黑体" charset="-122"/>
                <a:ea typeface="黑体"/>
              </a:rPr>
              <a:t>376</a:t>
            </a:r>
            <a:r>
              <a:rPr lang="zh-CN" altLang="en-US" sz="2400" b="1">
                <a:solidFill>
                  <a:srgbClr val="F8CBAD"/>
                </a:solidFill>
                <a:latin typeface="黑体" charset="-122"/>
                <a:ea typeface="黑体"/>
              </a:rPr>
              <a:t>年</a:t>
            </a:r>
            <a:endParaRPr lang="zh-CN" altLang="en-US" sz="2400" b="1">
              <a:solidFill>
                <a:srgbClr val="F8CBAD"/>
              </a:solidFill>
              <a:latin typeface="黑体" charset="-122"/>
              <a:ea typeface="黑体"/>
            </a:endParaRPr>
          </a:p>
        </p:txBody>
      </p:sp>
      <p:sp>
        <p:nvSpPr>
          <p:cNvPr id="28683" name="圆角矩形 40"/>
          <p:cNvSpPr/>
          <p:nvPr>
            <p:custDataLst>
              <p:tags r:id="rId16"/>
            </p:custDataLst>
          </p:nvPr>
        </p:nvSpPr>
        <p:spPr>
          <a:xfrm>
            <a:off x="993775" y="895350"/>
            <a:ext cx="3111500" cy="544512"/>
          </a:xfrm>
          <a:prstGeom prst="roundRect">
            <a:avLst/>
          </a:prstGeom>
          <a:solidFill>
            <a:srgbClr val="996600"/>
          </a:solidFill>
          <a:ln w="12700" cap="flat" cmpd="sng" algn="ctr">
            <a:solidFill>
              <a:srgbClr val="996600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0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墨家学派</a:t>
            </a:r>
            <a:r>
              <a:rPr lang="zh-CN" altLang="en-US" sz="30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创始人</a:t>
            </a:r>
            <a:endParaRPr lang="zh-CN" altLang="en-US" sz="30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sp>
        <p:nvSpPr>
          <p:cNvPr id="28684" name="Rectangle 17"/>
          <p:cNvSpPr/>
          <p:nvPr>
            <p:custDataLst>
              <p:tags r:id="rId17"/>
            </p:custDataLst>
          </p:nvPr>
        </p:nvSpPr>
        <p:spPr>
          <a:xfrm>
            <a:off x="5640705" y="4621529"/>
            <a:ext cx="6385560" cy="58356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l" fontAlgn="base"/>
            <a:r>
              <a:rPr lang="zh-CN" altLang="en-US" sz="3200" b="1">
                <a:solidFill>
                  <a:srgbClr val="FFC000"/>
                </a:solidFill>
                <a:ea typeface="楷体" panose="02010609060101010101" charset="-122"/>
              </a:rPr>
              <a:t>②</a:t>
            </a:r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选贤能的人治理国家，提倡节俭</a:t>
            </a:r>
            <a:endParaRPr lang="zh-CN" altLang="en-US" sz="3200" b="1">
              <a:solidFill>
                <a:srgbClr val="FFC000"/>
              </a:solidFill>
              <a:latin typeface="楷体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  <p:bldP spid="28684" grpId="1"/>
      <p:bldP spid="28680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29698" name="Picture 2" descr="孟子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38200" y="1681162"/>
            <a:ext cx="2949575" cy="384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Text Box 5"/>
          <p:cNvSpPr/>
          <p:nvPr>
            <p:custDataLst>
              <p:tags r:id="rId6"/>
            </p:custDataLst>
          </p:nvPr>
        </p:nvSpPr>
        <p:spPr>
          <a:xfrm>
            <a:off x="5246688" y="1368425"/>
            <a:ext cx="6189662" cy="1322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    名轲，字子舆，</a:t>
            </a:r>
            <a:r>
              <a:rPr lang="zh-CN" altLang="en-US" sz="2600" b="1">
                <a:solidFill>
                  <a:srgbClr val="C00000"/>
                </a:solidFill>
                <a:latin typeface="黑体" charset="-122"/>
                <a:ea typeface="黑体"/>
              </a:rPr>
              <a:t>战国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时期鲁国人。中国古代著名思想家、教育家。儒家的主要</a:t>
            </a:r>
            <a:r>
              <a:rPr lang="zh-CN" altLang="en-US" sz="2600" b="1">
                <a:solidFill>
                  <a:srgbClr val="C00000"/>
                </a:solidFill>
                <a:latin typeface="黑体" charset="-122"/>
                <a:ea typeface="黑体"/>
              </a:rPr>
              <a:t>代表人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。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9700" name="Text Box 6"/>
          <p:cNvSpPr txBox="1"/>
          <p:nvPr>
            <p:custDataLst>
              <p:tags r:id="rId7"/>
            </p:custDataLst>
          </p:nvPr>
        </p:nvSpPr>
        <p:spPr>
          <a:xfrm>
            <a:off x="6163944" y="3137535"/>
            <a:ext cx="4142106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①实行“仁政”治国</a:t>
            </a:r>
            <a:endParaRPr lang="zh-CN" altLang="en-US" sz="3200" b="1">
              <a:solidFill>
                <a:srgbClr val="FFC000"/>
              </a:solidFill>
              <a:latin typeface="楷体" charset="-122"/>
              <a:ea typeface="楷体" panose="02010609060101010101" charset="-122"/>
            </a:endParaRPr>
          </a:p>
        </p:txBody>
      </p:sp>
      <p:sp>
        <p:nvSpPr>
          <p:cNvPr id="29701" name="Text Box 7"/>
          <p:cNvSpPr txBox="1"/>
          <p:nvPr>
            <p:custDataLst>
              <p:tags r:id="rId8"/>
            </p:custDataLst>
          </p:nvPr>
        </p:nvSpPr>
        <p:spPr>
          <a:xfrm>
            <a:off x="5894158" y="5619660"/>
            <a:ext cx="1816100" cy="58356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《</a:t>
            </a:r>
            <a:r>
              <a:rPr lang="zh-CN" altLang="en-US" sz="3200" b="1">
                <a:solidFill>
                  <a:srgbClr val="FFC000"/>
                </a:solidFill>
                <a:latin typeface="黑体" charset="-122"/>
                <a:ea typeface="黑体"/>
              </a:rPr>
              <a:t>孟子</a:t>
            </a:r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》</a:t>
            </a:r>
            <a:endParaRPr lang="en-US" altLang="zh-CN" sz="3200" b="1">
              <a:solidFill>
                <a:srgbClr val="FFC000"/>
              </a:solidFill>
              <a:latin typeface="黑体" charset="-122"/>
              <a:ea typeface="黑体"/>
            </a:endParaRPr>
          </a:p>
        </p:txBody>
      </p:sp>
      <p:sp>
        <p:nvSpPr>
          <p:cNvPr id="29702" name="AutoShape 10" descr="15"/>
          <p:cNvSpPr/>
          <p:nvPr>
            <p:custDataLst>
              <p:tags r:id="rId9"/>
            </p:custDataLst>
          </p:nvPr>
        </p:nvSpPr>
        <p:spPr>
          <a:xfrm>
            <a:off x="3954462" y="1260475"/>
            <a:ext cx="992188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 b="1">
                <a:solidFill>
                  <a:schemeClr val="bg1"/>
                </a:solidFill>
                <a:latin typeface="黑体" charset="-122"/>
                <a:ea typeface="黑体"/>
              </a:rPr>
              <a:t>生平 </a:t>
            </a:r>
            <a:endParaRPr lang="zh-CN" altLang="en-US" sz="30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9703" name="AutoShape 11" descr="15"/>
          <p:cNvSpPr/>
          <p:nvPr>
            <p:custDataLst>
              <p:tags r:id="rId11"/>
            </p:custDataLst>
          </p:nvPr>
        </p:nvSpPr>
        <p:spPr>
          <a:xfrm>
            <a:off x="3954462" y="2927350"/>
            <a:ext cx="1939925" cy="544512"/>
          </a:xfrm>
          <a:prstGeom prst="roundRect">
            <a:avLst>
              <a:gd name="adj" fmla="val 27681"/>
            </a:avLst>
          </a:prstGeom>
          <a:blipFill rotWithShape="1">
            <a:blip r:embed="rId12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 b="1">
                <a:solidFill>
                  <a:schemeClr val="bg1"/>
                </a:solidFill>
                <a:latin typeface="黑体" charset="-122"/>
                <a:ea typeface="黑体"/>
              </a:rPr>
              <a:t>思想主张 </a:t>
            </a:r>
            <a:endParaRPr lang="zh-CN" altLang="en-US" sz="30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9704" name="AutoShape 12" descr="15"/>
          <p:cNvSpPr/>
          <p:nvPr>
            <p:custDataLst>
              <p:tags r:id="rId13"/>
            </p:custDataLst>
          </p:nvPr>
        </p:nvSpPr>
        <p:spPr>
          <a:xfrm>
            <a:off x="4586288" y="5059362"/>
            <a:ext cx="1020762" cy="560388"/>
          </a:xfrm>
          <a:prstGeom prst="roundRect">
            <a:avLst>
              <a:gd name="adj" fmla="val 27681"/>
            </a:avLst>
          </a:prstGeom>
          <a:blipFill rotWithShape="1">
            <a:blip r:embed="rId14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 b="1">
                <a:solidFill>
                  <a:schemeClr val="bg1"/>
                </a:solidFill>
                <a:latin typeface="黑体" charset="-122"/>
                <a:ea typeface="黑体"/>
              </a:rPr>
              <a:t>著作 </a:t>
            </a:r>
            <a:endParaRPr lang="zh-CN" altLang="en-US" sz="30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29705" name="Rectangle 14"/>
          <p:cNvSpPr/>
          <p:nvPr>
            <p:custDataLst>
              <p:tags r:id="rId15"/>
            </p:custDataLst>
          </p:nvPr>
        </p:nvSpPr>
        <p:spPr>
          <a:xfrm>
            <a:off x="838200" y="1808162"/>
            <a:ext cx="488950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600">
                <a:solidFill>
                  <a:schemeClr val="accent2"/>
                </a:solidFill>
                <a:ea typeface="迷你简水柱" pitchFamily="65" charset="-122"/>
              </a:rPr>
              <a:t>孟</a:t>
            </a:r>
            <a:endParaRPr lang="en-US" altLang="zh-CN" sz="3600">
              <a:solidFill>
                <a:schemeClr val="accent2"/>
              </a:solidFill>
              <a:ea typeface="迷你简水柱" pitchFamily="65" charset="-122"/>
            </a:endParaRPr>
          </a:p>
          <a:p>
            <a:pPr lvl="0" fontAlgn="base"/>
            <a:r>
              <a:rPr lang="zh-CN" altLang="en-US" sz="3600">
                <a:solidFill>
                  <a:schemeClr val="accent2"/>
                </a:solidFill>
                <a:ea typeface="迷你简水柱" pitchFamily="65" charset="-122"/>
              </a:rPr>
              <a:t>子</a:t>
            </a:r>
            <a:endParaRPr lang="zh-CN" altLang="en-US" sz="3600">
              <a:solidFill>
                <a:schemeClr val="accent2"/>
              </a:solidFill>
              <a:ea typeface="迷你简水柱" pitchFamily="65" charset="-122"/>
            </a:endParaRPr>
          </a:p>
        </p:txBody>
      </p:sp>
      <p:sp>
        <p:nvSpPr>
          <p:cNvPr id="29706" name="矩形 36"/>
          <p:cNvSpPr/>
          <p:nvPr>
            <p:custDataLst>
              <p:tags r:id="rId16"/>
            </p:custDataLst>
          </p:nvPr>
        </p:nvSpPr>
        <p:spPr>
          <a:xfrm>
            <a:off x="630238" y="5619750"/>
            <a:ext cx="35052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000" b="1">
                <a:solidFill>
                  <a:schemeClr val="accent2"/>
                </a:solidFill>
                <a:latin typeface="黑体" charset="-122"/>
                <a:ea typeface="黑体"/>
              </a:rPr>
              <a:t>约公元前</a:t>
            </a:r>
            <a:r>
              <a:rPr lang="en-US" altLang="zh-CN" sz="2000" b="1">
                <a:solidFill>
                  <a:schemeClr val="accent2"/>
                </a:solidFill>
                <a:latin typeface="黑体" charset="-122"/>
                <a:ea typeface="黑体"/>
              </a:rPr>
              <a:t>372</a:t>
            </a:r>
            <a:r>
              <a:rPr lang="zh-CN" altLang="en-US" sz="2000" b="1">
                <a:solidFill>
                  <a:schemeClr val="accent2"/>
                </a:solidFill>
                <a:latin typeface="黑体" charset="-122"/>
                <a:ea typeface="黑体"/>
              </a:rPr>
              <a:t>年－公元前</a:t>
            </a:r>
            <a:r>
              <a:rPr lang="en-US" altLang="zh-CN" sz="2000" b="1">
                <a:solidFill>
                  <a:schemeClr val="accent2"/>
                </a:solidFill>
                <a:latin typeface="黑体" charset="-122"/>
                <a:ea typeface="黑体"/>
              </a:rPr>
              <a:t>289</a:t>
            </a:r>
            <a:r>
              <a:rPr lang="zh-CN" altLang="en-US" sz="2000" b="1">
                <a:solidFill>
                  <a:schemeClr val="accent2"/>
                </a:solidFill>
                <a:latin typeface="黑体" charset="-122"/>
                <a:ea typeface="黑体"/>
              </a:rPr>
              <a:t>年</a:t>
            </a:r>
            <a:endParaRPr lang="zh-CN" altLang="en-US" sz="2000" b="1">
              <a:solidFill>
                <a:schemeClr val="accent2"/>
              </a:solidFill>
              <a:latin typeface="黑体" charset="-122"/>
              <a:ea typeface="黑体"/>
            </a:endParaRPr>
          </a:p>
        </p:txBody>
      </p:sp>
      <p:sp>
        <p:nvSpPr>
          <p:cNvPr id="29707" name="圆角矩形 33"/>
          <p:cNvSpPr/>
          <p:nvPr>
            <p:custDataLst>
              <p:tags r:id="rId17"/>
            </p:custDataLst>
          </p:nvPr>
        </p:nvSpPr>
        <p:spPr>
          <a:xfrm>
            <a:off x="757238" y="715962"/>
            <a:ext cx="3111500" cy="544512"/>
          </a:xfrm>
          <a:prstGeom prst="roundRect">
            <a:avLst/>
          </a:prstGeom>
          <a:solidFill>
            <a:srgbClr val="996600"/>
          </a:solidFill>
          <a:ln w="12700" cap="flat" cmpd="sng" algn="ctr">
            <a:solidFill>
              <a:srgbClr val="996600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0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儒家学派</a:t>
            </a:r>
            <a:r>
              <a:rPr lang="zh-CN" altLang="en-US" sz="30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代表人</a:t>
            </a:r>
            <a:endParaRPr lang="zh-CN" altLang="en-US" sz="30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sp>
        <p:nvSpPr>
          <p:cNvPr id="29708" name="Text Box 6"/>
          <p:cNvSpPr txBox="1"/>
          <p:nvPr>
            <p:custDataLst>
              <p:tags r:id="rId18"/>
            </p:custDataLst>
          </p:nvPr>
        </p:nvSpPr>
        <p:spPr>
          <a:xfrm>
            <a:off x="6163944" y="3856352"/>
            <a:ext cx="553402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②提出</a:t>
            </a:r>
            <a:r>
              <a:rPr lang="en-US" altLang="zh-CN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“</a:t>
            </a:r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民为贵，社稷次之，君为轻</a:t>
            </a:r>
            <a:r>
              <a:rPr lang="en-US" altLang="zh-CN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”</a:t>
            </a:r>
            <a:endParaRPr lang="en-US" altLang="zh-CN" sz="3200" b="1">
              <a:solidFill>
                <a:srgbClr val="FFC000"/>
              </a:solidFill>
              <a:latin typeface="楷体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7" dur="20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 additive="base">
                                        <p:cTn id="13" dur="500" fill="hold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19" dur="10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8" grpId="1"/>
      <p:bldP spid="29701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30722" name="Picture 2" descr="荀子像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17562" y="1528762"/>
            <a:ext cx="2844800" cy="3898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3" name="Text Box 7"/>
          <p:cNvSpPr/>
          <p:nvPr>
            <p:custDataLst>
              <p:tags r:id="rId6"/>
            </p:custDataLst>
          </p:nvPr>
        </p:nvSpPr>
        <p:spPr>
          <a:xfrm>
            <a:off x="4824412" y="1428750"/>
            <a:ext cx="6931025" cy="1322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latin typeface="黑体" charset="-122"/>
                <a:ea typeface="黑体"/>
              </a:rPr>
              <a:t>    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名况，号卿。</a:t>
            </a:r>
            <a:r>
              <a:rPr lang="zh-CN" altLang="en-US" sz="2600" b="1">
                <a:solidFill>
                  <a:srgbClr val="C00000"/>
                </a:solidFill>
                <a:latin typeface="黑体" charset="-122"/>
                <a:ea typeface="黑体"/>
              </a:rPr>
              <a:t>战国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时赵国人。战国末期儒家学派</a:t>
            </a:r>
            <a:r>
              <a:rPr lang="zh-CN" altLang="en-US" sz="2600" b="1">
                <a:solidFill>
                  <a:srgbClr val="C00000"/>
                </a:solidFill>
                <a:latin typeface="黑体" charset="-122"/>
                <a:ea typeface="黑体"/>
              </a:rPr>
              <a:t>代表人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，战国时期的思想家、教育家。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0724" name="Text Box 8"/>
          <p:cNvSpPr txBox="1"/>
          <p:nvPr>
            <p:custDataLst>
              <p:tags r:id="rId7"/>
            </p:custDataLst>
          </p:nvPr>
        </p:nvSpPr>
        <p:spPr>
          <a:xfrm>
            <a:off x="5314950" y="3657600"/>
            <a:ext cx="64046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  <a:sym typeface="Arial" pitchFamily="34" charset="0"/>
              </a:rPr>
              <a:t>主张实行</a:t>
            </a:r>
            <a:r>
              <a:rPr lang="en-US" altLang="zh-CN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“</a:t>
            </a:r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礼治</a:t>
            </a:r>
            <a:r>
              <a:rPr lang="en-US" altLang="zh-CN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”</a:t>
            </a:r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，明确尊卑等级</a:t>
            </a:r>
            <a:endParaRPr lang="zh-CN" altLang="en-US" sz="3200" b="1">
              <a:solidFill>
                <a:srgbClr val="FFC000"/>
              </a:solidFill>
              <a:latin typeface="楷体" charset="-122"/>
              <a:ea typeface="楷体" panose="02010609060101010101" charset="-122"/>
            </a:endParaRPr>
          </a:p>
        </p:txBody>
      </p:sp>
      <p:sp>
        <p:nvSpPr>
          <p:cNvPr id="30725" name="Text Box 9"/>
          <p:cNvSpPr txBox="1"/>
          <p:nvPr>
            <p:custDataLst>
              <p:tags r:id="rId8"/>
            </p:custDataLst>
          </p:nvPr>
        </p:nvSpPr>
        <p:spPr>
          <a:xfrm>
            <a:off x="5966641" y="4905466"/>
            <a:ext cx="18161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《</a:t>
            </a:r>
            <a:r>
              <a:rPr lang="zh-CN" altLang="en-US" sz="3200" b="1">
                <a:solidFill>
                  <a:srgbClr val="FFC000"/>
                </a:solidFill>
                <a:latin typeface="黑体" charset="-122"/>
                <a:ea typeface="黑体"/>
              </a:rPr>
              <a:t>荀子</a:t>
            </a:r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》</a:t>
            </a:r>
            <a:endParaRPr lang="en-US" altLang="zh-CN" sz="3200" b="1">
              <a:solidFill>
                <a:srgbClr val="FFC000"/>
              </a:solidFill>
              <a:latin typeface="黑体" charset="-122"/>
              <a:ea typeface="黑体"/>
            </a:endParaRPr>
          </a:p>
        </p:txBody>
      </p:sp>
      <p:sp>
        <p:nvSpPr>
          <p:cNvPr id="30726" name="AutoShape 12" descr="15"/>
          <p:cNvSpPr/>
          <p:nvPr>
            <p:custDataLst>
              <p:tags r:id="rId9"/>
            </p:custDataLst>
          </p:nvPr>
        </p:nvSpPr>
        <p:spPr>
          <a:xfrm>
            <a:off x="4321175" y="920750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生平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0727" name="AutoShape 13" descr="15"/>
          <p:cNvSpPr/>
          <p:nvPr>
            <p:custDataLst>
              <p:tags r:id="rId11"/>
            </p:custDataLst>
          </p:nvPr>
        </p:nvSpPr>
        <p:spPr>
          <a:xfrm>
            <a:off x="4321175" y="2820988"/>
            <a:ext cx="1646238" cy="508000"/>
          </a:xfrm>
          <a:prstGeom prst="roundRect">
            <a:avLst>
              <a:gd name="adj" fmla="val 27681"/>
            </a:avLst>
          </a:prstGeom>
          <a:blipFill rotWithShape="1">
            <a:blip r:embed="rId12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思想主张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0728" name="AutoShape 14" descr="15"/>
          <p:cNvSpPr/>
          <p:nvPr>
            <p:custDataLst>
              <p:tags r:id="rId13"/>
            </p:custDataLst>
          </p:nvPr>
        </p:nvSpPr>
        <p:spPr>
          <a:xfrm>
            <a:off x="4425950" y="4687888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著作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0729" name="Rectangle 17"/>
          <p:cNvSpPr/>
          <p:nvPr>
            <p:custDataLst>
              <p:tags r:id="rId14"/>
            </p:custDataLst>
          </p:nvPr>
        </p:nvSpPr>
        <p:spPr>
          <a:xfrm>
            <a:off x="903288" y="2058988"/>
            <a:ext cx="569912" cy="1030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>
                <a:solidFill>
                  <a:srgbClr val="663300"/>
                </a:solidFill>
                <a:ea typeface="迷你简水柱" pitchFamily="65" charset="-122"/>
              </a:rPr>
              <a:t>荀</a:t>
            </a:r>
            <a:endParaRPr lang="en-US" altLang="zh-CN" sz="3000">
              <a:solidFill>
                <a:srgbClr val="663300"/>
              </a:solidFill>
              <a:ea typeface="迷你简水柱" pitchFamily="65" charset="-122"/>
            </a:endParaRPr>
          </a:p>
          <a:p>
            <a:pPr lvl="0" fontAlgn="base"/>
            <a:r>
              <a:rPr lang="zh-CN" altLang="en-US" sz="3000">
                <a:solidFill>
                  <a:srgbClr val="663300"/>
                </a:solidFill>
                <a:ea typeface="迷你简水柱" pitchFamily="65" charset="-122"/>
              </a:rPr>
              <a:t>子</a:t>
            </a:r>
            <a:endParaRPr lang="zh-CN" altLang="en-US" sz="3000">
              <a:solidFill>
                <a:srgbClr val="663300"/>
              </a:solidFill>
              <a:ea typeface="迷你简水柱" pitchFamily="65" charset="-122"/>
            </a:endParaRPr>
          </a:p>
        </p:txBody>
      </p:sp>
      <p:sp>
        <p:nvSpPr>
          <p:cNvPr id="30730" name="圆角矩形 37"/>
          <p:cNvSpPr/>
          <p:nvPr>
            <p:custDataLst>
              <p:tags r:id="rId15"/>
            </p:custDataLst>
          </p:nvPr>
        </p:nvSpPr>
        <p:spPr>
          <a:xfrm>
            <a:off x="658812" y="619125"/>
            <a:ext cx="3111500" cy="544512"/>
          </a:xfrm>
          <a:prstGeom prst="roundRect">
            <a:avLst/>
          </a:prstGeom>
          <a:solidFill>
            <a:srgbClr val="996600"/>
          </a:solidFill>
          <a:ln w="12700" cap="flat" cmpd="sng" algn="ctr">
            <a:solidFill>
              <a:srgbClr val="996600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0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儒家学派</a:t>
            </a:r>
            <a:r>
              <a:rPr lang="zh-CN" altLang="en-US" sz="30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代表人</a:t>
            </a:r>
            <a:endParaRPr lang="zh-CN" altLang="en-US" sz="30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20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3" dur="10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31746" name="Picture 2" descr="庄子像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82650" y="1692275"/>
            <a:ext cx="3044825" cy="40052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7" name="Text Box 6"/>
          <p:cNvSpPr/>
          <p:nvPr>
            <p:custDataLst>
              <p:tags r:id="rId6"/>
            </p:custDataLst>
          </p:nvPr>
        </p:nvSpPr>
        <p:spPr>
          <a:xfrm>
            <a:off x="5111750" y="1441450"/>
            <a:ext cx="6754812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latin typeface="黑体" charset="-122"/>
                <a:ea typeface="黑体"/>
              </a:rPr>
              <a:t>    </a:t>
            </a:r>
            <a:r>
              <a:rPr lang="zh-CN" altLang="en-US" sz="2800" b="1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名周，字子休，</a:t>
            </a:r>
            <a:r>
              <a:rPr lang="zh-CN" altLang="en-US" sz="2800" b="1">
                <a:solidFill>
                  <a:srgbClr val="FF0000"/>
                </a:solidFill>
                <a:latin typeface="楷体" charset="-122"/>
                <a:ea typeface="楷体" panose="02010609060101010101" charset="-122"/>
              </a:rPr>
              <a:t>战国</a:t>
            </a:r>
            <a:r>
              <a:rPr lang="zh-CN" altLang="en-US" sz="2800" b="1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时期的宋国人。战国时期道家学派的</a:t>
            </a:r>
            <a:r>
              <a:rPr lang="zh-CN" altLang="en-US" sz="2800" b="1">
                <a:solidFill>
                  <a:srgbClr val="FF0000"/>
                </a:solidFill>
                <a:latin typeface="楷体" charset="-122"/>
                <a:ea typeface="楷体" panose="02010609060101010101" charset="-122"/>
              </a:rPr>
              <a:t>代表人物</a:t>
            </a:r>
            <a:r>
              <a:rPr lang="zh-CN" altLang="en-US" sz="2800" b="1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，著名思想家、哲学家。</a:t>
            </a:r>
            <a:endParaRPr lang="zh-CN" altLang="en-US" sz="2800" b="1">
              <a:solidFill>
                <a:schemeClr val="bg1"/>
              </a:solidFill>
              <a:latin typeface="楷体" charset="-122"/>
              <a:ea typeface="楷体" panose="02010609060101010101" charset="-122"/>
            </a:endParaRPr>
          </a:p>
        </p:txBody>
      </p:sp>
      <p:sp>
        <p:nvSpPr>
          <p:cNvPr id="31748" name="Text Box 7"/>
          <p:cNvSpPr txBox="1"/>
          <p:nvPr>
            <p:custDataLst>
              <p:tags r:id="rId7"/>
            </p:custDataLst>
          </p:nvPr>
        </p:nvSpPr>
        <p:spPr>
          <a:xfrm>
            <a:off x="6116319" y="3348355"/>
            <a:ext cx="5349241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2800" b="1">
                <a:solidFill>
                  <a:srgbClr val="FFC000"/>
                </a:solidFill>
                <a:ea typeface="黑体"/>
              </a:rPr>
              <a:t>①</a:t>
            </a:r>
            <a:r>
              <a:rPr lang="zh-CN" altLang="en-US" sz="2800" b="1">
                <a:solidFill>
                  <a:srgbClr val="FFC000"/>
                </a:solidFill>
                <a:latin typeface="黑体" charset="-122"/>
                <a:ea typeface="黑体"/>
              </a:rPr>
              <a:t>强调治国要顺应自然和民心</a:t>
            </a:r>
            <a:endParaRPr lang="zh-CN" altLang="en-US" sz="2800" b="1">
              <a:solidFill>
                <a:srgbClr val="FFC000"/>
              </a:solidFill>
              <a:latin typeface="黑体" charset="-122"/>
              <a:ea typeface="黑体"/>
            </a:endParaRPr>
          </a:p>
        </p:txBody>
      </p:sp>
      <p:sp>
        <p:nvSpPr>
          <p:cNvPr id="31749" name="Text Box 8"/>
          <p:cNvSpPr txBox="1"/>
          <p:nvPr>
            <p:custDataLst>
              <p:tags r:id="rId8"/>
            </p:custDataLst>
          </p:nvPr>
        </p:nvSpPr>
        <p:spPr>
          <a:xfrm>
            <a:off x="6016867" y="5270500"/>
            <a:ext cx="18161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《</a:t>
            </a:r>
            <a:r>
              <a:rPr lang="zh-CN" altLang="en-US" sz="3200" b="1">
                <a:solidFill>
                  <a:srgbClr val="FFC000"/>
                </a:solidFill>
                <a:latin typeface="黑体" charset="-122"/>
                <a:ea typeface="黑体"/>
              </a:rPr>
              <a:t>庄子</a:t>
            </a:r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》</a:t>
            </a:r>
            <a:endParaRPr lang="en-US" altLang="zh-CN" sz="3200" b="1">
              <a:solidFill>
                <a:srgbClr val="FFC000"/>
              </a:solidFill>
              <a:latin typeface="黑体" charset="-122"/>
              <a:ea typeface="黑体"/>
            </a:endParaRPr>
          </a:p>
        </p:txBody>
      </p:sp>
      <p:sp>
        <p:nvSpPr>
          <p:cNvPr id="31750" name="AutoShape 12" descr="15"/>
          <p:cNvSpPr/>
          <p:nvPr>
            <p:custDataLst>
              <p:tags r:id="rId9"/>
            </p:custDataLst>
          </p:nvPr>
        </p:nvSpPr>
        <p:spPr>
          <a:xfrm>
            <a:off x="4371975" y="838200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生平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1751" name="AutoShape 13" descr="15"/>
          <p:cNvSpPr/>
          <p:nvPr>
            <p:custDataLst>
              <p:tags r:id="rId11"/>
            </p:custDataLst>
          </p:nvPr>
        </p:nvSpPr>
        <p:spPr>
          <a:xfrm>
            <a:off x="4371975" y="2994025"/>
            <a:ext cx="1644650" cy="508000"/>
          </a:xfrm>
          <a:prstGeom prst="roundRect">
            <a:avLst>
              <a:gd name="adj" fmla="val 27681"/>
            </a:avLst>
          </a:prstGeom>
          <a:blipFill rotWithShape="1">
            <a:blip r:embed="rId12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思想主张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1752" name="AutoShape 14" descr="15"/>
          <p:cNvSpPr/>
          <p:nvPr>
            <p:custDataLst>
              <p:tags r:id="rId13"/>
            </p:custDataLst>
          </p:nvPr>
        </p:nvSpPr>
        <p:spPr>
          <a:xfrm>
            <a:off x="4471988" y="5080000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著作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1753" name="Rectangle 16"/>
          <p:cNvSpPr/>
          <p:nvPr>
            <p:custDataLst>
              <p:tags r:id="rId14"/>
            </p:custDataLst>
          </p:nvPr>
        </p:nvSpPr>
        <p:spPr>
          <a:xfrm>
            <a:off x="989012" y="1963738"/>
            <a:ext cx="573088" cy="1030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3000" b="1">
                <a:solidFill>
                  <a:srgbClr val="663300"/>
                </a:solidFill>
                <a:latin typeface="黑体" charset="-122"/>
                <a:ea typeface="黑体"/>
              </a:rPr>
              <a:t>庄</a:t>
            </a:r>
            <a:endParaRPr lang="en-US" altLang="zh-CN" sz="3000" b="1">
              <a:solidFill>
                <a:srgbClr val="663300"/>
              </a:solidFill>
              <a:latin typeface="黑体" charset="-122"/>
              <a:ea typeface="黑体"/>
            </a:endParaRPr>
          </a:p>
          <a:p>
            <a:pPr lvl="0" fontAlgn="base"/>
            <a:r>
              <a:rPr lang="zh-CN" altLang="en-US" sz="3000" b="1">
                <a:solidFill>
                  <a:srgbClr val="663300"/>
                </a:solidFill>
                <a:latin typeface="黑体" charset="-122"/>
                <a:ea typeface="黑体"/>
              </a:rPr>
              <a:t>子</a:t>
            </a:r>
            <a:endParaRPr lang="zh-CN" altLang="en-US" sz="3000" b="1">
              <a:solidFill>
                <a:srgbClr val="663300"/>
              </a:solidFill>
              <a:latin typeface="黑体" charset="-122"/>
              <a:ea typeface="黑体"/>
            </a:endParaRPr>
          </a:p>
        </p:txBody>
      </p:sp>
      <p:sp>
        <p:nvSpPr>
          <p:cNvPr id="31754" name="圆角矩形 37"/>
          <p:cNvSpPr/>
          <p:nvPr>
            <p:custDataLst>
              <p:tags r:id="rId15"/>
            </p:custDataLst>
          </p:nvPr>
        </p:nvSpPr>
        <p:spPr>
          <a:xfrm>
            <a:off x="850900" y="671512"/>
            <a:ext cx="3111500" cy="544512"/>
          </a:xfrm>
          <a:prstGeom prst="roundRect">
            <a:avLst/>
          </a:prstGeom>
          <a:solidFill>
            <a:srgbClr val="996600"/>
          </a:solidFill>
          <a:ln w="12700" cap="flat" cmpd="sng" algn="ctr">
            <a:solidFill>
              <a:srgbClr val="996600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0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道家学派</a:t>
            </a:r>
            <a:r>
              <a:rPr lang="zh-CN" altLang="en-US" sz="30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代表人</a:t>
            </a:r>
            <a:endParaRPr lang="zh-CN" altLang="en-US" sz="30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sp>
        <p:nvSpPr>
          <p:cNvPr id="31755" name="Text Box 7"/>
          <p:cNvSpPr txBox="1"/>
          <p:nvPr>
            <p:custDataLst>
              <p:tags r:id="rId16"/>
            </p:custDataLst>
          </p:nvPr>
        </p:nvSpPr>
        <p:spPr>
          <a:xfrm>
            <a:off x="6116319" y="4054475"/>
            <a:ext cx="5608956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2800" b="1">
                <a:solidFill>
                  <a:srgbClr val="FFC000"/>
                </a:solidFill>
                <a:ea typeface="黑体"/>
              </a:rPr>
              <a:t>②追求精神自由，保持独立的人格</a:t>
            </a:r>
            <a:endParaRPr lang="zh-CN" altLang="en-US" sz="2800" b="1">
              <a:solidFill>
                <a:srgbClr val="FFC000"/>
              </a:solidFill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20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9" dur="10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5" grpId="1"/>
      <p:bldP spid="31749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32770" name="Picture 2" descr="韩非像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19175" y="1643062"/>
            <a:ext cx="3089275" cy="3735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1" name="Text Box 5"/>
          <p:cNvSpPr/>
          <p:nvPr>
            <p:custDataLst>
              <p:tags r:id="rId6"/>
            </p:custDataLst>
          </p:nvPr>
        </p:nvSpPr>
        <p:spPr>
          <a:xfrm>
            <a:off x="5006975" y="1533525"/>
            <a:ext cx="6056312" cy="1382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latin typeface="黑体" charset="-122"/>
                <a:ea typeface="黑体"/>
              </a:rPr>
              <a:t>    </a:t>
            </a:r>
            <a:r>
              <a:rPr lang="zh-CN" altLang="en-US" sz="2800" b="1" u="sng">
                <a:solidFill>
                  <a:srgbClr val="FF0000"/>
                </a:solidFill>
                <a:latin typeface="黑体" charset="-122"/>
                <a:ea typeface="黑体"/>
              </a:rPr>
              <a:t>战国时期</a:t>
            </a:r>
            <a:r>
              <a:rPr lang="zh-CN" altLang="en-US" sz="2800" b="1">
                <a:solidFill>
                  <a:schemeClr val="bg1"/>
                </a:solidFill>
                <a:latin typeface="黑体" charset="-122"/>
                <a:ea typeface="黑体"/>
              </a:rPr>
              <a:t>韩国人</a:t>
            </a:r>
            <a:r>
              <a:rPr lang="en-US" altLang="zh-CN" sz="2800" b="1">
                <a:solidFill>
                  <a:schemeClr val="bg1"/>
                </a:solidFill>
                <a:latin typeface="黑体" charset="-122"/>
                <a:ea typeface="黑体"/>
              </a:rPr>
              <a:t>,</a:t>
            </a:r>
            <a:r>
              <a:rPr lang="zh-CN" altLang="en-US" sz="2800" b="1">
                <a:solidFill>
                  <a:schemeClr val="bg1"/>
                </a:solidFill>
                <a:latin typeface="黑体" charset="-122"/>
                <a:ea typeface="黑体"/>
              </a:rPr>
              <a:t>法家学说的</a:t>
            </a:r>
            <a:r>
              <a:rPr lang="zh-CN" altLang="en-US" sz="2800" b="1" u="sng">
                <a:solidFill>
                  <a:srgbClr val="FF0000"/>
                </a:solidFill>
                <a:latin typeface="黑体" charset="-122"/>
                <a:ea typeface="黑体"/>
              </a:rPr>
              <a:t>创始人</a:t>
            </a:r>
            <a:r>
              <a:rPr lang="zh-CN" altLang="en-US" sz="2800" b="1">
                <a:solidFill>
                  <a:schemeClr val="bg1"/>
                </a:solidFill>
                <a:latin typeface="黑体" charset="-122"/>
                <a:ea typeface="黑体"/>
              </a:rPr>
              <a:t>，战国时期著名的哲学家、思想家、散文家。</a:t>
            </a:r>
            <a:endParaRPr lang="zh-CN" altLang="en-US" sz="28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2772" name="Text Box 6"/>
          <p:cNvSpPr txBox="1"/>
          <p:nvPr>
            <p:custDataLst>
              <p:tags r:id="rId7"/>
            </p:custDataLst>
          </p:nvPr>
        </p:nvSpPr>
        <p:spPr>
          <a:xfrm>
            <a:off x="5548630" y="3585844"/>
            <a:ext cx="6776720" cy="58356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3200" b="1">
                <a:solidFill>
                  <a:srgbClr val="FFC000"/>
                </a:solidFill>
                <a:ea typeface="黑体"/>
              </a:rPr>
              <a:t>①</a:t>
            </a:r>
            <a:r>
              <a:rPr lang="zh-CN" altLang="en-US" sz="3200" b="1">
                <a:solidFill>
                  <a:srgbClr val="FFC000"/>
                </a:solidFill>
                <a:latin typeface="黑体" charset="-122"/>
                <a:ea typeface="黑体"/>
              </a:rPr>
              <a:t>反对空谈仁义，强调以法治国</a:t>
            </a:r>
            <a:endParaRPr lang="zh-CN" altLang="en-US" sz="3200" b="1">
              <a:solidFill>
                <a:srgbClr val="FFC000"/>
              </a:solidFill>
              <a:latin typeface="黑体" charset="-122"/>
              <a:ea typeface="黑体"/>
            </a:endParaRPr>
          </a:p>
        </p:txBody>
      </p:sp>
      <p:sp>
        <p:nvSpPr>
          <p:cNvPr id="32773" name="Text Box 7"/>
          <p:cNvSpPr txBox="1"/>
          <p:nvPr>
            <p:custDataLst>
              <p:tags r:id="rId8"/>
            </p:custDataLst>
          </p:nvPr>
        </p:nvSpPr>
        <p:spPr>
          <a:xfrm>
            <a:off x="5730237" y="5649232"/>
            <a:ext cx="22244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《</a:t>
            </a:r>
            <a:r>
              <a:rPr lang="zh-CN" altLang="en-US" sz="3200" b="1">
                <a:solidFill>
                  <a:srgbClr val="FFC000"/>
                </a:solidFill>
                <a:latin typeface="黑体" charset="-122"/>
                <a:ea typeface="黑体"/>
              </a:rPr>
              <a:t>韩非子</a:t>
            </a:r>
            <a:r>
              <a:rPr lang="en-US" altLang="zh-CN" sz="3200" b="1">
                <a:solidFill>
                  <a:srgbClr val="FFC000"/>
                </a:solidFill>
                <a:latin typeface="黑体" charset="-122"/>
                <a:ea typeface="黑体"/>
              </a:rPr>
              <a:t>》</a:t>
            </a:r>
            <a:endParaRPr lang="en-US" altLang="zh-CN" sz="3200" b="1">
              <a:solidFill>
                <a:srgbClr val="FFC000"/>
              </a:solidFill>
              <a:latin typeface="黑体" charset="-122"/>
              <a:ea typeface="黑体"/>
            </a:endParaRPr>
          </a:p>
        </p:txBody>
      </p:sp>
      <p:sp>
        <p:nvSpPr>
          <p:cNvPr id="32774" name="WordArt 9"/>
          <p:cNvSpPr>
            <a:spLocks noChangeArrowheads="1" noChangeShapeType="1" noTextEdit="1"/>
          </p:cNvSpPr>
          <p:nvPr>
            <p:custDataLst>
              <p:tags r:id="rId9"/>
            </p:custDataLst>
          </p:nvPr>
        </p:nvSpPr>
        <p:spPr bwMode="auto">
          <a:xfrm>
            <a:off x="1201738" y="2232025"/>
            <a:ext cx="544512" cy="10922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400">
                <a:solidFill>
                  <a:srgbClr val="4472C4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迷你简水柱" pitchFamily="65" charset="-122"/>
                <a:ea typeface="迷你简水柱" pitchFamily="65" charset="-122"/>
              </a:rPr>
              <a:t>韩</a:t>
            </a:r>
            <a:endParaRPr lang="en-US" altLang="zh-CN" sz="3400">
              <a:solidFill>
                <a:srgbClr val="4472C4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迷你简水柱" pitchFamily="65" charset="-122"/>
              <a:ea typeface="迷你简水柱" pitchFamily="65" charset="-122"/>
            </a:endParaRPr>
          </a:p>
          <a:p>
            <a:pPr marL="0" marR="0" lvl="0" indent="0" algn="ctr" fontAlgn="base"/>
            <a:r>
              <a:rPr lang="zh-CN" altLang="en-US" sz="3400">
                <a:solidFill>
                  <a:srgbClr val="4472C4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迷你简水柱" pitchFamily="65" charset="-122"/>
                <a:ea typeface="迷你简水柱" pitchFamily="65" charset="-122"/>
              </a:rPr>
              <a:t>非</a:t>
            </a:r>
            <a:endParaRPr lang="en-US" altLang="zh-CN" sz="3400">
              <a:solidFill>
                <a:srgbClr val="4472C4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迷你简水柱" pitchFamily="65" charset="-122"/>
              <a:ea typeface="迷你简水柱" pitchFamily="65" charset="-122"/>
            </a:endParaRPr>
          </a:p>
          <a:p>
            <a:pPr marL="0" marR="0" lvl="0" indent="0" algn="ctr" fontAlgn="base"/>
            <a:r>
              <a:rPr lang="zh-CN" altLang="en-US" sz="3400">
                <a:solidFill>
                  <a:srgbClr val="4472C4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迷你简水柱" pitchFamily="65" charset="-122"/>
                <a:ea typeface="迷你简水柱" pitchFamily="65" charset="-122"/>
              </a:rPr>
              <a:t>子</a:t>
            </a:r>
            <a:endParaRPr lang="zh-CN" altLang="en-US" sz="3400">
              <a:solidFill>
                <a:srgbClr val="4472C4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迷你简水柱" pitchFamily="65" charset="-122"/>
              <a:ea typeface="迷你简水柱" pitchFamily="65" charset="-122"/>
            </a:endParaRPr>
          </a:p>
        </p:txBody>
      </p:sp>
      <p:sp>
        <p:nvSpPr>
          <p:cNvPr id="32775" name="AutoShape 10" descr="15"/>
          <p:cNvSpPr/>
          <p:nvPr>
            <p:custDataLst>
              <p:tags r:id="rId10"/>
            </p:custDataLst>
          </p:nvPr>
        </p:nvSpPr>
        <p:spPr>
          <a:xfrm>
            <a:off x="4294188" y="811212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1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生平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2776" name="AutoShape 11" descr="15"/>
          <p:cNvSpPr/>
          <p:nvPr>
            <p:custDataLst>
              <p:tags r:id="rId12"/>
            </p:custDataLst>
          </p:nvPr>
        </p:nvSpPr>
        <p:spPr>
          <a:xfrm>
            <a:off x="4294188" y="3022600"/>
            <a:ext cx="1644650" cy="508000"/>
          </a:xfrm>
          <a:prstGeom prst="roundRect">
            <a:avLst>
              <a:gd name="adj" fmla="val 27681"/>
            </a:avLst>
          </a:prstGeom>
          <a:blipFill rotWithShape="1">
            <a:blip r:embed="rId13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思想主张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2777" name="AutoShape 12" descr="15"/>
          <p:cNvSpPr/>
          <p:nvPr>
            <p:custDataLst>
              <p:tags r:id="rId14"/>
            </p:custDataLst>
          </p:nvPr>
        </p:nvSpPr>
        <p:spPr>
          <a:xfrm>
            <a:off x="4410075" y="5372100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1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著作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2778" name="圆角矩形 37"/>
          <p:cNvSpPr/>
          <p:nvPr>
            <p:custDataLst>
              <p:tags r:id="rId15"/>
            </p:custDataLst>
          </p:nvPr>
        </p:nvSpPr>
        <p:spPr>
          <a:xfrm>
            <a:off x="1019175" y="811212"/>
            <a:ext cx="3111500" cy="544512"/>
          </a:xfrm>
          <a:prstGeom prst="roundRect">
            <a:avLst/>
          </a:prstGeom>
          <a:solidFill>
            <a:srgbClr val="996600"/>
          </a:solidFill>
          <a:ln w="12700" cap="flat" cmpd="sng" algn="ctr">
            <a:solidFill>
              <a:srgbClr val="996600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0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法家学派</a:t>
            </a:r>
            <a:r>
              <a:rPr lang="zh-CN" altLang="en-US" sz="30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创始人</a:t>
            </a:r>
            <a:endParaRPr lang="zh-CN" altLang="en-US" sz="30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sp>
        <p:nvSpPr>
          <p:cNvPr id="32779" name="Text Box 7"/>
          <p:cNvSpPr txBox="1"/>
          <p:nvPr>
            <p:custDataLst>
              <p:tags r:id="rId16"/>
            </p:custDataLst>
          </p:nvPr>
        </p:nvSpPr>
        <p:spPr>
          <a:xfrm>
            <a:off x="4410710" y="4274185"/>
            <a:ext cx="76923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/>
            <a:r>
              <a:rPr lang="zh-CN" altLang="en-US" sz="3200" b="1">
                <a:solidFill>
                  <a:srgbClr val="FFC000"/>
                </a:solidFill>
                <a:ea typeface="黑体"/>
                <a:sym typeface="Arial" pitchFamily="34" charset="0"/>
              </a:rPr>
              <a:t>②</a:t>
            </a:r>
            <a:r>
              <a:rPr lang="zh-CN" altLang="en-US" sz="3200" b="1">
                <a:solidFill>
                  <a:srgbClr val="FFC000"/>
                </a:solidFill>
                <a:latin typeface="黑体" charset="-122"/>
                <a:ea typeface="黑体"/>
                <a:sym typeface="Arial" pitchFamily="34" charset="0"/>
              </a:rPr>
              <a:t>树立君主权威，建立中央集权专制统治</a:t>
            </a:r>
            <a:endParaRPr lang="zh-CN" altLang="en-US" sz="3200" b="1">
              <a:solidFill>
                <a:srgbClr val="FFC000"/>
              </a:solidFill>
              <a:latin typeface="黑体" charset="-122"/>
              <a:ea typeface="黑体"/>
              <a:sym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20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19" dur="20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9" grpId="1"/>
      <p:bldP spid="32773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33794" name="Picture 2" descr="77f7fc24e9900526c89559f6"/>
          <p:cNvPicPr/>
          <p:nvPr>
            <p:custDataLst>
              <p:tags r:id="rId5"/>
            </p:custDataLst>
          </p:nvPr>
        </p:nvPicPr>
        <p:blipFill>
          <a:blip r:embed="rId4"/>
          <a:srcRect l="3648" t="22345" r="3609"/>
          <a:stretch>
            <a:fillRect/>
          </a:stretch>
        </p:blipFill>
        <p:spPr>
          <a:xfrm>
            <a:off x="925512" y="1704975"/>
            <a:ext cx="3216275" cy="3860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5" name="Text Box 3"/>
          <p:cNvSpPr/>
          <p:nvPr>
            <p:custDataLst>
              <p:tags r:id="rId6"/>
            </p:custDataLst>
          </p:nvPr>
        </p:nvSpPr>
        <p:spPr>
          <a:xfrm>
            <a:off x="4891088" y="1704975"/>
            <a:ext cx="6297612" cy="1322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600" b="1">
                <a:latin typeface="黑体" charset="-122"/>
                <a:ea typeface="黑体"/>
              </a:rPr>
              <a:t>    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孙子（约公元前</a:t>
            </a:r>
            <a:r>
              <a:rPr lang="en-US" altLang="zh-CN" sz="2600" b="1">
                <a:solidFill>
                  <a:schemeClr val="bg1"/>
                </a:solidFill>
                <a:latin typeface="黑体" charset="-122"/>
                <a:ea typeface="黑体"/>
              </a:rPr>
              <a:t>535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－</a:t>
            </a:r>
            <a:r>
              <a:rPr lang="en-US" altLang="zh-CN" sz="2600" b="1">
                <a:solidFill>
                  <a:schemeClr val="bg1"/>
                </a:solidFill>
                <a:latin typeface="黑体" charset="-122"/>
                <a:ea typeface="黑体"/>
              </a:rPr>
              <a:t>? 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）名武，字长卿，</a:t>
            </a:r>
            <a:r>
              <a:rPr lang="zh-CN" altLang="en-US" sz="2600" b="1">
                <a:solidFill>
                  <a:srgbClr val="C00000"/>
                </a:solidFill>
                <a:latin typeface="黑体" charset="-122"/>
                <a:ea typeface="黑体"/>
              </a:rPr>
              <a:t>春秋末期</a:t>
            </a:r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齐国人。春秋末期著名军事家，中国古代军事学的奠基人 。</a:t>
            </a:r>
            <a:r>
              <a:rPr lang="zh-CN" altLang="en-US" sz="2600" b="1">
                <a:latin typeface="黑体" charset="-122"/>
                <a:ea typeface="黑体"/>
              </a:rPr>
              <a:t> </a:t>
            </a:r>
            <a:endParaRPr lang="zh-CN" altLang="en-US" sz="2600" b="1">
              <a:latin typeface="黑体" charset="-122"/>
              <a:ea typeface="黑体"/>
            </a:endParaRPr>
          </a:p>
        </p:txBody>
      </p:sp>
      <p:sp>
        <p:nvSpPr>
          <p:cNvPr id="33796" name="Text Box 5"/>
          <p:cNvSpPr/>
          <p:nvPr>
            <p:custDataLst>
              <p:tags r:id="rId7"/>
            </p:custDataLst>
          </p:nvPr>
        </p:nvSpPr>
        <p:spPr>
          <a:xfrm>
            <a:off x="5286375" y="4151313"/>
            <a:ext cx="50831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accent2"/>
                </a:solidFill>
                <a:latin typeface="黑体" charset="-122"/>
                <a:ea typeface="黑体"/>
              </a:rPr>
              <a:t>“</a:t>
            </a:r>
            <a:r>
              <a:rPr lang="zh-CN" altLang="en-US" sz="3200" b="1">
                <a:solidFill>
                  <a:schemeClr val="accent2"/>
                </a:solidFill>
                <a:latin typeface="黑体" charset="-122"/>
                <a:ea typeface="黑体"/>
              </a:rPr>
              <a:t>知彼知己者，百战不殆”</a:t>
            </a:r>
            <a:endParaRPr lang="zh-CN" altLang="en-US" sz="3200" b="1">
              <a:solidFill>
                <a:schemeClr val="accent2"/>
              </a:solidFill>
              <a:latin typeface="黑体" charset="-122"/>
              <a:ea typeface="黑体"/>
            </a:endParaRPr>
          </a:p>
        </p:txBody>
      </p:sp>
      <p:sp>
        <p:nvSpPr>
          <p:cNvPr id="33797" name="Rectangle 6"/>
          <p:cNvSpPr/>
          <p:nvPr>
            <p:custDataLst>
              <p:tags r:id="rId8"/>
            </p:custDataLst>
          </p:nvPr>
        </p:nvSpPr>
        <p:spPr>
          <a:xfrm>
            <a:off x="6096000" y="5119688"/>
            <a:ext cx="2632075" cy="582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3200" b="1">
                <a:solidFill>
                  <a:schemeClr val="accent2"/>
                </a:solidFill>
                <a:latin typeface="黑体" charset="-122"/>
                <a:ea typeface="黑体"/>
              </a:rPr>
              <a:t>《</a:t>
            </a:r>
            <a:r>
              <a:rPr lang="zh-CN" altLang="en-US" sz="3200" b="1">
                <a:solidFill>
                  <a:schemeClr val="accent2"/>
                </a:solidFill>
                <a:latin typeface="黑体" charset="-122"/>
                <a:ea typeface="黑体"/>
              </a:rPr>
              <a:t>孙子兵法</a:t>
            </a:r>
            <a:r>
              <a:rPr lang="en-US" altLang="zh-CN" sz="3200" b="1">
                <a:solidFill>
                  <a:schemeClr val="accent2"/>
                </a:solidFill>
                <a:latin typeface="黑体" charset="-122"/>
                <a:ea typeface="黑体"/>
              </a:rPr>
              <a:t>》</a:t>
            </a:r>
            <a:endParaRPr lang="en-US" altLang="zh-CN" sz="3200" b="1">
              <a:solidFill>
                <a:schemeClr val="accent2"/>
              </a:solidFill>
              <a:latin typeface="黑体" charset="-122"/>
              <a:ea typeface="黑体"/>
            </a:endParaRPr>
          </a:p>
        </p:txBody>
      </p:sp>
      <p:sp>
        <p:nvSpPr>
          <p:cNvPr id="33798" name="AutoShape 10" descr="15"/>
          <p:cNvSpPr/>
          <p:nvPr>
            <p:custDataLst>
              <p:tags r:id="rId9"/>
            </p:custDataLst>
          </p:nvPr>
        </p:nvSpPr>
        <p:spPr>
          <a:xfrm>
            <a:off x="4686300" y="966788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生平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3799" name="AutoShape 11" descr="15"/>
          <p:cNvSpPr/>
          <p:nvPr>
            <p:custDataLst>
              <p:tags r:id="rId11"/>
            </p:custDataLst>
          </p:nvPr>
        </p:nvSpPr>
        <p:spPr>
          <a:xfrm>
            <a:off x="4686300" y="3381375"/>
            <a:ext cx="1644650" cy="508000"/>
          </a:xfrm>
          <a:prstGeom prst="roundRect">
            <a:avLst>
              <a:gd name="adj" fmla="val 27681"/>
            </a:avLst>
          </a:prstGeom>
          <a:blipFill rotWithShape="1">
            <a:blip r:embed="rId12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思想主张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3800" name="AutoShape 12" descr="15"/>
          <p:cNvSpPr/>
          <p:nvPr>
            <p:custDataLst>
              <p:tags r:id="rId13"/>
            </p:custDataLst>
          </p:nvPr>
        </p:nvSpPr>
        <p:spPr>
          <a:xfrm>
            <a:off x="4686300" y="5165725"/>
            <a:ext cx="993775" cy="508000"/>
          </a:xfrm>
          <a:prstGeom prst="roundRect">
            <a:avLst>
              <a:gd name="adj" fmla="val 27681"/>
            </a:avLst>
          </a:prstGeom>
          <a:blipFill rotWithShape="1">
            <a:blip r:embed="rId10"/>
            <a:stretch>
              <a:fillRect/>
            </a:stretch>
          </a:blipFill>
          <a:ln w="38100">
            <a:solidFill>
              <a:schemeClr val="bg1"/>
            </a:solidFill>
            <a:bevel/>
          </a:ln>
          <a:effectLst>
            <a:outerShdw dist="107763" dir="2700000" algn="ctr">
              <a:schemeClr val="bg2">
                <a:alpha val="50000"/>
              </a:schemeClr>
            </a:outerShdw>
          </a:effectLst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600" b="1">
                <a:solidFill>
                  <a:schemeClr val="bg1"/>
                </a:solidFill>
                <a:latin typeface="黑体" charset="-122"/>
                <a:ea typeface="黑体"/>
              </a:rPr>
              <a:t>著作 </a:t>
            </a:r>
            <a:endParaRPr lang="zh-CN" altLang="en-US" sz="2600" b="1">
              <a:solidFill>
                <a:schemeClr val="bg1"/>
              </a:solidFill>
              <a:latin typeface="黑体" charset="-122"/>
              <a:ea typeface="黑体"/>
            </a:endParaRPr>
          </a:p>
        </p:txBody>
      </p:sp>
      <p:sp>
        <p:nvSpPr>
          <p:cNvPr id="33801" name="Rectangle 16"/>
          <p:cNvSpPr/>
          <p:nvPr>
            <p:custDataLst>
              <p:tags r:id="rId14"/>
            </p:custDataLst>
          </p:nvPr>
        </p:nvSpPr>
        <p:spPr>
          <a:xfrm>
            <a:off x="3170238" y="2408238"/>
            <a:ext cx="865188" cy="5016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600" b="1">
                <a:solidFill>
                  <a:srgbClr val="663300"/>
                </a:solidFill>
                <a:latin typeface="黑体" charset="-122"/>
                <a:ea typeface="黑体"/>
              </a:rPr>
              <a:t>孙武</a:t>
            </a:r>
            <a:endParaRPr lang="zh-CN" altLang="en-US" sz="2600" b="1">
              <a:solidFill>
                <a:srgbClr val="663300"/>
              </a:solidFill>
              <a:latin typeface="黑体" charset="-122"/>
              <a:ea typeface="黑体"/>
            </a:endParaRPr>
          </a:p>
        </p:txBody>
      </p:sp>
      <p:sp>
        <p:nvSpPr>
          <p:cNvPr id="33802" name="圆角矩形 37"/>
          <p:cNvSpPr/>
          <p:nvPr>
            <p:custDataLst>
              <p:tags r:id="rId15"/>
            </p:custDataLst>
          </p:nvPr>
        </p:nvSpPr>
        <p:spPr>
          <a:xfrm>
            <a:off x="923925" y="749300"/>
            <a:ext cx="3111500" cy="544512"/>
          </a:xfrm>
          <a:prstGeom prst="roundRect">
            <a:avLst/>
          </a:prstGeom>
          <a:solidFill>
            <a:srgbClr val="996600"/>
          </a:solidFill>
          <a:ln w="12700" cap="flat" cmpd="sng" algn="ctr">
            <a:solidFill>
              <a:srgbClr val="996600"/>
            </a:solidFill>
            <a:prstDash val="solid"/>
            <a:miter lim="800000"/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0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兵家学派</a:t>
            </a:r>
            <a:r>
              <a:rPr lang="zh-CN" altLang="en-US" sz="30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创始人</a:t>
            </a:r>
            <a:endParaRPr lang="zh-CN" altLang="en-US" sz="30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7" dur="20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aphicFrame>
        <p:nvGraphicFramePr>
          <p:cNvPr id="34818" name="表格 6"/>
          <p:cNvGraphicFramePr/>
          <p:nvPr>
            <p:custDataLst>
              <p:tags r:id="rId3"/>
            </p:custDataLst>
          </p:nvPr>
        </p:nvGraphicFramePr>
        <p:xfrm>
          <a:off x="393700" y="1406525"/>
          <a:ext cx="11707812" cy="4606925"/>
        </p:xfrm>
        <a:graphic>
          <a:graphicData uri="http://schemas.openxmlformats.org/drawingml/2006/table">
            <a:tbl>
              <a:tblPr/>
              <a:tblGrid>
                <a:gridCol w="1133475"/>
                <a:gridCol w="939800"/>
                <a:gridCol w="1368425"/>
                <a:gridCol w="6869112"/>
                <a:gridCol w="1397000"/>
              </a:tblGrid>
              <a:tr h="679450"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学派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代表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地位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主要思想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代表作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</a:tr>
              <a:tr h="717550"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  <a:tr h="671512">
                <a:tc rowSpan="2"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</a:tr>
              <a:tr h="7620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B w="12700">
                      <a:bevel/>
                    </a:lnB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800" b="1">
                        <a:latin typeface="微软雅黑" charset="-122"/>
                        <a:sym typeface="微软雅黑" charset="-122"/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800" b="1">
                        <a:latin typeface="微软雅黑" charset="-122"/>
                        <a:sym typeface="微软雅黑" charset="-122"/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  <a:tr h="784225"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 i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</a:tr>
              <a:tr h="992188"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</a:tbl>
          </a:graphicData>
        </a:graphic>
      </p:graphicFrame>
      <p:sp>
        <p:nvSpPr>
          <p:cNvPr id="34861" name="Rectangle 18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93700" y="2247900"/>
            <a:ext cx="125095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墨家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62" name="Rectangle 17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79412" y="3171825"/>
            <a:ext cx="1366838" cy="53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儒家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63" name="Rectangle 18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3700" y="4364038"/>
            <a:ext cx="1250950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道家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64" name="Rectangle 19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15925" y="5235575"/>
            <a:ext cx="10318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法家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65" name="Rectangle 188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66862" y="2247900"/>
            <a:ext cx="917575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墨子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66" name="Rectangle 184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581150" y="4364038"/>
            <a:ext cx="9175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庄子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67" name="Rectangle 192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568450" y="5178425"/>
            <a:ext cx="91440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韩非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68" name="文本框 8"/>
          <p:cNvSpPr/>
          <p:nvPr>
            <p:custDataLst>
              <p:tags r:id="rId11"/>
            </p:custDataLst>
          </p:nvPr>
        </p:nvSpPr>
        <p:spPr>
          <a:xfrm>
            <a:off x="4098925" y="693738"/>
            <a:ext cx="399415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200" b="1">
                <a:solidFill>
                  <a:srgbClr val="FFFF00"/>
                </a:solidFill>
              </a:rPr>
              <a:t>战国时期的代表学说</a:t>
            </a:r>
            <a:endParaRPr lang="zh-CN" altLang="en-US" sz="3200" b="1">
              <a:solidFill>
                <a:srgbClr val="FFFF00"/>
              </a:solidFill>
            </a:endParaRPr>
          </a:p>
        </p:txBody>
      </p:sp>
      <p:sp>
        <p:nvSpPr>
          <p:cNvPr id="34869" name="Rectangle 189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06875" y="2147888"/>
            <a:ext cx="5540375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兼爱、非攻、尚贤、节俭</a:t>
            </a:r>
            <a:endParaRPr kumimoji="1" lang="zh-CN" altLang="en-US" sz="28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70" name="Rectangle 185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690938" y="4364038"/>
            <a:ext cx="7165975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顺应自然和民心，追求精神自由，人格独立</a:t>
            </a:r>
            <a:endParaRPr kumimoji="1" lang="zh-CN" altLang="en-US" sz="28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71" name="Rectangle 193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881438" y="5105400"/>
            <a:ext cx="68040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提倡法治，建立中央集权专制统治</a:t>
            </a:r>
            <a:endParaRPr kumimoji="1" lang="zh-CN" altLang="en-US" sz="28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72" name="Rectangle 190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0548938" y="2243138"/>
            <a:ext cx="1550988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《墨子》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73" name="Rectangle 182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10534650" y="2914650"/>
            <a:ext cx="165735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《孟子》</a:t>
            </a:r>
            <a:r>
              <a:rPr kumimoji="1" lang="zh-CN" altLang="en-US" sz="28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 </a:t>
            </a:r>
            <a:endParaRPr kumimoji="1" lang="zh-CN" altLang="en-US" sz="28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74" name="Rectangle 186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10601325" y="4379912"/>
            <a:ext cx="15906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《庄子》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75" name="Rectangle 194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10601325" y="5268912"/>
            <a:ext cx="1743075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《韩非子》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76" name="文本框 25"/>
          <p:cNvSpPr/>
          <p:nvPr>
            <p:custDataLst>
              <p:tags r:id="rId19"/>
            </p:custDataLst>
          </p:nvPr>
        </p:nvSpPr>
        <p:spPr>
          <a:xfrm>
            <a:off x="4737100" y="3627438"/>
            <a:ext cx="44783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C00000"/>
                </a:solidFill>
                <a:latin typeface="微软雅黑" charset="-122"/>
                <a:sym typeface="微软雅黑" charset="-122"/>
              </a:rPr>
              <a:t>实行礼治，明确尊卑等级</a:t>
            </a:r>
            <a:endParaRPr lang="zh-CN" altLang="en-US" sz="2800"/>
          </a:p>
        </p:txBody>
      </p:sp>
      <p:sp>
        <p:nvSpPr>
          <p:cNvPr id="34877" name="文本框 26"/>
          <p:cNvSpPr/>
          <p:nvPr>
            <p:custDataLst>
              <p:tags r:id="rId20"/>
            </p:custDataLst>
          </p:nvPr>
        </p:nvSpPr>
        <p:spPr>
          <a:xfrm>
            <a:off x="1566863" y="3648075"/>
            <a:ext cx="9461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latin typeface="微软雅黑" charset="-122"/>
                <a:sym typeface="微软雅黑" charset="-122"/>
              </a:rPr>
              <a:t>荀子</a:t>
            </a:r>
            <a:endParaRPr lang="zh-CN" altLang="en-US" sz="2800"/>
          </a:p>
        </p:txBody>
      </p:sp>
      <p:sp>
        <p:nvSpPr>
          <p:cNvPr id="34878" name="文本框 27"/>
          <p:cNvSpPr/>
          <p:nvPr>
            <p:custDataLst>
              <p:tags r:id="rId21"/>
            </p:custDataLst>
          </p:nvPr>
        </p:nvSpPr>
        <p:spPr>
          <a:xfrm>
            <a:off x="1566863" y="2914650"/>
            <a:ext cx="9175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latin typeface="微软雅黑" charset="-122"/>
                <a:sym typeface="微软雅黑" charset="-122"/>
              </a:rPr>
              <a:t>孟子</a:t>
            </a:r>
            <a:endParaRPr lang="zh-CN" altLang="en-US" sz="2800"/>
          </a:p>
        </p:txBody>
      </p:sp>
      <p:sp>
        <p:nvSpPr>
          <p:cNvPr id="34879" name="文本框 28"/>
          <p:cNvSpPr/>
          <p:nvPr>
            <p:custDataLst>
              <p:tags r:id="rId22"/>
            </p:custDataLst>
          </p:nvPr>
        </p:nvSpPr>
        <p:spPr>
          <a:xfrm>
            <a:off x="10685463" y="3648075"/>
            <a:ext cx="16240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843C0B"/>
                </a:solidFill>
                <a:latin typeface="微软雅黑" charset="-122"/>
                <a:sym typeface="微软雅黑" charset="-122"/>
              </a:rPr>
              <a:t>《荀子》</a:t>
            </a:r>
            <a:endParaRPr lang="zh-CN" altLang="en-US" sz="2800">
              <a:solidFill>
                <a:srgbClr val="843C0B"/>
              </a:solidFill>
              <a:latin typeface="微软雅黑" charset="-122"/>
              <a:sym typeface="微软雅黑" charset="-122"/>
            </a:endParaRPr>
          </a:p>
        </p:txBody>
      </p:sp>
      <p:sp>
        <p:nvSpPr>
          <p:cNvPr id="34880" name="文本框 29"/>
          <p:cNvSpPr/>
          <p:nvPr>
            <p:custDataLst>
              <p:tags r:id="rId23"/>
            </p:custDataLst>
          </p:nvPr>
        </p:nvSpPr>
        <p:spPr>
          <a:xfrm>
            <a:off x="4835525" y="2914650"/>
            <a:ext cx="42814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C00000"/>
                </a:solidFill>
                <a:latin typeface="微软雅黑" charset="-122"/>
                <a:sym typeface="微软雅黑" charset="-122"/>
              </a:rPr>
              <a:t>实行仁政、提出民贵君轻。</a:t>
            </a:r>
            <a:endParaRPr lang="zh-CN" altLang="en-US" sz="2800"/>
          </a:p>
        </p:txBody>
      </p:sp>
      <p:sp>
        <p:nvSpPr>
          <p:cNvPr id="34881" name="文本框 1"/>
          <p:cNvSpPr/>
          <p:nvPr>
            <p:custDataLst>
              <p:tags r:id="rId24"/>
            </p:custDataLst>
          </p:nvPr>
        </p:nvSpPr>
        <p:spPr>
          <a:xfrm>
            <a:off x="127000" y="635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34882" name="Rectangle 188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2513012" y="2147888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创始人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83" name="Rectangle 188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2513012" y="2873375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代表人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84" name="Rectangle 188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2513012" y="3606800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代表人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85" name="Rectangle 188"/>
          <p:cNvSpPr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2513012" y="4379912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代表人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4886" name="Rectangle 188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2513012" y="5268912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创始人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3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1" dur="1000" fill="hold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6" dur="500" fill="hold"/>
                                        <p:tgtEl>
                                          <p:spTgt spid="34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1" nodeType="with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 fill="hold"/>
                                        <p:tgtEl>
                                          <p:spTgt spid="34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2" nodeType="with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2" dur="500" fill="hold"/>
                                        <p:tgtEl>
                                          <p:spTgt spid="34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3" nodeType="withEffect"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5" dur="500" fill="hold"/>
                                        <p:tgtEl>
                                          <p:spTgt spid="34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1" dur="1000" fill="hold"/>
                                        <p:tgtEl>
                                          <p:spTgt spid="348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4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6" dur="1000" fill="hold"/>
                                        <p:tgtEl>
                                          <p:spTgt spid="34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4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4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41" dur="1000" fill="hold"/>
                                        <p:tgtEl>
                                          <p:spTgt spid="348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4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4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49" dur="500" fill="hold"/>
                                        <p:tgtEl>
                                          <p:spTgt spid="34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4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4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4" dur="1000" fill="hold"/>
                                        <p:tgtEl>
                                          <p:spTgt spid="3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  <p:cond evt="onBegin" delay="0">
                          <p:tn val="58"/>
                        </p:cond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4" dur="500" fill="hold"/>
                                        <p:tgtEl>
                                          <p:spTgt spid="3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4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4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9" dur="1000" fill="hold"/>
                                        <p:tgtEl>
                                          <p:spTgt spid="3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72" dur="500" fill="hold"/>
                                        <p:tgtEl>
                                          <p:spTgt spid="34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  <p:cond evt="onBegin" delay="0">
                          <p:tn val="72"/>
                        </p:cond>
                      </p:stCondLst>
                      <p:childTnLst>
                        <p:par>
                          <p:cTn id="7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4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  <p:cond evt="onBegin" delay="0">
                          <p:tn val="87"/>
                        </p:cond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4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4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  <p:cond evt="onBegin" delay="0">
                          <p:tn val="102"/>
                        </p:cond>
                      </p:stCondLst>
                      <p:childTnLst>
                        <p:par>
                          <p:cTn id="10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1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08" dur="1000" fill="hold"/>
                                        <p:tgtEl>
                                          <p:spTgt spid="348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4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34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  <p:cond evt="onBegin" delay="0">
                          <p:tn val="110"/>
                        </p:cond>
                      </p:stCondLst>
                      <p:childTnLst>
                        <p:par>
                          <p:cTn id="1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2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16" dur="1000" fill="hold"/>
                                        <p:tgtEl>
                                          <p:spTgt spid="348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  <p:cond evt="onBegin" delay="0">
                          <p:tn val="118"/>
                        </p:cond>
                      </p:stCondLst>
                      <p:childTnLst>
                        <p:par>
                          <p:cTn id="1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2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24" dur="1000" fill="hold"/>
                                        <p:tgtEl>
                                          <p:spTgt spid="348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25" dur="1000" fill="hold"/>
                                        <p:tgtEl>
                                          <p:spTgt spid="34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34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  <p:cond evt="onBegin" delay="0">
                          <p:tn val="126"/>
                        </p:cond>
                      </p:stCondLst>
                      <p:childTnLst>
                        <p:par>
                          <p:cTn id="1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2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32" dur="1000" fill="hold"/>
                                        <p:tgtEl>
                                          <p:spTgt spid="348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34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34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  <p:cond evt="onBegin" delay="0">
                          <p:tn val="134"/>
                        </p:cond>
                      </p:stCondLst>
                      <p:childTnLst>
                        <p:par>
                          <p:cTn id="1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2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40" dur="1000" fill="hold"/>
                                        <p:tgtEl>
                                          <p:spTgt spid="348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34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34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61" grpId="0"/>
      <p:bldP spid="34862" grpId="1"/>
      <p:bldP spid="34863" grpId="2"/>
      <p:bldP spid="34864" grpId="3"/>
      <p:bldP spid="34865" grpId="4"/>
      <p:bldP spid="34866" grpId="5"/>
      <p:bldP spid="34868" grpId="6"/>
      <p:bldP spid="34869" grpId="7"/>
      <p:bldP spid="34870" grpId="8"/>
      <p:bldP spid="34871" grpId="9"/>
      <p:bldP spid="34872" grpId="10"/>
      <p:bldP spid="34873" grpId="11"/>
      <p:bldP spid="34874" grpId="12"/>
      <p:bldP spid="34875" grpId="13"/>
      <p:bldP spid="34876" grpId="14"/>
      <p:bldP spid="34877" grpId="15"/>
      <p:bldP spid="34878" grpId="16"/>
      <p:bldP spid="34879" grpId="17"/>
      <p:bldP spid="34880" grpId="18"/>
      <p:bldP spid="34882" grpId="19"/>
      <p:bldP spid="34883" grpId="20"/>
      <p:bldP spid="34884" grpId="21"/>
      <p:bldP spid="34885" grpId="22"/>
      <p:bldP spid="34886" grpId="23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2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5842" name="Text Box 2"/>
          <p:cNvSpPr/>
          <p:nvPr>
            <p:custDataLst>
              <p:tags r:id="rId3"/>
            </p:custDataLst>
          </p:nvPr>
        </p:nvSpPr>
        <p:spPr>
          <a:xfrm>
            <a:off x="1774825" y="188913"/>
            <a:ext cx="9255125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ahoma" pitchFamily="34" charset="0"/>
              </a:rPr>
              <a:t>战国时期为什么会出现</a:t>
            </a:r>
            <a:r>
              <a:rPr lang="zh-CN" altLang="en-US" sz="3600" b="1">
                <a:solidFill>
                  <a:srgbClr val="FF3300"/>
                </a:solidFill>
                <a:latin typeface="Arial" pitchFamily="34" charset="0"/>
              </a:rPr>
              <a:t>“</a:t>
            </a:r>
            <a:r>
              <a:rPr lang="zh-CN" altLang="en-US" sz="3600" b="1">
                <a:solidFill>
                  <a:srgbClr val="FF3300"/>
                </a:solidFill>
                <a:latin typeface="Tahoma" pitchFamily="34" charset="0"/>
              </a:rPr>
              <a:t>百家争鸣</a:t>
            </a:r>
            <a:r>
              <a:rPr lang="zh-CN" altLang="en-US" sz="3600" b="1">
                <a:solidFill>
                  <a:srgbClr val="FF3300"/>
                </a:solidFill>
                <a:latin typeface="Arial" pitchFamily="34" charset="0"/>
              </a:rPr>
              <a:t>”</a:t>
            </a:r>
            <a:r>
              <a:rPr lang="zh-CN" altLang="en-US" sz="3600" b="1">
                <a:solidFill>
                  <a:srgbClr val="FF3300"/>
                </a:solidFill>
                <a:latin typeface="Tahoma" pitchFamily="34" charset="0"/>
              </a:rPr>
              <a:t>的局面？</a:t>
            </a:r>
            <a:r>
              <a:rPr lang="zh-CN" altLang="en-US" sz="3200">
                <a:solidFill>
                  <a:srgbClr val="FF3300"/>
                </a:solidFill>
                <a:latin typeface="Tahoma" pitchFamily="34" charset="0"/>
              </a:rPr>
              <a:t> </a:t>
            </a:r>
            <a:endParaRPr lang="zh-CN" altLang="en-US" sz="3200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35843" name="Text Box 3"/>
          <p:cNvSpPr/>
          <p:nvPr>
            <p:custDataLst>
              <p:tags r:id="rId4"/>
            </p:custDataLst>
          </p:nvPr>
        </p:nvSpPr>
        <p:spPr>
          <a:xfrm>
            <a:off x="4440238" y="836613"/>
            <a:ext cx="316865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生产力的飞速发展</a:t>
            </a:r>
            <a:r>
              <a:rPr lang="zh-CN" altLang="en-US" sz="3200">
                <a:solidFill>
                  <a:srgbClr val="3333CC"/>
                </a:solidFill>
                <a:latin typeface="Tahoma" pitchFamily="34" charset="0"/>
              </a:rPr>
              <a:t> 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sp>
        <p:nvSpPr>
          <p:cNvPr id="35844" name="Text Box 4"/>
          <p:cNvSpPr/>
          <p:nvPr>
            <p:custDataLst>
              <p:tags r:id="rId5"/>
            </p:custDataLst>
          </p:nvPr>
        </p:nvSpPr>
        <p:spPr>
          <a:xfrm>
            <a:off x="2279650" y="3644900"/>
            <a:ext cx="2374900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各国竞相改革</a:t>
            </a:r>
            <a:endParaRPr lang="zh-CN" altLang="en-US" sz="2800" b="1">
              <a:solidFill>
                <a:srgbClr val="3333CC"/>
              </a:solidFill>
              <a:latin typeface="Tahoma" pitchFamily="34" charset="0"/>
            </a:endParaRPr>
          </a:p>
          <a:p>
            <a:pPr marL="0" marR="0" lvl="0" indent="0"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（商鞅变法）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sp>
        <p:nvSpPr>
          <p:cNvPr id="35845" name="Text Box 5"/>
          <p:cNvSpPr/>
          <p:nvPr>
            <p:custDataLst>
              <p:tags r:id="rId6"/>
            </p:custDataLst>
          </p:nvPr>
        </p:nvSpPr>
        <p:spPr>
          <a:xfrm>
            <a:off x="2495550" y="4868863"/>
            <a:ext cx="77057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Tahoma" pitchFamily="34" charset="0"/>
              </a:rPr>
              <a:t>宽松的学术氛围</a:t>
            </a: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     不同派别提出各自的见解</a:t>
            </a:r>
            <a:r>
              <a:rPr lang="zh-CN" altLang="en-US" sz="3200">
                <a:solidFill>
                  <a:srgbClr val="3333CC"/>
                </a:solidFill>
                <a:latin typeface="Tahoma" pitchFamily="34" charset="0"/>
              </a:rPr>
              <a:t> 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cxnSp>
        <p:nvCxnSpPr>
          <p:cNvPr id="35846" name="Line 6"/>
          <p:cNvCxnSpPr/>
          <p:nvPr>
            <p:custDataLst>
              <p:tags r:id="rId7"/>
            </p:custDataLst>
          </p:nvPr>
        </p:nvCxnSpPr>
        <p:spPr>
          <a:xfrm flipH="1">
            <a:off x="5880100" y="1341438"/>
            <a:ext cx="0" cy="574675"/>
          </a:xfrm>
          <a:prstGeom prst="line">
            <a:avLst/>
          </a:prstGeom>
          <a:noFill/>
          <a:ln>
            <a:solidFill>
              <a:schemeClr val="tx1"/>
            </a:solidFill>
            <a:bevel/>
            <a:tailEnd type="triangle"/>
          </a:ln>
        </p:spPr>
      </p:cxnSp>
      <p:sp>
        <p:nvSpPr>
          <p:cNvPr id="35847" name="Text Box 7"/>
          <p:cNvSpPr/>
          <p:nvPr>
            <p:custDataLst>
              <p:tags r:id="rId8"/>
            </p:custDataLst>
          </p:nvPr>
        </p:nvSpPr>
        <p:spPr>
          <a:xfrm>
            <a:off x="5448300" y="1341438"/>
            <a:ext cx="93662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ahoma" pitchFamily="34" charset="0"/>
              </a:rPr>
              <a:t>引起</a:t>
            </a:r>
            <a:endParaRPr lang="zh-CN" altLang="en-US" sz="24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35848" name="Text Box 8"/>
          <p:cNvSpPr/>
          <p:nvPr>
            <p:custDataLst>
              <p:tags r:id="rId9"/>
            </p:custDataLst>
          </p:nvPr>
        </p:nvSpPr>
        <p:spPr>
          <a:xfrm>
            <a:off x="5087938" y="1773238"/>
            <a:ext cx="18002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社会变革</a:t>
            </a:r>
            <a:r>
              <a:rPr lang="zh-CN" altLang="en-US" sz="3200">
                <a:solidFill>
                  <a:srgbClr val="3333CC"/>
                </a:solidFill>
                <a:latin typeface="Tahoma" pitchFamily="34" charset="0"/>
              </a:rPr>
              <a:t> 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grpSp>
        <p:nvGrpSpPr>
          <p:cNvPr id="35849" name="Group 9"/>
          <p:cNvGrpSpPr/>
          <p:nvPr>
            <p:custDataLst>
              <p:tags r:id="rId10"/>
            </p:custDataLst>
          </p:nvPr>
        </p:nvGrpSpPr>
        <p:grpSpPr>
          <a:xfrm>
            <a:off x="3503612" y="2347912"/>
            <a:ext cx="4679950" cy="649288"/>
            <a:chExt cx="2016" cy="660"/>
          </a:xfrm>
        </p:grpSpPr>
        <p:sp>
          <p:nvSpPr>
            <p:cNvPr id="35850" name="Line 10"/>
            <p:cNvSpPr>
              <a:spLocks noChangeShapeType="1"/>
            </p:cNvSpPr>
            <p:nvPr>
              <p:custDataLst>
                <p:tags r:id="rId11"/>
              </p:custDataLst>
            </p:nvPr>
          </p:nvSpPr>
          <p:spPr bwMode="auto">
            <a:xfrm flipH="1">
              <a:off x="1008" y="0"/>
              <a:ext cx="0" cy="336"/>
            </a:xfrm>
            <a:prstGeom prst="line">
              <a:avLst/>
            </a:prstGeom>
            <a:noFill/>
            <a:ln w="76200">
              <a:solidFill>
                <a:srgbClr val="003366"/>
              </a:solidFill>
              <a:rou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/>
              <a:endParaRPr lang="zh-CN" altLang="en-US" u="none" baseline="0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5851" name="Line 11"/>
            <p:cNvSpPr>
              <a:spLocks noChangeShapeType="1"/>
            </p:cNvSpPr>
            <p:nvPr>
              <p:custDataLst>
                <p:tags r:id="rId12"/>
              </p:custDataLst>
            </p:nvPr>
          </p:nvSpPr>
          <p:spPr bwMode="auto">
            <a:xfrm>
              <a:off x="0" y="336"/>
              <a:ext cx="2016" cy="0"/>
            </a:xfrm>
            <a:prstGeom prst="line">
              <a:avLst/>
            </a:prstGeom>
            <a:noFill/>
            <a:ln w="76200">
              <a:solidFill>
                <a:srgbClr val="003366"/>
              </a:solidFill>
              <a:rou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/>
              <a:endParaRPr lang="zh-CN" altLang="en-US" u="none" baseline="0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5852" name="Line 12"/>
            <p:cNvSpPr>
              <a:spLocks noChangeShapeType="1"/>
            </p:cNvSpPr>
            <p:nvPr>
              <p:custDataLst>
                <p:tags r:id="rId13"/>
              </p:custDataLst>
            </p:nvPr>
          </p:nvSpPr>
          <p:spPr bwMode="auto">
            <a:xfrm flipH="1">
              <a:off x="12" y="324"/>
              <a:ext cx="0" cy="336"/>
            </a:xfrm>
            <a:prstGeom prst="line">
              <a:avLst/>
            </a:prstGeom>
            <a:noFill/>
            <a:ln w="76200">
              <a:solidFill>
                <a:srgbClr val="003366"/>
              </a:solidFill>
              <a:rou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/>
              <a:endParaRPr lang="zh-CN" altLang="en-US" u="none" baseline="0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5853" name="Line 13"/>
            <p:cNvSpPr>
              <a:spLocks noChangeShapeType="1"/>
            </p:cNvSpPr>
            <p:nvPr>
              <p:custDataLst>
                <p:tags r:id="rId14"/>
              </p:custDataLst>
            </p:nvPr>
          </p:nvSpPr>
          <p:spPr bwMode="auto">
            <a:xfrm flipH="1">
              <a:off x="2004" y="324"/>
              <a:ext cx="0" cy="336"/>
            </a:xfrm>
            <a:prstGeom prst="line">
              <a:avLst/>
            </a:prstGeom>
            <a:noFill/>
            <a:ln w="76200">
              <a:solidFill>
                <a:srgbClr val="003366"/>
              </a:solidFill>
              <a:rou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/>
              <a:endParaRPr lang="zh-CN" altLang="en-US" u="none" baseline="0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35854" name="Text Box 14"/>
          <p:cNvSpPr/>
          <p:nvPr>
            <p:custDataLst>
              <p:tags r:id="rId15"/>
            </p:custDataLst>
          </p:nvPr>
        </p:nvSpPr>
        <p:spPr>
          <a:xfrm>
            <a:off x="3071813" y="2852738"/>
            <a:ext cx="10080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政治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cxnSp>
        <p:nvCxnSpPr>
          <p:cNvPr id="35855" name="Line 15"/>
          <p:cNvCxnSpPr/>
          <p:nvPr>
            <p:custDataLst>
              <p:tags r:id="rId16"/>
            </p:custDataLst>
          </p:nvPr>
        </p:nvCxnSpPr>
        <p:spPr>
          <a:xfrm flipH="1">
            <a:off x="3503612" y="3284538"/>
            <a:ext cx="0" cy="431800"/>
          </a:xfrm>
          <a:prstGeom prst="line">
            <a:avLst/>
          </a:prstGeom>
          <a:noFill/>
          <a:ln>
            <a:solidFill>
              <a:schemeClr val="tx1"/>
            </a:solidFill>
            <a:bevel/>
            <a:tailEnd type="triangle"/>
          </a:ln>
        </p:spPr>
      </p:cxnSp>
      <p:sp>
        <p:nvSpPr>
          <p:cNvPr id="35856" name="Text Box 16"/>
          <p:cNvSpPr/>
          <p:nvPr>
            <p:custDataLst>
              <p:tags r:id="rId17"/>
            </p:custDataLst>
          </p:nvPr>
        </p:nvSpPr>
        <p:spPr>
          <a:xfrm>
            <a:off x="5375275" y="2852738"/>
            <a:ext cx="10080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经济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cxnSp>
        <p:nvCxnSpPr>
          <p:cNvPr id="35857" name="Line 17"/>
          <p:cNvCxnSpPr/>
          <p:nvPr>
            <p:custDataLst>
              <p:tags r:id="rId18"/>
            </p:custDataLst>
          </p:nvPr>
        </p:nvCxnSpPr>
        <p:spPr>
          <a:xfrm flipH="1">
            <a:off x="5807075" y="3284538"/>
            <a:ext cx="0" cy="431800"/>
          </a:xfrm>
          <a:prstGeom prst="line">
            <a:avLst/>
          </a:prstGeom>
          <a:noFill/>
          <a:ln>
            <a:solidFill>
              <a:schemeClr val="tx1"/>
            </a:solidFill>
            <a:bevel/>
            <a:tailEnd type="triangle"/>
          </a:ln>
        </p:spPr>
      </p:cxnSp>
      <p:sp>
        <p:nvSpPr>
          <p:cNvPr id="35858" name="Text Box 18"/>
          <p:cNvSpPr/>
          <p:nvPr>
            <p:custDataLst>
              <p:tags r:id="rId19"/>
            </p:custDataLst>
          </p:nvPr>
        </p:nvSpPr>
        <p:spPr>
          <a:xfrm>
            <a:off x="5014913" y="3644900"/>
            <a:ext cx="1727200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商业繁荣</a:t>
            </a:r>
            <a:endParaRPr lang="zh-CN" altLang="en-US" sz="2800" b="1">
              <a:solidFill>
                <a:srgbClr val="3333CC"/>
              </a:solidFill>
              <a:latin typeface="Tahoma" pitchFamily="34" charset="0"/>
            </a:endParaRPr>
          </a:p>
          <a:p>
            <a:pPr marL="0" marR="0" lvl="0" indent="0">
              <a:lnSpc>
                <a:spcPct val="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城镇兴盛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sp>
        <p:nvSpPr>
          <p:cNvPr id="35859" name="Text Box 19"/>
          <p:cNvSpPr/>
          <p:nvPr>
            <p:custDataLst>
              <p:tags r:id="rId20"/>
            </p:custDataLst>
          </p:nvPr>
        </p:nvSpPr>
        <p:spPr>
          <a:xfrm>
            <a:off x="7751763" y="2852738"/>
            <a:ext cx="10080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文化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cxnSp>
        <p:nvCxnSpPr>
          <p:cNvPr id="35860" name="Line 20"/>
          <p:cNvCxnSpPr/>
          <p:nvPr>
            <p:custDataLst>
              <p:tags r:id="rId21"/>
            </p:custDataLst>
          </p:nvPr>
        </p:nvCxnSpPr>
        <p:spPr>
          <a:xfrm flipH="1">
            <a:off x="8183562" y="3284538"/>
            <a:ext cx="0" cy="431800"/>
          </a:xfrm>
          <a:prstGeom prst="line">
            <a:avLst/>
          </a:prstGeom>
          <a:noFill/>
          <a:ln>
            <a:solidFill>
              <a:schemeClr val="tx1"/>
            </a:solidFill>
            <a:bevel/>
            <a:tailEnd type="triangle"/>
          </a:ln>
        </p:spPr>
      </p:cxnSp>
      <p:sp>
        <p:nvSpPr>
          <p:cNvPr id="35861" name="Text Box 21"/>
          <p:cNvSpPr/>
          <p:nvPr>
            <p:custDataLst>
              <p:tags r:id="rId22"/>
            </p:custDataLst>
          </p:nvPr>
        </p:nvSpPr>
        <p:spPr>
          <a:xfrm>
            <a:off x="7391400" y="3644900"/>
            <a:ext cx="17272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Tahoma" pitchFamily="34" charset="0"/>
              </a:rPr>
              <a:t>私学兴盛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  <p:sp>
        <p:nvSpPr>
          <p:cNvPr id="35862" name="AutoShape 22"/>
          <p:cNvSpPr/>
          <p:nvPr>
            <p:custDataLst>
              <p:tags r:id="rId23"/>
            </p:custDataLst>
          </p:nvPr>
        </p:nvSpPr>
        <p:spPr>
          <a:xfrm rot="16200000">
            <a:off x="5772150" y="2241550"/>
            <a:ext cx="215900" cy="4895850"/>
          </a:xfrm>
          <a:prstGeom prst="leftBrace">
            <a:avLst>
              <a:gd name="adj1" fmla="val 188446"/>
              <a:gd name="adj2" fmla="val 49676"/>
            </a:avLst>
          </a:prstGeom>
          <a:noFill/>
          <a:ln w="25400"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endParaRPr lang="zh-CN" altLang="en-US">
              <a:latin typeface="Arial" pitchFamily="34" charset="0"/>
            </a:endParaRPr>
          </a:p>
        </p:txBody>
      </p:sp>
      <p:cxnSp>
        <p:nvCxnSpPr>
          <p:cNvPr id="35863" name="Line 23"/>
          <p:cNvCxnSpPr/>
          <p:nvPr>
            <p:custDataLst>
              <p:tags r:id="rId24"/>
            </p:custDataLst>
          </p:nvPr>
        </p:nvCxnSpPr>
        <p:spPr>
          <a:xfrm>
            <a:off x="5159375" y="5229225"/>
            <a:ext cx="431800" cy="0"/>
          </a:xfrm>
          <a:prstGeom prst="line">
            <a:avLst/>
          </a:prstGeom>
          <a:noFill/>
          <a:ln w="25400">
            <a:solidFill>
              <a:schemeClr val="tx1"/>
            </a:solidFill>
            <a:bevel/>
            <a:tailEnd type="triangle"/>
          </a:ln>
        </p:spPr>
      </p:cxnSp>
      <p:sp>
        <p:nvSpPr>
          <p:cNvPr id="35864" name="AutoShape 24"/>
          <p:cNvSpPr/>
          <p:nvPr>
            <p:custDataLst>
              <p:tags r:id="rId25"/>
            </p:custDataLst>
          </p:nvPr>
        </p:nvSpPr>
        <p:spPr>
          <a:xfrm>
            <a:off x="5664200" y="5445125"/>
            <a:ext cx="576262" cy="504825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vert="vert"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endParaRPr lang="zh-CN" altLang="en-US">
              <a:latin typeface="Arial" pitchFamily="34" charset="0"/>
            </a:endParaRPr>
          </a:p>
        </p:txBody>
      </p:sp>
      <p:sp>
        <p:nvSpPr>
          <p:cNvPr id="35865" name="Text Box 25"/>
          <p:cNvSpPr/>
          <p:nvPr>
            <p:custDataLst>
              <p:tags r:id="rId26"/>
            </p:custDataLst>
          </p:nvPr>
        </p:nvSpPr>
        <p:spPr>
          <a:xfrm>
            <a:off x="4727575" y="5949950"/>
            <a:ext cx="25193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  <a:latin typeface="Tahoma" pitchFamily="34" charset="0"/>
              </a:rPr>
              <a:t>百家争鸣出现</a:t>
            </a:r>
            <a:r>
              <a:rPr lang="zh-CN" altLang="en-US" sz="3200">
                <a:solidFill>
                  <a:srgbClr val="3333CC"/>
                </a:solidFill>
                <a:latin typeface="Tahoma" pitchFamily="34" charset="0"/>
              </a:rPr>
              <a:t> </a:t>
            </a:r>
            <a:endParaRPr lang="zh-CN" altLang="en-US" sz="3200">
              <a:solidFill>
                <a:srgbClr val="3333CC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7" dur="8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8" dur="8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9" dur="8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5" dur="500" fill="hold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8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4" dur="8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5" dur="8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6" dur="8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32" dur="500" fill="hold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38" dur="8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39" dur="8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0" dur="8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6" dur="500" fill="hold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52" dur="8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53" dur="8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54" dur="8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grpId="6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60" dur="8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61" dur="8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62" dur="8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68" dur="500" fill="hold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ntr" presetSubtype="0" fill="hold" grpId="7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74" dur="8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75" dur="8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76" dur="80" fill="hold"/>
                                        <p:tgtEl>
                                          <p:spTgt spid="358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ntr" presetSubtype="0" fill="hold" grpId="8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82" dur="8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83" dur="8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84" dur="8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90" dur="500" fill="hold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7" presetClass="entr" presetSubtype="0" fill="hold" grpId="9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96" dur="8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97" dur="8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98" dur="8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4" presetClass="entr" presetSubtype="16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04" dur="500" fill="hold"/>
                                        <p:tgtEl>
                                          <p:spTgt spid="35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 additive="base">
                                        <p:cTn id="110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 additive="base">
                                        <p:cTn id="113" dur="500" fill="hold"/>
                                        <p:tgtEl>
                                          <p:spTgt spid="35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3" presetClass="entr" presetSubtype="16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 additive="base">
                                        <p:cTn id="119" dur="2000" fill="hold"/>
                                        <p:tgtEl>
                                          <p:spTgt spid="35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27" presetClass="entr" presetSubtype="0" fill="hold" grpId="1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125" dur="8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126" dur="8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ed7d31 [5]"/>
                                          </p:val>
                                        </p:tav>
                                        <p:tav tm="50000">
                                          <p:val>
                                            <p:strVal val="#0563c1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127" dur="8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1"/>
      <p:bldP spid="35845" grpId="2"/>
      <p:bldP spid="35847" grpId="3"/>
      <p:bldP spid="35848" grpId="4"/>
      <p:bldP spid="35854" grpId="5"/>
      <p:bldP spid="35856" grpId="6"/>
      <p:bldP spid="35858" grpId="7"/>
      <p:bldP spid="35859" grpId="8"/>
      <p:bldP spid="35861" grpId="9"/>
      <p:bldP spid="35862" grpId="10"/>
      <p:bldP spid="35864" grpId="11"/>
      <p:bldP spid="35865" grpId="12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grpSp>
        <p:nvGrpSpPr>
          <p:cNvPr id="36866" name="组合 47"/>
          <p:cNvGrpSpPr/>
          <p:nvPr>
            <p:custDataLst>
              <p:tags r:id="rId4"/>
            </p:custDataLst>
          </p:nvPr>
        </p:nvGrpSpPr>
        <p:grpSpPr>
          <a:xfrm>
            <a:off x="841375" y="1139825"/>
            <a:ext cx="10871200" cy="2460625"/>
            <a:chOff x="1324" y="1443"/>
            <a:chExt cx="16600" cy="2673"/>
          </a:xfrm>
        </p:grpSpPr>
        <p:sp>
          <p:nvSpPr>
            <p:cNvPr id="36867" name="矩形: 圆角 4"/>
            <p:cNvSpPr/>
            <p:nvPr>
              <p:custDataLst>
                <p:tags r:id="rId5"/>
              </p:custDataLst>
            </p:nvPr>
          </p:nvSpPr>
          <p:spPr>
            <a:xfrm>
              <a:off x="1324" y="1443"/>
              <a:ext cx="16600" cy="2639"/>
            </a:xfrm>
            <a:prstGeom prst="roundRect">
              <a:avLst/>
            </a:prstGeom>
            <a:solidFill>
              <a:srgbClr val="EEDFCE"/>
            </a:solidFill>
            <a:ln w="1905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rtlCol="0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 algn="ctr" fontAlgn="base"/>
              <a:endParaRPr lang="zh-CN" altLang="en-US" sz="3200" b="1">
                <a:latin typeface="幼圆" charset="-122"/>
                <a:ea typeface="幼圆"/>
                <a:sym typeface="字魂59号-创粗黑" pitchFamily="2" charset="-122"/>
              </a:endParaRPr>
            </a:p>
          </p:txBody>
        </p:sp>
        <p:sp>
          <p:nvSpPr>
            <p:cNvPr id="36868" name="文本框 9"/>
            <p:cNvSpPr txBox="1"/>
            <p:nvPr>
              <p:custDataLst>
                <p:tags r:id="rId6"/>
              </p:custDataLst>
            </p:nvPr>
          </p:nvSpPr>
          <p:spPr>
            <a:xfrm>
              <a:off x="1541" y="1543"/>
              <a:ext cx="16382" cy="2573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square" rtlCol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>
                  <a:solidFill>
                    <a:schemeClr val="tx1"/>
                  </a:solidFill>
                  <a:latin typeface="Calibri"/>
                  <a:ea typeface="微软雅黑" charset="-122"/>
                </a:defRPr>
              </a:lvl5pPr>
            </a:lstStyle>
            <a:p>
              <a:pPr marL="0" marR="0" lvl="0" indent="0" fontAlgn="base"/>
              <a:r>
                <a:rPr lang="zh-CN" altLang="en-US" sz="3600" b="1">
                  <a:solidFill>
                    <a:srgbClr val="385723"/>
                  </a:solidFill>
                  <a:latin typeface="幼圆" charset="-122"/>
                  <a:ea typeface="幼圆"/>
                  <a:sym typeface="字魂59号-创粗黑" pitchFamily="2" charset="-122"/>
                </a:rPr>
                <a:t>影响：</a:t>
              </a:r>
              <a:endParaRPr lang="en-US" altLang="zh-CN" sz="3600" b="1">
                <a:solidFill>
                  <a:srgbClr val="385723"/>
                </a:solidFill>
                <a:latin typeface="幼圆" charset="-122"/>
                <a:ea typeface="幼圆"/>
                <a:sym typeface="字魂59号-创粗黑" pitchFamily="2" charset="-122"/>
              </a:endParaRPr>
            </a:p>
            <a:p>
              <a:pPr marL="0" marR="0" lvl="0" indent="0" fontAlgn="base"/>
              <a:r>
                <a:rPr lang="en-US" altLang="zh-CN" sz="2800" b="1">
                  <a:solidFill>
                    <a:srgbClr val="C00000"/>
                  </a:solidFill>
                  <a:latin typeface="幼圆" charset="-122"/>
                  <a:ea typeface="幼圆"/>
                  <a:sym typeface="字魂59号-创粗黑" pitchFamily="2" charset="-122"/>
                </a:rPr>
                <a:t>·1.</a:t>
              </a:r>
              <a:r>
                <a:rPr lang="zh-CN" altLang="en-US" sz="2800" b="1">
                  <a:solidFill>
                    <a:srgbClr val="C00000"/>
                  </a:solidFill>
                  <a:latin typeface="幼圆" charset="-122"/>
                  <a:ea typeface="幼圆"/>
                  <a:sym typeface="字魂59号-创粗黑" pitchFamily="2" charset="-122"/>
                </a:rPr>
                <a:t>百家争鸣促进了思想和学术的繁荣，成为中国古代第一次思想文化发展的高峰。</a:t>
              </a:r>
              <a:endParaRPr lang="en-US" altLang="zh-CN" sz="2800" b="1">
                <a:solidFill>
                  <a:srgbClr val="C00000"/>
                </a:solidFill>
                <a:latin typeface="幼圆" charset="-122"/>
                <a:ea typeface="幼圆"/>
                <a:sym typeface="字魂59号-创粗黑" pitchFamily="2" charset="-122"/>
              </a:endParaRPr>
            </a:p>
            <a:p>
              <a:pPr marL="0" marR="0" lvl="0" indent="0" fontAlgn="base"/>
              <a:r>
                <a:rPr lang="en-US" altLang="zh-CN" sz="2800" b="1">
                  <a:solidFill>
                    <a:srgbClr val="C00000"/>
                  </a:solidFill>
                  <a:latin typeface="幼圆" charset="-122"/>
                  <a:ea typeface="幼圆"/>
                  <a:sym typeface="字魂59号-创粗黑" pitchFamily="2" charset="-122"/>
                </a:rPr>
                <a:t>·2.</a:t>
              </a:r>
              <a:r>
                <a:rPr lang="zh-CN" altLang="en-US" sz="2800" b="1">
                  <a:solidFill>
                    <a:srgbClr val="C00000"/>
                  </a:solidFill>
                  <a:latin typeface="幼圆" charset="-122"/>
                  <a:ea typeface="幼圆"/>
                  <a:sym typeface="字魂59号-创粗黑" pitchFamily="2" charset="-122"/>
                </a:rPr>
                <a:t>为中国古代文化的发展奠定了基础，对后世有十分重要而深远的影响。</a:t>
              </a:r>
              <a:endParaRPr lang="zh-CN" altLang="en-US" sz="2800" b="1">
                <a:solidFill>
                  <a:srgbClr val="C00000"/>
                </a:solidFill>
                <a:latin typeface="幼圆" charset="-122"/>
                <a:ea typeface="幼圆"/>
                <a:sym typeface="字魂59号-创粗黑" pitchFamily="2" charset="-122"/>
              </a:endParaRPr>
            </a:p>
          </p:txBody>
        </p:sp>
      </p:grpSp>
      <p:sp>
        <p:nvSpPr>
          <p:cNvPr id="36869" name="文本框 41"/>
          <p:cNvSpPr/>
          <p:nvPr>
            <p:custDataLst>
              <p:tags r:id="rId7"/>
            </p:custDataLst>
          </p:nvPr>
        </p:nvSpPr>
        <p:spPr>
          <a:xfrm>
            <a:off x="5097462" y="4346575"/>
            <a:ext cx="309562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/>
        </p:txBody>
      </p:sp>
      <p:pic>
        <p:nvPicPr>
          <p:cNvPr id="36870" name="图片 26" descr="花瓣"/>
          <p:cNvPicPr/>
          <p:nvPr>
            <p:custDataLst>
              <p:tags r:id="rId9"/>
            </p:custDataLst>
          </p:nvPr>
        </p:nvPicPr>
        <p:blipFill>
          <a:blip r:embed="rId8"/>
          <a:srcRect l="27671" t="39989" b="11778"/>
          <a:stretch>
            <a:fillRect/>
          </a:stretch>
        </p:blipFill>
        <p:spPr>
          <a:xfrm rot="17580000">
            <a:off x="11004550" y="688975"/>
            <a:ext cx="6921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71" name="文本框 1"/>
          <p:cNvSpPr/>
          <p:nvPr>
            <p:custDataLst>
              <p:tags r:id="rId10"/>
            </p:custDataLst>
          </p:nvPr>
        </p:nvSpPr>
        <p:spPr>
          <a:xfrm>
            <a:off x="127000" y="635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36872" name="文本框 2"/>
          <p:cNvSpPr/>
          <p:nvPr>
            <p:custDataLst>
              <p:tags r:id="rId11"/>
            </p:custDataLst>
          </p:nvPr>
        </p:nvSpPr>
        <p:spPr>
          <a:xfrm>
            <a:off x="127000" y="6718300"/>
            <a:ext cx="11938000" cy="107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【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人教部编版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】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初中历史百家争鸣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PPT</a:t>
            </a:r>
            <a:r>
              <a:rPr lang="zh-CN" altLang="en-US" sz="100">
                <a:solidFill>
                  <a:srgbClr val="FFFFFF"/>
                </a:solidFill>
                <a:latin typeface="仿宋" pitchFamily="49" charset="-122"/>
              </a:rPr>
              <a:t>课件完美版</a:t>
            </a:r>
            <a:r>
              <a:rPr lang="en-US" altLang="zh-CN" sz="100">
                <a:solidFill>
                  <a:srgbClr val="FFFFFF"/>
                </a:solidFill>
                <a:latin typeface="仿宋" pitchFamily="49" charset="-122"/>
              </a:rPr>
              <a:t>2</a:t>
            </a:r>
            <a:endParaRPr lang="zh-CN" altLang="en-US" sz="100">
              <a:solidFill>
                <a:srgbClr val="FFFFFF"/>
              </a:solidFill>
              <a:latin typeface="仿宋" pitchFamily="49" charset="-122"/>
            </a:endParaRPr>
          </a:p>
        </p:txBody>
      </p:sp>
      <p:sp>
        <p:nvSpPr>
          <p:cNvPr id="36873" name="圆角矩形 5"/>
          <p:cNvSpPr/>
          <p:nvPr>
            <p:custDataLst>
              <p:tags r:id="rId12"/>
            </p:custDataLst>
          </p:nvPr>
        </p:nvSpPr>
        <p:spPr>
          <a:xfrm>
            <a:off x="698500" y="347662"/>
            <a:ext cx="2260600" cy="639762"/>
          </a:xfrm>
          <a:prstGeom prst="roundRect">
            <a:avLst/>
          </a:prstGeom>
          <a:solidFill>
            <a:srgbClr val="806000"/>
          </a:solidFill>
          <a:ln w="12700" cap="flat" cmpd="sng" algn="ctr">
            <a:solidFill>
              <a:srgbClr val="41719C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zh-CN" altLang="en-US" sz="3200" b="1">
                <a:solidFill>
                  <a:schemeClr val="bg1"/>
                </a:solidFill>
              </a:rPr>
              <a:t>历史影响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sp>
        <p:nvSpPr>
          <p:cNvPr id="36874" name="文本框 6"/>
          <p:cNvSpPr/>
          <p:nvPr>
            <p:custDataLst>
              <p:tags r:id="rId13"/>
            </p:custDataLst>
          </p:nvPr>
        </p:nvSpPr>
        <p:spPr>
          <a:xfrm>
            <a:off x="1506538" y="3857625"/>
            <a:ext cx="9825037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/>
              <a:t>      </a:t>
            </a:r>
            <a:r>
              <a:rPr lang="en-US" altLang="zh-CN" sz="3200">
                <a:latin typeface="楷体" charset="-122"/>
                <a:ea typeface="楷体" panose="02010609060101010101" charset="-122"/>
              </a:rPr>
              <a:t>   </a:t>
            </a:r>
            <a:r>
              <a:rPr lang="zh-CN" altLang="en-US" sz="3200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春秋战国文化繁荣的局面，是在社会</a:t>
            </a:r>
            <a:r>
              <a:rPr lang="zh-CN" altLang="en-US" sz="3200" b="1">
                <a:solidFill>
                  <a:srgbClr val="FF0000"/>
                </a:solidFill>
                <a:latin typeface="楷体" charset="-122"/>
                <a:ea typeface="楷体" panose="02010609060101010101" charset="-122"/>
              </a:rPr>
              <a:t>经济</a:t>
            </a:r>
            <a:r>
              <a:rPr lang="zh-CN" altLang="en-US" sz="3200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发展、</a:t>
            </a:r>
            <a:r>
              <a:rPr lang="zh-CN" altLang="en-US" sz="3200" b="1">
                <a:solidFill>
                  <a:srgbClr val="FF0000"/>
                </a:solidFill>
                <a:latin typeface="楷体" charset="-122"/>
                <a:ea typeface="楷体" panose="02010609060101010101" charset="-122"/>
              </a:rPr>
              <a:t>阶级</a:t>
            </a:r>
            <a:r>
              <a:rPr lang="zh-CN" altLang="en-US" sz="3200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关系剧烈变化、社会大</a:t>
            </a:r>
            <a:r>
              <a:rPr lang="zh-CN" altLang="en-US" sz="3200" b="1">
                <a:solidFill>
                  <a:srgbClr val="FF0000"/>
                </a:solidFill>
                <a:latin typeface="楷体" charset="-122"/>
                <a:ea typeface="楷体" panose="02010609060101010101" charset="-122"/>
              </a:rPr>
              <a:t>变革</a:t>
            </a:r>
            <a:r>
              <a:rPr lang="zh-CN" altLang="en-US" sz="3200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的历史条件下出现的。这表明</a:t>
            </a:r>
            <a:r>
              <a:rPr lang="zh-CN" altLang="en-US" sz="3200" b="1">
                <a:solidFill>
                  <a:srgbClr val="FFC000"/>
                </a:solidFill>
                <a:latin typeface="楷体" charset="-122"/>
                <a:ea typeface="楷体" panose="02010609060101010101" charset="-122"/>
              </a:rPr>
              <a:t>思想观念的产生</a:t>
            </a:r>
            <a:r>
              <a:rPr lang="zh-CN" altLang="en-US" sz="3200">
                <a:solidFill>
                  <a:schemeClr val="bg1"/>
                </a:solidFill>
                <a:latin typeface="楷体" charset="-122"/>
                <a:ea typeface="楷体" panose="02010609060101010101" charset="-122"/>
              </a:rPr>
              <a:t>是一定历史时代的产物。</a:t>
            </a:r>
            <a:endParaRPr lang="zh-CN" altLang="en-US" sz="3200">
              <a:solidFill>
                <a:schemeClr val="bg1"/>
              </a:solidFill>
              <a:latin typeface="楷体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10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base">
                                        <p:cTn id="20" dur="2000" fill="hold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aphicFrame>
        <p:nvGraphicFramePr>
          <p:cNvPr id="37890" name="表格 6"/>
          <p:cNvGraphicFramePr/>
          <p:nvPr>
            <p:custDataLst>
              <p:tags r:id="rId3"/>
            </p:custDataLst>
          </p:nvPr>
        </p:nvGraphicFramePr>
        <p:xfrm>
          <a:off x="12700" y="0"/>
          <a:ext cx="12165012" cy="6734802"/>
        </p:xfrm>
        <a:graphic>
          <a:graphicData uri="http://schemas.openxmlformats.org/drawingml/2006/table">
            <a:tbl>
              <a:tblPr/>
              <a:tblGrid>
                <a:gridCol w="1304925"/>
                <a:gridCol w="1050925"/>
                <a:gridCol w="1030288"/>
                <a:gridCol w="1322388"/>
                <a:gridCol w="6159500"/>
                <a:gridCol w="1296988"/>
              </a:tblGrid>
              <a:tr h="1003300"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学派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  <a:sym typeface="微软雅黑" charset="-122"/>
                        </a:rPr>
                        <a:t>代表</a:t>
                      </a:r>
                      <a:endParaRPr lang="zh-CN" altLang="en-US" sz="2800" b="1">
                        <a:latin typeface="微软雅黑" charset="-122"/>
                        <a:sym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  <a:sym typeface="微软雅黑" charset="-122"/>
                        </a:rPr>
                        <a:t>时期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地位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主要思想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 lIns="91441" tIns="45716" rIns="91441" bIns="45716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 algn="ctr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zh-CN" altLang="en-US" sz="2800" b="1">
                          <a:latin typeface="微软雅黑" charset="-122"/>
                        </a:rPr>
                        <a:t>代表作</a:t>
                      </a:r>
                      <a:endParaRPr lang="zh-CN" altLang="en-US" sz="2800" b="1">
                        <a:latin typeface="微软雅黑" charset="-122"/>
                      </a:endParaRPr>
                    </a:p>
                  </a:txBody>
                  <a:tcPr marL="91441" marR="91441" marT="45716" marB="45716" anchor="ctr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5B9BD5"/>
                    </a:solidFill>
                  </a:tcPr>
                </a:tc>
              </a:tr>
              <a:tr h="762000"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  <a:tr h="782638">
                <a:tc rowSpan="3"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800" b="1">
                        <a:latin typeface="微软雅黑" charset="-122"/>
                        <a:sym typeface="微软雅黑" charset="-122"/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800" b="1">
                        <a:latin typeface="微软雅黑" charset="-122"/>
                        <a:sym typeface="微软雅黑" charset="-122"/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  <a:tr h="7969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B w="12700">
                      <a:bevel/>
                    </a:lnB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 i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  <a:tr h="831850">
                <a:tc rowSpan="2"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</a:tr>
              <a:tr h="6858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B w="12700">
                      <a:bevel/>
                    </a:lnB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14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14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  <a:tr h="628650"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EAEFF7"/>
                    </a:solidFill>
                  </a:tcPr>
                </a:tc>
              </a:tr>
              <a:tr h="725488"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 lIns="91441" tIns="45716" rIns="91441" bIns="45716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>
                          <a:solidFill>
                            <a:schemeClr val="tx1"/>
                          </a:solidFill>
                          <a:latin typeface="Calibri"/>
                          <a:ea typeface="微软雅黑" charset="-122"/>
                        </a:defRPr>
                      </a:lvl5pPr>
                    </a:lstStyle>
                    <a:p>
                      <a:pPr lvl="0"/>
                      <a:endParaRPr lang="zh-CN" altLang="en-US" sz="2000" b="1">
                        <a:solidFill>
                          <a:srgbClr val="000000"/>
                        </a:solidFill>
                      </a:endParaRPr>
                    </a:p>
                  </a:txBody>
                  <a:tcPr marL="91441" marR="91441" marT="45716" marB="45716">
                    <a:lnL w="12700">
                      <a:solidFill>
                        <a:srgbClr val="000000"/>
                      </a:solidFill>
                      <a:bevel/>
                    </a:lnL>
                    <a:lnR w="12700">
                      <a:solidFill>
                        <a:srgbClr val="000000"/>
                      </a:solidFill>
                      <a:bevel/>
                    </a:lnR>
                    <a:lnT w="12700">
                      <a:solidFill>
                        <a:srgbClr val="000000"/>
                      </a:solidFill>
                      <a:bevel/>
                    </a:lnT>
                    <a:lnB w="12700">
                      <a:solidFill>
                        <a:srgbClr val="000000"/>
                      </a:solidFill>
                      <a:bevel/>
                    </a:lnB>
                    <a:solidFill>
                      <a:srgbClr val="D2DEEF"/>
                    </a:solidFill>
                  </a:tcPr>
                </a:tc>
              </a:tr>
            </a:tbl>
          </a:graphicData>
        </a:graphic>
      </p:graphicFrame>
      <p:sp>
        <p:nvSpPr>
          <p:cNvPr id="37959" name="Rectangle 18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2225" y="1150938"/>
            <a:ext cx="125095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墨家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0" name="Rectangle 17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38112" y="2752725"/>
            <a:ext cx="1027112" cy="53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儒家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1" name="Rectangle 18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2225" y="4511675"/>
            <a:ext cx="1250950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道家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2" name="Rectangle 19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38112" y="5584825"/>
            <a:ext cx="10318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法家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3" name="Rectangle 188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420812" y="1192212"/>
            <a:ext cx="917575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墨子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4" name="Rectangle 184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384300" y="4903788"/>
            <a:ext cx="9175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庄子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5" name="Rectangle 192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416050" y="5527675"/>
            <a:ext cx="91440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韩非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6" name="Rectangle 189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5089525" y="1055688"/>
            <a:ext cx="5540375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兼爱、非攻、尚贤、节俭</a:t>
            </a:r>
            <a:endParaRPr kumimoji="1" lang="zh-CN" altLang="en-US" sz="28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7" name="Rectangle 185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681538" y="4840288"/>
            <a:ext cx="6354762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4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顺应自然和民心，追求精神自由，人格独立</a:t>
            </a:r>
            <a:endParaRPr kumimoji="1" lang="zh-CN" altLang="en-US" sz="24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8" name="Rectangle 193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864100" y="5483225"/>
            <a:ext cx="59912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提倡法治，建立中央集权专制统治</a:t>
            </a:r>
            <a:endParaRPr kumimoji="1" lang="zh-CN" altLang="en-US" sz="28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69" name="Rectangle 190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10750550" y="1130300"/>
            <a:ext cx="1550988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《墨子》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70" name="Rectangle 182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0698162" y="2752725"/>
            <a:ext cx="165735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《孟子》</a:t>
            </a:r>
            <a:r>
              <a:rPr kumimoji="1" lang="zh-CN" altLang="en-US" sz="2800" b="1" u="none" baseline="0">
                <a:solidFill>
                  <a:srgbClr val="C00000"/>
                </a:solidFill>
                <a:latin typeface="微软雅黑" charset="-122"/>
                <a:ea typeface="宋体" pitchFamily="2" charset="-122"/>
              </a:rPr>
              <a:t> </a:t>
            </a:r>
            <a:endParaRPr kumimoji="1" lang="zh-CN" altLang="en-US" sz="2800" b="1" u="none" baseline="0">
              <a:solidFill>
                <a:srgbClr val="C00000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71" name="Rectangle 186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10764838" y="4903788"/>
            <a:ext cx="15906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《庄子》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72" name="Rectangle 194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10764838" y="5537200"/>
            <a:ext cx="1622425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《韩非子》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73" name="文本框 25"/>
          <p:cNvSpPr/>
          <p:nvPr>
            <p:custDataLst>
              <p:tags r:id="rId18"/>
            </p:custDataLst>
          </p:nvPr>
        </p:nvSpPr>
        <p:spPr>
          <a:xfrm>
            <a:off x="5721350" y="3497263"/>
            <a:ext cx="44783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C00000"/>
                </a:solidFill>
                <a:latin typeface="微软雅黑" charset="-122"/>
                <a:sym typeface="微软雅黑" charset="-122"/>
              </a:rPr>
              <a:t>实行礼治，明确尊卑等级</a:t>
            </a:r>
            <a:endParaRPr lang="zh-CN" altLang="en-US" sz="2800"/>
          </a:p>
        </p:txBody>
      </p:sp>
      <p:sp>
        <p:nvSpPr>
          <p:cNvPr id="37974" name="文本框 26"/>
          <p:cNvSpPr/>
          <p:nvPr>
            <p:custDataLst>
              <p:tags r:id="rId19"/>
            </p:custDataLst>
          </p:nvPr>
        </p:nvSpPr>
        <p:spPr>
          <a:xfrm>
            <a:off x="1384300" y="3476625"/>
            <a:ext cx="9461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latin typeface="微软雅黑" charset="-122"/>
                <a:sym typeface="微软雅黑" charset="-122"/>
              </a:rPr>
              <a:t>荀子</a:t>
            </a:r>
            <a:endParaRPr lang="zh-CN" altLang="en-US" sz="2800"/>
          </a:p>
        </p:txBody>
      </p:sp>
      <p:sp>
        <p:nvSpPr>
          <p:cNvPr id="37975" name="文本框 27"/>
          <p:cNvSpPr/>
          <p:nvPr>
            <p:custDataLst>
              <p:tags r:id="rId20"/>
            </p:custDataLst>
          </p:nvPr>
        </p:nvSpPr>
        <p:spPr>
          <a:xfrm>
            <a:off x="1420813" y="2698750"/>
            <a:ext cx="9175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latin typeface="微软雅黑" charset="-122"/>
                <a:sym typeface="微软雅黑" charset="-122"/>
              </a:rPr>
              <a:t>孟子</a:t>
            </a:r>
            <a:endParaRPr lang="zh-CN" altLang="en-US" sz="2800"/>
          </a:p>
        </p:txBody>
      </p:sp>
      <p:sp>
        <p:nvSpPr>
          <p:cNvPr id="37976" name="文本框 28"/>
          <p:cNvSpPr/>
          <p:nvPr>
            <p:custDataLst>
              <p:tags r:id="rId21"/>
            </p:custDataLst>
          </p:nvPr>
        </p:nvSpPr>
        <p:spPr>
          <a:xfrm>
            <a:off x="10764838" y="3587750"/>
            <a:ext cx="16240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843C0B"/>
                </a:solidFill>
                <a:latin typeface="微软雅黑" charset="-122"/>
                <a:sym typeface="微软雅黑" charset="-122"/>
              </a:rPr>
              <a:t>《荀子》</a:t>
            </a:r>
            <a:endParaRPr lang="zh-CN" altLang="en-US" sz="2800">
              <a:solidFill>
                <a:srgbClr val="843C0B"/>
              </a:solidFill>
              <a:latin typeface="微软雅黑" charset="-122"/>
              <a:sym typeface="微软雅黑" charset="-122"/>
            </a:endParaRPr>
          </a:p>
        </p:txBody>
      </p:sp>
      <p:sp>
        <p:nvSpPr>
          <p:cNvPr id="37977" name="文本框 29"/>
          <p:cNvSpPr/>
          <p:nvPr>
            <p:custDataLst>
              <p:tags r:id="rId22"/>
            </p:custDataLst>
          </p:nvPr>
        </p:nvSpPr>
        <p:spPr>
          <a:xfrm>
            <a:off x="5819775" y="2662238"/>
            <a:ext cx="42814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C00000"/>
                </a:solidFill>
                <a:latin typeface="微软雅黑" charset="-122"/>
                <a:sym typeface="微软雅黑" charset="-122"/>
              </a:rPr>
              <a:t>实行仁政、提出民贵君轻。</a:t>
            </a:r>
            <a:endParaRPr lang="zh-CN" altLang="en-US" sz="2800"/>
          </a:p>
        </p:txBody>
      </p:sp>
      <p:sp>
        <p:nvSpPr>
          <p:cNvPr id="37978" name="Rectangle 188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3314700" y="1150938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创始人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79" name="Rectangle 188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3452812" y="1884362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创始人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80" name="Rectangle 188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3452812" y="2641600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代表人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81" name="Rectangle 188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3452812" y="3455988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代表人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82" name="Rectangle 188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3452812" y="4275138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创始人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83" name="Text Box 98"/>
          <p:cNvSpPr/>
          <p:nvPr>
            <p:custDataLst>
              <p:tags r:id="rId28"/>
            </p:custDataLst>
          </p:nvPr>
        </p:nvSpPr>
        <p:spPr>
          <a:xfrm>
            <a:off x="1354138" y="1905000"/>
            <a:ext cx="10810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>
                <a:latin typeface="Verdana" pitchFamily="34" charset="0"/>
              </a:rPr>
              <a:t>孔子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84" name="Text Box 107"/>
          <p:cNvSpPr/>
          <p:nvPr>
            <p:custDataLst>
              <p:tags r:id="rId29"/>
            </p:custDataLst>
          </p:nvPr>
        </p:nvSpPr>
        <p:spPr>
          <a:xfrm>
            <a:off x="2435225" y="1884363"/>
            <a:ext cx="9493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just" eaLnBrk="0" hangingPunct="0"/>
            <a:r>
              <a:rPr lang="zh-CN" altLang="en-US" sz="2800">
                <a:latin typeface="Verdana" pitchFamily="34" charset="0"/>
              </a:rPr>
              <a:t>春秋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85" name="Text Box 108"/>
          <p:cNvSpPr/>
          <p:nvPr>
            <p:custDataLst>
              <p:tags r:id="rId30"/>
            </p:custDataLst>
          </p:nvPr>
        </p:nvSpPr>
        <p:spPr>
          <a:xfrm>
            <a:off x="2433638" y="2700338"/>
            <a:ext cx="10795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>
                <a:latin typeface="Verdana" pitchFamily="34" charset="0"/>
              </a:rPr>
              <a:t>战国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86" name="Text Box 108"/>
          <p:cNvSpPr/>
          <p:nvPr>
            <p:custDataLst>
              <p:tags r:id="rId31"/>
            </p:custDataLst>
          </p:nvPr>
        </p:nvSpPr>
        <p:spPr>
          <a:xfrm>
            <a:off x="2433638" y="3497263"/>
            <a:ext cx="10795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>
                <a:latin typeface="Verdana" pitchFamily="34" charset="0"/>
              </a:rPr>
              <a:t>战国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87" name="Text Box 108"/>
          <p:cNvSpPr/>
          <p:nvPr>
            <p:custDataLst>
              <p:tags r:id="rId32"/>
            </p:custDataLst>
          </p:nvPr>
        </p:nvSpPr>
        <p:spPr>
          <a:xfrm>
            <a:off x="2338388" y="1171575"/>
            <a:ext cx="10795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>
                <a:latin typeface="Verdana" pitchFamily="34" charset="0"/>
              </a:rPr>
              <a:t>战国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88" name="Text Box 126"/>
          <p:cNvSpPr/>
          <p:nvPr>
            <p:custDataLst>
              <p:tags r:id="rId33"/>
            </p:custDataLst>
          </p:nvPr>
        </p:nvSpPr>
        <p:spPr>
          <a:xfrm>
            <a:off x="6034088" y="1855788"/>
            <a:ext cx="34496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C00000"/>
                </a:solidFill>
                <a:latin typeface="Verdana" pitchFamily="34" charset="0"/>
              </a:rPr>
              <a:t>仁、礼、为政以德</a:t>
            </a:r>
            <a:endParaRPr lang="zh-CN" altLang="en-US" sz="2800" i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37989" name="Text Box 101"/>
          <p:cNvSpPr/>
          <p:nvPr>
            <p:custDataLst>
              <p:tags r:id="rId34"/>
            </p:custDataLst>
          </p:nvPr>
        </p:nvSpPr>
        <p:spPr>
          <a:xfrm>
            <a:off x="1317625" y="4259263"/>
            <a:ext cx="10810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zh-CN" altLang="en-US" sz="2800">
                <a:latin typeface="Verdana" pitchFamily="34" charset="0"/>
              </a:rPr>
              <a:t>老子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90" name="Text Box 107"/>
          <p:cNvSpPr/>
          <p:nvPr>
            <p:custDataLst>
              <p:tags r:id="rId35"/>
            </p:custDataLst>
          </p:nvPr>
        </p:nvSpPr>
        <p:spPr>
          <a:xfrm>
            <a:off x="2403475" y="4318000"/>
            <a:ext cx="9509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just" eaLnBrk="0" hangingPunct="0"/>
            <a:r>
              <a:rPr lang="zh-CN" altLang="en-US" sz="2800">
                <a:latin typeface="Verdana" pitchFamily="34" charset="0"/>
              </a:rPr>
              <a:t>春秋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91" name="Text Box 108"/>
          <p:cNvSpPr/>
          <p:nvPr>
            <p:custDataLst>
              <p:tags r:id="rId36"/>
            </p:custDataLst>
          </p:nvPr>
        </p:nvSpPr>
        <p:spPr>
          <a:xfrm>
            <a:off x="2330450" y="4932363"/>
            <a:ext cx="10795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en-US" altLang="zh-CN" sz="2800">
                <a:latin typeface="Verdana" pitchFamily="34" charset="0"/>
              </a:rPr>
              <a:t> </a:t>
            </a:r>
            <a:r>
              <a:rPr lang="zh-CN" altLang="en-US" sz="2800">
                <a:latin typeface="Verdana" pitchFamily="34" charset="0"/>
              </a:rPr>
              <a:t>战国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92" name="Rectangle 188"/>
          <p:cNvSpPr>
            <a:spLocks noChangeArrowheads="1"/>
          </p:cNvSpPr>
          <p:nvPr>
            <p:custDataLst>
              <p:tags r:id="rId37"/>
            </p:custDataLst>
          </p:nvPr>
        </p:nvSpPr>
        <p:spPr bwMode="auto">
          <a:xfrm>
            <a:off x="3452812" y="4919662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代表人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93" name="Text Box 108"/>
          <p:cNvSpPr/>
          <p:nvPr>
            <p:custDataLst>
              <p:tags r:id="rId38"/>
            </p:custDataLst>
          </p:nvPr>
        </p:nvSpPr>
        <p:spPr>
          <a:xfrm>
            <a:off x="2373313" y="5640388"/>
            <a:ext cx="10795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en-US" altLang="zh-CN" sz="2800">
                <a:latin typeface="Verdana" pitchFamily="34" charset="0"/>
              </a:rPr>
              <a:t> </a:t>
            </a:r>
            <a:r>
              <a:rPr lang="zh-CN" altLang="en-US" sz="2800">
                <a:latin typeface="Verdana" pitchFamily="34" charset="0"/>
              </a:rPr>
              <a:t>战国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7994" name="Rectangle 188"/>
          <p:cNvSpPr>
            <a:spLocks noChangeArrowheads="1"/>
          </p:cNvSpPr>
          <p:nvPr>
            <p:custDataLst>
              <p:tags r:id="rId39"/>
            </p:custDataLst>
          </p:nvPr>
        </p:nvSpPr>
        <p:spPr bwMode="auto">
          <a:xfrm>
            <a:off x="3424238" y="5584825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创始人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95" name="Rectangle 190"/>
          <p:cNvSpPr>
            <a:spLocks noChangeArrowheads="1"/>
          </p:cNvSpPr>
          <p:nvPr>
            <p:custDataLst>
              <p:tags r:id="rId40"/>
            </p:custDataLst>
          </p:nvPr>
        </p:nvSpPr>
        <p:spPr bwMode="auto">
          <a:xfrm>
            <a:off x="10764838" y="1884362"/>
            <a:ext cx="1550988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《论语》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96" name="Text Box 121"/>
          <p:cNvSpPr/>
          <p:nvPr>
            <p:custDataLst>
              <p:tags r:id="rId41"/>
            </p:custDataLst>
          </p:nvPr>
        </p:nvSpPr>
        <p:spPr>
          <a:xfrm>
            <a:off x="6242050" y="4260850"/>
            <a:ext cx="3436938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2800">
                <a:solidFill>
                  <a:srgbClr val="C00000"/>
                </a:solidFill>
                <a:latin typeface="Verdana" pitchFamily="34" charset="0"/>
              </a:rPr>
              <a:t>顺应自然，无为而治</a:t>
            </a:r>
            <a:endParaRPr lang="zh-CN" altLang="en-US" sz="280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37997" name="Rectangle 190"/>
          <p:cNvSpPr>
            <a:spLocks noChangeArrowheads="1"/>
          </p:cNvSpPr>
          <p:nvPr>
            <p:custDataLst>
              <p:tags r:id="rId42"/>
            </p:custDataLst>
          </p:nvPr>
        </p:nvSpPr>
        <p:spPr bwMode="auto">
          <a:xfrm>
            <a:off x="10750550" y="4238625"/>
            <a:ext cx="1550988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《老子》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98" name="Rectangle 191"/>
          <p:cNvSpPr>
            <a:spLocks noChangeArrowheads="1"/>
          </p:cNvSpPr>
          <p:nvPr>
            <p:custDataLst>
              <p:tags r:id="rId43"/>
            </p:custDataLst>
          </p:nvPr>
        </p:nvSpPr>
        <p:spPr bwMode="auto">
          <a:xfrm>
            <a:off x="241300" y="6321425"/>
            <a:ext cx="10318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兵家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7999" name="Rectangle 192"/>
          <p:cNvSpPr>
            <a:spLocks noChangeArrowheads="1"/>
          </p:cNvSpPr>
          <p:nvPr>
            <p:custDataLst>
              <p:tags r:id="rId44"/>
            </p:custDataLst>
          </p:nvPr>
        </p:nvSpPr>
        <p:spPr bwMode="auto">
          <a:xfrm>
            <a:off x="1416050" y="6321425"/>
            <a:ext cx="91440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孙武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8000" name="Text Box 107"/>
          <p:cNvSpPr/>
          <p:nvPr>
            <p:custDataLst>
              <p:tags r:id="rId45"/>
            </p:custDataLst>
          </p:nvPr>
        </p:nvSpPr>
        <p:spPr>
          <a:xfrm>
            <a:off x="2435225" y="6376988"/>
            <a:ext cx="9493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just" eaLnBrk="0" hangingPunct="0"/>
            <a:r>
              <a:rPr lang="zh-CN" altLang="en-US" sz="2800">
                <a:latin typeface="Verdana" pitchFamily="34" charset="0"/>
              </a:rPr>
              <a:t>春秋</a:t>
            </a:r>
            <a:endParaRPr lang="zh-CN" altLang="en-US" sz="2800">
              <a:latin typeface="Verdana" pitchFamily="34" charset="0"/>
            </a:endParaRPr>
          </a:p>
        </p:txBody>
      </p:sp>
      <p:sp>
        <p:nvSpPr>
          <p:cNvPr id="38001" name="Rectangle 188"/>
          <p:cNvSpPr>
            <a:spLocks noChangeArrowheads="1"/>
          </p:cNvSpPr>
          <p:nvPr>
            <p:custDataLst>
              <p:tags r:id="rId46"/>
            </p:custDataLst>
          </p:nvPr>
        </p:nvSpPr>
        <p:spPr bwMode="auto">
          <a:xfrm>
            <a:off x="3452812" y="6318250"/>
            <a:ext cx="12573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chemeClr val="bg2"/>
                </a:solidFill>
                <a:latin typeface="微软雅黑" charset="-122"/>
                <a:ea typeface="宋体" pitchFamily="2" charset="-122"/>
              </a:rPr>
              <a:t>创始人</a:t>
            </a:r>
            <a:endParaRPr kumimoji="1" lang="zh-CN" altLang="en-US" sz="2800" b="1" u="none" baseline="0">
              <a:solidFill>
                <a:schemeClr val="bg2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8002" name="Rectangle 194"/>
          <p:cNvSpPr>
            <a:spLocks noChangeArrowheads="1"/>
          </p:cNvSpPr>
          <p:nvPr>
            <p:custDataLst>
              <p:tags r:id="rId47"/>
            </p:custDataLst>
          </p:nvPr>
        </p:nvSpPr>
        <p:spPr bwMode="auto">
          <a:xfrm>
            <a:off x="10199688" y="6235700"/>
            <a:ext cx="2052638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FF33"/>
              </a:buClr>
              <a:buSzPct val="70000"/>
              <a:buFont typeface="Wingdings" pitchFamily="2" charset="2"/>
              <a:defRPr kumimoji="1" lang="zh-CN" altLang="en-US" sz="2800" b="1">
                <a:solidFill>
                  <a:schemeClr val="bg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kumimoji="1" lang="zh-CN" altLang="en-US" sz="2800" b="1" u="none" baseline="0">
                <a:solidFill>
                  <a:srgbClr val="843C0B"/>
                </a:solidFill>
                <a:latin typeface="微软雅黑" charset="-122"/>
                <a:ea typeface="宋体" pitchFamily="2" charset="-122"/>
              </a:rPr>
              <a:t>《孙子兵法》</a:t>
            </a:r>
            <a:endParaRPr kumimoji="1" lang="zh-CN" altLang="en-US" sz="2800" b="1" u="none" baseline="0">
              <a:solidFill>
                <a:srgbClr val="843C0B"/>
              </a:solidFill>
              <a:latin typeface="微软雅黑" charset="-122"/>
              <a:ea typeface="宋体" pitchFamily="2" charset="-122"/>
            </a:endParaRPr>
          </a:p>
        </p:txBody>
      </p:sp>
      <p:sp>
        <p:nvSpPr>
          <p:cNvPr id="38003" name="AutoShape 38" descr="23"/>
          <p:cNvSpPr/>
          <p:nvPr>
            <p:custDataLst>
              <p:tags r:id="rId48"/>
            </p:custDataLst>
          </p:nvPr>
        </p:nvSpPr>
        <p:spPr>
          <a:xfrm>
            <a:off x="4157662" y="17462"/>
            <a:ext cx="4537075" cy="3167062"/>
          </a:xfrm>
          <a:prstGeom prst="cloudCallout">
            <a:avLst>
              <a:gd name="adj1" fmla="val -45449"/>
              <a:gd name="adj2" fmla="val 70449"/>
            </a:avLst>
          </a:prstGeom>
          <a:blipFill rotWithShape="1">
            <a:blip r:embed="rId49"/>
            <a:stretch>
              <a:fillRect/>
            </a:stretch>
          </a:blipFill>
          <a:ln>
            <a:solidFill>
              <a:srgbClr val="FFFF00"/>
            </a:solidFill>
            <a:bevel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algn="ctr"/>
            <a:r>
              <a:rPr lang="en-US" altLang="zh-CN"/>
              <a:t>                        </a:t>
            </a:r>
            <a:endParaRPr lang="en-US" altLang="zh-CN"/>
          </a:p>
        </p:txBody>
      </p:sp>
      <p:sp>
        <p:nvSpPr>
          <p:cNvPr id="38004" name="Text Box 39"/>
          <p:cNvSpPr/>
          <p:nvPr>
            <p:custDataLst>
              <p:tags r:id="rId50"/>
            </p:custDataLst>
          </p:nvPr>
        </p:nvSpPr>
        <p:spPr>
          <a:xfrm>
            <a:off x="4572000" y="688975"/>
            <a:ext cx="3816350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en-US" altLang="zh-CN" sz="3200" b="1">
                <a:solidFill>
                  <a:srgbClr val="663300"/>
                </a:solidFill>
                <a:latin typeface="黑体" charset="-122"/>
                <a:ea typeface="黑体"/>
              </a:rPr>
              <a:t>    </a:t>
            </a:r>
            <a:r>
              <a:rPr lang="zh-CN" altLang="en-US" sz="3200" b="1">
                <a:solidFill>
                  <a:srgbClr val="663300"/>
                </a:solidFill>
                <a:latin typeface="黑体" charset="-122"/>
                <a:ea typeface="黑体"/>
              </a:rPr>
              <a:t>哪一个学派的主张对战国时期的</a:t>
            </a:r>
            <a:r>
              <a:rPr lang="zh-CN" altLang="en-US" sz="3200" b="1">
                <a:solidFill>
                  <a:srgbClr val="FF0000"/>
                </a:solidFill>
                <a:latin typeface="黑体" charset="-122"/>
                <a:ea typeface="黑体"/>
              </a:rPr>
              <a:t>封建统治者</a:t>
            </a:r>
            <a:r>
              <a:rPr lang="zh-CN" altLang="en-US" sz="3200" b="1">
                <a:solidFill>
                  <a:srgbClr val="663300"/>
                </a:solidFill>
                <a:latin typeface="黑体" charset="-122"/>
                <a:ea typeface="黑体"/>
              </a:rPr>
              <a:t>最有用？ </a:t>
            </a:r>
            <a:endParaRPr lang="zh-CN" altLang="en-US" sz="3200" b="1">
              <a:solidFill>
                <a:srgbClr val="663300"/>
              </a:solidFill>
              <a:latin typeface="黑体" charset="-122"/>
              <a:ea typeface="黑体"/>
            </a:endParaRPr>
          </a:p>
        </p:txBody>
      </p:sp>
      <p:sp>
        <p:nvSpPr>
          <p:cNvPr id="38005" name="矩形 66601"/>
          <p:cNvSpPr/>
          <p:nvPr>
            <p:custDataLst>
              <p:tags r:id="rId51"/>
            </p:custDataLst>
          </p:nvPr>
        </p:nvSpPr>
        <p:spPr>
          <a:xfrm>
            <a:off x="6097588" y="2378075"/>
            <a:ext cx="1446212" cy="595313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zh-CN" altLang="en-US" sz="3300" b="1">
                <a:solidFill>
                  <a:schemeClr val="hlink"/>
                </a:solidFill>
                <a:ea typeface="黑体"/>
              </a:rPr>
              <a:t>法家！</a:t>
            </a:r>
            <a:endParaRPr lang="zh-CN" altLang="en-US" sz="3300" b="1">
              <a:solidFill>
                <a:schemeClr val="hlink"/>
              </a:solidFill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3" dur="500" fill="hold"/>
                                        <p:tgtEl>
                                          <p:spTgt spid="37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6" dur="500" fill="hold"/>
                                        <p:tgtEl>
                                          <p:spTgt spid="3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9" dur="500" fill="hold"/>
                                        <p:tgtEl>
                                          <p:spTgt spid="3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2" dur="500" fill="hold"/>
                                        <p:tgtEl>
                                          <p:spTgt spid="37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3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5" dur="500" fill="hold"/>
                                        <p:tgtEl>
                                          <p:spTgt spid="37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  <p:cond evt="onBegin" delay="0">
                          <p:tn val="25"/>
                        </p:cond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1" dur="1000" fill="hold"/>
                                        <p:tgtEl>
                                          <p:spTgt spid="379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7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7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2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9" dur="800" decel="100000" fill="hold"/>
                                        <p:tgtEl>
                                          <p:spTgt spid="37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40" dur="800" decel="100000" fill="hold"/>
                                        <p:tgtEl>
                                          <p:spTgt spid="37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800" decel="100000" fill="hold"/>
                                        <p:tgtEl>
                                          <p:spTgt spid="37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800" decel="100000" fill="hold"/>
                                        <p:tgtEl>
                                          <p:spTgt spid="37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47" dur="1000" fill="hold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7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7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52" dur="1000" fill="hold"/>
                                        <p:tgtEl>
                                          <p:spTgt spid="37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7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37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57" dur="1000" fill="hold"/>
                                        <p:tgtEl>
                                          <p:spTgt spid="379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37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7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  <p:cond evt="onBegin" delay="0">
                          <p:tn val="59"/>
                        </p:cond>
                      </p:stCondLst>
                      <p:childTnLst>
                        <p:par>
                          <p:cTn id="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2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65" dur="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66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71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72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73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74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75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76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77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78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9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  <p:cond evt="onBegin" delay="0">
                          <p:tn val="78"/>
                        </p:cond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2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84" dur="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5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90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91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92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93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94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95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96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97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9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00" dur="1000" fill="hold"/>
                                        <p:tgtEl>
                                          <p:spTgt spid="379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37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37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2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7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9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08" dur="500" fill="hold"/>
                                        <p:tgtEl>
                                          <p:spTgt spid="37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3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11" dur="1000" fill="hold"/>
                                        <p:tgtEl>
                                          <p:spTgt spid="379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37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37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  <p:cond evt="onBegin" delay="0">
                          <p:tn val="113"/>
                        </p:cond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19" dur="500" fill="hold"/>
                                        <p:tgtEl>
                                          <p:spTgt spid="37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  <p:cond evt="onBegin" delay="0">
                          <p:tn val="119"/>
                        </p:cond>
                      </p:stCondLst>
                      <p:childTnLst>
                        <p:par>
                          <p:cTn id="1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30" presetClass="entr" presetSubtype="0" fill="hold" grpId="2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25" dur="800" decel="100000" fill="hold"/>
                                        <p:tgtEl>
                                          <p:spTgt spid="37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26" dur="800" decel="100000" fill="hold"/>
                                        <p:tgtEl>
                                          <p:spTgt spid="379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800" decel="100000" fill="hold"/>
                                        <p:tgtEl>
                                          <p:spTgt spid="37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800" decel="100000" fill="hold"/>
                                        <p:tgtEl>
                                          <p:spTgt spid="37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33" dur="1000" fill="hold"/>
                                        <p:tgtEl>
                                          <p:spTgt spid="379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37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37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5" presetClass="entr" presetSubtype="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37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37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40" dur="1000" fill="hold"/>
                                        <p:tgtEl>
                                          <p:spTgt spid="37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7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7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  <p:cond evt="onBegin" delay="0">
                          <p:tn val="144"/>
                        </p:cond>
                      </p:stCondLst>
                      <p:childTnLst>
                        <p:par>
                          <p:cTn id="1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50" dur="500" fill="hold"/>
                                        <p:tgtEl>
                                          <p:spTgt spid="37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  <p:cond evt="onBegin" delay="0">
                          <p:tn val="150"/>
                        </p:cond>
                      </p:stCondLst>
                      <p:childTnLst>
                        <p:par>
                          <p:cTn id="1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30" presetClass="entr" presetSubtype="0" fill="hold" grpId="2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6" dur="800" decel="100000" fill="hold"/>
                                        <p:tgtEl>
                                          <p:spTgt spid="37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57" dur="800" decel="100000" fill="hold"/>
                                        <p:tgtEl>
                                          <p:spTgt spid="37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800" decel="100000" fill="hold"/>
                                        <p:tgtEl>
                                          <p:spTgt spid="37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800" decel="100000" fill="hold"/>
                                        <p:tgtEl>
                                          <p:spTgt spid="37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64" dur="1000" fill="hold"/>
                                        <p:tgtEl>
                                          <p:spTgt spid="379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37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37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55" presetClass="entr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1000" fill="hold"/>
                                        <p:tgtEl>
                                          <p:spTgt spid="37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1000" fill="hold"/>
                                        <p:tgtEl>
                                          <p:spTgt spid="37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71" dur="1000" fill="hold"/>
                                        <p:tgtEl>
                                          <p:spTgt spid="37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4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74" dur="500" fill="hold"/>
                                        <p:tgtEl>
                                          <p:spTgt spid="37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 nodeType="clickPar">
                      <p:stCondLst>
                        <p:cond delay="indefinite"/>
                        <p:cond evt="onBegin" delay="0">
                          <p:tn val="174"/>
                        </p:cond>
                      </p:stCondLst>
                      <p:childTnLst>
                        <p:par>
                          <p:cTn id="17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48" presetClass="entr" presetSubtype="0" accel="50000" fill="hold" grpId="2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1000" fill="hold"/>
                                        <p:tgtEl>
                                          <p:spTgt spid="379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1000" fill="hold"/>
                                        <p:tgtEl>
                                          <p:spTgt spid="37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1000" fill="hold"/>
                                        <p:tgtEl>
                                          <p:spTgt spid="37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83" dur="1000" fill="hold"/>
                                        <p:tgtEl>
                                          <p:spTgt spid="37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  <p:cond evt="onBegin" delay="0">
                          <p:tn val="183"/>
                        </p:cond>
                      </p:stCondLst>
                      <p:childTnLst>
                        <p:par>
                          <p:cTn id="18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ntr" presetSubtype="0" fill="hold" grpId="3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89" dur="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90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195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196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197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198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199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200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201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202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42" presetClass="entr" presetSubtype="0" fill="hold" grpId="2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05" dur="1000" fill="hold"/>
                                        <p:tgtEl>
                                          <p:spTgt spid="379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06" dur="1000" fill="hold"/>
                                        <p:tgtEl>
                                          <p:spTgt spid="37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1000" fill="hold"/>
                                        <p:tgtEl>
                                          <p:spTgt spid="37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35" presetClass="entr" presetSubtype="0" fill="hold" grpId="3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10" dur="2000" fill="hold"/>
                                        <p:tgtEl>
                                          <p:spTgt spid="379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379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 fill="hold"/>
                                        <p:tgtEl>
                                          <p:spTgt spid="37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7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2" presetClass="entr" presetSubtype="0" fill="hold" grpId="3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16" dur="1000" fill="hold"/>
                                        <p:tgtEl>
                                          <p:spTgt spid="379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17" dur="1000" fill="hold"/>
                                        <p:tgtEl>
                                          <p:spTgt spid="37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1000" fill="hold"/>
                                        <p:tgtEl>
                                          <p:spTgt spid="37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  <p:cond evt="onBegin" delay="0">
                          <p:tn val="218"/>
                        </p:cond>
                      </p:stCondLst>
                      <p:childTnLst>
                        <p:par>
                          <p:cTn id="2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37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37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 nodeType="clickPar">
                      <p:stCondLst>
                        <p:cond delay="indefinite"/>
                        <p:cond evt="onBegin" delay="0">
                          <p:tn val="225"/>
                        </p:cond>
                      </p:stCondLst>
                      <p:childTnLst>
                        <p:par>
                          <p:cTn id="2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30" presetClass="entr" presetSubtype="0" fill="hold" grpId="3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31" dur="800" decel="100000" fill="hold"/>
                                        <p:tgtEl>
                                          <p:spTgt spid="379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32" dur="800" decel="100000" fill="hold"/>
                                        <p:tgtEl>
                                          <p:spTgt spid="379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800" decel="100000" fill="hold"/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800" decel="100000" fill="hold"/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2" presetClass="entr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39" dur="1000" fill="hold"/>
                                        <p:tgtEl>
                                          <p:spTgt spid="379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40" dur="1000" fill="hold"/>
                                        <p:tgtEl>
                                          <p:spTgt spid="37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1000" fill="hold"/>
                                        <p:tgtEl>
                                          <p:spTgt spid="37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4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37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37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4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37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 nodeType="clickPar">
                      <p:stCondLst>
                        <p:cond delay="indefinite"/>
                        <p:cond evt="onBegin" delay="0">
                          <p:tn val="249"/>
                        </p:cond>
                      </p:stCondLst>
                      <p:childTnLst>
                        <p:par>
                          <p:cTn id="2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37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37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 nodeType="clickPar">
                      <p:stCondLst>
                        <p:cond delay="indefinite"/>
                        <p:cond evt="onBegin" delay="0">
                          <p:tn val="256"/>
                        </p:cond>
                      </p:stCondLst>
                      <p:childTnLst>
                        <p:par>
                          <p:cTn id="2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30" presetClass="entr" presetSubtype="0" fill="hold" grpId="3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62" dur="800" decel="100000" fill="hold"/>
                                        <p:tgtEl>
                                          <p:spTgt spid="379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63" dur="800" decel="100000" fill="hold"/>
                                        <p:tgtEl>
                                          <p:spTgt spid="37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800" decel="100000" fill="hold"/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800" decel="100000" fill="hold"/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42" presetClass="entr" presetSubtype="0" fill="hold" grpId="3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70" dur="1000" fill="hold"/>
                                        <p:tgtEl>
                                          <p:spTgt spid="379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71" dur="1000" fill="hold"/>
                                        <p:tgtEl>
                                          <p:spTgt spid="37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1000" fill="hold"/>
                                        <p:tgtEl>
                                          <p:spTgt spid="37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37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37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37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37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 nodeType="clickPar">
                      <p:stCondLst>
                        <p:cond delay="indefinite"/>
                        <p:cond evt="onBegin" delay="0">
                          <p:tn val="280"/>
                        </p:cond>
                      </p:stCondLst>
                      <p:childTnLst>
                        <p:par>
                          <p:cTn id="28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379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379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 nodeType="clickPar">
                      <p:stCondLst>
                        <p:cond delay="indefinite"/>
                        <p:cond evt="onBegin" delay="0">
                          <p:tn val="287"/>
                        </p:cond>
                      </p:stCondLst>
                      <p:childTnLst>
                        <p:par>
                          <p:cTn id="2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1" presetID="26" presetClass="entr" presetSubtype="0" fill="hold" grpId="3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93" dur="5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94" dur="1822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664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664" fill="hold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32" fill="hold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164" fill="hold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299" dur="26" fill="hold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300" dur="166" decel="50000" fill="hold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301" dur="26" fill="hold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302" dur="166" decel="50000" fill="hold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303" dur="26" fill="hold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304" dur="166" decel="50000" fill="hold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305" dur="26" fill="hold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306" dur="166" decel="50000" fill="hold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0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7" presetID="42" presetClass="entr" presetSubtype="0" fill="hold" grpId="4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09" dur="1000" fill="hold"/>
                                        <p:tgtEl>
                                          <p:spTgt spid="380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310" dur="1000" fill="hold"/>
                                        <p:tgtEl>
                                          <p:spTgt spid="38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1000" fill="hold"/>
                                        <p:tgtEl>
                                          <p:spTgt spid="38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4" fill="hold" grpId="4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3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3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 nodeType="clickPar">
                      <p:stCondLst>
                        <p:cond delay="indefinite"/>
                        <p:cond evt="onBegin" delay="0">
                          <p:tn val="315"/>
                        </p:cond>
                      </p:stCondLst>
                      <p:childTnLst>
                        <p:par>
                          <p:cTn id="3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9" presetID="25" presetClass="entr" presetSubtype="0" fill="hold" grpId="4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1000" fill="hold"/>
                                        <p:tgtEl>
                                          <p:spTgt spid="38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 nodeType="clickPar">
                      <p:stCondLst>
                        <p:cond delay="indefinite"/>
                        <p:cond evt="onBegin" delay="0">
                          <p:tn val="328"/>
                        </p:cond>
                      </p:stCondLst>
                      <p:childTnLst>
                        <p:par>
                          <p:cTn id="3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2" presetID="25" presetClass="entr" presetSubtype="0" fill="hold" grpId="4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1000" fill="hold"/>
                                        <p:tgtEl>
                                          <p:spTgt spid="380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 nodeType="clickPar">
                      <p:stCondLst>
                        <p:cond delay="indefinite"/>
                        <p:cond evt="onBegin" delay="0">
                          <p:tn val="341"/>
                        </p:cond>
                      </p:stCondLst>
                      <p:childTnLst>
                        <p:par>
                          <p:cTn id="3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5" presetID="3" presetClass="entr" presetSubtype="10" fill="hold" grpId="4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47" dur="500" fill="hold"/>
                                        <p:tgtEl>
                                          <p:spTgt spid="3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59" grpId="0"/>
      <p:bldP spid="37960" grpId="1"/>
      <p:bldP spid="37961" grpId="2"/>
      <p:bldP spid="37962" grpId="3"/>
      <p:bldP spid="37963" grpId="4"/>
      <p:bldP spid="37964" grpId="5"/>
      <p:bldP spid="37966" grpId="6"/>
      <p:bldP spid="37967" grpId="7"/>
      <p:bldP spid="37968" grpId="8"/>
      <p:bldP spid="37969" grpId="9"/>
      <p:bldP spid="37970" grpId="10"/>
      <p:bldP spid="37971" grpId="11"/>
      <p:bldP spid="37972" grpId="12"/>
      <p:bldP spid="37973" grpId="13"/>
      <p:bldP spid="37974" grpId="14"/>
      <p:bldP spid="37975" grpId="15"/>
      <p:bldP spid="37976" grpId="16"/>
      <p:bldP spid="37977" grpId="17"/>
      <p:bldP spid="37978" grpId="18"/>
      <p:bldP spid="37979" grpId="19"/>
      <p:bldP spid="37980" grpId="20"/>
      <p:bldP spid="37981" grpId="21"/>
      <p:bldP spid="37982" grpId="22"/>
      <p:bldP spid="37983" grpId="23"/>
      <p:bldP spid="37984" grpId="24"/>
      <p:bldP spid="37985" grpId="25"/>
      <p:bldP spid="37986" grpId="26"/>
      <p:bldP spid="37987" grpId="27"/>
      <p:bldP spid="37988" grpId="28"/>
      <p:bldP spid="37989" grpId="29"/>
      <p:bldP spid="37990" grpId="30"/>
      <p:bldP spid="37991" grpId="31"/>
      <p:bldP spid="37992" grpId="32"/>
      <p:bldP spid="37993" grpId="33"/>
      <p:bldP spid="37994" grpId="34"/>
      <p:bldP spid="37995" grpId="35"/>
      <p:bldP spid="37996" grpId="36"/>
      <p:bldP spid="37997" grpId="37"/>
      <p:bldP spid="37998" grpId="38"/>
      <p:bldP spid="38000" grpId="39"/>
      <p:bldP spid="38001" grpId="40"/>
      <p:bldP spid="38002" grpId="41"/>
      <p:bldP spid="38003" grpId="42"/>
      <p:bldP spid="38004" grpId="43"/>
      <p:bldP spid="38005" grpId="44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8914" name="文本框 99334"/>
          <p:cNvSpPr/>
          <p:nvPr>
            <p:custDataLst>
              <p:tags r:id="rId3"/>
            </p:custDataLst>
          </p:nvPr>
        </p:nvSpPr>
        <p:spPr>
          <a:xfrm>
            <a:off x="149225" y="528638"/>
            <a:ext cx="1782762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3100" b="1"/>
              <a:t>课堂练习</a:t>
            </a:r>
            <a:endParaRPr lang="zh-CN" altLang="en-US" sz="3100" b="1"/>
          </a:p>
        </p:txBody>
      </p:sp>
      <p:sp>
        <p:nvSpPr>
          <p:cNvPr id="38915" name="矩形 99338"/>
          <p:cNvSpPr/>
          <p:nvPr>
            <p:custDataLst>
              <p:tags r:id="rId4"/>
            </p:custDataLst>
          </p:nvPr>
        </p:nvSpPr>
        <p:spPr>
          <a:xfrm>
            <a:off x="913130" y="1105505"/>
            <a:ext cx="10285488" cy="1555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en-US" altLang="zh-CN" sz="2300" b="1"/>
              <a:t>13. “</a:t>
            </a:r>
            <a:r>
              <a:rPr lang="zh-CN" altLang="en-US" sz="2300" b="1"/>
              <a:t>孔子很了解自己的学生，他知道高柴愚钝，曾参性子慢，子张好偏激，子路爱冲动，就有针对性地他们进行教育，发挥他们的长处，帮助他们克服不足。”对这句话最准确的认识是（        ）</a:t>
            </a:r>
            <a:endParaRPr lang="zh-CN" altLang="en-US" sz="2300" b="1"/>
          </a:p>
          <a:p>
            <a:pPr marL="0" marR="0" lvl="0" indent="0"/>
            <a:r>
              <a:rPr lang="en-US" altLang="zh-CN" sz="2300" b="1"/>
              <a:t>    A.</a:t>
            </a:r>
            <a:r>
              <a:rPr lang="zh-CN" altLang="en-US" sz="2300" b="1"/>
              <a:t>以“德”教化人       </a:t>
            </a:r>
            <a:r>
              <a:rPr lang="en-US" altLang="zh-CN" sz="2300" b="1"/>
              <a:t>B.</a:t>
            </a:r>
            <a:r>
              <a:rPr lang="zh-CN" altLang="en-US" sz="2300" b="1"/>
              <a:t>有教无类   </a:t>
            </a:r>
            <a:r>
              <a:rPr lang="en-US" altLang="zh-CN" sz="2300" b="1"/>
              <a:t>   C.</a:t>
            </a:r>
            <a:r>
              <a:rPr lang="zh-CN" altLang="en-US" sz="2300" b="1"/>
              <a:t>因材施教    </a:t>
            </a:r>
            <a:r>
              <a:rPr lang="en-US" altLang="zh-CN" sz="2300" b="1"/>
              <a:t>D.</a:t>
            </a:r>
            <a:r>
              <a:rPr lang="zh-CN" altLang="en-US" sz="2300" b="1"/>
              <a:t>当仁不让于师</a:t>
            </a:r>
            <a:endParaRPr lang="zh-CN" altLang="en-US" sz="2300" b="1"/>
          </a:p>
        </p:txBody>
      </p:sp>
      <p:sp>
        <p:nvSpPr>
          <p:cNvPr id="38916" name="文本框 99339"/>
          <p:cNvSpPr/>
          <p:nvPr>
            <p:custDataLst>
              <p:tags r:id="rId5"/>
            </p:custDataLst>
          </p:nvPr>
        </p:nvSpPr>
        <p:spPr>
          <a:xfrm>
            <a:off x="5856288" y="1719263"/>
            <a:ext cx="619125" cy="777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101890" tIns="50944" rIns="101890" bIns="50944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defTabSz="1252538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Times New Roman" pitchFamily="18" charset="0"/>
              </a:rPr>
              <a:t>C</a:t>
            </a:r>
            <a:endParaRPr lang="en-US" altLang="zh-CN" sz="44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8917" name="矩形 99344"/>
          <p:cNvSpPr/>
          <p:nvPr>
            <p:custDataLst>
              <p:tags r:id="rId6"/>
            </p:custDataLst>
          </p:nvPr>
        </p:nvSpPr>
        <p:spPr>
          <a:xfrm>
            <a:off x="845094" y="2748946"/>
            <a:ext cx="10149417" cy="23882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/>
            <a:r>
              <a:rPr lang="en-US" altLang="zh-CN" sz="2300" b="1"/>
              <a:t>14.</a:t>
            </a:r>
            <a:r>
              <a:rPr lang="zh-CN" altLang="en-US" sz="2300" b="1"/>
              <a:t>人类希望和平安宁，温馨和谐。中国的</a:t>
            </a:r>
            <a:r>
              <a:rPr lang="en-US" altLang="zh-CN" sz="2300" b="1"/>
              <a:t>《</a:t>
            </a:r>
            <a:r>
              <a:rPr lang="zh-CN" altLang="en-US" sz="2300" b="1"/>
              <a:t>道德经</a:t>
            </a:r>
            <a:r>
              <a:rPr lang="en-US" altLang="zh-CN" sz="2300" b="1"/>
              <a:t>》</a:t>
            </a:r>
            <a:r>
              <a:rPr lang="zh-CN" altLang="en-US" sz="2300" b="1"/>
              <a:t>成为世界上除</a:t>
            </a:r>
            <a:r>
              <a:rPr lang="en-US" altLang="zh-CN" sz="2300" b="1"/>
              <a:t>《</a:t>
            </a:r>
            <a:r>
              <a:rPr lang="zh-CN" altLang="en-US" sz="2300" b="1"/>
              <a:t>圣经</a:t>
            </a:r>
            <a:r>
              <a:rPr lang="en-US" altLang="zh-CN" sz="2300" b="1"/>
              <a:t>》</a:t>
            </a:r>
            <a:r>
              <a:rPr lang="zh-CN" altLang="en-US" sz="2300" b="1"/>
              <a:t>以外发行量最大的“畅销书”。此书记载了何人的言论（     ）</a:t>
            </a:r>
            <a:endParaRPr lang="zh-CN" altLang="en-US" sz="2300" b="1"/>
          </a:p>
          <a:p>
            <a:pPr marL="0" marR="0" lvl="0" indent="0">
              <a:spcAft>
                <a:spcPct val="20000"/>
              </a:spcAft>
            </a:pPr>
            <a:r>
              <a:rPr lang="en-US" altLang="zh-CN" sz="2300" b="1"/>
              <a:t>     A.</a:t>
            </a:r>
            <a:r>
              <a:rPr lang="zh-CN" altLang="en-US" sz="2300" b="1"/>
              <a:t>孔子           </a:t>
            </a:r>
            <a:r>
              <a:rPr lang="en-US" altLang="zh-CN" sz="2300" b="1"/>
              <a:t>B.</a:t>
            </a:r>
            <a:r>
              <a:rPr lang="zh-CN" altLang="en-US" sz="2300" b="1"/>
              <a:t>墨子                 </a:t>
            </a:r>
            <a:r>
              <a:rPr lang="en-US" altLang="zh-CN" sz="2300" b="1"/>
              <a:t>C.</a:t>
            </a:r>
            <a:r>
              <a:rPr lang="zh-CN" altLang="en-US" sz="2300" b="1"/>
              <a:t>老子                   </a:t>
            </a:r>
            <a:r>
              <a:rPr lang="en-US" altLang="zh-CN" sz="2300" b="1"/>
              <a:t>D.</a:t>
            </a:r>
            <a:r>
              <a:rPr lang="zh-CN" altLang="en-US" sz="2300" b="1"/>
              <a:t>庄子</a:t>
            </a:r>
            <a:endParaRPr lang="zh-CN" altLang="en-US" sz="2300" b="1"/>
          </a:p>
          <a:p>
            <a:pPr marL="0" marR="0" lvl="0" indent="0"/>
            <a:r>
              <a:rPr lang="en-US" altLang="zh-CN" sz="2300" b="1"/>
              <a:t>15.</a:t>
            </a:r>
            <a:r>
              <a:rPr lang="zh-CN" altLang="en-US" sz="2300" b="1"/>
              <a:t>如果是在现代，下列哪位历史人物的思想与行为最有可能得到“诺贝尔和平奖”？（      ）</a:t>
            </a:r>
            <a:endParaRPr lang="zh-CN" altLang="en-US" sz="2300" b="1"/>
          </a:p>
          <a:p>
            <a:pPr marL="0" marR="0" lvl="0" indent="0"/>
            <a:r>
              <a:rPr lang="en-US" altLang="zh-CN" sz="2300" b="1"/>
              <a:t>     A.</a:t>
            </a:r>
            <a:r>
              <a:rPr lang="zh-CN" altLang="en-US" sz="2300" b="1"/>
              <a:t>孔子            </a:t>
            </a:r>
            <a:r>
              <a:rPr lang="en-US" altLang="zh-CN" sz="2300" b="1"/>
              <a:t>B.</a:t>
            </a:r>
            <a:r>
              <a:rPr lang="zh-CN" altLang="en-US" sz="2300" b="1"/>
              <a:t>墨子                 </a:t>
            </a:r>
            <a:r>
              <a:rPr lang="en-US" altLang="zh-CN" sz="2300" b="1"/>
              <a:t>C.</a:t>
            </a:r>
            <a:r>
              <a:rPr lang="zh-CN" altLang="en-US" sz="2300" b="1"/>
              <a:t>老子                  </a:t>
            </a:r>
            <a:r>
              <a:rPr lang="en-US" altLang="zh-CN" sz="2300" b="1"/>
              <a:t>D.</a:t>
            </a:r>
            <a:r>
              <a:rPr lang="zh-CN" altLang="en-US" sz="2300" b="1"/>
              <a:t>庄子</a:t>
            </a:r>
            <a:endParaRPr lang="zh-CN" altLang="en-US" sz="2300" b="1"/>
          </a:p>
        </p:txBody>
      </p:sp>
      <p:sp>
        <p:nvSpPr>
          <p:cNvPr id="38918" name="文本框 99345"/>
          <p:cNvSpPr txBox="1"/>
          <p:nvPr>
            <p:custDataLst>
              <p:tags r:id="rId7"/>
            </p:custDataLst>
          </p:nvPr>
        </p:nvSpPr>
        <p:spPr>
          <a:xfrm>
            <a:off x="8375257" y="3034181"/>
            <a:ext cx="690940" cy="790575"/>
          </a:xfrm>
          <a:prstGeom prst="rect">
            <a:avLst/>
          </a:prstGeom>
          <a:noFill/>
          <a:ln w="9525">
            <a:noFill/>
          </a:ln>
        </p:spPr>
        <p:txBody>
          <a:bodyPr lIns="101890" tIns="50944" rIns="101890" bIns="50944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defTabSz="1252538" fontAlgn="base">
              <a:spcBef>
                <a:spcPct val="50000"/>
              </a:spcBef>
              <a:buFontTx/>
            </a:pPr>
            <a:r>
              <a:rPr lang="en-US" altLang="zh-CN" sz="4400" b="1">
                <a:solidFill>
                  <a:srgbClr val="FF0000"/>
                </a:solidFill>
                <a:latin typeface="Times New Roman" pitchFamily="18" charset="0"/>
              </a:rPr>
              <a:t>C</a:t>
            </a:r>
            <a:endParaRPr lang="en-US" altLang="zh-CN" sz="44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8919" name="文本框 99346"/>
          <p:cNvSpPr txBox="1"/>
          <p:nvPr>
            <p:custDataLst>
              <p:tags r:id="rId8"/>
            </p:custDataLst>
          </p:nvPr>
        </p:nvSpPr>
        <p:spPr>
          <a:xfrm>
            <a:off x="2710815" y="4110990"/>
            <a:ext cx="525780" cy="790575"/>
          </a:xfrm>
          <a:prstGeom prst="rect">
            <a:avLst/>
          </a:prstGeom>
          <a:noFill/>
          <a:ln w="9525">
            <a:noFill/>
          </a:ln>
        </p:spPr>
        <p:txBody>
          <a:bodyPr wrap="square" lIns="101890" tIns="50944" rIns="101890" bIns="50944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defTabSz="1252538" fontAlgn="base">
              <a:spcBef>
                <a:spcPct val="50000"/>
              </a:spcBef>
              <a:buFontTx/>
            </a:pPr>
            <a:r>
              <a:rPr lang="en-US" altLang="zh-CN" sz="4400" b="1">
                <a:solidFill>
                  <a:srgbClr val="FF0000"/>
                </a:solidFill>
                <a:latin typeface="Times New Roman" pitchFamily="18" charset="0"/>
              </a:rPr>
              <a:t>B</a:t>
            </a:r>
            <a:endParaRPr lang="en-US" altLang="zh-CN" sz="44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8920" name="矩形 99347"/>
          <p:cNvSpPr/>
          <p:nvPr>
            <p:custDataLst>
              <p:tags r:id="rId9"/>
            </p:custDataLst>
          </p:nvPr>
        </p:nvSpPr>
        <p:spPr>
          <a:xfrm>
            <a:off x="912812" y="5160962"/>
            <a:ext cx="9805988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en-US" altLang="zh-CN" sz="2300" b="1"/>
              <a:t>16.</a:t>
            </a:r>
            <a:r>
              <a:rPr lang="zh-CN" altLang="en-US" sz="2300" b="1"/>
              <a:t>下列诸子百家中，在如何治理国家方面持对立观点的是 （    ）</a:t>
            </a:r>
            <a:endParaRPr lang="zh-CN" altLang="en-US" sz="2300" b="1"/>
          </a:p>
          <a:p>
            <a:pPr lvl="0"/>
            <a:r>
              <a:rPr lang="en-US" altLang="zh-CN" sz="2300" b="1"/>
              <a:t>    A.</a:t>
            </a:r>
            <a:r>
              <a:rPr lang="zh-CN" altLang="en-US" sz="2300" b="1"/>
              <a:t>儒家与道家      </a:t>
            </a:r>
            <a:r>
              <a:rPr lang="en-US" altLang="zh-CN" sz="2300" b="1"/>
              <a:t>B.</a:t>
            </a:r>
            <a:r>
              <a:rPr lang="zh-CN" altLang="en-US" sz="2300" b="1"/>
              <a:t>墨家与道家 </a:t>
            </a:r>
            <a:r>
              <a:rPr lang="en-US" altLang="zh-CN" sz="2300" b="1"/>
              <a:t>      C.</a:t>
            </a:r>
            <a:r>
              <a:rPr lang="zh-CN" altLang="en-US" sz="2300" b="1"/>
              <a:t>儒家与兵家      </a:t>
            </a:r>
            <a:r>
              <a:rPr lang="en-US" altLang="zh-CN" sz="2300" b="1"/>
              <a:t>D.</a:t>
            </a:r>
            <a:r>
              <a:rPr lang="zh-CN" altLang="en-US" sz="2300" b="1"/>
              <a:t>儒家与法家</a:t>
            </a:r>
            <a:endParaRPr lang="zh-CN" altLang="en-US" sz="2300" b="1"/>
          </a:p>
        </p:txBody>
      </p:sp>
      <p:sp>
        <p:nvSpPr>
          <p:cNvPr id="38921" name="文本框 99348"/>
          <p:cNvSpPr txBox="1"/>
          <p:nvPr>
            <p:custDataLst>
              <p:tags r:id="rId10"/>
            </p:custDataLst>
          </p:nvPr>
        </p:nvSpPr>
        <p:spPr>
          <a:xfrm>
            <a:off x="8838324" y="5003619"/>
            <a:ext cx="606273" cy="790575"/>
          </a:xfrm>
          <a:prstGeom prst="rect">
            <a:avLst/>
          </a:prstGeom>
          <a:noFill/>
          <a:ln w="9525">
            <a:noFill/>
          </a:ln>
        </p:spPr>
        <p:txBody>
          <a:bodyPr lIns="101890" tIns="50944" rIns="101890" bIns="50944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defTabSz="1252538" fontAlgn="base">
              <a:spcBef>
                <a:spcPct val="50000"/>
              </a:spcBef>
              <a:buFontTx/>
            </a:pPr>
            <a:r>
              <a:rPr lang="en-US" altLang="zh-CN" sz="4400" b="1">
                <a:solidFill>
                  <a:srgbClr val="FF0000"/>
                </a:solidFill>
                <a:latin typeface="Times New Roman" pitchFamily="18" charset="0"/>
              </a:rPr>
              <a:t>D</a:t>
            </a:r>
            <a:endParaRPr lang="en-US" altLang="zh-CN" sz="44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8" grpId="1"/>
      <p:bldP spid="38919" grpId="2"/>
      <p:bldP spid="38921" grpId="3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39938" name="矩形 9"/>
          <p:cNvSpPr/>
          <p:nvPr>
            <p:custDataLst>
              <p:tags r:id="rId4"/>
            </p:custDataLst>
          </p:nvPr>
        </p:nvSpPr>
        <p:spPr bwMode="auto">
          <a:xfrm flipV="1">
            <a:off x="609600" y="6854825"/>
            <a:ext cx="10972800" cy="42862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  <a:lvl6pPr marL="2286000" algn="l" defTabSz="914400" rtl="0" eaLnBrk="1" latinLnBrk="0" hangingPunct="1">
              <a:defRPr lang="zh-CN" altLang="en-US"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lang="zh-CN" altLang="en-US"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lang="zh-CN" altLang="en-US"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lang="zh-CN" altLang="en-US"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9pPr>
          </a:lstStyle>
          <a:p>
            <a:pPr marL="0" marR="0" lvl="0" indent="0" eaLnBrk="0" fontAlgn="base" hangingPunct="0"/>
            <a:endParaRPr lang="zh-CN" altLang="en-US" sz="100">
              <a:ea typeface="宋体" pitchFamily="2" charset="-122"/>
            </a:endParaRPr>
          </a:p>
        </p:txBody>
      </p:sp>
      <p:sp>
        <p:nvSpPr>
          <p:cNvPr id="39939" name="矩形 20"/>
          <p:cNvSpPr/>
          <p:nvPr>
            <p:custDataLst>
              <p:tags r:id="rId5"/>
            </p:custDataLst>
          </p:nvPr>
        </p:nvSpPr>
        <p:spPr>
          <a:xfrm>
            <a:off x="593725" y="0"/>
            <a:ext cx="10264775" cy="671512"/>
          </a:xfrm>
          <a:prstGeom prst="rect">
            <a:avLst/>
          </a:prstGeom>
          <a:solidFill>
            <a:srgbClr val="C55A11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algn="ctr" fontAlgn="base"/>
            <a:r>
              <a:rPr lang="en-US" altLang="zh-CN" sz="1700"/>
              <a:t> </a:t>
            </a:r>
            <a:endParaRPr lang="zh-CN" altLang="en-US" sz="1700"/>
          </a:p>
        </p:txBody>
      </p:sp>
      <p:pic>
        <p:nvPicPr>
          <p:cNvPr id="39940" name="组合 24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953500" y="0"/>
            <a:ext cx="2619375" cy="674688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39941" name="文本框 13"/>
          <p:cNvSpPr/>
          <p:nvPr>
            <p:custDataLst>
              <p:tags r:id="rId8"/>
            </p:custDataLst>
          </p:nvPr>
        </p:nvSpPr>
        <p:spPr>
          <a:xfrm>
            <a:off x="10098088" y="11112"/>
            <a:ext cx="1576388" cy="12223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 fontAlgn="base"/>
            <a:r>
              <a:rPr lang="zh-CN" altLang="en-US" sz="100" b="1">
                <a:solidFill>
                  <a:srgbClr val="806000"/>
                </a:solidFill>
                <a:latin typeface="微软雅黑" charset="-122"/>
              </a:rPr>
              <a:t>第二单元</a:t>
            </a:r>
            <a:endParaRPr lang="zh-CN" altLang="en-US" sz="100" b="1">
              <a:solidFill>
                <a:srgbClr val="806000"/>
              </a:solidFill>
              <a:latin typeface="微软雅黑" charset="-122"/>
            </a:endParaRPr>
          </a:p>
          <a:p>
            <a:pPr lvl="0" fontAlgn="base"/>
            <a:r>
              <a:rPr lang="zh-CN" altLang="en-US" sz="100" b="1">
                <a:solidFill>
                  <a:srgbClr val="806000"/>
                </a:solidFill>
                <a:latin typeface="微软雅黑" charset="-122"/>
              </a:rPr>
              <a:t>夏商周时期</a:t>
            </a:r>
            <a:endParaRPr lang="zh-CN" altLang="en-US" sz="100" b="1">
              <a:solidFill>
                <a:srgbClr val="806000"/>
              </a:solidFill>
              <a:latin typeface="微软雅黑" charset="-122"/>
            </a:endParaRPr>
          </a:p>
        </p:txBody>
      </p:sp>
      <p:sp>
        <p:nvSpPr>
          <p:cNvPr id="39942" name="文本框 6"/>
          <p:cNvSpPr/>
          <p:nvPr>
            <p:custDataLst>
              <p:tags r:id="rId9"/>
            </p:custDataLst>
          </p:nvPr>
        </p:nvSpPr>
        <p:spPr>
          <a:xfrm>
            <a:off x="4872038" y="123825"/>
            <a:ext cx="3946525" cy="442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/>
            <a:r>
              <a:rPr lang="zh-CN" altLang="en-US" sz="2200" b="1">
                <a:solidFill>
                  <a:schemeClr val="bg1"/>
                </a:solidFill>
                <a:latin typeface="微软雅黑" charset="-122"/>
              </a:rPr>
              <a:t>第</a:t>
            </a:r>
            <a:r>
              <a:rPr lang="en-US" altLang="zh-CN" sz="2200" b="1">
                <a:solidFill>
                  <a:schemeClr val="bg1"/>
                </a:solidFill>
                <a:latin typeface="微软雅黑" charset="-122"/>
              </a:rPr>
              <a:t>8</a:t>
            </a:r>
            <a:r>
              <a:rPr lang="zh-CN" altLang="en-US" sz="2200" b="1">
                <a:solidFill>
                  <a:schemeClr val="bg1"/>
                </a:solidFill>
                <a:latin typeface="微软雅黑" charset="-122"/>
              </a:rPr>
              <a:t>课   百家争鸣</a:t>
            </a:r>
            <a:endParaRPr lang="zh-CN" altLang="en-US" sz="2200" b="1">
              <a:solidFill>
                <a:schemeClr val="bg1"/>
              </a:solidFill>
              <a:latin typeface="微软雅黑" charset="-122"/>
            </a:endParaRPr>
          </a:p>
        </p:txBody>
      </p:sp>
      <p:sp>
        <p:nvSpPr>
          <p:cNvPr id="39943" name="Text Box 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695726" y="1697870"/>
            <a:ext cx="1233714" cy="33769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>
              <a:spcBef>
                <a:spcPct val="50000"/>
              </a:spcBef>
            </a:pPr>
            <a:r>
              <a:rPr lang="zh-CN" altLang="en-US" sz="3000" b="1">
                <a:solidFill>
                  <a:srgbClr val="33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儒家</a:t>
            </a:r>
            <a:endParaRPr lang="zh-CN" altLang="en-US" sz="3000" b="1">
              <a:solidFill>
                <a:srgbClr val="33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spcBef>
                <a:spcPct val="50000"/>
              </a:spcBef>
            </a:pPr>
            <a:r>
              <a:rPr lang="zh-CN" altLang="en-US" sz="3000" b="1">
                <a:solidFill>
                  <a:srgbClr val="33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道家</a:t>
            </a:r>
            <a:endParaRPr lang="zh-CN" altLang="en-US" sz="3000" b="1">
              <a:solidFill>
                <a:srgbClr val="33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spcBef>
                <a:spcPct val="50000"/>
              </a:spcBef>
            </a:pPr>
            <a:r>
              <a:rPr lang="zh-CN" altLang="en-US" sz="3000" b="1">
                <a:solidFill>
                  <a:srgbClr val="33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法家</a:t>
            </a:r>
            <a:endParaRPr lang="zh-CN" altLang="en-US" sz="3000" b="1">
              <a:solidFill>
                <a:srgbClr val="33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spcBef>
                <a:spcPct val="50000"/>
              </a:spcBef>
            </a:pPr>
            <a:r>
              <a:rPr lang="zh-CN" altLang="en-US" sz="3000" b="1">
                <a:solidFill>
                  <a:srgbClr val="33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墨家</a:t>
            </a:r>
            <a:endParaRPr lang="zh-CN" altLang="en-US" sz="3000" b="1">
              <a:solidFill>
                <a:srgbClr val="33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spcBef>
                <a:spcPct val="50000"/>
              </a:spcBef>
            </a:pPr>
            <a:r>
              <a:rPr lang="zh-CN" altLang="en-US" sz="3000" b="1">
                <a:solidFill>
                  <a:srgbClr val="33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兵家</a:t>
            </a:r>
            <a:endParaRPr lang="zh-CN" altLang="en-US" sz="3000" b="1">
              <a:solidFill>
                <a:srgbClr val="33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sp>
        <p:nvSpPr>
          <p:cNvPr id="39944" name="Text Box 3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683881" y="1744738"/>
            <a:ext cx="1233714" cy="44526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孔子</a:t>
            </a:r>
            <a:endParaRPr lang="zh-CN" altLang="en-US" sz="30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庄子</a:t>
            </a:r>
            <a:endParaRPr lang="zh-CN" altLang="en-US" sz="30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孟子</a:t>
            </a:r>
            <a:endParaRPr lang="zh-CN" altLang="en-US" sz="30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墨子</a:t>
            </a:r>
            <a:endParaRPr lang="zh-CN" altLang="en-US" sz="30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孙武</a:t>
            </a:r>
            <a:endParaRPr lang="zh-CN" altLang="en-US" sz="30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老子</a:t>
            </a:r>
            <a:endParaRPr lang="zh-CN" altLang="en-US" sz="30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韩非</a:t>
            </a:r>
            <a:endParaRPr lang="zh-CN" altLang="en-US" sz="30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cxnSp>
        <p:nvCxnSpPr>
          <p:cNvPr id="39945" name="Line 4"/>
          <p:cNvCxnSpPr/>
          <p:nvPr>
            <p:custDataLst>
              <p:tags r:id="rId12"/>
            </p:custDataLst>
          </p:nvPr>
        </p:nvCxnSpPr>
        <p:spPr>
          <a:xfrm>
            <a:off x="3792538" y="2017712"/>
            <a:ext cx="958850" cy="0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46" name="Line 5"/>
          <p:cNvCxnSpPr/>
          <p:nvPr>
            <p:custDataLst>
              <p:tags r:id="rId13"/>
            </p:custDataLst>
          </p:nvPr>
        </p:nvCxnSpPr>
        <p:spPr>
          <a:xfrm>
            <a:off x="3792538" y="2017712"/>
            <a:ext cx="958850" cy="1441450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47" name="Line 6"/>
          <p:cNvCxnSpPr/>
          <p:nvPr>
            <p:custDataLst>
              <p:tags r:id="rId14"/>
            </p:custDataLst>
          </p:nvPr>
        </p:nvCxnSpPr>
        <p:spPr>
          <a:xfrm>
            <a:off x="3724275" y="2773362"/>
            <a:ext cx="958850" cy="0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48" name="Line 7"/>
          <p:cNvCxnSpPr/>
          <p:nvPr>
            <p:custDataLst>
              <p:tags r:id="rId15"/>
            </p:custDataLst>
          </p:nvPr>
        </p:nvCxnSpPr>
        <p:spPr>
          <a:xfrm>
            <a:off x="3724275" y="2773362"/>
            <a:ext cx="1028700" cy="2538412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49" name="Line 8"/>
          <p:cNvCxnSpPr/>
          <p:nvPr>
            <p:custDataLst>
              <p:tags r:id="rId16"/>
            </p:custDataLst>
          </p:nvPr>
        </p:nvCxnSpPr>
        <p:spPr>
          <a:xfrm>
            <a:off x="3724275" y="3597275"/>
            <a:ext cx="958850" cy="2330450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50" name="Line 9"/>
          <p:cNvCxnSpPr/>
          <p:nvPr>
            <p:custDataLst>
              <p:tags r:id="rId17"/>
            </p:custDataLst>
          </p:nvPr>
        </p:nvCxnSpPr>
        <p:spPr>
          <a:xfrm flipV="1">
            <a:off x="3724275" y="3938588"/>
            <a:ext cx="958850" cy="204788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51" name="Line 10"/>
          <p:cNvCxnSpPr/>
          <p:nvPr>
            <p:custDataLst>
              <p:tags r:id="rId18"/>
            </p:custDataLst>
          </p:nvPr>
        </p:nvCxnSpPr>
        <p:spPr>
          <a:xfrm flipV="1">
            <a:off x="3724275" y="4624388"/>
            <a:ext cx="958850" cy="206375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sp>
        <p:nvSpPr>
          <p:cNvPr id="39952" name="Text Box 11"/>
          <p:cNvSpPr/>
          <p:nvPr>
            <p:custDataLst>
              <p:tags r:id="rId19"/>
            </p:custDataLst>
          </p:nvPr>
        </p:nvSpPr>
        <p:spPr>
          <a:xfrm>
            <a:off x="7085012" y="1812925"/>
            <a:ext cx="3017838" cy="560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lvl="0">
              <a:spcBef>
                <a:spcPct val="50000"/>
              </a:spcBef>
            </a:pPr>
            <a:endParaRPr lang="zh-CN" altLang="zh-CN" sz="3000" b="1">
              <a:solidFill>
                <a:srgbClr val="663300"/>
              </a:solidFill>
              <a:latin typeface="黑体" charset="-122"/>
              <a:ea typeface="黑体"/>
            </a:endParaRPr>
          </a:p>
        </p:txBody>
      </p:sp>
      <p:sp>
        <p:nvSpPr>
          <p:cNvPr id="39953" name="Text Box 12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6947202" y="1743227"/>
            <a:ext cx="3223381" cy="44526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微软雅黑" charset="-122"/>
              </a:defRPr>
            </a:lvl5pPr>
          </a:lstStyle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改革变法</a:t>
            </a:r>
            <a:endParaRPr lang="zh-CN" altLang="en-US" sz="3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“爱人”</a:t>
            </a:r>
            <a:endParaRPr lang="zh-CN" altLang="en-US" sz="3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“无为而治”</a:t>
            </a:r>
            <a:endParaRPr lang="zh-CN" altLang="en-US" sz="3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“仁政”</a:t>
            </a:r>
            <a:endParaRPr lang="zh-CN" altLang="en-US" sz="3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“非攻”</a:t>
            </a:r>
            <a:endParaRPr lang="zh-CN" altLang="en-US" sz="3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“知己知彼” </a:t>
            </a:r>
            <a:endParaRPr lang="zh-CN" altLang="en-US" sz="3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  <a:p>
            <a:pPr marL="0" marR="0" lvl="0" indent="0" fontAlgn="base">
              <a:lnSpc>
                <a:spcPct val="90000"/>
              </a:lnSpc>
              <a:spcBef>
                <a:spcPct val="50000"/>
              </a:spcBef>
            </a:pPr>
            <a:r>
              <a:rPr lang="zh-CN" altLang="en-US" sz="3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charset="-122"/>
                <a:ea typeface="黑体"/>
              </a:rPr>
              <a:t> 朴素的辩证法</a:t>
            </a:r>
            <a:endParaRPr lang="zh-CN" altLang="en-US" sz="3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charset="-122"/>
              <a:ea typeface="黑体"/>
            </a:endParaRPr>
          </a:p>
        </p:txBody>
      </p:sp>
      <p:cxnSp>
        <p:nvCxnSpPr>
          <p:cNvPr id="39954" name="Line 13"/>
          <p:cNvCxnSpPr/>
          <p:nvPr>
            <p:custDataLst>
              <p:tags r:id="rId21"/>
            </p:custDataLst>
          </p:nvPr>
        </p:nvCxnSpPr>
        <p:spPr>
          <a:xfrm>
            <a:off x="5781675" y="2017712"/>
            <a:ext cx="1235075" cy="619125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55" name="Line 14"/>
          <p:cNvCxnSpPr/>
          <p:nvPr>
            <p:custDataLst>
              <p:tags r:id="rId22"/>
            </p:custDataLst>
          </p:nvPr>
        </p:nvCxnSpPr>
        <p:spPr>
          <a:xfrm>
            <a:off x="5781675" y="2703512"/>
            <a:ext cx="1235075" cy="550862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56" name="Line 15"/>
          <p:cNvCxnSpPr/>
          <p:nvPr>
            <p:custDataLst>
              <p:tags r:id="rId23"/>
            </p:custDataLst>
          </p:nvPr>
        </p:nvCxnSpPr>
        <p:spPr>
          <a:xfrm>
            <a:off x="5781675" y="3457575"/>
            <a:ext cx="1303338" cy="481012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57" name="Line 16"/>
          <p:cNvCxnSpPr/>
          <p:nvPr>
            <p:custDataLst>
              <p:tags r:id="rId24"/>
            </p:custDataLst>
          </p:nvPr>
        </p:nvCxnSpPr>
        <p:spPr>
          <a:xfrm>
            <a:off x="5713412" y="4076700"/>
            <a:ext cx="1371600" cy="479425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58" name="Line 17"/>
          <p:cNvCxnSpPr/>
          <p:nvPr>
            <p:custDataLst>
              <p:tags r:id="rId25"/>
            </p:custDataLst>
          </p:nvPr>
        </p:nvCxnSpPr>
        <p:spPr>
          <a:xfrm>
            <a:off x="5781675" y="4624388"/>
            <a:ext cx="1165225" cy="481012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59" name="Line 18"/>
          <p:cNvCxnSpPr/>
          <p:nvPr>
            <p:custDataLst>
              <p:tags r:id="rId26"/>
            </p:custDataLst>
          </p:nvPr>
        </p:nvCxnSpPr>
        <p:spPr>
          <a:xfrm>
            <a:off x="5575300" y="5241925"/>
            <a:ext cx="1509712" cy="617538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cxnSp>
        <p:nvCxnSpPr>
          <p:cNvPr id="39960" name="Line 19"/>
          <p:cNvCxnSpPr/>
          <p:nvPr>
            <p:custDataLst>
              <p:tags r:id="rId27"/>
            </p:custDataLst>
          </p:nvPr>
        </p:nvCxnSpPr>
        <p:spPr>
          <a:xfrm flipV="1">
            <a:off x="5645150" y="2017712"/>
            <a:ext cx="1371600" cy="3841750"/>
          </a:xfrm>
          <a:prstGeom prst="line">
            <a:avLst/>
          </a:prstGeom>
          <a:noFill/>
          <a:ln w="38100">
            <a:solidFill>
              <a:schemeClr val="tx1"/>
            </a:solidFill>
            <a:bevel/>
          </a:ln>
        </p:spPr>
      </p:cxnSp>
      <p:pic>
        <p:nvPicPr>
          <p:cNvPr id="39961" name="New picture" hidden="1"/>
          <p:cNvPicPr/>
          <p:nvPr>
            <p:custDataLst>
              <p:tags r:id="rId29"/>
            </p:custDataLst>
          </p:nvPr>
        </p:nvPicPr>
        <p:blipFill>
          <a:blip r:embed="rId28"/>
          <a:stretch>
            <a:fillRect/>
          </a:stretch>
        </p:blipFill>
        <p:spPr>
          <a:xfrm>
            <a:off x="12649200" y="12153900"/>
            <a:ext cx="495300" cy="4445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</p:pic>
      <p:pic>
        <p:nvPicPr>
          <p:cNvPr id="39962" name="New picture"/>
          <p:cNvPicPr/>
          <p:nvPr>
            <p:custDataLst>
              <p:tags r:id="rId31"/>
            </p:custDataLst>
          </p:nvPr>
        </p:nvPicPr>
        <p:blipFill>
          <a:blip r:embed="rId30"/>
          <a:stretch>
            <a:fillRect/>
          </a:stretch>
        </p:blipFill>
        <p:spPr>
          <a:xfrm>
            <a:off x="12369800" y="116078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 fill="hold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19" dur="500" fill="hold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25" dur="500" fill="hold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31" dur="500" fill="hold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37" dur="500" fill="hold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43" dur="500" fill="hold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3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 additive="base">
                                        <p:cTn id="49" dur="500" fill="hold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3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 additive="base">
                                        <p:cTn id="55" dur="500" fill="hold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6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61" dur="500" fill="hold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6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67" dur="500" fill="hold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6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73" dur="500" fill="hold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8" presetClass="entr" presetSubtype="6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79" dur="500" fill="hold"/>
                                        <p:tgtEl>
                                          <p:spTgt spid="39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8" presetClass="entr" presetSubtype="6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85" dur="500" fill="hold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8" presetClass="entr" presetSubtype="6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91" dur="500" fill="hold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3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 additive="base">
                                        <p:cTn id="97" dur="500" fill="hold"/>
                                        <p:tgtEl>
                                          <p:spTgt spid="39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  <p:bldP spid="39944" grpId="1"/>
      <p:bldP spid="39945" grpId="2"/>
      <p:bldP spid="39946" grpId="3"/>
      <p:bldP spid="39947" grpId="4"/>
      <p:bldP spid="39948" grpId="5"/>
      <p:bldP spid="39949" grpId="6"/>
      <p:bldP spid="39950" grpId="7"/>
      <p:bldP spid="39951" grpId="8"/>
      <p:bldP spid="39953" grpId="9"/>
      <p:bldP spid="39954" grpId="10"/>
      <p:bldP spid="39955" grpId="11"/>
      <p:bldP spid="39956" grpId="12"/>
      <p:bldP spid="39957" grpId="13"/>
      <p:bldP spid="39958" grpId="14"/>
      <p:bldP spid="39959" grpId="15"/>
      <p:bldP spid="39960" grpId="16"/>
    </p:bldLst>
  </p:timing>
</p:sld>
</file>

<file path=ppt/tags/tag1.xml><?xml version="1.0" encoding="utf-8"?>
<p:tagLst xmlns:p="http://schemas.openxmlformats.org/presentationml/2006/main">
  <p:tag name="AS_UNIQUEID" val="472"/>
</p:tagLst>
</file>

<file path=ppt/tags/tag2.xml><?xml version="1.0" encoding="utf-8"?>
<p:tagLst xmlns:p="http://schemas.openxmlformats.org/presentationml/2006/main">
  <p:tag name="AS_UNIQUEID" val="473"/>
</p:tagLst>
</file>

<file path=ppt/tags/tag3.xml><?xml version="1.0" encoding="utf-8"?>
<p:tagLst xmlns:p="http://schemas.openxmlformats.org/presentationml/2006/main">
  <p:tag name="AS_UNIQUEID" val="474"/>
</p:tagLst>
</file>

<file path=ppt/tags/tag4.xml><?xml version="1.0" encoding="utf-8"?>
<p:tagLst xmlns:p="http://schemas.openxmlformats.org/presentationml/2006/main">
  <p:tag name="AS_UNIQUEID" val="475"/>
</p:tagLst>
</file>

<file path=ppt/tags/tag5.xml><?xml version="1.0" encoding="utf-8"?>
<p:tagLst xmlns:p="http://schemas.openxmlformats.org/presentationml/2006/main">
  <p:tag name="AS_UNIQUEID" val="476"/>
</p:tagLst>
</file>

<file path=ppt/tags/tag6.xml><?xml version="1.0" encoding="utf-8"?>
<p:tagLst xmlns:p="http://schemas.openxmlformats.org/presentationml/2006/main">
  <p:tag name="AS_UNIQUEID" val="406"/>
</p:tagLst>
</file>

<file path=ppt/tags/tag7.xml><?xml version="1.0" encoding="utf-8"?>
<p:tagLst xmlns:p="http://schemas.openxmlformats.org/presentationml/2006/main">
  <p:tag name="AS_UNIQUEID" val="407"/>
</p:tagLst>
</file>

<file path=ppt/tags/tag8.xml><?xml version="1.0" encoding="utf-8"?>
<p:tagLst xmlns:p="http://schemas.openxmlformats.org/presentationml/2006/main">
  <p:tag name="AS_UNIQUEID" val="408"/>
</p:tagLst>
</file>

<file path=ppt/tags/tag9.xml><?xml version="1.0" encoding="utf-8"?>
<p:tagLst xmlns:p="http://schemas.openxmlformats.org/presentationml/2006/main">
  <p:tag name="AS_UNIQUEID" val="409"/>
</p:tagLst>
</file>

<file path=ppt/tags/tag10.xml><?xml version="1.0" encoding="utf-8"?>
<p:tagLst xmlns:p="http://schemas.openxmlformats.org/presentationml/2006/main">
  <p:tag name="AS_UNIQUEID" val="410"/>
</p:tagLst>
</file>

<file path=ppt/tags/tag11.xml><?xml version="1.0" encoding="utf-8"?>
<p:tagLst xmlns:p="http://schemas.openxmlformats.org/presentationml/2006/main">
  <p:tag name="AS_UNIQUEID" val="477"/>
</p:tagLst>
</file>

<file path=ppt/tags/tag12.xml><?xml version="1.0" encoding="utf-8"?>
<p:tagLst xmlns:p="http://schemas.openxmlformats.org/presentationml/2006/main">
  <p:tag name="AS_UNIQUEID" val="461"/>
</p:tagLst>
</file>

<file path=ppt/tags/tag13.xml><?xml version="1.0" encoding="utf-8"?>
<p:tagLst xmlns:p="http://schemas.openxmlformats.org/presentationml/2006/main">
  <p:tag name="AS_UNIQUEID" val="462"/>
</p:tagLst>
</file>

<file path=ppt/tags/tag14.xml><?xml version="1.0" encoding="utf-8"?>
<p:tagLst xmlns:p="http://schemas.openxmlformats.org/presentationml/2006/main">
  <p:tag name="AS_UNIQUEID" val="463"/>
</p:tagLst>
</file>

<file path=ppt/tags/tag15.xml><?xml version="1.0" encoding="utf-8"?>
<p:tagLst xmlns:p="http://schemas.openxmlformats.org/presentationml/2006/main">
  <p:tag name="AS_UNIQUEID" val="464"/>
</p:tagLst>
</file>

<file path=ppt/tags/tag16.xml><?xml version="1.0" encoding="utf-8"?>
<p:tagLst xmlns:p="http://schemas.openxmlformats.org/presentationml/2006/main">
  <p:tag name="AS_UNIQUEID" val="465"/>
</p:tagLst>
</file>

<file path=ppt/tags/tag17.xml><?xml version="1.0" encoding="utf-8"?>
<p:tagLst xmlns:p="http://schemas.openxmlformats.org/presentationml/2006/main">
  <p:tag name="AS_UNIQUEID" val="478"/>
</p:tagLst>
</file>

<file path=ppt/tags/tag18.xml><?xml version="1.0" encoding="utf-8"?>
<p:tagLst xmlns:p="http://schemas.openxmlformats.org/presentationml/2006/main">
  <p:tag name="AS_UNIQUEID" val="411"/>
</p:tagLst>
</file>

<file path=ppt/tags/tag19.xml><?xml version="1.0" encoding="utf-8"?>
<p:tagLst xmlns:p="http://schemas.openxmlformats.org/presentationml/2006/main">
  <p:tag name="AS_UNIQUEID" val="412"/>
</p:tagLst>
</file>

<file path=ppt/tags/tag20.xml><?xml version="1.0" encoding="utf-8"?>
<p:tagLst xmlns:p="http://schemas.openxmlformats.org/presentationml/2006/main">
  <p:tag name="AS_UNIQUEID" val="413"/>
</p:tagLst>
</file>

<file path=ppt/tags/tag21.xml><?xml version="1.0" encoding="utf-8"?>
<p:tagLst xmlns:p="http://schemas.openxmlformats.org/presentationml/2006/main">
  <p:tag name="AS_UNIQUEID" val="414"/>
</p:tagLst>
</file>

<file path=ppt/tags/tag22.xml><?xml version="1.0" encoding="utf-8"?>
<p:tagLst xmlns:p="http://schemas.openxmlformats.org/presentationml/2006/main">
  <p:tag name="AS_UNIQUEID" val="415"/>
</p:tagLst>
</file>

<file path=ppt/tags/tag23.xml><?xml version="1.0" encoding="utf-8"?>
<p:tagLst xmlns:p="http://schemas.openxmlformats.org/presentationml/2006/main">
  <p:tag name="AS_UNIQUEID" val="479"/>
</p:tagLst>
</file>

<file path=ppt/tags/tag24.xml><?xml version="1.0" encoding="utf-8"?>
<p:tagLst xmlns:p="http://schemas.openxmlformats.org/presentationml/2006/main">
  <p:tag name="AS_UNIQUEID" val="480"/>
</p:tagLst>
</file>

<file path=ppt/tags/tag25.xml><?xml version="1.0" encoding="utf-8"?>
<p:tagLst xmlns:p="http://schemas.openxmlformats.org/presentationml/2006/main">
  <p:tag name="AS_UNIQUEID" val="481"/>
</p:tagLst>
</file>

<file path=ppt/tags/tag26.xml><?xml version="1.0" encoding="utf-8"?>
<p:tagLst xmlns:p="http://schemas.openxmlformats.org/presentationml/2006/main">
  <p:tag name="AS_UNIQUEID" val="482"/>
</p:tagLst>
</file>

<file path=ppt/tags/tag27.xml><?xml version="1.0" encoding="utf-8"?>
<p:tagLst xmlns:p="http://schemas.openxmlformats.org/presentationml/2006/main">
  <p:tag name="AS_UNIQUEID" val="483"/>
</p:tagLst>
</file>

<file path=ppt/tags/tag28.xml><?xml version="1.0" encoding="utf-8"?>
<p:tagLst xmlns:p="http://schemas.openxmlformats.org/presentationml/2006/main">
  <p:tag name="AS_UNIQUEID" val="484"/>
</p:tagLst>
</file>

<file path=ppt/tags/tag29.xml><?xml version="1.0" encoding="utf-8"?>
<p:tagLst xmlns:p="http://schemas.openxmlformats.org/presentationml/2006/main">
  <p:tag name="AS_UNIQUEID" val="485"/>
</p:tagLst>
</file>

<file path=ppt/tags/tag30.xml><?xml version="1.0" encoding="utf-8"?>
<p:tagLst xmlns:p="http://schemas.openxmlformats.org/presentationml/2006/main">
  <p:tag name="AS_UNIQUEID" val="416"/>
</p:tagLst>
</file>

<file path=ppt/tags/tag31.xml><?xml version="1.0" encoding="utf-8"?>
<p:tagLst xmlns:p="http://schemas.openxmlformats.org/presentationml/2006/main">
  <p:tag name="AS_UNIQUEID" val="417"/>
</p:tagLst>
</file>

<file path=ppt/tags/tag32.xml><?xml version="1.0" encoding="utf-8"?>
<p:tagLst xmlns:p="http://schemas.openxmlformats.org/presentationml/2006/main">
  <p:tag name="AS_UNIQUEID" val="418"/>
</p:tagLst>
</file>

<file path=ppt/tags/tag33.xml><?xml version="1.0" encoding="utf-8"?>
<p:tagLst xmlns:p="http://schemas.openxmlformats.org/presentationml/2006/main">
  <p:tag name="AS_UNIQUEID" val="419"/>
</p:tagLst>
</file>

<file path=ppt/tags/tag34.xml><?xml version="1.0" encoding="utf-8"?>
<p:tagLst xmlns:p="http://schemas.openxmlformats.org/presentationml/2006/main">
  <p:tag name="AS_UNIQUEID" val="420"/>
</p:tagLst>
</file>

<file path=ppt/tags/tag35.xml><?xml version="1.0" encoding="utf-8"?>
<p:tagLst xmlns:p="http://schemas.openxmlformats.org/presentationml/2006/main">
  <p:tag name="AS_UNIQUEID" val="486"/>
</p:tagLst>
</file>

<file path=ppt/tags/tag36.xml><?xml version="1.0" encoding="utf-8"?>
<p:tagLst xmlns:p="http://schemas.openxmlformats.org/presentationml/2006/main">
  <p:tag name="AS_UNIQUEID" val="487"/>
</p:tagLst>
</file>

<file path=ppt/tags/tag37.xml><?xml version="1.0" encoding="utf-8"?>
<p:tagLst xmlns:p="http://schemas.openxmlformats.org/presentationml/2006/main">
  <p:tag name="AS_UNIQUEID" val="488"/>
</p:tagLst>
</file>

<file path=ppt/tags/tag38.xml><?xml version="1.0" encoding="utf-8"?>
<p:tagLst xmlns:p="http://schemas.openxmlformats.org/presentationml/2006/main">
  <p:tag name="AS_UNIQUEID" val="489"/>
</p:tagLst>
</file>

<file path=ppt/tags/tag39.xml><?xml version="1.0" encoding="utf-8"?>
<p:tagLst xmlns:p="http://schemas.openxmlformats.org/presentationml/2006/main">
  <p:tag name="AS_UNIQUEID" val="490"/>
</p:tagLst>
</file>

<file path=ppt/tags/tag40.xml><?xml version="1.0" encoding="utf-8"?>
<p:tagLst xmlns:p="http://schemas.openxmlformats.org/presentationml/2006/main">
  <p:tag name="AS_UNIQUEID" val="491"/>
</p:tagLst>
</file>

<file path=ppt/tags/tag41.xml><?xml version="1.0" encoding="utf-8"?>
<p:tagLst xmlns:p="http://schemas.openxmlformats.org/presentationml/2006/main">
  <p:tag name="AS_UNIQUEID" val="492"/>
</p:tagLst>
</file>

<file path=ppt/tags/tag42.xml><?xml version="1.0" encoding="utf-8"?>
<p:tagLst xmlns:p="http://schemas.openxmlformats.org/presentationml/2006/main">
  <p:tag name="AS_UNIQUEID" val="421"/>
</p:tagLst>
</file>

<file path=ppt/tags/tag43.xml><?xml version="1.0" encoding="utf-8"?>
<p:tagLst xmlns:p="http://schemas.openxmlformats.org/presentationml/2006/main">
  <p:tag name="AS_UNIQUEID" val="422"/>
</p:tagLst>
</file>

<file path=ppt/tags/tag44.xml><?xml version="1.0" encoding="utf-8"?>
<p:tagLst xmlns:p="http://schemas.openxmlformats.org/presentationml/2006/main">
  <p:tag name="AS_UNIQUEID" val="423"/>
</p:tagLst>
</file>

<file path=ppt/tags/tag45.xml><?xml version="1.0" encoding="utf-8"?>
<p:tagLst xmlns:p="http://schemas.openxmlformats.org/presentationml/2006/main">
  <p:tag name="AS_UNIQUEID" val="424"/>
</p:tagLst>
</file>

<file path=ppt/tags/tag46.xml><?xml version="1.0" encoding="utf-8"?>
<p:tagLst xmlns:p="http://schemas.openxmlformats.org/presentationml/2006/main">
  <p:tag name="AS_UNIQUEID" val="425"/>
</p:tagLst>
</file>

<file path=ppt/tags/tag47.xml><?xml version="1.0" encoding="utf-8"?>
<p:tagLst xmlns:p="http://schemas.openxmlformats.org/presentationml/2006/main">
  <p:tag name="AS_UNIQUEID" val="493"/>
</p:tagLst>
</file>

<file path=ppt/tags/tag48.xml><?xml version="1.0" encoding="utf-8"?>
<p:tagLst xmlns:p="http://schemas.openxmlformats.org/presentationml/2006/main">
  <p:tag name="AS_UNIQUEID" val="494"/>
</p:tagLst>
</file>

<file path=ppt/tags/tag49.xml><?xml version="1.0" encoding="utf-8"?>
<p:tagLst xmlns:p="http://schemas.openxmlformats.org/presentationml/2006/main">
  <p:tag name="AS_UNIQUEID" val="495"/>
</p:tagLst>
</file>

<file path=ppt/tags/tag50.xml><?xml version="1.0" encoding="utf-8"?>
<p:tagLst xmlns:p="http://schemas.openxmlformats.org/presentationml/2006/main">
  <p:tag name="AS_UNIQUEID" val="496"/>
</p:tagLst>
</file>

<file path=ppt/tags/tag51.xml><?xml version="1.0" encoding="utf-8"?>
<p:tagLst xmlns:p="http://schemas.openxmlformats.org/presentationml/2006/main">
  <p:tag name="AS_UNIQUEID" val="497"/>
</p:tagLst>
</file>

<file path=ppt/tags/tag52.xml><?xml version="1.0" encoding="utf-8"?>
<p:tagLst xmlns:p="http://schemas.openxmlformats.org/presentationml/2006/main">
  <p:tag name="AS_UNIQUEID" val="498"/>
</p:tagLst>
</file>

<file path=ppt/tags/tag53.xml><?xml version="1.0" encoding="utf-8"?>
<p:tagLst xmlns:p="http://schemas.openxmlformats.org/presentationml/2006/main">
  <p:tag name="AS_UNIQUEID" val="499"/>
</p:tagLst>
</file>

<file path=ppt/tags/tag54.xml><?xml version="1.0" encoding="utf-8"?>
<p:tagLst xmlns:p="http://schemas.openxmlformats.org/presentationml/2006/main">
  <p:tag name="AS_UNIQUEID" val="500"/>
</p:tagLst>
</file>

<file path=ppt/tags/tag55.xml><?xml version="1.0" encoding="utf-8"?>
<p:tagLst xmlns:p="http://schemas.openxmlformats.org/presentationml/2006/main">
  <p:tag name="AS_UNIQUEID" val="426"/>
</p:tagLst>
</file>

<file path=ppt/tags/tag56.xml><?xml version="1.0" encoding="utf-8"?>
<p:tagLst xmlns:p="http://schemas.openxmlformats.org/presentationml/2006/main">
  <p:tag name="AS_UNIQUEID" val="427"/>
</p:tagLst>
</file>

<file path=ppt/tags/tag57.xml><?xml version="1.0" encoding="utf-8"?>
<p:tagLst xmlns:p="http://schemas.openxmlformats.org/presentationml/2006/main">
  <p:tag name="AS_UNIQUEID" val="428"/>
</p:tagLst>
</file>

<file path=ppt/tags/tag58.xml><?xml version="1.0" encoding="utf-8"?>
<p:tagLst xmlns:p="http://schemas.openxmlformats.org/presentationml/2006/main">
  <p:tag name="AS_UNIQUEID" val="429"/>
</p:tagLst>
</file>

<file path=ppt/tags/tag59.xml><?xml version="1.0" encoding="utf-8"?>
<p:tagLst xmlns:p="http://schemas.openxmlformats.org/presentationml/2006/main">
  <p:tag name="AS_UNIQUEID" val="430"/>
</p:tagLst>
</file>

<file path=ppt/tags/tag60.xml><?xml version="1.0" encoding="utf-8"?>
<p:tagLst xmlns:p="http://schemas.openxmlformats.org/presentationml/2006/main">
  <p:tag name="AS_UNIQUEID" val="501"/>
</p:tagLst>
</file>

<file path=ppt/tags/tag61.xml><?xml version="1.0" encoding="utf-8"?>
<p:tagLst xmlns:p="http://schemas.openxmlformats.org/presentationml/2006/main">
  <p:tag name="AS_UNIQUEID" val="502"/>
</p:tagLst>
</file>

<file path=ppt/tags/tag62.xml><?xml version="1.0" encoding="utf-8"?>
<p:tagLst xmlns:p="http://schemas.openxmlformats.org/presentationml/2006/main">
  <p:tag name="AS_UNIQUEID" val="503"/>
</p:tagLst>
</file>

<file path=ppt/tags/tag63.xml><?xml version="1.0" encoding="utf-8"?>
<p:tagLst xmlns:p="http://schemas.openxmlformats.org/presentationml/2006/main">
  <p:tag name="AS_UNIQUEID" val="504"/>
</p:tagLst>
</file>

<file path=ppt/tags/tag64.xml><?xml version="1.0" encoding="utf-8"?>
<p:tagLst xmlns:p="http://schemas.openxmlformats.org/presentationml/2006/main">
  <p:tag name="AS_UNIQUEID" val="505"/>
</p:tagLst>
</file>

<file path=ppt/tags/tag65.xml><?xml version="1.0" encoding="utf-8"?>
<p:tagLst xmlns:p="http://schemas.openxmlformats.org/presentationml/2006/main">
  <p:tag name="AS_UNIQUEID" val="506"/>
</p:tagLst>
</file>

<file path=ppt/tags/tag66.xml><?xml version="1.0" encoding="utf-8"?>
<p:tagLst xmlns:p="http://schemas.openxmlformats.org/presentationml/2006/main">
  <p:tag name="AS_UNIQUEID" val="507"/>
</p:tagLst>
</file>

<file path=ppt/tags/tag67.xml><?xml version="1.0" encoding="utf-8"?>
<p:tagLst xmlns:p="http://schemas.openxmlformats.org/presentationml/2006/main">
  <p:tag name="AS_UNIQUEID" val="508"/>
</p:tagLst>
</file>

<file path=ppt/tags/tag68.xml><?xml version="1.0" encoding="utf-8"?>
<p:tagLst xmlns:p="http://schemas.openxmlformats.org/presentationml/2006/main">
  <p:tag name="AS_UNIQUEID" val="509"/>
</p:tagLst>
</file>

<file path=ppt/tags/tag69.xml><?xml version="1.0" encoding="utf-8"?>
<p:tagLst xmlns:p="http://schemas.openxmlformats.org/presentationml/2006/main">
  <p:tag name="AS_UNIQUEID" val="510"/>
</p:tagLst>
</file>

<file path=ppt/tags/tag70.xml><?xml version="1.0" encoding="utf-8"?>
<p:tagLst xmlns:p="http://schemas.openxmlformats.org/presentationml/2006/main">
  <p:tag name="AS_UNIQUEID" val="431"/>
</p:tagLst>
</file>

<file path=ppt/tags/tag71.xml><?xml version="1.0" encoding="utf-8"?>
<p:tagLst xmlns:p="http://schemas.openxmlformats.org/presentationml/2006/main">
  <p:tag name="AS_UNIQUEID" val="432"/>
</p:tagLst>
</file>

<file path=ppt/tags/tag72.xml><?xml version="1.0" encoding="utf-8"?>
<p:tagLst xmlns:p="http://schemas.openxmlformats.org/presentationml/2006/main">
  <p:tag name="AS_UNIQUEID" val="433"/>
</p:tagLst>
</file>

<file path=ppt/tags/tag73.xml><?xml version="1.0" encoding="utf-8"?>
<p:tagLst xmlns:p="http://schemas.openxmlformats.org/presentationml/2006/main">
  <p:tag name="AS_UNIQUEID" val="434"/>
</p:tagLst>
</file>

<file path=ppt/tags/tag74.xml><?xml version="1.0" encoding="utf-8"?>
<p:tagLst xmlns:p="http://schemas.openxmlformats.org/presentationml/2006/main">
  <p:tag name="AS_UNIQUEID" val="435"/>
</p:tagLst>
</file>

<file path=ppt/tags/tag75.xml><?xml version="1.0" encoding="utf-8"?>
<p:tagLst xmlns:p="http://schemas.openxmlformats.org/presentationml/2006/main">
  <p:tag name="AS_UNIQUEID" val="511"/>
</p:tagLst>
</file>

<file path=ppt/tags/tag76.xml><?xml version="1.0" encoding="utf-8"?>
<p:tagLst xmlns:p="http://schemas.openxmlformats.org/presentationml/2006/main">
  <p:tag name="AS_UNIQUEID" val="512"/>
</p:tagLst>
</file>

<file path=ppt/tags/tag77.xml><?xml version="1.0" encoding="utf-8"?>
<p:tagLst xmlns:p="http://schemas.openxmlformats.org/presentationml/2006/main">
  <p:tag name="AS_UNIQUEID" val="513"/>
</p:tagLst>
</file>

<file path=ppt/tags/tag78.xml><?xml version="1.0" encoding="utf-8"?>
<p:tagLst xmlns:p="http://schemas.openxmlformats.org/presentationml/2006/main">
  <p:tag name="AS_UNIQUEID" val="514"/>
</p:tagLst>
</file>

<file path=ppt/tags/tag79.xml><?xml version="1.0" encoding="utf-8"?>
<p:tagLst xmlns:p="http://schemas.openxmlformats.org/presentationml/2006/main">
  <p:tag name="AS_UNIQUEID" val="515"/>
</p:tagLst>
</file>

<file path=ppt/tags/tag80.xml><?xml version="1.0" encoding="utf-8"?>
<p:tagLst xmlns:p="http://schemas.openxmlformats.org/presentationml/2006/main">
  <p:tag name="AS_UNIQUEID" val="516"/>
</p:tagLst>
</file>

<file path=ppt/tags/tag81.xml><?xml version="1.0" encoding="utf-8"?>
<p:tagLst xmlns:p="http://schemas.openxmlformats.org/presentationml/2006/main">
  <p:tag name="AS_UNIQUEID" val="436"/>
</p:tagLst>
</file>

<file path=ppt/tags/tag82.xml><?xml version="1.0" encoding="utf-8"?>
<p:tagLst xmlns:p="http://schemas.openxmlformats.org/presentationml/2006/main">
  <p:tag name="AS_UNIQUEID" val="437"/>
</p:tagLst>
</file>

<file path=ppt/tags/tag83.xml><?xml version="1.0" encoding="utf-8"?>
<p:tagLst xmlns:p="http://schemas.openxmlformats.org/presentationml/2006/main">
  <p:tag name="AS_UNIQUEID" val="438"/>
</p:tagLst>
</file>

<file path=ppt/tags/tag84.xml><?xml version="1.0" encoding="utf-8"?>
<p:tagLst xmlns:p="http://schemas.openxmlformats.org/presentationml/2006/main">
  <p:tag name="AS_UNIQUEID" val="439"/>
</p:tagLst>
</file>

<file path=ppt/tags/tag85.xml><?xml version="1.0" encoding="utf-8"?>
<p:tagLst xmlns:p="http://schemas.openxmlformats.org/presentationml/2006/main">
  <p:tag name="AS_UNIQUEID" val="440"/>
</p:tagLst>
</file>

<file path=ppt/tags/tag86.xml><?xml version="1.0" encoding="utf-8"?>
<p:tagLst xmlns:p="http://schemas.openxmlformats.org/presentationml/2006/main">
  <p:tag name="AS_UNIQUEID" val="517"/>
</p:tagLst>
</file>

<file path=ppt/tags/tag87.xml><?xml version="1.0" encoding="utf-8"?>
<p:tagLst xmlns:p="http://schemas.openxmlformats.org/presentationml/2006/main">
  <p:tag name="AS_UNIQUEID" val="518"/>
</p:tagLst>
</file>

<file path=ppt/tags/tag88.xml><?xml version="1.0" encoding="utf-8"?>
<p:tagLst xmlns:p="http://schemas.openxmlformats.org/presentationml/2006/main">
  <p:tag name="AS_UNIQUEID" val="519"/>
</p:tagLst>
</file>

<file path=ppt/tags/tag89.xml><?xml version="1.0" encoding="utf-8"?>
<p:tagLst xmlns:p="http://schemas.openxmlformats.org/presentationml/2006/main">
  <p:tag name="AS_UNIQUEID" val="520"/>
</p:tagLst>
</file>

<file path=ppt/tags/tag90.xml><?xml version="1.0" encoding="utf-8"?>
<p:tagLst xmlns:p="http://schemas.openxmlformats.org/presentationml/2006/main">
  <p:tag name="AS_UNIQUEID" val="521"/>
</p:tagLst>
</file>

<file path=ppt/tags/tag91.xml><?xml version="1.0" encoding="utf-8"?>
<p:tagLst xmlns:p="http://schemas.openxmlformats.org/presentationml/2006/main">
  <p:tag name="AS_UNIQUEID" val="522"/>
</p:tagLst>
</file>

<file path=ppt/tags/tag92.xml><?xml version="1.0" encoding="utf-8"?>
<p:tagLst xmlns:p="http://schemas.openxmlformats.org/presentationml/2006/main">
  <p:tag name="AS_UNIQUEID" val="523"/>
</p:tagLst>
</file>

<file path=ppt/tags/tag93.xml><?xml version="1.0" encoding="utf-8"?>
<p:tagLst xmlns:p="http://schemas.openxmlformats.org/presentationml/2006/main">
  <p:tag name="AS_UNIQUEID" val="524"/>
</p:tagLst>
</file>

<file path=ppt/tags/tag94.xml><?xml version="1.0" encoding="utf-8"?>
<p:tagLst xmlns:p="http://schemas.openxmlformats.org/presentationml/2006/main">
  <p:tag name="AS_UNIQUEID" val="441"/>
</p:tagLst>
</file>

<file path=ppt/tags/tag95.xml><?xml version="1.0" encoding="utf-8"?>
<p:tagLst xmlns:p="http://schemas.openxmlformats.org/presentationml/2006/main">
  <p:tag name="AS_UNIQUEID" val="442"/>
</p:tagLst>
</file>

<file path=ppt/tags/tag96.xml><?xml version="1.0" encoding="utf-8"?>
<p:tagLst xmlns:p="http://schemas.openxmlformats.org/presentationml/2006/main">
  <p:tag name="AS_UNIQUEID" val="443"/>
</p:tagLst>
</file>

<file path=ppt/tags/tag97.xml><?xml version="1.0" encoding="utf-8"?>
<p:tagLst xmlns:p="http://schemas.openxmlformats.org/presentationml/2006/main">
  <p:tag name="AS_UNIQUEID" val="444"/>
</p:tagLst>
</file>

<file path=ppt/tags/tag98.xml><?xml version="1.0" encoding="utf-8"?>
<p:tagLst xmlns:p="http://schemas.openxmlformats.org/presentationml/2006/main">
  <p:tag name="AS_UNIQUEID" val="445"/>
</p:tagLst>
</file>

<file path=ppt/tags/tag99.xml><?xml version="1.0" encoding="utf-8"?>
<p:tagLst xmlns:p="http://schemas.openxmlformats.org/presentationml/2006/main">
  <p:tag name="AS_UNIQUEID" val="525"/>
</p:tagLst>
</file>

<file path=ppt/tags/tag100.xml><?xml version="1.0" encoding="utf-8"?>
<p:tagLst xmlns:p="http://schemas.openxmlformats.org/presentationml/2006/main">
  <p:tag name="AS_UNIQUEID" val="526"/>
</p:tagLst>
</file>

<file path=ppt/tags/tag101.xml><?xml version="1.0" encoding="utf-8"?>
<p:tagLst xmlns:p="http://schemas.openxmlformats.org/presentationml/2006/main">
  <p:tag name="AS_UNIQUEID" val="527"/>
</p:tagLst>
</file>

<file path=ppt/tags/tag102.xml><?xml version="1.0" encoding="utf-8"?>
<p:tagLst xmlns:p="http://schemas.openxmlformats.org/presentationml/2006/main">
  <p:tag name="AS_UNIQUEID" val="528"/>
</p:tagLst>
</file>

<file path=ppt/tags/tag103.xml><?xml version="1.0" encoding="utf-8"?>
<p:tagLst xmlns:p="http://schemas.openxmlformats.org/presentationml/2006/main">
  <p:tag name="AS_UNIQUEID" val="529"/>
</p:tagLst>
</file>

<file path=ppt/tags/tag104.xml><?xml version="1.0" encoding="utf-8"?>
<p:tagLst xmlns:p="http://schemas.openxmlformats.org/presentationml/2006/main">
  <p:tag name="AS_UNIQUEID" val="530"/>
</p:tagLst>
</file>

<file path=ppt/tags/tag105.xml><?xml version="1.0" encoding="utf-8"?>
<p:tagLst xmlns:p="http://schemas.openxmlformats.org/presentationml/2006/main">
  <p:tag name="AS_UNIQUEID" val="531"/>
</p:tagLst>
</file>

<file path=ppt/tags/tag106.xml><?xml version="1.0" encoding="utf-8"?>
<p:tagLst xmlns:p="http://schemas.openxmlformats.org/presentationml/2006/main">
  <p:tag name="AS_UNIQUEID" val="532"/>
</p:tagLst>
</file>

<file path=ppt/tags/tag107.xml><?xml version="1.0" encoding="utf-8"?>
<p:tagLst xmlns:p="http://schemas.openxmlformats.org/presentationml/2006/main">
  <p:tag name="AS_UNIQUEID" val="446"/>
</p:tagLst>
</file>

<file path=ppt/tags/tag108.xml><?xml version="1.0" encoding="utf-8"?>
<p:tagLst xmlns:p="http://schemas.openxmlformats.org/presentationml/2006/main">
  <p:tag name="AS_UNIQUEID" val="447"/>
</p:tagLst>
</file>

<file path=ppt/tags/tag109.xml><?xml version="1.0" encoding="utf-8"?>
<p:tagLst xmlns:p="http://schemas.openxmlformats.org/presentationml/2006/main">
  <p:tag name="AS_UNIQUEID" val="448"/>
</p:tagLst>
</file>

<file path=ppt/tags/tag110.xml><?xml version="1.0" encoding="utf-8"?>
<p:tagLst xmlns:p="http://schemas.openxmlformats.org/presentationml/2006/main">
  <p:tag name="AS_UNIQUEID" val="449"/>
</p:tagLst>
</file>

<file path=ppt/tags/tag111.xml><?xml version="1.0" encoding="utf-8"?>
<p:tagLst xmlns:p="http://schemas.openxmlformats.org/presentationml/2006/main">
  <p:tag name="AS_UNIQUEID" val="450"/>
</p:tagLst>
</file>

<file path=ppt/tags/tag112.xml><?xml version="1.0" encoding="utf-8"?>
<p:tagLst xmlns:p="http://schemas.openxmlformats.org/presentationml/2006/main">
  <p:tag name="AS_UNIQUEID" val="533"/>
</p:tagLst>
</file>

<file path=ppt/tags/tag113.xml><?xml version="1.0" encoding="utf-8"?>
<p:tagLst xmlns:p="http://schemas.openxmlformats.org/presentationml/2006/main">
  <p:tag name="AS_UNIQUEID" val="534"/>
</p:tagLst>
</file>

<file path=ppt/tags/tag114.xml><?xml version="1.0" encoding="utf-8"?>
<p:tagLst xmlns:p="http://schemas.openxmlformats.org/presentationml/2006/main">
  <p:tag name="AS_UNIQUEID" val="535"/>
</p:tagLst>
</file>

<file path=ppt/tags/tag115.xml><?xml version="1.0" encoding="utf-8"?>
<p:tagLst xmlns:p="http://schemas.openxmlformats.org/presentationml/2006/main">
  <p:tag name="AS_UNIQUEID" val="536"/>
</p:tagLst>
</file>

<file path=ppt/tags/tag116.xml><?xml version="1.0" encoding="utf-8"?>
<p:tagLst xmlns:p="http://schemas.openxmlformats.org/presentationml/2006/main">
  <p:tag name="AS_UNIQUEID" val="537"/>
</p:tagLst>
</file>

<file path=ppt/tags/tag117.xml><?xml version="1.0" encoding="utf-8"?>
<p:tagLst xmlns:p="http://schemas.openxmlformats.org/presentationml/2006/main">
  <p:tag name="AS_UNIQUEID" val="538"/>
</p:tagLst>
</file>

<file path=ppt/tags/tag118.xml><?xml version="1.0" encoding="utf-8"?>
<p:tagLst xmlns:p="http://schemas.openxmlformats.org/presentationml/2006/main">
  <p:tag name="AS_UNIQUEID" val="539"/>
</p:tagLst>
</file>

<file path=ppt/tags/tag119.xml><?xml version="1.0" encoding="utf-8"?>
<p:tagLst xmlns:p="http://schemas.openxmlformats.org/presentationml/2006/main">
  <p:tag name="AS_UNIQUEID" val="451"/>
</p:tagLst>
</file>

<file path=ppt/tags/tag120.xml><?xml version="1.0" encoding="utf-8"?>
<p:tagLst xmlns:p="http://schemas.openxmlformats.org/presentationml/2006/main">
  <p:tag name="AS_UNIQUEID" val="452"/>
</p:tagLst>
</file>

<file path=ppt/tags/tag121.xml><?xml version="1.0" encoding="utf-8"?>
<p:tagLst xmlns:p="http://schemas.openxmlformats.org/presentationml/2006/main">
  <p:tag name="AS_UNIQUEID" val="453"/>
</p:tagLst>
</file>

<file path=ppt/tags/tag122.xml><?xml version="1.0" encoding="utf-8"?>
<p:tagLst xmlns:p="http://schemas.openxmlformats.org/presentationml/2006/main">
  <p:tag name="AS_UNIQUEID" val="454"/>
</p:tagLst>
</file>

<file path=ppt/tags/tag123.xml><?xml version="1.0" encoding="utf-8"?>
<p:tagLst xmlns:p="http://schemas.openxmlformats.org/presentationml/2006/main">
  <p:tag name="AS_UNIQUEID" val="455"/>
</p:tagLst>
</file>

<file path=ppt/tags/tag124.xml><?xml version="1.0" encoding="utf-8"?>
<p:tagLst xmlns:p="http://schemas.openxmlformats.org/presentationml/2006/main">
  <p:tag name="AS_UNIQUEID" val="540"/>
</p:tagLst>
</file>

<file path=ppt/tags/tag125.xml><?xml version="1.0" encoding="utf-8"?>
<p:tagLst xmlns:p="http://schemas.openxmlformats.org/presentationml/2006/main">
  <p:tag name="AS_UNIQUEID" val="541"/>
</p:tagLst>
</file>

<file path=ppt/tags/tag126.xml><?xml version="1.0" encoding="utf-8"?>
<p:tagLst xmlns:p="http://schemas.openxmlformats.org/presentationml/2006/main">
  <p:tag name="AS_UNIQUEID" val="542"/>
</p:tagLst>
</file>

<file path=ppt/tags/tag127.xml><?xml version="1.0" encoding="utf-8"?>
<p:tagLst xmlns:p="http://schemas.openxmlformats.org/presentationml/2006/main">
  <p:tag name="AS_UNIQUEID" val="543"/>
</p:tagLst>
</file>

<file path=ppt/tags/tag128.xml><?xml version="1.0" encoding="utf-8"?>
<p:tagLst xmlns:p="http://schemas.openxmlformats.org/presentationml/2006/main">
  <p:tag name="AS_UNIQUEID" val="544"/>
</p:tagLst>
</file>

<file path=ppt/tags/tag129.xml><?xml version="1.0" encoding="utf-8"?>
<p:tagLst xmlns:p="http://schemas.openxmlformats.org/presentationml/2006/main">
  <p:tag name="AS_UNIQUEID" val="545"/>
</p:tagLst>
</file>

<file path=ppt/tags/tag130.xml><?xml version="1.0" encoding="utf-8"?>
<p:tagLst xmlns:p="http://schemas.openxmlformats.org/presentationml/2006/main">
  <p:tag name="AS_UNIQUEID" val="546"/>
</p:tagLst>
</file>

<file path=ppt/tags/tag131.xml><?xml version="1.0" encoding="utf-8"?>
<p:tagLst xmlns:p="http://schemas.openxmlformats.org/presentationml/2006/main">
  <p:tag name="AS_UNIQUEID" val="456"/>
</p:tagLst>
</file>

<file path=ppt/tags/tag132.xml><?xml version="1.0" encoding="utf-8"?>
<p:tagLst xmlns:p="http://schemas.openxmlformats.org/presentationml/2006/main">
  <p:tag name="AS_UNIQUEID" val="457"/>
</p:tagLst>
</file>

<file path=ppt/tags/tag133.xml><?xml version="1.0" encoding="utf-8"?>
<p:tagLst xmlns:p="http://schemas.openxmlformats.org/presentationml/2006/main">
  <p:tag name="AS_UNIQUEID" val="458"/>
</p:tagLst>
</file>

<file path=ppt/tags/tag134.xml><?xml version="1.0" encoding="utf-8"?>
<p:tagLst xmlns:p="http://schemas.openxmlformats.org/presentationml/2006/main">
  <p:tag name="AS_UNIQUEID" val="459"/>
</p:tagLst>
</file>

<file path=ppt/tags/tag135.xml><?xml version="1.0" encoding="utf-8"?>
<p:tagLst xmlns:p="http://schemas.openxmlformats.org/presentationml/2006/main">
  <p:tag name="AS_UNIQUEID" val="460"/>
</p:tagLst>
</file>

<file path=ppt/tags/tag136.xml><?xml version="1.0" encoding="utf-8"?>
<p:tagLst xmlns:p="http://schemas.openxmlformats.org/presentationml/2006/main">
  <p:tag name="AS_UNIQUEID" val="547"/>
</p:tagLst>
</file>

<file path=ppt/tags/tag137.xml><?xml version="1.0" encoding="utf-8"?>
<p:tagLst xmlns:p="http://schemas.openxmlformats.org/presentationml/2006/main">
  <p:tag name="AS_UNIQUEID" val="352"/>
</p:tagLst>
</file>

<file path=ppt/tags/tag138.xml><?xml version="1.0" encoding="utf-8"?>
<p:tagLst xmlns:p="http://schemas.openxmlformats.org/presentationml/2006/main">
  <p:tag name="AS_UNIQUEID" val="353"/>
</p:tagLst>
</file>

<file path=ppt/tags/tag139.xml><?xml version="1.0" encoding="utf-8"?>
<p:tagLst xmlns:p="http://schemas.openxmlformats.org/presentationml/2006/main">
  <p:tag name="AS_UNIQUEID" val="354"/>
</p:tagLst>
</file>

<file path=ppt/tags/tag140.xml><?xml version="1.0" encoding="utf-8"?>
<p:tagLst xmlns:p="http://schemas.openxmlformats.org/presentationml/2006/main">
  <p:tag name="AS_UNIQUEID" val="355"/>
</p:tagLst>
</file>

<file path=ppt/tags/tag141.xml><?xml version="1.0" encoding="utf-8"?>
<p:tagLst xmlns:p="http://schemas.openxmlformats.org/presentationml/2006/main">
  <p:tag name="AS_UNIQUEID" val="356"/>
</p:tagLst>
</file>

<file path=ppt/tags/tag142.xml><?xml version="1.0" encoding="utf-8"?>
<p:tagLst xmlns:p="http://schemas.openxmlformats.org/presentationml/2006/main">
  <p:tag name="AS_UNIQUEID" val="357"/>
</p:tagLst>
</file>

<file path=ppt/tags/tag143.xml><?xml version="1.0" encoding="utf-8"?>
<p:tagLst xmlns:p="http://schemas.openxmlformats.org/presentationml/2006/main">
  <p:tag name="AS_UNIQUEID" val="548"/>
</p:tagLst>
</file>

<file path=ppt/tags/tag144.xml><?xml version="1.0" encoding="utf-8"?>
<p:tagLst xmlns:p="http://schemas.openxmlformats.org/presentationml/2006/main">
  <p:tag name="AS_UNIQUEID" val="358"/>
</p:tagLst>
</file>

<file path=ppt/tags/tag145.xml><?xml version="1.0" encoding="utf-8"?>
<p:tagLst xmlns:p="http://schemas.openxmlformats.org/presentationml/2006/main">
  <p:tag name="AS_UNIQUEID" val="359"/>
</p:tagLst>
</file>

<file path=ppt/tags/tag146.xml><?xml version="1.0" encoding="utf-8"?>
<p:tagLst xmlns:p="http://schemas.openxmlformats.org/presentationml/2006/main">
  <p:tag name="AS_UNIQUEID" val="360"/>
</p:tagLst>
</file>

<file path=ppt/tags/tag147.xml><?xml version="1.0" encoding="utf-8"?>
<p:tagLst xmlns:p="http://schemas.openxmlformats.org/presentationml/2006/main">
  <p:tag name="AS_UNIQUEID" val="549"/>
</p:tagLst>
</file>

<file path=ppt/tags/tag148.xml><?xml version="1.0" encoding="utf-8"?>
<p:tagLst xmlns:p="http://schemas.openxmlformats.org/presentationml/2006/main">
  <p:tag name="AS_UNIQUEID" val="466"/>
</p:tagLst>
</file>

<file path=ppt/tags/tag149.xml><?xml version="1.0" encoding="utf-8"?>
<p:tagLst xmlns:p="http://schemas.openxmlformats.org/presentationml/2006/main">
  <p:tag name="AS_UNIQUEID" val="467"/>
</p:tagLst>
</file>

<file path=ppt/tags/tag150.xml><?xml version="1.0" encoding="utf-8"?>
<p:tagLst xmlns:p="http://schemas.openxmlformats.org/presentationml/2006/main">
  <p:tag name="AS_UNIQUEID" val="468"/>
</p:tagLst>
</file>

<file path=ppt/tags/tag151.xml><?xml version="1.0" encoding="utf-8"?>
<p:tagLst xmlns:p="http://schemas.openxmlformats.org/presentationml/2006/main">
  <p:tag name="AS_UNIQUEID" val="469"/>
</p:tagLst>
</file>

<file path=ppt/tags/tag152.xml><?xml version="1.0" encoding="utf-8"?>
<p:tagLst xmlns:p="http://schemas.openxmlformats.org/presentationml/2006/main">
  <p:tag name="AS_UNIQUEID" val="470"/>
</p:tagLst>
</file>

<file path=ppt/tags/tag153.xml><?xml version="1.0" encoding="utf-8"?>
<p:tagLst xmlns:p="http://schemas.openxmlformats.org/presentationml/2006/main">
  <p:tag name="AS_UNIQUEID" val="550"/>
</p:tagLst>
</file>

<file path=ppt/tags/tag154.xml><?xml version="1.0" encoding="utf-8"?>
<p:tagLst xmlns:p="http://schemas.openxmlformats.org/presentationml/2006/main">
  <p:tag name="AS_UNIQUEID" val="361"/>
</p:tagLst>
</file>

<file path=ppt/tags/tag155.xml><?xml version="1.0" encoding="utf-8"?>
<p:tagLst xmlns:p="http://schemas.openxmlformats.org/presentationml/2006/main">
  <p:tag name="AS_UNIQUEID" val="362"/>
</p:tagLst>
</file>

<file path=ppt/tags/tag156.xml><?xml version="1.0" encoding="utf-8"?>
<p:tagLst xmlns:p="http://schemas.openxmlformats.org/presentationml/2006/main">
  <p:tag name="AS_UNIQUEID" val="363"/>
</p:tagLst>
</file>

<file path=ppt/tags/tag157.xml><?xml version="1.0" encoding="utf-8"?>
<p:tagLst xmlns:p="http://schemas.openxmlformats.org/presentationml/2006/main">
  <p:tag name="AS_UNIQUEID" val="551"/>
</p:tagLst>
</file>

<file path=ppt/tags/tag158.xml><?xml version="1.0" encoding="utf-8"?>
<p:tagLst xmlns:p="http://schemas.openxmlformats.org/presentationml/2006/main">
  <p:tag name="AS_UNIQUEID" val="552"/>
</p:tagLst>
</file>

<file path=ppt/tags/tag159.xml><?xml version="1.0" encoding="utf-8"?>
<p:tagLst xmlns:p="http://schemas.openxmlformats.org/presentationml/2006/main">
  <p:tag name="AS_UNIQUEID" val="4"/>
</p:tagLst>
</file>

<file path=ppt/tags/tag160.xml><?xml version="1.0" encoding="utf-8"?>
<p:tagLst xmlns:p="http://schemas.openxmlformats.org/presentationml/2006/main">
  <p:tag name="AS_UNIQUEID" val="5"/>
</p:tagLst>
</file>

<file path=ppt/tags/tag161.xml><?xml version="1.0" encoding="utf-8"?>
<p:tagLst xmlns:p="http://schemas.openxmlformats.org/presentationml/2006/main">
  <p:tag name="AS_UNIQUEID" val="553"/>
</p:tagLst>
</file>

<file path=ppt/tags/tag162.xml><?xml version="1.0" encoding="utf-8"?>
<p:tagLst xmlns:p="http://schemas.openxmlformats.org/presentationml/2006/main">
  <p:tag name="AS_UNIQUEID" val="364"/>
</p:tagLst>
</file>

<file path=ppt/tags/tag163.xml><?xml version="1.0" encoding="utf-8"?>
<p:tagLst xmlns:p="http://schemas.openxmlformats.org/presentationml/2006/main">
  <p:tag name="AS_UNIQUEID" val="365"/>
</p:tagLst>
</file>

<file path=ppt/tags/tag164.xml><?xml version="1.0" encoding="utf-8"?>
<p:tagLst xmlns:p="http://schemas.openxmlformats.org/presentationml/2006/main">
  <p:tag name="AS_UNIQUEID" val="366"/>
</p:tagLst>
</file>

<file path=ppt/tags/tag165.xml><?xml version="1.0" encoding="utf-8"?>
<p:tagLst xmlns:p="http://schemas.openxmlformats.org/presentationml/2006/main">
  <p:tag name="AS_UNIQUEID" val="554"/>
</p:tagLst>
</file>

<file path=ppt/tags/tag166.xml><?xml version="1.0" encoding="utf-8"?>
<p:tagLst xmlns:p="http://schemas.openxmlformats.org/presentationml/2006/main">
  <p:tag name="AS_UNIQUEID" val="555"/>
</p:tagLst>
</file>

<file path=ppt/tags/tag167.xml><?xml version="1.0" encoding="utf-8"?>
<p:tagLst xmlns:p="http://schemas.openxmlformats.org/presentationml/2006/main">
  <p:tag name="AS_UNIQUEID" val="6"/>
</p:tagLst>
</file>

<file path=ppt/tags/tag168.xml><?xml version="1.0" encoding="utf-8"?>
<p:tagLst xmlns:p="http://schemas.openxmlformats.org/presentationml/2006/main">
  <p:tag name="AS_UNIQUEID" val="7"/>
</p:tagLst>
</file>

<file path=ppt/tags/tag169.xml><?xml version="1.0" encoding="utf-8"?>
<p:tagLst xmlns:p="http://schemas.openxmlformats.org/presentationml/2006/main">
  <p:tag name="AS_UNIQUEID" val="8"/>
</p:tagLst>
</file>

<file path=ppt/tags/tag170.xml><?xml version="1.0" encoding="utf-8"?>
<p:tagLst xmlns:p="http://schemas.openxmlformats.org/presentationml/2006/main">
  <p:tag name="AS_UNIQUEID" val="9"/>
</p:tagLst>
</file>

<file path=ppt/tags/tag171.xml><?xml version="1.0" encoding="utf-8"?>
<p:tagLst xmlns:p="http://schemas.openxmlformats.org/presentationml/2006/main">
  <p:tag name="AS_UNIQUEID" val="10"/>
</p:tagLst>
</file>

<file path=ppt/tags/tag172.xml><?xml version="1.0" encoding="utf-8"?>
<p:tagLst xmlns:p="http://schemas.openxmlformats.org/presentationml/2006/main">
  <p:tag name="AS_UNIQUEID" val="556"/>
</p:tagLst>
</file>

<file path=ppt/tags/tag173.xml><?xml version="1.0" encoding="utf-8"?>
<p:tagLst xmlns:p="http://schemas.openxmlformats.org/presentationml/2006/main">
  <p:tag name="AS_UNIQUEID" val="11"/>
</p:tagLst>
</file>

<file path=ppt/tags/tag174.xml><?xml version="1.0" encoding="utf-8"?>
<p:tagLst xmlns:p="http://schemas.openxmlformats.org/presentationml/2006/main">
  <p:tag name="AS_UNIQUEID" val="12"/>
</p:tagLst>
</file>

<file path=ppt/tags/tag175.xml><?xml version="1.0" encoding="utf-8"?>
<p:tagLst xmlns:p="http://schemas.openxmlformats.org/presentationml/2006/main">
  <p:tag name="AS_UNIQUEID" val="13"/>
</p:tagLst>
</file>

<file path=ppt/tags/tag176.xml><?xml version="1.0" encoding="utf-8"?>
<p:tagLst xmlns:p="http://schemas.openxmlformats.org/presentationml/2006/main">
  <p:tag name="AS_UNIQUEID" val="14"/>
</p:tagLst>
</file>

<file path=ppt/tags/tag177.xml><?xml version="1.0" encoding="utf-8"?>
<p:tagLst xmlns:p="http://schemas.openxmlformats.org/presentationml/2006/main">
  <p:tag name="AS_UNIQUEID" val="15"/>
</p:tagLst>
</file>

<file path=ppt/tags/tag178.xml><?xml version="1.0" encoding="utf-8"?>
<p:tagLst xmlns:p="http://schemas.openxmlformats.org/presentationml/2006/main">
  <p:tag name="AS_UNIQUEID" val="16"/>
</p:tagLst>
</file>

<file path=ppt/tags/tag179.xml><?xml version="1.0" encoding="utf-8"?>
<p:tagLst xmlns:p="http://schemas.openxmlformats.org/presentationml/2006/main">
  <p:tag name="AS_UNIQUEID" val="17"/>
</p:tagLst>
</file>

<file path=ppt/tags/tag180.xml><?xml version="1.0" encoding="utf-8"?>
<p:tagLst xmlns:p="http://schemas.openxmlformats.org/presentationml/2006/main">
  <p:tag name="AS_UNIQUEID" val="18"/>
</p:tagLst>
</file>

<file path=ppt/tags/tag181.xml><?xml version="1.0" encoding="utf-8"?>
<p:tagLst xmlns:p="http://schemas.openxmlformats.org/presentationml/2006/main">
  <p:tag name="AS_UNIQUEID" val="19"/>
</p:tagLst>
</file>

<file path=ppt/tags/tag182.xml><?xml version="1.0" encoding="utf-8"?>
<p:tagLst xmlns:p="http://schemas.openxmlformats.org/presentationml/2006/main">
  <p:tag name="AS_UNIQUEID" val="20"/>
</p:tagLst>
</file>

<file path=ppt/tags/tag183.xml><?xml version="1.0" encoding="utf-8"?>
<p:tagLst xmlns:p="http://schemas.openxmlformats.org/presentationml/2006/main">
  <p:tag name="AS_UNIQUEID" val="21"/>
</p:tagLst>
</file>

<file path=ppt/tags/tag184.xml><?xml version="1.0" encoding="utf-8"?>
<p:tagLst xmlns:p="http://schemas.openxmlformats.org/presentationml/2006/main">
  <p:tag name="AS_UNIQUEID" val="22"/>
</p:tagLst>
</file>

<file path=ppt/tags/tag185.xml><?xml version="1.0" encoding="utf-8"?>
<p:tagLst xmlns:p="http://schemas.openxmlformats.org/presentationml/2006/main">
  <p:tag name="AS_UNIQUEID" val="23"/>
</p:tagLst>
</file>

<file path=ppt/tags/tag186.xml><?xml version="1.0" encoding="utf-8"?>
<p:tagLst xmlns:p="http://schemas.openxmlformats.org/presentationml/2006/main">
  <p:tag name="AS_UNIQUEID" val="24"/>
</p:tagLst>
</file>

<file path=ppt/tags/tag187.xml><?xml version="1.0" encoding="utf-8"?>
<p:tagLst xmlns:p="http://schemas.openxmlformats.org/presentationml/2006/main">
  <p:tag name="AS_UNIQUEID" val="557"/>
</p:tagLst>
</file>

<file path=ppt/tags/tag188.xml><?xml version="1.0" encoding="utf-8"?>
<p:tagLst xmlns:p="http://schemas.openxmlformats.org/presentationml/2006/main">
  <p:tag name="AS_UNIQUEID" val="25"/>
</p:tagLst>
</file>

<file path=ppt/tags/tag189.xml><?xml version="1.0" encoding="utf-8"?>
<p:tagLst xmlns:p="http://schemas.openxmlformats.org/presentationml/2006/main">
  <p:tag name="AS_UNIQUEID" val="26"/>
</p:tagLst>
</file>

<file path=ppt/tags/tag190.xml><?xml version="1.0" encoding="utf-8"?>
<p:tagLst xmlns:p="http://schemas.openxmlformats.org/presentationml/2006/main">
  <p:tag name="AS_UNIQUEID" val="558"/>
</p:tagLst>
</file>

<file path=ppt/tags/tag191.xml><?xml version="1.0" encoding="utf-8"?>
<p:tagLst xmlns:p="http://schemas.openxmlformats.org/presentationml/2006/main">
  <p:tag name="AS_UNIQUEID" val="27"/>
</p:tagLst>
</file>

<file path=ppt/tags/tag192.xml><?xml version="1.0" encoding="utf-8"?>
<p:tagLst xmlns:p="http://schemas.openxmlformats.org/presentationml/2006/main">
  <p:tag name="AS_UNIQUEID" val="28"/>
</p:tagLst>
</file>

<file path=ppt/tags/tag193.xml><?xml version="1.0" encoding="utf-8"?>
<p:tagLst xmlns:p="http://schemas.openxmlformats.org/presentationml/2006/main">
  <p:tag name="AS_UNIQUEID" val="559"/>
</p:tagLst>
</file>

<file path=ppt/tags/tag194.xml><?xml version="1.0" encoding="utf-8"?>
<p:tagLst xmlns:p="http://schemas.openxmlformats.org/presentationml/2006/main">
  <p:tag name="AS_UNIQUEID" val="29"/>
</p:tagLst>
</file>

<file path=ppt/tags/tag195.xml><?xml version="1.0" encoding="utf-8"?>
<p:tagLst xmlns:p="http://schemas.openxmlformats.org/presentationml/2006/main">
  <p:tag name="AS_UNIQUEID" val="30"/>
</p:tagLst>
</file>

<file path=ppt/tags/tag196.xml><?xml version="1.0" encoding="utf-8"?>
<p:tagLst xmlns:p="http://schemas.openxmlformats.org/presentationml/2006/main">
  <p:tag name="AS_UNIQUEID" val="31"/>
</p:tagLst>
</file>

<file path=ppt/tags/tag197.xml><?xml version="1.0" encoding="utf-8"?>
<p:tagLst xmlns:p="http://schemas.openxmlformats.org/presentationml/2006/main">
  <p:tag name="AS_UNIQUEID" val="560"/>
</p:tagLst>
</file>

<file path=ppt/tags/tag198.xml><?xml version="1.0" encoding="utf-8"?>
<p:tagLst xmlns:p="http://schemas.openxmlformats.org/presentationml/2006/main">
  <p:tag name="AS_UNIQUEID" val="32"/>
</p:tagLst>
</file>

<file path=ppt/tags/tag199.xml><?xml version="1.0" encoding="utf-8"?>
<p:tagLst xmlns:p="http://schemas.openxmlformats.org/presentationml/2006/main">
  <p:tag name="AS_UNIQUEID" val="33"/>
</p:tagLst>
</file>

<file path=ppt/tags/tag200.xml><?xml version="1.0" encoding="utf-8"?>
<p:tagLst xmlns:p="http://schemas.openxmlformats.org/presentationml/2006/main">
  <p:tag name="AS_UNIQUEID" val="561"/>
</p:tagLst>
</file>

<file path=ppt/tags/tag201.xml><?xml version="1.0" encoding="utf-8"?>
<p:tagLst xmlns:p="http://schemas.openxmlformats.org/presentationml/2006/main">
  <p:tag name="AS_UNIQUEID" val="34"/>
</p:tagLst>
</file>

<file path=ppt/tags/tag202.xml><?xml version="1.0" encoding="utf-8"?>
<p:tagLst xmlns:p="http://schemas.openxmlformats.org/presentationml/2006/main">
  <p:tag name="AS_UNIQUEID" val="35"/>
</p:tagLst>
</file>

<file path=ppt/tags/tag203.xml><?xml version="1.0" encoding="utf-8"?>
<p:tagLst xmlns:p="http://schemas.openxmlformats.org/presentationml/2006/main">
  <p:tag name="AS_UNIQUEID" val="562"/>
</p:tagLst>
</file>

<file path=ppt/tags/tag204.xml><?xml version="1.0" encoding="utf-8"?>
<p:tagLst xmlns:p="http://schemas.openxmlformats.org/presentationml/2006/main">
  <p:tag name="AS_UNIQUEID" val="367"/>
</p:tagLst>
</file>

<file path=ppt/tags/tag205.xml><?xml version="1.0" encoding="utf-8"?>
<p:tagLst xmlns:p="http://schemas.openxmlformats.org/presentationml/2006/main">
  <p:tag name="AS_UNIQUEID" val="368"/>
</p:tagLst>
</file>

<file path=ppt/tags/tag206.xml><?xml version="1.0" encoding="utf-8"?>
<p:tagLst xmlns:p="http://schemas.openxmlformats.org/presentationml/2006/main">
  <p:tag name="AS_UNIQUEID" val="563"/>
</p:tagLst>
</file>

<file path=ppt/tags/tag207.xml><?xml version="1.0" encoding="utf-8"?>
<p:tagLst xmlns:p="http://schemas.openxmlformats.org/presentationml/2006/main">
  <p:tag name="AS_UNIQUEID" val="36"/>
</p:tagLst>
</file>

<file path=ppt/tags/tag208.xml><?xml version="1.0" encoding="utf-8"?>
<p:tagLst xmlns:p="http://schemas.openxmlformats.org/presentationml/2006/main">
  <p:tag name="AS_UNIQUEID" val="37"/>
</p:tagLst>
</file>

<file path=ppt/tags/tag209.xml><?xml version="1.0" encoding="utf-8"?>
<p:tagLst xmlns:p="http://schemas.openxmlformats.org/presentationml/2006/main">
  <p:tag name="AS_UNIQUEID" val="38"/>
</p:tagLst>
</file>

<file path=ppt/tags/tag210.xml><?xml version="1.0" encoding="utf-8"?>
<p:tagLst xmlns:p="http://schemas.openxmlformats.org/presentationml/2006/main">
  <p:tag name="AS_UNIQUEID" val="39"/>
</p:tagLst>
</file>

<file path=ppt/tags/tag211.xml><?xml version="1.0" encoding="utf-8"?>
<p:tagLst xmlns:p="http://schemas.openxmlformats.org/presentationml/2006/main">
  <p:tag name="AS_UNIQUEID" val="40"/>
</p:tagLst>
</file>

<file path=ppt/tags/tag212.xml><?xml version="1.0" encoding="utf-8"?>
<p:tagLst xmlns:p="http://schemas.openxmlformats.org/presentationml/2006/main">
  <p:tag name="AS_UNIQUEID" val="41"/>
</p:tagLst>
</file>

<file path=ppt/tags/tag213.xml><?xml version="1.0" encoding="utf-8"?>
<p:tagLst xmlns:p="http://schemas.openxmlformats.org/presentationml/2006/main">
  <p:tag name="AS_UNIQUEID" val="42"/>
</p:tagLst>
</file>

<file path=ppt/tags/tag214.xml><?xml version="1.0" encoding="utf-8"?>
<p:tagLst xmlns:p="http://schemas.openxmlformats.org/presentationml/2006/main">
  <p:tag name="AS_UNIQUEID" val="43"/>
</p:tagLst>
</file>

<file path=ppt/tags/tag215.xml><?xml version="1.0" encoding="utf-8"?>
<p:tagLst xmlns:p="http://schemas.openxmlformats.org/presentationml/2006/main">
  <p:tag name="AS_UNIQUEID" val="44"/>
</p:tagLst>
</file>

<file path=ppt/tags/tag216.xml><?xml version="1.0" encoding="utf-8"?>
<p:tagLst xmlns:p="http://schemas.openxmlformats.org/presentationml/2006/main">
  <p:tag name="AS_UNIQUEID" val="45"/>
</p:tagLst>
</file>

<file path=ppt/tags/tag217.xml><?xml version="1.0" encoding="utf-8"?>
<p:tagLst xmlns:p="http://schemas.openxmlformats.org/presentationml/2006/main">
  <p:tag name="AS_UNIQUEID" val="46"/>
</p:tagLst>
</file>

<file path=ppt/tags/tag218.xml><?xml version="1.0" encoding="utf-8"?>
<p:tagLst xmlns:p="http://schemas.openxmlformats.org/presentationml/2006/main">
  <p:tag name="AS_UNIQUEID" val="47"/>
</p:tagLst>
</file>

<file path=ppt/tags/tag219.xml><?xml version="1.0" encoding="utf-8"?>
<p:tagLst xmlns:p="http://schemas.openxmlformats.org/presentationml/2006/main">
  <p:tag name="AS_UNIQUEID" val="564"/>
</p:tagLst>
</file>

<file path=ppt/tags/tag220.xml><?xml version="1.0" encoding="utf-8"?>
<p:tagLst xmlns:p="http://schemas.openxmlformats.org/presentationml/2006/main">
  <p:tag name="AS_UNIQUEID" val="48"/>
</p:tagLst>
</file>

<file path=ppt/tags/tag221.xml><?xml version="1.0" encoding="utf-8"?>
<p:tagLst xmlns:p="http://schemas.openxmlformats.org/presentationml/2006/main">
  <p:tag name="AS_UNIQUEID" val="49"/>
</p:tagLst>
</file>

<file path=ppt/tags/tag222.xml><?xml version="1.0" encoding="utf-8"?>
<p:tagLst xmlns:p="http://schemas.openxmlformats.org/presentationml/2006/main">
  <p:tag name="AS_UNIQUEID" val="50"/>
</p:tagLst>
</file>

<file path=ppt/tags/tag223.xml><?xml version="1.0" encoding="utf-8"?>
<p:tagLst xmlns:p="http://schemas.openxmlformats.org/presentationml/2006/main">
  <p:tag name="AS_UNIQUEID" val="51"/>
</p:tagLst>
</file>

<file path=ppt/tags/tag224.xml><?xml version="1.0" encoding="utf-8"?>
<p:tagLst xmlns:p="http://schemas.openxmlformats.org/presentationml/2006/main">
  <p:tag name="AS_UNIQUEID" val="52"/>
</p:tagLst>
</file>

<file path=ppt/tags/tag225.xml><?xml version="1.0" encoding="utf-8"?>
<p:tagLst xmlns:p="http://schemas.openxmlformats.org/presentationml/2006/main">
  <p:tag name="AS_UNIQUEID" val="53"/>
</p:tagLst>
</file>

<file path=ppt/tags/tag226.xml><?xml version="1.0" encoding="utf-8"?>
<p:tagLst xmlns:p="http://schemas.openxmlformats.org/presentationml/2006/main">
  <p:tag name="AS_UNIQUEID" val="54"/>
</p:tagLst>
</file>

<file path=ppt/tags/tag227.xml><?xml version="1.0" encoding="utf-8"?>
<p:tagLst xmlns:p="http://schemas.openxmlformats.org/presentationml/2006/main">
  <p:tag name="AS_UNIQUEID" val="565"/>
</p:tagLst>
</file>

<file path=ppt/tags/tag228.xml><?xml version="1.0" encoding="utf-8"?>
<p:tagLst xmlns:p="http://schemas.openxmlformats.org/presentationml/2006/main">
  <p:tag name="AS_UNIQUEID" val="369"/>
</p:tagLst>
</file>

<file path=ppt/tags/tag229.xml><?xml version="1.0" encoding="utf-8"?>
<p:tagLst xmlns:p="http://schemas.openxmlformats.org/presentationml/2006/main">
  <p:tag name="AS_UNIQUEID" val="370"/>
</p:tagLst>
</file>

<file path=ppt/tags/tag230.xml><?xml version="1.0" encoding="utf-8"?>
<p:tagLst xmlns:p="http://schemas.openxmlformats.org/presentationml/2006/main">
  <p:tag name="AS_UNIQUEID" val="371"/>
</p:tagLst>
</file>

<file path=ppt/tags/tag231.xml><?xml version="1.0" encoding="utf-8"?>
<p:tagLst xmlns:p="http://schemas.openxmlformats.org/presentationml/2006/main">
  <p:tag name="AS_UNIQUEID" val="566"/>
</p:tagLst>
</file>

<file path=ppt/tags/tag232.xml><?xml version="1.0" encoding="utf-8"?>
<p:tagLst xmlns:p="http://schemas.openxmlformats.org/presentationml/2006/main">
  <p:tag name="AS_UNIQUEID" val="55"/>
</p:tagLst>
</file>

<file path=ppt/tags/tag233.xml><?xml version="1.0" encoding="utf-8"?>
<p:tagLst xmlns:p="http://schemas.openxmlformats.org/presentationml/2006/main">
  <p:tag name="AS_UNIQUEID" val="56"/>
</p:tagLst>
</file>

<file path=ppt/tags/tag234.xml><?xml version="1.0" encoding="utf-8"?>
<p:tagLst xmlns:p="http://schemas.openxmlformats.org/presentationml/2006/main">
  <p:tag name="AS_UNIQUEID" val="57"/>
</p:tagLst>
</file>

<file path=ppt/tags/tag235.xml><?xml version="1.0" encoding="utf-8"?>
<p:tagLst xmlns:p="http://schemas.openxmlformats.org/presentationml/2006/main">
  <p:tag name="AS_UNIQUEID" val="58"/>
</p:tagLst>
</file>

<file path=ppt/tags/tag236.xml><?xml version="1.0" encoding="utf-8"?>
<p:tagLst xmlns:p="http://schemas.openxmlformats.org/presentationml/2006/main">
  <p:tag name="AS_UNIQUEID" val="567"/>
</p:tagLst>
</file>

<file path=ppt/tags/tag237.xml><?xml version="1.0" encoding="utf-8"?>
<p:tagLst xmlns:p="http://schemas.openxmlformats.org/presentationml/2006/main">
  <p:tag name="AS_UNIQUEID" val="372"/>
</p:tagLst>
</file>

<file path=ppt/tags/tag238.xml><?xml version="1.0" encoding="utf-8"?>
<p:tagLst xmlns:p="http://schemas.openxmlformats.org/presentationml/2006/main">
  <p:tag name="AS_UNIQUEID" val="373"/>
</p:tagLst>
</file>

<file path=ppt/tags/tag239.xml><?xml version="1.0" encoding="utf-8"?>
<p:tagLst xmlns:p="http://schemas.openxmlformats.org/presentationml/2006/main">
  <p:tag name="AS_UNIQUEID" val="568"/>
</p:tagLst>
</file>

<file path=ppt/tags/tag240.xml><?xml version="1.0" encoding="utf-8"?>
<p:tagLst xmlns:p="http://schemas.openxmlformats.org/presentationml/2006/main">
  <p:tag name="AS_UNIQUEID" val="59"/>
</p:tagLst>
</file>

<file path=ppt/tags/tag241.xml><?xml version="1.0" encoding="utf-8"?>
<p:tagLst xmlns:p="http://schemas.openxmlformats.org/presentationml/2006/main">
  <p:tag name="AS_UNIQUEID" val="569"/>
</p:tagLst>
</file>

<file path=ppt/tags/tag242.xml><?xml version="1.0" encoding="utf-8"?>
<p:tagLst xmlns:p="http://schemas.openxmlformats.org/presentationml/2006/main">
  <p:tag name="AS_UNIQUEID" val="60"/>
</p:tagLst>
</file>

<file path=ppt/tags/tag243.xml><?xml version="1.0" encoding="utf-8"?>
<p:tagLst xmlns:p="http://schemas.openxmlformats.org/presentationml/2006/main">
  <p:tag name="AS_UNIQUEID" val="61"/>
</p:tagLst>
</file>

<file path=ppt/tags/tag244.xml><?xml version="1.0" encoding="utf-8"?>
<p:tagLst xmlns:p="http://schemas.openxmlformats.org/presentationml/2006/main">
  <p:tag name="AS_UNIQUEID" val="62"/>
</p:tagLst>
</file>

<file path=ppt/tags/tag245.xml><?xml version="1.0" encoding="utf-8"?>
<p:tagLst xmlns:p="http://schemas.openxmlformats.org/presentationml/2006/main">
  <p:tag name="AS_UNIQUEID" val="63"/>
</p:tagLst>
</file>

<file path=ppt/tags/tag246.xml><?xml version="1.0" encoding="utf-8"?>
<p:tagLst xmlns:p="http://schemas.openxmlformats.org/presentationml/2006/main">
  <p:tag name="AS_UNIQUEID" val="570"/>
</p:tagLst>
</file>

<file path=ppt/tags/tag247.xml><?xml version="1.0" encoding="utf-8"?>
<p:tagLst xmlns:p="http://schemas.openxmlformats.org/presentationml/2006/main">
  <p:tag name="AS_UNIQUEID" val="64"/>
</p:tagLst>
</file>

<file path=ppt/tags/tag248.xml><?xml version="1.0" encoding="utf-8"?>
<p:tagLst xmlns:p="http://schemas.openxmlformats.org/presentationml/2006/main">
  <p:tag name="AS_UNIQUEID" val="65"/>
</p:tagLst>
</file>

<file path=ppt/tags/tag249.xml><?xml version="1.0" encoding="utf-8"?>
<p:tagLst xmlns:p="http://schemas.openxmlformats.org/presentationml/2006/main">
  <p:tag name="AS_UNIQUEID" val="66"/>
</p:tagLst>
</file>

<file path=ppt/tags/tag250.xml><?xml version="1.0" encoding="utf-8"?>
<p:tagLst xmlns:p="http://schemas.openxmlformats.org/presentationml/2006/main">
  <p:tag name="AS_UNIQUEID" val="67"/>
</p:tagLst>
</file>

<file path=ppt/tags/tag251.xml><?xml version="1.0" encoding="utf-8"?>
<p:tagLst xmlns:p="http://schemas.openxmlformats.org/presentationml/2006/main">
  <p:tag name="AS_UNIQUEID" val="68"/>
</p:tagLst>
</file>

<file path=ppt/tags/tag252.xml><?xml version="1.0" encoding="utf-8"?>
<p:tagLst xmlns:p="http://schemas.openxmlformats.org/presentationml/2006/main">
  <p:tag name="AS_UNIQUEID" val="69"/>
</p:tagLst>
</file>

<file path=ppt/tags/tag253.xml><?xml version="1.0" encoding="utf-8"?>
<p:tagLst xmlns:p="http://schemas.openxmlformats.org/presentationml/2006/main">
  <p:tag name="AS_UNIQUEID" val="571"/>
</p:tagLst>
</file>

<file path=ppt/tags/tag254.xml><?xml version="1.0" encoding="utf-8"?>
<p:tagLst xmlns:p="http://schemas.openxmlformats.org/presentationml/2006/main">
  <p:tag name="AS_UNIQUEID" val="70"/>
</p:tagLst>
</file>

<file path=ppt/tags/tag255.xml><?xml version="1.0" encoding="utf-8"?>
<p:tagLst xmlns:p="http://schemas.openxmlformats.org/presentationml/2006/main">
  <p:tag name="AS_UNIQUEID" val="572"/>
</p:tagLst>
</file>

<file path=ppt/tags/tag256.xml><?xml version="1.0" encoding="utf-8"?>
<p:tagLst xmlns:p="http://schemas.openxmlformats.org/presentationml/2006/main">
  <p:tag name="AS_UNIQUEID" val="71"/>
</p:tagLst>
</file>

<file path=ppt/tags/tag257.xml><?xml version="1.0" encoding="utf-8"?>
<p:tagLst xmlns:p="http://schemas.openxmlformats.org/presentationml/2006/main">
  <p:tag name="AS_UNIQUEID" val="72"/>
</p:tagLst>
</file>

<file path=ppt/tags/tag258.xml><?xml version="1.0" encoding="utf-8"?>
<p:tagLst xmlns:p="http://schemas.openxmlformats.org/presentationml/2006/main">
  <p:tag name="AS_UNIQUEID" val="73"/>
</p:tagLst>
</file>

<file path=ppt/tags/tag259.xml><?xml version="1.0" encoding="utf-8"?>
<p:tagLst xmlns:p="http://schemas.openxmlformats.org/presentationml/2006/main">
  <p:tag name="AS_UNIQUEID" val="74"/>
</p:tagLst>
</file>

<file path=ppt/tags/tag260.xml><?xml version="1.0" encoding="utf-8"?>
<p:tagLst xmlns:p="http://schemas.openxmlformats.org/presentationml/2006/main">
  <p:tag name="AS_UNIQUEID" val="75"/>
</p:tagLst>
</file>

<file path=ppt/tags/tag261.xml><?xml version="1.0" encoding="utf-8"?>
<p:tagLst xmlns:p="http://schemas.openxmlformats.org/presentationml/2006/main">
  <p:tag name="AS_UNIQUEID" val="76"/>
</p:tagLst>
</file>

<file path=ppt/tags/tag262.xml><?xml version="1.0" encoding="utf-8"?>
<p:tagLst xmlns:p="http://schemas.openxmlformats.org/presentationml/2006/main">
  <p:tag name="AS_UNIQUEID" val="77"/>
</p:tagLst>
</file>

<file path=ppt/tags/tag263.xml><?xml version="1.0" encoding="utf-8"?>
<p:tagLst xmlns:p="http://schemas.openxmlformats.org/presentationml/2006/main">
  <p:tag name="AS_UNIQUEID" val="78"/>
</p:tagLst>
</file>

<file path=ppt/tags/tag264.xml><?xml version="1.0" encoding="utf-8"?>
<p:tagLst xmlns:p="http://schemas.openxmlformats.org/presentationml/2006/main">
  <p:tag name="AS_UNIQUEID" val="79"/>
</p:tagLst>
</file>

<file path=ppt/tags/tag265.xml><?xml version="1.0" encoding="utf-8"?>
<p:tagLst xmlns:p="http://schemas.openxmlformats.org/presentationml/2006/main">
  <p:tag name="AS_UNIQUEID" val="80"/>
</p:tagLst>
</file>

<file path=ppt/tags/tag266.xml><?xml version="1.0" encoding="utf-8"?>
<p:tagLst xmlns:p="http://schemas.openxmlformats.org/presentationml/2006/main">
  <p:tag name="AS_UNIQUEID" val="573"/>
</p:tagLst>
</file>

<file path=ppt/tags/tag267.xml><?xml version="1.0" encoding="utf-8"?>
<p:tagLst xmlns:p="http://schemas.openxmlformats.org/presentationml/2006/main">
  <p:tag name="AS_UNIQUEID" val="374"/>
</p:tagLst>
</file>

<file path=ppt/tags/tag268.xml><?xml version="1.0" encoding="utf-8"?>
<p:tagLst xmlns:p="http://schemas.openxmlformats.org/presentationml/2006/main">
  <p:tag name="AS_UNIQUEID" val="375"/>
</p:tagLst>
</file>

<file path=ppt/tags/tag269.xml><?xml version="1.0" encoding="utf-8"?>
<p:tagLst xmlns:p="http://schemas.openxmlformats.org/presentationml/2006/main">
  <p:tag name="AS_UNIQUEID" val="574"/>
</p:tagLst>
</file>

<file path=ppt/tags/tag270.xml><?xml version="1.0" encoding="utf-8"?>
<p:tagLst xmlns:p="http://schemas.openxmlformats.org/presentationml/2006/main">
  <p:tag name="AS_UNIQUEID" val="81"/>
</p:tagLst>
</file>

<file path=ppt/tags/tag271.xml><?xml version="1.0" encoding="utf-8"?>
<p:tagLst xmlns:p="http://schemas.openxmlformats.org/presentationml/2006/main">
  <p:tag name="AS_UNIQUEID" val="82"/>
</p:tagLst>
</file>

<file path=ppt/tags/tag272.xml><?xml version="1.0" encoding="utf-8"?>
<p:tagLst xmlns:p="http://schemas.openxmlformats.org/presentationml/2006/main">
  <p:tag name="AS_UNIQUEID" val="83"/>
</p:tagLst>
</file>

<file path=ppt/tags/tag273.xml><?xml version="1.0" encoding="utf-8"?>
<p:tagLst xmlns:p="http://schemas.openxmlformats.org/presentationml/2006/main">
  <p:tag name="AS_UNIQUEID" val="84"/>
</p:tagLst>
</file>

<file path=ppt/tags/tag274.xml><?xml version="1.0" encoding="utf-8"?>
<p:tagLst xmlns:p="http://schemas.openxmlformats.org/presentationml/2006/main">
  <p:tag name="AS_UNIQUEID" val="85"/>
</p:tagLst>
</file>

<file path=ppt/tags/tag275.xml><?xml version="1.0" encoding="utf-8"?>
<p:tagLst xmlns:p="http://schemas.openxmlformats.org/presentationml/2006/main">
  <p:tag name="AS_UNIQUEID" val="86"/>
</p:tagLst>
</file>

<file path=ppt/tags/tag276.xml><?xml version="1.0" encoding="utf-8"?>
<p:tagLst xmlns:p="http://schemas.openxmlformats.org/presentationml/2006/main">
  <p:tag name="AS_UNIQUEID" val="87"/>
</p:tagLst>
</file>

<file path=ppt/tags/tag277.xml><?xml version="1.0" encoding="utf-8"?>
<p:tagLst xmlns:p="http://schemas.openxmlformats.org/presentationml/2006/main">
  <p:tag name="AS_UNIQUEID" val="88"/>
</p:tagLst>
</file>

<file path=ppt/tags/tag278.xml><?xml version="1.0" encoding="utf-8"?>
<p:tagLst xmlns:p="http://schemas.openxmlformats.org/presentationml/2006/main">
  <p:tag name="AS_UNIQUEID" val="575"/>
</p:tagLst>
</file>

<file path=ppt/tags/tag279.xml><?xml version="1.0" encoding="utf-8"?>
<p:tagLst xmlns:p="http://schemas.openxmlformats.org/presentationml/2006/main">
  <p:tag name="AS_UNIQUEID" val="89"/>
</p:tagLst>
</file>

<file path=ppt/tags/tag280.xml><?xml version="1.0" encoding="utf-8"?>
<p:tagLst xmlns:p="http://schemas.openxmlformats.org/presentationml/2006/main">
  <p:tag name="AS_UNIQUEID" val="90"/>
</p:tagLst>
</file>

<file path=ppt/tags/tag281.xml><?xml version="1.0" encoding="utf-8"?>
<p:tagLst xmlns:p="http://schemas.openxmlformats.org/presentationml/2006/main">
  <p:tag name="AS_UNIQUEID" val="91"/>
</p:tagLst>
</file>

<file path=ppt/tags/tag282.xml><?xml version="1.0" encoding="utf-8"?>
<p:tagLst xmlns:p="http://schemas.openxmlformats.org/presentationml/2006/main">
  <p:tag name="AS_UNIQUEID" val="92"/>
</p:tagLst>
</file>

<file path=ppt/tags/tag283.xml><?xml version="1.0" encoding="utf-8"?>
<p:tagLst xmlns:p="http://schemas.openxmlformats.org/presentationml/2006/main">
  <p:tag name="AS_UNIQUEID" val="93"/>
</p:tagLst>
</file>

<file path=ppt/tags/tag284.xml><?xml version="1.0" encoding="utf-8"?>
<p:tagLst xmlns:p="http://schemas.openxmlformats.org/presentationml/2006/main">
  <p:tag name="AS_UNIQUEID" val="94"/>
</p:tagLst>
</file>

<file path=ppt/tags/tag285.xml><?xml version="1.0" encoding="utf-8"?>
<p:tagLst xmlns:p="http://schemas.openxmlformats.org/presentationml/2006/main">
  <p:tag name="AS_UNIQUEID" val="576"/>
</p:tagLst>
</file>

<file path=ppt/tags/tag286.xml><?xml version="1.0" encoding="utf-8"?>
<p:tagLst xmlns:p="http://schemas.openxmlformats.org/presentationml/2006/main">
  <p:tag name="AS_UNIQUEID" val="95"/>
</p:tagLst>
</file>

<file path=ppt/tags/tag287.xml><?xml version="1.0" encoding="utf-8"?>
<p:tagLst xmlns:p="http://schemas.openxmlformats.org/presentationml/2006/main">
  <p:tag name="AS_UNIQUEID" val="96"/>
</p:tagLst>
</file>

<file path=ppt/tags/tag288.xml><?xml version="1.0" encoding="utf-8"?>
<p:tagLst xmlns:p="http://schemas.openxmlformats.org/presentationml/2006/main">
  <p:tag name="AS_UNIQUEID" val="97"/>
</p:tagLst>
</file>

<file path=ppt/tags/tag289.xml><?xml version="1.0" encoding="utf-8"?>
<p:tagLst xmlns:p="http://schemas.openxmlformats.org/presentationml/2006/main">
  <p:tag name="AS_UNIQUEID" val="98"/>
</p:tagLst>
</file>

<file path=ppt/tags/tag290.xml><?xml version="1.0" encoding="utf-8"?>
<p:tagLst xmlns:p="http://schemas.openxmlformats.org/presentationml/2006/main">
  <p:tag name="AS_UNIQUEID" val="99"/>
</p:tagLst>
</file>

<file path=ppt/tags/tag291.xml><?xml version="1.0" encoding="utf-8"?>
<p:tagLst xmlns:p="http://schemas.openxmlformats.org/presentationml/2006/main">
  <p:tag name="AS_UNIQUEID" val="100"/>
</p:tagLst>
</file>

<file path=ppt/tags/tag292.xml><?xml version="1.0" encoding="utf-8"?>
<p:tagLst xmlns:p="http://schemas.openxmlformats.org/presentationml/2006/main">
  <p:tag name="AS_UNIQUEID" val="101"/>
</p:tagLst>
</file>

<file path=ppt/tags/tag293.xml><?xml version="1.0" encoding="utf-8"?>
<p:tagLst xmlns:p="http://schemas.openxmlformats.org/presentationml/2006/main">
  <p:tag name="AS_UNIQUEID" val="577"/>
</p:tagLst>
</file>

<file path=ppt/tags/tag294.xml><?xml version="1.0" encoding="utf-8"?>
<p:tagLst xmlns:p="http://schemas.openxmlformats.org/presentationml/2006/main">
  <p:tag name="AS_UNIQUEID" val="102"/>
</p:tagLst>
</file>

<file path=ppt/tags/tag295.xml><?xml version="1.0" encoding="utf-8"?>
<p:tagLst xmlns:p="http://schemas.openxmlformats.org/presentationml/2006/main">
  <p:tag name="AS_UNIQUEID" val="103"/>
</p:tagLst>
</file>

<file path=ppt/tags/tag296.xml><?xml version="1.0" encoding="utf-8"?>
<p:tagLst xmlns:p="http://schemas.openxmlformats.org/presentationml/2006/main">
  <p:tag name="AS_UNIQUEID" val="104"/>
</p:tagLst>
</file>

<file path=ppt/tags/tag297.xml><?xml version="1.0" encoding="utf-8"?>
<p:tagLst xmlns:p="http://schemas.openxmlformats.org/presentationml/2006/main">
  <p:tag name="AS_UNIQUEID" val="105"/>
</p:tagLst>
</file>

<file path=ppt/tags/tag298.xml><?xml version="1.0" encoding="utf-8"?>
<p:tagLst xmlns:p="http://schemas.openxmlformats.org/presentationml/2006/main">
  <p:tag name="AS_UNIQUEID" val="106"/>
</p:tagLst>
</file>

<file path=ppt/tags/tag299.xml><?xml version="1.0" encoding="utf-8"?>
<p:tagLst xmlns:p="http://schemas.openxmlformats.org/presentationml/2006/main">
  <p:tag name="AS_UNIQUEID" val="107"/>
</p:tagLst>
</file>

<file path=ppt/tags/tag300.xml><?xml version="1.0" encoding="utf-8"?>
<p:tagLst xmlns:p="http://schemas.openxmlformats.org/presentationml/2006/main">
  <p:tag name="AS_UNIQUEID" val="108"/>
</p:tagLst>
</file>

<file path=ppt/tags/tag301.xml><?xml version="1.0" encoding="utf-8"?>
<p:tagLst xmlns:p="http://schemas.openxmlformats.org/presentationml/2006/main">
  <p:tag name="AS_UNIQUEID" val="109"/>
</p:tagLst>
</file>

<file path=ppt/tags/tag302.xml><?xml version="1.0" encoding="utf-8"?>
<p:tagLst xmlns:p="http://schemas.openxmlformats.org/presentationml/2006/main">
  <p:tag name="AS_UNIQUEID" val="110"/>
</p:tagLst>
</file>

<file path=ppt/tags/tag303.xml><?xml version="1.0" encoding="utf-8"?>
<p:tagLst xmlns:p="http://schemas.openxmlformats.org/presentationml/2006/main">
  <p:tag name="AS_UNIQUEID" val="111"/>
</p:tagLst>
</file>

<file path=ppt/tags/tag304.xml><?xml version="1.0" encoding="utf-8"?>
<p:tagLst xmlns:p="http://schemas.openxmlformats.org/presentationml/2006/main">
  <p:tag name="AS_UNIQUEID" val="112"/>
</p:tagLst>
</file>

<file path=ppt/tags/tag305.xml><?xml version="1.0" encoding="utf-8"?>
<p:tagLst xmlns:p="http://schemas.openxmlformats.org/presentationml/2006/main">
  <p:tag name="AS_UNIQUEID" val="113"/>
</p:tagLst>
</file>

<file path=ppt/tags/tag306.xml><?xml version="1.0" encoding="utf-8"?>
<p:tagLst xmlns:p="http://schemas.openxmlformats.org/presentationml/2006/main">
  <p:tag name="AS_UNIQUEID" val="114"/>
</p:tagLst>
</file>

<file path=ppt/tags/tag307.xml><?xml version="1.0" encoding="utf-8"?>
<p:tagLst xmlns:p="http://schemas.openxmlformats.org/presentationml/2006/main">
  <p:tag name="AS_UNIQUEID" val="115"/>
</p:tagLst>
</file>

<file path=ppt/tags/tag308.xml><?xml version="1.0" encoding="utf-8"?>
<p:tagLst xmlns:p="http://schemas.openxmlformats.org/presentationml/2006/main">
  <p:tag name="AS_UNIQUEID" val="116"/>
</p:tagLst>
</file>

<file path=ppt/tags/tag309.xml><?xml version="1.0" encoding="utf-8"?>
<p:tagLst xmlns:p="http://schemas.openxmlformats.org/presentationml/2006/main">
  <p:tag name="AS_UNIQUEID" val="578"/>
</p:tagLst>
</file>

<file path=ppt/tags/tag310.xml><?xml version="1.0" encoding="utf-8"?>
<p:tagLst xmlns:p="http://schemas.openxmlformats.org/presentationml/2006/main">
  <p:tag name="AS_UNIQUEID" val="117"/>
</p:tagLst>
</file>

<file path=ppt/tags/tag311.xml><?xml version="1.0" encoding="utf-8"?>
<p:tagLst xmlns:p="http://schemas.openxmlformats.org/presentationml/2006/main">
  <p:tag name="AS_UNIQUEID" val="118"/>
</p:tagLst>
</file>

<file path=ppt/tags/tag312.xml><?xml version="1.0" encoding="utf-8"?>
<p:tagLst xmlns:p="http://schemas.openxmlformats.org/presentationml/2006/main">
  <p:tag name="AS_UNIQUEID" val="119"/>
</p:tagLst>
</file>

<file path=ppt/tags/tag313.xml><?xml version="1.0" encoding="utf-8"?>
<p:tagLst xmlns:p="http://schemas.openxmlformats.org/presentationml/2006/main">
  <p:tag name="AS_UNIQUEID" val="120"/>
</p:tagLst>
</file>

<file path=ppt/tags/tag314.xml><?xml version="1.0" encoding="utf-8"?>
<p:tagLst xmlns:p="http://schemas.openxmlformats.org/presentationml/2006/main">
  <p:tag name="AS_UNIQUEID" val="121"/>
</p:tagLst>
</file>

<file path=ppt/tags/tag315.xml><?xml version="1.0" encoding="utf-8"?>
<p:tagLst xmlns:p="http://schemas.openxmlformats.org/presentationml/2006/main">
  <p:tag name="AS_UNIQUEID" val="122"/>
</p:tagLst>
</file>

<file path=ppt/tags/tag316.xml><?xml version="1.0" encoding="utf-8"?>
<p:tagLst xmlns:p="http://schemas.openxmlformats.org/presentationml/2006/main">
  <p:tag name="AS_UNIQUEID" val="123"/>
</p:tagLst>
</file>

<file path=ppt/tags/tag317.xml><?xml version="1.0" encoding="utf-8"?>
<p:tagLst xmlns:p="http://schemas.openxmlformats.org/presentationml/2006/main">
  <p:tag name="AS_UNIQUEID" val="124"/>
</p:tagLst>
</file>

<file path=ppt/tags/tag318.xml><?xml version="1.0" encoding="utf-8"?>
<p:tagLst xmlns:p="http://schemas.openxmlformats.org/presentationml/2006/main">
  <p:tag name="AS_UNIQUEID" val="579"/>
</p:tagLst>
</file>

<file path=ppt/tags/tag319.xml><?xml version="1.0" encoding="utf-8"?>
<p:tagLst xmlns:p="http://schemas.openxmlformats.org/presentationml/2006/main">
  <p:tag name="AS_UNIQUEID" val="125"/>
</p:tagLst>
</file>

<file path=ppt/tags/tag320.xml><?xml version="1.0" encoding="utf-8"?>
<p:tagLst xmlns:p="http://schemas.openxmlformats.org/presentationml/2006/main">
  <p:tag name="AS_UNIQUEID" val="126"/>
</p:tagLst>
</file>

<file path=ppt/tags/tag321.xml><?xml version="1.0" encoding="utf-8"?>
<p:tagLst xmlns:p="http://schemas.openxmlformats.org/presentationml/2006/main">
  <p:tag name="AS_UNIQUEID" val="127"/>
</p:tagLst>
</file>

<file path=ppt/tags/tag322.xml><?xml version="1.0" encoding="utf-8"?>
<p:tagLst xmlns:p="http://schemas.openxmlformats.org/presentationml/2006/main">
  <p:tag name="AS_UNIQUEID" val="128"/>
</p:tagLst>
</file>

<file path=ppt/tags/tag323.xml><?xml version="1.0" encoding="utf-8"?>
<p:tagLst xmlns:p="http://schemas.openxmlformats.org/presentationml/2006/main">
  <p:tag name="AS_UNIQUEID" val="129"/>
</p:tagLst>
</file>

<file path=ppt/tags/tag324.xml><?xml version="1.0" encoding="utf-8"?>
<p:tagLst xmlns:p="http://schemas.openxmlformats.org/presentationml/2006/main">
  <p:tag name="AS_UNIQUEID" val="580"/>
</p:tagLst>
</file>

<file path=ppt/tags/tag325.xml><?xml version="1.0" encoding="utf-8"?>
<p:tagLst xmlns:p="http://schemas.openxmlformats.org/presentationml/2006/main">
  <p:tag name="AS_UNIQUEID" val="376"/>
</p:tagLst>
</file>

<file path=ppt/tags/tag326.xml><?xml version="1.0" encoding="utf-8"?>
<p:tagLst xmlns:p="http://schemas.openxmlformats.org/presentationml/2006/main">
  <p:tag name="AS_UNIQUEID" val="377"/>
</p:tagLst>
</file>

<file path=ppt/tags/tag327.xml><?xml version="1.0" encoding="utf-8"?>
<p:tagLst xmlns:p="http://schemas.openxmlformats.org/presentationml/2006/main">
  <p:tag name="AS_UNIQUEID" val="378"/>
</p:tagLst>
</file>

<file path=ppt/tags/tag328.xml><?xml version="1.0" encoding="utf-8"?>
<p:tagLst xmlns:p="http://schemas.openxmlformats.org/presentationml/2006/main">
  <p:tag name="AS_UNIQUEID" val="581"/>
</p:tagLst>
</file>

<file path=ppt/tags/tag329.xml><?xml version="1.0" encoding="utf-8"?>
<p:tagLst xmlns:p="http://schemas.openxmlformats.org/presentationml/2006/main">
  <p:tag name="AS_UNIQUEID" val="130"/>
</p:tagLst>
</file>

<file path=ppt/tags/tag330.xml><?xml version="1.0" encoding="utf-8"?>
<p:tagLst xmlns:p="http://schemas.openxmlformats.org/presentationml/2006/main">
  <p:tag name="AS_UNIQUEID" val="131"/>
</p:tagLst>
</file>

<file path=ppt/tags/tag331.xml><?xml version="1.0" encoding="utf-8"?>
<p:tagLst xmlns:p="http://schemas.openxmlformats.org/presentationml/2006/main">
  <p:tag name="AS_UNIQUEID" val="132"/>
</p:tagLst>
</file>

<file path=ppt/tags/tag332.xml><?xml version="1.0" encoding="utf-8"?>
<p:tagLst xmlns:p="http://schemas.openxmlformats.org/presentationml/2006/main">
  <p:tag name="AS_UNIQUEID" val="133"/>
</p:tagLst>
</file>

<file path=ppt/tags/tag333.xml><?xml version="1.0" encoding="utf-8"?>
<p:tagLst xmlns:p="http://schemas.openxmlformats.org/presentationml/2006/main">
  <p:tag name="AS_UNIQUEID" val="134"/>
</p:tagLst>
</file>

<file path=ppt/tags/tag334.xml><?xml version="1.0" encoding="utf-8"?>
<p:tagLst xmlns:p="http://schemas.openxmlformats.org/presentationml/2006/main">
  <p:tag name="AS_UNIQUEID" val="135"/>
</p:tagLst>
</file>

<file path=ppt/tags/tag335.xml><?xml version="1.0" encoding="utf-8"?>
<p:tagLst xmlns:p="http://schemas.openxmlformats.org/presentationml/2006/main">
  <p:tag name="AS_UNIQUEID" val="136"/>
</p:tagLst>
</file>

<file path=ppt/tags/tag336.xml><?xml version="1.0" encoding="utf-8"?>
<p:tagLst xmlns:p="http://schemas.openxmlformats.org/presentationml/2006/main">
  <p:tag name="AS_UNIQUEID" val="137"/>
</p:tagLst>
</file>

<file path=ppt/tags/tag337.xml><?xml version="1.0" encoding="utf-8"?>
<p:tagLst xmlns:p="http://schemas.openxmlformats.org/presentationml/2006/main">
  <p:tag name="AS_UNIQUEID" val="138"/>
</p:tagLst>
</file>

<file path=ppt/tags/tag338.xml><?xml version="1.0" encoding="utf-8"?>
<p:tagLst xmlns:p="http://schemas.openxmlformats.org/presentationml/2006/main">
  <p:tag name="AS_UNIQUEID" val="139"/>
</p:tagLst>
</file>

<file path=ppt/tags/tag339.xml><?xml version="1.0" encoding="utf-8"?>
<p:tagLst xmlns:p="http://schemas.openxmlformats.org/presentationml/2006/main">
  <p:tag name="AS_UNIQUEID" val="140"/>
</p:tagLst>
</file>

<file path=ppt/tags/tag340.xml><?xml version="1.0" encoding="utf-8"?>
<p:tagLst xmlns:p="http://schemas.openxmlformats.org/presentationml/2006/main">
  <p:tag name="AS_UNIQUEID" val="141"/>
</p:tagLst>
</file>

<file path=ppt/tags/tag341.xml><?xml version="1.0" encoding="utf-8"?>
<p:tagLst xmlns:p="http://schemas.openxmlformats.org/presentationml/2006/main">
  <p:tag name="AS_UNIQUEID" val="142"/>
</p:tagLst>
</file>

<file path=ppt/tags/tag342.xml><?xml version="1.0" encoding="utf-8"?>
<p:tagLst xmlns:p="http://schemas.openxmlformats.org/presentationml/2006/main">
  <p:tag name="AS_UNIQUEID" val="582"/>
</p:tagLst>
</file>

<file path=ppt/tags/tag343.xml><?xml version="1.0" encoding="utf-8"?>
<p:tagLst xmlns:p="http://schemas.openxmlformats.org/presentationml/2006/main">
  <p:tag name="AS_UNIQUEID" val="143"/>
</p:tagLst>
</file>

<file path=ppt/tags/tag344.xml><?xml version="1.0" encoding="utf-8"?>
<p:tagLst xmlns:p="http://schemas.openxmlformats.org/presentationml/2006/main">
  <p:tag name="AS_UNIQUEID" val="144"/>
</p:tagLst>
</file>

<file path=ppt/tags/tag345.xml><?xml version="1.0" encoding="utf-8"?>
<p:tagLst xmlns:p="http://schemas.openxmlformats.org/presentationml/2006/main">
  <p:tag name="AS_UNIQUEID" val="583"/>
</p:tagLst>
</file>

<file path=ppt/tags/tag346.xml><?xml version="1.0" encoding="utf-8"?>
<p:tagLst xmlns:p="http://schemas.openxmlformats.org/presentationml/2006/main">
  <p:tag name="AS_UNIQUEID" val="379"/>
</p:tagLst>
</file>

<file path=ppt/tags/tag347.xml><?xml version="1.0" encoding="utf-8"?>
<p:tagLst xmlns:p="http://schemas.openxmlformats.org/presentationml/2006/main">
  <p:tag name="AS_UNIQUEID" val="380"/>
</p:tagLst>
</file>

<file path=ppt/tags/tag348.xml><?xml version="1.0" encoding="utf-8"?>
<p:tagLst xmlns:p="http://schemas.openxmlformats.org/presentationml/2006/main">
  <p:tag name="AS_UNIQUEID" val="381"/>
</p:tagLst>
</file>

<file path=ppt/tags/tag349.xml><?xml version="1.0" encoding="utf-8"?>
<p:tagLst xmlns:p="http://schemas.openxmlformats.org/presentationml/2006/main">
  <p:tag name="AS_UNIQUEID" val="584"/>
</p:tagLst>
</file>

<file path=ppt/tags/tag350.xml><?xml version="1.0" encoding="utf-8"?>
<p:tagLst xmlns:p="http://schemas.openxmlformats.org/presentationml/2006/main">
  <p:tag name="AS_UNIQUEID" val="145"/>
</p:tagLst>
</file>

<file path=ppt/tags/tag351.xml><?xml version="1.0" encoding="utf-8"?>
<p:tagLst xmlns:p="http://schemas.openxmlformats.org/presentationml/2006/main">
  <p:tag name="AS_UNIQUEID" val="146"/>
</p:tagLst>
</file>

<file path=ppt/tags/tag352.xml><?xml version="1.0" encoding="utf-8"?>
<p:tagLst xmlns:p="http://schemas.openxmlformats.org/presentationml/2006/main">
  <p:tag name="AS_UNIQUEID" val="147"/>
</p:tagLst>
</file>

<file path=ppt/tags/tag353.xml><?xml version="1.0" encoding="utf-8"?>
<p:tagLst xmlns:p="http://schemas.openxmlformats.org/presentationml/2006/main">
  <p:tag name="AS_UNIQUEID" val="148"/>
</p:tagLst>
</file>

<file path=ppt/tags/tag354.xml><?xml version="1.0" encoding="utf-8"?>
<p:tagLst xmlns:p="http://schemas.openxmlformats.org/presentationml/2006/main">
  <p:tag name="AS_UNIQUEID" val="149"/>
</p:tagLst>
</file>

<file path=ppt/tags/tag355.xml><?xml version="1.0" encoding="utf-8"?>
<p:tagLst xmlns:p="http://schemas.openxmlformats.org/presentationml/2006/main">
  <p:tag name="AS_UNIQUEID" val="150"/>
</p:tagLst>
</file>

<file path=ppt/tags/tag356.xml><?xml version="1.0" encoding="utf-8"?>
<p:tagLst xmlns:p="http://schemas.openxmlformats.org/presentationml/2006/main">
  <p:tag name="AS_UNIQUEID" val="151"/>
</p:tagLst>
</file>

<file path=ppt/tags/tag357.xml><?xml version="1.0" encoding="utf-8"?>
<p:tagLst xmlns:p="http://schemas.openxmlformats.org/presentationml/2006/main">
  <p:tag name="AS_UNIQUEID" val="152"/>
</p:tagLst>
</file>

<file path=ppt/tags/tag358.xml><?xml version="1.0" encoding="utf-8"?>
<p:tagLst xmlns:p="http://schemas.openxmlformats.org/presentationml/2006/main">
  <p:tag name="AS_UNIQUEID" val="153"/>
</p:tagLst>
</file>

<file path=ppt/tags/tag359.xml><?xml version="1.0" encoding="utf-8"?>
<p:tagLst xmlns:p="http://schemas.openxmlformats.org/presentationml/2006/main">
  <p:tag name="AS_UNIQUEID" val="154"/>
</p:tagLst>
</file>

<file path=ppt/tags/tag360.xml><?xml version="1.0" encoding="utf-8"?>
<p:tagLst xmlns:p="http://schemas.openxmlformats.org/presentationml/2006/main">
  <p:tag name="AS_UNIQUEID" val="155"/>
</p:tagLst>
</file>

<file path=ppt/tags/tag361.xml><?xml version="1.0" encoding="utf-8"?>
<p:tagLst xmlns:p="http://schemas.openxmlformats.org/presentationml/2006/main">
  <p:tag name="AS_UNIQUEID" val="585"/>
</p:tagLst>
</file>

<file path=ppt/tags/tag362.xml><?xml version="1.0" encoding="utf-8"?>
<p:tagLst xmlns:p="http://schemas.openxmlformats.org/presentationml/2006/main">
  <p:tag name="AS_UNIQUEID" val="382"/>
</p:tagLst>
</file>

<file path=ppt/tags/tag363.xml><?xml version="1.0" encoding="utf-8"?>
<p:tagLst xmlns:p="http://schemas.openxmlformats.org/presentationml/2006/main">
  <p:tag name="AS_UNIQUEID" val="383"/>
</p:tagLst>
</file>

<file path=ppt/tags/tag364.xml><?xml version="1.0" encoding="utf-8"?>
<p:tagLst xmlns:p="http://schemas.openxmlformats.org/presentationml/2006/main">
  <p:tag name="AS_UNIQUEID" val="384"/>
</p:tagLst>
</file>

<file path=ppt/tags/tag365.xml><?xml version="1.0" encoding="utf-8"?>
<p:tagLst xmlns:p="http://schemas.openxmlformats.org/presentationml/2006/main">
  <p:tag name="AS_UNIQUEID" val="586"/>
</p:tagLst>
</file>

<file path=ppt/tags/tag366.xml><?xml version="1.0" encoding="utf-8"?>
<p:tagLst xmlns:p="http://schemas.openxmlformats.org/presentationml/2006/main">
  <p:tag name="AS_UNIQUEID" val="156"/>
</p:tagLst>
</file>

<file path=ppt/tags/tag367.xml><?xml version="1.0" encoding="utf-8"?>
<p:tagLst xmlns:p="http://schemas.openxmlformats.org/presentationml/2006/main">
  <p:tag name="AS_UNIQUEID" val="157"/>
</p:tagLst>
</file>

<file path=ppt/tags/tag368.xml><?xml version="1.0" encoding="utf-8"?>
<p:tagLst xmlns:p="http://schemas.openxmlformats.org/presentationml/2006/main">
  <p:tag name="AS_UNIQUEID" val="158"/>
</p:tagLst>
</file>

<file path=ppt/tags/tag369.xml><?xml version="1.0" encoding="utf-8"?>
<p:tagLst xmlns:p="http://schemas.openxmlformats.org/presentationml/2006/main">
  <p:tag name="AS_UNIQUEID" val="159"/>
</p:tagLst>
</file>

<file path=ppt/tags/tag370.xml><?xml version="1.0" encoding="utf-8"?>
<p:tagLst xmlns:p="http://schemas.openxmlformats.org/presentationml/2006/main">
  <p:tag name="AS_UNIQUEID" val="160"/>
</p:tagLst>
</file>

<file path=ppt/tags/tag371.xml><?xml version="1.0" encoding="utf-8"?>
<p:tagLst xmlns:p="http://schemas.openxmlformats.org/presentationml/2006/main">
  <p:tag name="AS_UNIQUEID" val="161"/>
</p:tagLst>
</file>

<file path=ppt/tags/tag372.xml><?xml version="1.0" encoding="utf-8"?>
<p:tagLst xmlns:p="http://schemas.openxmlformats.org/presentationml/2006/main">
  <p:tag name="AS_UNIQUEID" val="162"/>
</p:tagLst>
</file>

<file path=ppt/tags/tag373.xml><?xml version="1.0" encoding="utf-8"?>
<p:tagLst xmlns:p="http://schemas.openxmlformats.org/presentationml/2006/main">
  <p:tag name="AS_UNIQUEID" val="163"/>
</p:tagLst>
</file>

<file path=ppt/tags/tag374.xml><?xml version="1.0" encoding="utf-8"?>
<p:tagLst xmlns:p="http://schemas.openxmlformats.org/presentationml/2006/main">
  <p:tag name="AS_UNIQUEID" val="164"/>
</p:tagLst>
</file>

<file path=ppt/tags/tag375.xml><?xml version="1.0" encoding="utf-8"?>
<p:tagLst xmlns:p="http://schemas.openxmlformats.org/presentationml/2006/main">
  <p:tag name="AS_UNIQUEID" val="165"/>
</p:tagLst>
</file>

<file path=ppt/tags/tag376.xml><?xml version="1.0" encoding="utf-8"?>
<p:tagLst xmlns:p="http://schemas.openxmlformats.org/presentationml/2006/main">
  <p:tag name="AS_UNIQUEID" val="166"/>
</p:tagLst>
</file>

<file path=ppt/tags/tag377.xml><?xml version="1.0" encoding="utf-8"?>
<p:tagLst xmlns:p="http://schemas.openxmlformats.org/presentationml/2006/main">
  <p:tag name="AS_UNIQUEID" val="587"/>
</p:tagLst>
</file>

<file path=ppt/tags/tag378.xml><?xml version="1.0" encoding="utf-8"?>
<p:tagLst xmlns:p="http://schemas.openxmlformats.org/presentationml/2006/main">
  <p:tag name="AS_UNIQUEID" val="385"/>
</p:tagLst>
</file>

<file path=ppt/tags/tag379.xml><?xml version="1.0" encoding="utf-8"?>
<p:tagLst xmlns:p="http://schemas.openxmlformats.org/presentationml/2006/main">
  <p:tag name="AS_UNIQUEID" val="386"/>
</p:tagLst>
</file>

<file path=ppt/tags/tag380.xml><?xml version="1.0" encoding="utf-8"?>
<p:tagLst xmlns:p="http://schemas.openxmlformats.org/presentationml/2006/main">
  <p:tag name="AS_UNIQUEID" val="387"/>
</p:tagLst>
</file>

<file path=ppt/tags/tag381.xml><?xml version="1.0" encoding="utf-8"?>
<p:tagLst xmlns:p="http://schemas.openxmlformats.org/presentationml/2006/main">
  <p:tag name="AS_UNIQUEID" val="588"/>
</p:tagLst>
</file>

<file path=ppt/tags/tag382.xml><?xml version="1.0" encoding="utf-8"?>
<p:tagLst xmlns:p="http://schemas.openxmlformats.org/presentationml/2006/main">
  <p:tag name="AS_UNIQUEID" val="167"/>
</p:tagLst>
</file>

<file path=ppt/tags/tag383.xml><?xml version="1.0" encoding="utf-8"?>
<p:tagLst xmlns:p="http://schemas.openxmlformats.org/presentationml/2006/main">
  <p:tag name="AS_UNIQUEID" val="168"/>
</p:tagLst>
</file>

<file path=ppt/tags/tag384.xml><?xml version="1.0" encoding="utf-8"?>
<p:tagLst xmlns:p="http://schemas.openxmlformats.org/presentationml/2006/main">
  <p:tag name="AS_UNIQUEID" val="169"/>
</p:tagLst>
</file>

<file path=ppt/tags/tag385.xml><?xml version="1.0" encoding="utf-8"?>
<p:tagLst xmlns:p="http://schemas.openxmlformats.org/presentationml/2006/main">
  <p:tag name="AS_UNIQUEID" val="170"/>
</p:tagLst>
</file>

<file path=ppt/tags/tag386.xml><?xml version="1.0" encoding="utf-8"?>
<p:tagLst xmlns:p="http://schemas.openxmlformats.org/presentationml/2006/main">
  <p:tag name="AS_UNIQUEID" val="171"/>
</p:tagLst>
</file>

<file path=ppt/tags/tag387.xml><?xml version="1.0" encoding="utf-8"?>
<p:tagLst xmlns:p="http://schemas.openxmlformats.org/presentationml/2006/main">
  <p:tag name="AS_UNIQUEID" val="172"/>
</p:tagLst>
</file>

<file path=ppt/tags/tag388.xml><?xml version="1.0" encoding="utf-8"?>
<p:tagLst xmlns:p="http://schemas.openxmlformats.org/presentationml/2006/main">
  <p:tag name="AS_UNIQUEID" val="173"/>
</p:tagLst>
</file>

<file path=ppt/tags/tag389.xml><?xml version="1.0" encoding="utf-8"?>
<p:tagLst xmlns:p="http://schemas.openxmlformats.org/presentationml/2006/main">
  <p:tag name="AS_UNIQUEID" val="174"/>
</p:tagLst>
</file>

<file path=ppt/tags/tag390.xml><?xml version="1.0" encoding="utf-8"?>
<p:tagLst xmlns:p="http://schemas.openxmlformats.org/presentationml/2006/main">
  <p:tag name="AS_UNIQUEID" val="175"/>
</p:tagLst>
</file>

<file path=ppt/tags/tag391.xml><?xml version="1.0" encoding="utf-8"?>
<p:tagLst xmlns:p="http://schemas.openxmlformats.org/presentationml/2006/main">
  <p:tag name="AS_UNIQUEID" val="176"/>
</p:tagLst>
</file>

<file path=ppt/tags/tag392.xml><?xml version="1.0" encoding="utf-8"?>
<p:tagLst xmlns:p="http://schemas.openxmlformats.org/presentationml/2006/main">
  <p:tag name="AS_UNIQUEID" val="177"/>
</p:tagLst>
</file>

<file path=ppt/tags/tag393.xml><?xml version="1.0" encoding="utf-8"?>
<p:tagLst xmlns:p="http://schemas.openxmlformats.org/presentationml/2006/main">
  <p:tag name="AS_UNIQUEID" val="589"/>
</p:tagLst>
</file>

<file path=ppt/tags/tag394.xml><?xml version="1.0" encoding="utf-8"?>
<p:tagLst xmlns:p="http://schemas.openxmlformats.org/presentationml/2006/main">
  <p:tag name="AS_UNIQUEID" val="388"/>
</p:tagLst>
</file>

<file path=ppt/tags/tag395.xml><?xml version="1.0" encoding="utf-8"?>
<p:tagLst xmlns:p="http://schemas.openxmlformats.org/presentationml/2006/main">
  <p:tag name="AS_UNIQUEID" val="389"/>
</p:tagLst>
</file>

<file path=ppt/tags/tag396.xml><?xml version="1.0" encoding="utf-8"?>
<p:tagLst xmlns:p="http://schemas.openxmlformats.org/presentationml/2006/main">
  <p:tag name="AS_UNIQUEID" val="390"/>
</p:tagLst>
</file>

<file path=ppt/tags/tag397.xml><?xml version="1.0" encoding="utf-8"?>
<p:tagLst xmlns:p="http://schemas.openxmlformats.org/presentationml/2006/main">
  <p:tag name="AS_UNIQUEID" val="590"/>
</p:tagLst>
</file>

<file path=ppt/tags/tag398.xml><?xml version="1.0" encoding="utf-8"?>
<p:tagLst xmlns:p="http://schemas.openxmlformats.org/presentationml/2006/main">
  <p:tag name="AS_UNIQUEID" val="178"/>
</p:tagLst>
</file>

<file path=ppt/tags/tag399.xml><?xml version="1.0" encoding="utf-8"?>
<p:tagLst xmlns:p="http://schemas.openxmlformats.org/presentationml/2006/main">
  <p:tag name="AS_UNIQUEID" val="179"/>
</p:tagLst>
</file>

<file path=ppt/tags/tag400.xml><?xml version="1.0" encoding="utf-8"?>
<p:tagLst xmlns:p="http://schemas.openxmlformats.org/presentationml/2006/main">
  <p:tag name="AS_UNIQUEID" val="180"/>
</p:tagLst>
</file>

<file path=ppt/tags/tag401.xml><?xml version="1.0" encoding="utf-8"?>
<p:tagLst xmlns:p="http://schemas.openxmlformats.org/presentationml/2006/main">
  <p:tag name="AS_UNIQUEID" val="181"/>
</p:tagLst>
</file>

<file path=ppt/tags/tag402.xml><?xml version="1.0" encoding="utf-8"?>
<p:tagLst xmlns:p="http://schemas.openxmlformats.org/presentationml/2006/main">
  <p:tag name="AS_UNIQUEID" val="182"/>
</p:tagLst>
</file>

<file path=ppt/tags/tag403.xml><?xml version="1.0" encoding="utf-8"?>
<p:tagLst xmlns:p="http://schemas.openxmlformats.org/presentationml/2006/main">
  <p:tag name="AS_UNIQUEID" val="183"/>
</p:tagLst>
</file>

<file path=ppt/tags/tag404.xml><?xml version="1.0" encoding="utf-8"?>
<p:tagLst xmlns:p="http://schemas.openxmlformats.org/presentationml/2006/main">
  <p:tag name="AS_UNIQUEID" val="184"/>
</p:tagLst>
</file>

<file path=ppt/tags/tag405.xml><?xml version="1.0" encoding="utf-8"?>
<p:tagLst xmlns:p="http://schemas.openxmlformats.org/presentationml/2006/main">
  <p:tag name="AS_UNIQUEID" val="185"/>
</p:tagLst>
</file>

<file path=ppt/tags/tag406.xml><?xml version="1.0" encoding="utf-8"?>
<p:tagLst xmlns:p="http://schemas.openxmlformats.org/presentationml/2006/main">
  <p:tag name="AS_UNIQUEID" val="186"/>
</p:tagLst>
</file>

<file path=ppt/tags/tag407.xml><?xml version="1.0" encoding="utf-8"?>
<p:tagLst xmlns:p="http://schemas.openxmlformats.org/presentationml/2006/main">
  <p:tag name="AS_UNIQUEID" val="591"/>
</p:tagLst>
</file>

<file path=ppt/tags/tag408.xml><?xml version="1.0" encoding="utf-8"?>
<p:tagLst xmlns:p="http://schemas.openxmlformats.org/presentationml/2006/main">
  <p:tag name="AS_UNIQUEID" val="391"/>
</p:tagLst>
</file>

<file path=ppt/tags/tag409.xml><?xml version="1.0" encoding="utf-8"?>
<p:tagLst xmlns:p="http://schemas.openxmlformats.org/presentationml/2006/main">
  <p:tag name="AS_UNIQUEID" val="392"/>
</p:tagLst>
</file>

<file path=ppt/tags/tag410.xml><?xml version="1.0" encoding="utf-8"?>
<p:tagLst xmlns:p="http://schemas.openxmlformats.org/presentationml/2006/main">
  <p:tag name="AS_UNIQUEID" val="393"/>
</p:tagLst>
</file>

<file path=ppt/tags/tag411.xml><?xml version="1.0" encoding="utf-8"?>
<p:tagLst xmlns:p="http://schemas.openxmlformats.org/presentationml/2006/main">
  <p:tag name="AS_UNIQUEID" val="592"/>
</p:tagLst>
</file>

<file path=ppt/tags/tag412.xml><?xml version="1.0" encoding="utf-8"?>
<p:tagLst xmlns:p="http://schemas.openxmlformats.org/presentationml/2006/main">
  <p:tag name="AS_UNIQUEID" val="187"/>
</p:tagLst>
</file>

<file path=ppt/tags/tag413.xml><?xml version="1.0" encoding="utf-8"?>
<p:tagLst xmlns:p="http://schemas.openxmlformats.org/presentationml/2006/main">
  <p:tag name="AS_UNIQUEID" val="188"/>
</p:tagLst>
</file>

<file path=ppt/tags/tag414.xml><?xml version="1.0" encoding="utf-8"?>
<p:tagLst xmlns:p="http://schemas.openxmlformats.org/presentationml/2006/main">
  <p:tag name="AS_UNIQUEID" val="189"/>
</p:tagLst>
</file>

<file path=ppt/tags/tag415.xml><?xml version="1.0" encoding="utf-8"?>
<p:tagLst xmlns:p="http://schemas.openxmlformats.org/presentationml/2006/main">
  <p:tag name="AS_UNIQUEID" val="190"/>
</p:tagLst>
</file>

<file path=ppt/tags/tag416.xml><?xml version="1.0" encoding="utf-8"?>
<p:tagLst xmlns:p="http://schemas.openxmlformats.org/presentationml/2006/main">
  <p:tag name="AS_UNIQUEID" val="191"/>
</p:tagLst>
</file>

<file path=ppt/tags/tag417.xml><?xml version="1.0" encoding="utf-8"?>
<p:tagLst xmlns:p="http://schemas.openxmlformats.org/presentationml/2006/main">
  <p:tag name="AS_UNIQUEID" val="192"/>
</p:tagLst>
</file>

<file path=ppt/tags/tag418.xml><?xml version="1.0" encoding="utf-8"?>
<p:tagLst xmlns:p="http://schemas.openxmlformats.org/presentationml/2006/main">
  <p:tag name="AS_UNIQUEID" val="193"/>
</p:tagLst>
</file>

<file path=ppt/tags/tag419.xml><?xml version="1.0" encoding="utf-8"?>
<p:tagLst xmlns:p="http://schemas.openxmlformats.org/presentationml/2006/main">
  <p:tag name="AS_UNIQUEID" val="194"/>
</p:tagLst>
</file>

<file path=ppt/tags/tag420.xml><?xml version="1.0" encoding="utf-8"?>
<p:tagLst xmlns:p="http://schemas.openxmlformats.org/presentationml/2006/main">
  <p:tag name="AS_UNIQUEID" val="195"/>
</p:tagLst>
</file>

<file path=ppt/tags/tag421.xml><?xml version="1.0" encoding="utf-8"?>
<p:tagLst xmlns:p="http://schemas.openxmlformats.org/presentationml/2006/main">
  <p:tag name="AS_UNIQUEID" val="196"/>
</p:tagLst>
</file>

<file path=ppt/tags/tag422.xml><?xml version="1.0" encoding="utf-8"?>
<p:tagLst xmlns:p="http://schemas.openxmlformats.org/presentationml/2006/main">
  <p:tag name="AS_UNIQUEID" val="593"/>
</p:tagLst>
</file>

<file path=ppt/tags/tag423.xml><?xml version="1.0" encoding="utf-8"?>
<p:tagLst xmlns:p="http://schemas.openxmlformats.org/presentationml/2006/main">
  <p:tag name="AS_UNIQUEID" val="394"/>
</p:tagLst>
</file>

<file path=ppt/tags/tag424.xml><?xml version="1.0" encoding="utf-8"?>
<p:tagLst xmlns:p="http://schemas.openxmlformats.org/presentationml/2006/main">
  <p:tag name="AS_UNIQUEID" val="395"/>
</p:tagLst>
</file>

<file path=ppt/tags/tag425.xml><?xml version="1.0" encoding="utf-8"?>
<p:tagLst xmlns:p="http://schemas.openxmlformats.org/presentationml/2006/main">
  <p:tag name="AS_UNIQUEID" val="396"/>
</p:tagLst>
</file>

<file path=ppt/tags/tag426.xml><?xml version="1.0" encoding="utf-8"?>
<p:tagLst xmlns:p="http://schemas.openxmlformats.org/presentationml/2006/main">
  <p:tag name="AS_UNIQUEID" val="594"/>
</p:tagLst>
</file>

<file path=ppt/tags/tag427.xml><?xml version="1.0" encoding="utf-8"?>
<p:tagLst xmlns:p="http://schemas.openxmlformats.org/presentationml/2006/main">
  <p:tag name="AS_UNIQUEID" val="197"/>
</p:tagLst>
</file>

<file path=ppt/tags/tag428.xml><?xml version="1.0" encoding="utf-8"?>
<p:tagLst xmlns:p="http://schemas.openxmlformats.org/presentationml/2006/main">
  <p:tag name="AS_UNIQUEID" val="198"/>
</p:tagLst>
</file>

<file path=ppt/tags/tag429.xml><?xml version="1.0" encoding="utf-8"?>
<p:tagLst xmlns:p="http://schemas.openxmlformats.org/presentationml/2006/main">
  <p:tag name="AS_UNIQUEID" val="199"/>
</p:tagLst>
</file>

<file path=ppt/tags/tag430.xml><?xml version="1.0" encoding="utf-8"?>
<p:tagLst xmlns:p="http://schemas.openxmlformats.org/presentationml/2006/main">
  <p:tag name="AS_UNIQUEID" val="200"/>
</p:tagLst>
</file>

<file path=ppt/tags/tag431.xml><?xml version="1.0" encoding="utf-8"?>
<p:tagLst xmlns:p="http://schemas.openxmlformats.org/presentationml/2006/main">
  <p:tag name="AS_UNIQUEID" val="201"/>
</p:tagLst>
</file>

<file path=ppt/tags/tag432.xml><?xml version="1.0" encoding="utf-8"?>
<p:tagLst xmlns:p="http://schemas.openxmlformats.org/presentationml/2006/main">
  <p:tag name="AS_UNIQUEID" val="202"/>
</p:tagLst>
</file>

<file path=ppt/tags/tag433.xml><?xml version="1.0" encoding="utf-8"?>
<p:tagLst xmlns:p="http://schemas.openxmlformats.org/presentationml/2006/main">
  <p:tag name="AS_UNIQUEID" val="203"/>
</p:tagLst>
</file>

<file path=ppt/tags/tag434.xml><?xml version="1.0" encoding="utf-8"?>
<p:tagLst xmlns:p="http://schemas.openxmlformats.org/presentationml/2006/main">
  <p:tag name="AS_UNIQUEID" val="204"/>
</p:tagLst>
</file>

<file path=ppt/tags/tag435.xml><?xml version="1.0" encoding="utf-8"?>
<p:tagLst xmlns:p="http://schemas.openxmlformats.org/presentationml/2006/main">
  <p:tag name="AS_UNIQUEID" val="205"/>
</p:tagLst>
</file>

<file path=ppt/tags/tag436.xml><?xml version="1.0" encoding="utf-8"?>
<p:tagLst xmlns:p="http://schemas.openxmlformats.org/presentationml/2006/main">
  <p:tag name="AS_UNIQUEID" val="206"/>
</p:tagLst>
</file>

<file path=ppt/tags/tag437.xml><?xml version="1.0" encoding="utf-8"?>
<p:tagLst xmlns:p="http://schemas.openxmlformats.org/presentationml/2006/main">
  <p:tag name="AS_UNIQUEID" val="595"/>
</p:tagLst>
</file>

<file path=ppt/tags/tag438.xml><?xml version="1.0" encoding="utf-8"?>
<p:tagLst xmlns:p="http://schemas.openxmlformats.org/presentationml/2006/main">
  <p:tag name="AS_UNIQUEID" val="397"/>
</p:tagLst>
</file>

<file path=ppt/tags/tag439.xml><?xml version="1.0" encoding="utf-8"?>
<p:tagLst xmlns:p="http://schemas.openxmlformats.org/presentationml/2006/main">
  <p:tag name="AS_UNIQUEID" val="398"/>
</p:tagLst>
</file>

<file path=ppt/tags/tag440.xml><?xml version="1.0" encoding="utf-8"?>
<p:tagLst xmlns:p="http://schemas.openxmlformats.org/presentationml/2006/main">
  <p:tag name="AS_UNIQUEID" val="399"/>
</p:tagLst>
</file>

<file path=ppt/tags/tag441.xml><?xml version="1.0" encoding="utf-8"?>
<p:tagLst xmlns:p="http://schemas.openxmlformats.org/presentationml/2006/main">
  <p:tag name="AS_UNIQUEID" val="596"/>
</p:tagLst>
</file>

<file path=ppt/tags/tag442.xml><?xml version="1.0" encoding="utf-8"?>
<p:tagLst xmlns:p="http://schemas.openxmlformats.org/presentationml/2006/main">
  <p:tag name="AS_UNIQUEID" val="207"/>
</p:tagLst>
</file>

<file path=ppt/tags/tag443.xml><?xml version="1.0" encoding="utf-8"?>
<p:tagLst xmlns:p="http://schemas.openxmlformats.org/presentationml/2006/main">
  <p:tag name="AS_UNIQUEID" val="208"/>
</p:tagLst>
</file>

<file path=ppt/tags/tag444.xml><?xml version="1.0" encoding="utf-8"?>
<p:tagLst xmlns:p="http://schemas.openxmlformats.org/presentationml/2006/main">
  <p:tag name="AS_UNIQUEID" val="209"/>
</p:tagLst>
</file>

<file path=ppt/tags/tag445.xml><?xml version="1.0" encoding="utf-8"?>
<p:tagLst xmlns:p="http://schemas.openxmlformats.org/presentationml/2006/main">
  <p:tag name="AS_UNIQUEID" val="210"/>
</p:tagLst>
</file>

<file path=ppt/tags/tag446.xml><?xml version="1.0" encoding="utf-8"?>
<p:tagLst xmlns:p="http://schemas.openxmlformats.org/presentationml/2006/main">
  <p:tag name="AS_UNIQUEID" val="211"/>
</p:tagLst>
</file>

<file path=ppt/tags/tag447.xml><?xml version="1.0" encoding="utf-8"?>
<p:tagLst xmlns:p="http://schemas.openxmlformats.org/presentationml/2006/main">
  <p:tag name="AS_UNIQUEID" val="212"/>
</p:tagLst>
</file>

<file path=ppt/tags/tag448.xml><?xml version="1.0" encoding="utf-8"?>
<p:tagLst xmlns:p="http://schemas.openxmlformats.org/presentationml/2006/main">
  <p:tag name="AS_UNIQUEID" val="213"/>
</p:tagLst>
</file>

<file path=ppt/tags/tag449.xml><?xml version="1.0" encoding="utf-8"?>
<p:tagLst xmlns:p="http://schemas.openxmlformats.org/presentationml/2006/main">
  <p:tag name="AS_UNIQUEID" val="214"/>
</p:tagLst>
</file>

<file path=ppt/tags/tag450.xml><?xml version="1.0" encoding="utf-8"?>
<p:tagLst xmlns:p="http://schemas.openxmlformats.org/presentationml/2006/main">
  <p:tag name="AS_UNIQUEID" val="215"/>
</p:tagLst>
</file>

<file path=ppt/tags/tag451.xml><?xml version="1.0" encoding="utf-8"?>
<p:tagLst xmlns:p="http://schemas.openxmlformats.org/presentationml/2006/main">
  <p:tag name="AS_UNIQUEID" val="597"/>
</p:tagLst>
</file>

<file path=ppt/tags/tag452.xml><?xml version="1.0" encoding="utf-8"?>
<p:tagLst xmlns:p="http://schemas.openxmlformats.org/presentationml/2006/main">
  <p:tag name="AS_UNIQUEID" val="598"/>
</p:tagLst>
</file>

<file path=ppt/tags/tag453.xml><?xml version="1.0" encoding="utf-8"?>
<p:tagLst xmlns:p="http://schemas.openxmlformats.org/presentationml/2006/main">
  <p:tag name="AS_UNIQUEID" val="216"/>
</p:tagLst>
</file>

<file path=ppt/tags/tag454.xml><?xml version="1.0" encoding="utf-8"?>
<p:tagLst xmlns:p="http://schemas.openxmlformats.org/presentationml/2006/main">
  <p:tag name="AS_UNIQUEID" val="217"/>
</p:tagLst>
</file>

<file path=ppt/tags/tag455.xml><?xml version="1.0" encoding="utf-8"?>
<p:tagLst xmlns:p="http://schemas.openxmlformats.org/presentationml/2006/main">
  <p:tag name="AS_UNIQUEID" val="218"/>
</p:tagLst>
</file>

<file path=ppt/tags/tag456.xml><?xml version="1.0" encoding="utf-8"?>
<p:tagLst xmlns:p="http://schemas.openxmlformats.org/presentationml/2006/main">
  <p:tag name="AS_UNIQUEID" val="219"/>
</p:tagLst>
</file>

<file path=ppt/tags/tag457.xml><?xml version="1.0" encoding="utf-8"?>
<p:tagLst xmlns:p="http://schemas.openxmlformats.org/presentationml/2006/main">
  <p:tag name="AS_UNIQUEID" val="220"/>
</p:tagLst>
</file>

<file path=ppt/tags/tag458.xml><?xml version="1.0" encoding="utf-8"?>
<p:tagLst xmlns:p="http://schemas.openxmlformats.org/presentationml/2006/main">
  <p:tag name="AS_UNIQUEID" val="221"/>
</p:tagLst>
</file>

<file path=ppt/tags/tag459.xml><?xml version="1.0" encoding="utf-8"?>
<p:tagLst xmlns:p="http://schemas.openxmlformats.org/presentationml/2006/main">
  <p:tag name="AS_UNIQUEID" val="222"/>
</p:tagLst>
</file>

<file path=ppt/tags/tag460.xml><?xml version="1.0" encoding="utf-8"?>
<p:tagLst xmlns:p="http://schemas.openxmlformats.org/presentationml/2006/main">
  <p:tag name="AS_UNIQUEID" val="223"/>
</p:tagLst>
</file>

<file path=ppt/tags/tag461.xml><?xml version="1.0" encoding="utf-8"?>
<p:tagLst xmlns:p="http://schemas.openxmlformats.org/presentationml/2006/main">
  <p:tag name="AS_UNIQUEID" val="224"/>
</p:tagLst>
</file>

<file path=ppt/tags/tag462.xml><?xml version="1.0" encoding="utf-8"?>
<p:tagLst xmlns:p="http://schemas.openxmlformats.org/presentationml/2006/main">
  <p:tag name="AS_UNIQUEID" val="225"/>
</p:tagLst>
</file>

<file path=ppt/tags/tag463.xml><?xml version="1.0" encoding="utf-8"?>
<p:tagLst xmlns:p="http://schemas.openxmlformats.org/presentationml/2006/main">
  <p:tag name="AS_UNIQUEID" val="226"/>
</p:tagLst>
</file>

<file path=ppt/tags/tag464.xml><?xml version="1.0" encoding="utf-8"?>
<p:tagLst xmlns:p="http://schemas.openxmlformats.org/presentationml/2006/main">
  <p:tag name="AS_UNIQUEID" val="227"/>
</p:tagLst>
</file>

<file path=ppt/tags/tag465.xml><?xml version="1.0" encoding="utf-8"?>
<p:tagLst xmlns:p="http://schemas.openxmlformats.org/presentationml/2006/main">
  <p:tag name="AS_UNIQUEID" val="228"/>
</p:tagLst>
</file>

<file path=ppt/tags/tag466.xml><?xml version="1.0" encoding="utf-8"?>
<p:tagLst xmlns:p="http://schemas.openxmlformats.org/presentationml/2006/main">
  <p:tag name="AS_UNIQUEID" val="229"/>
</p:tagLst>
</file>

<file path=ppt/tags/tag467.xml><?xml version="1.0" encoding="utf-8"?>
<p:tagLst xmlns:p="http://schemas.openxmlformats.org/presentationml/2006/main">
  <p:tag name="AS_UNIQUEID" val="230"/>
</p:tagLst>
</file>

<file path=ppt/tags/tag468.xml><?xml version="1.0" encoding="utf-8"?>
<p:tagLst xmlns:p="http://schemas.openxmlformats.org/presentationml/2006/main">
  <p:tag name="AS_UNIQUEID" val="231"/>
</p:tagLst>
</file>

<file path=ppt/tags/tag469.xml><?xml version="1.0" encoding="utf-8"?>
<p:tagLst xmlns:p="http://schemas.openxmlformats.org/presentationml/2006/main">
  <p:tag name="AS_UNIQUEID" val="232"/>
</p:tagLst>
</file>

<file path=ppt/tags/tag470.xml><?xml version="1.0" encoding="utf-8"?>
<p:tagLst xmlns:p="http://schemas.openxmlformats.org/presentationml/2006/main">
  <p:tag name="AS_UNIQUEID" val="233"/>
</p:tagLst>
</file>

<file path=ppt/tags/tag471.xml><?xml version="1.0" encoding="utf-8"?>
<p:tagLst xmlns:p="http://schemas.openxmlformats.org/presentationml/2006/main">
  <p:tag name="AS_UNIQUEID" val="234"/>
</p:tagLst>
</file>

<file path=ppt/tags/tag472.xml><?xml version="1.0" encoding="utf-8"?>
<p:tagLst xmlns:p="http://schemas.openxmlformats.org/presentationml/2006/main">
  <p:tag name="AS_UNIQUEID" val="235"/>
</p:tagLst>
</file>

<file path=ppt/tags/tag473.xml><?xml version="1.0" encoding="utf-8"?>
<p:tagLst xmlns:p="http://schemas.openxmlformats.org/presentationml/2006/main">
  <p:tag name="AS_UNIQUEID" val="236"/>
</p:tagLst>
</file>

<file path=ppt/tags/tag474.xml><?xml version="1.0" encoding="utf-8"?>
<p:tagLst xmlns:p="http://schemas.openxmlformats.org/presentationml/2006/main">
  <p:tag name="AS_UNIQUEID" val="237"/>
</p:tagLst>
</file>

<file path=ppt/tags/tag475.xml><?xml version="1.0" encoding="utf-8"?>
<p:tagLst xmlns:p="http://schemas.openxmlformats.org/presentationml/2006/main">
  <p:tag name="AS_UNIQUEID" val="238"/>
</p:tagLst>
</file>

<file path=ppt/tags/tag476.xml><?xml version="1.0" encoding="utf-8"?>
<p:tagLst xmlns:p="http://schemas.openxmlformats.org/presentationml/2006/main">
  <p:tag name="AS_UNIQUEID" val="239"/>
</p:tagLst>
</file>

<file path=ppt/tags/tag477.xml><?xml version="1.0" encoding="utf-8"?>
<p:tagLst xmlns:p="http://schemas.openxmlformats.org/presentationml/2006/main">
  <p:tag name="AS_UNIQUEID" val="240"/>
</p:tagLst>
</file>

<file path=ppt/tags/tag478.xml><?xml version="1.0" encoding="utf-8"?>
<p:tagLst xmlns:p="http://schemas.openxmlformats.org/presentationml/2006/main">
  <p:tag name="AS_UNIQUEID" val="241"/>
</p:tagLst>
</file>

<file path=ppt/tags/tag479.xml><?xml version="1.0" encoding="utf-8"?>
<p:tagLst xmlns:p="http://schemas.openxmlformats.org/presentationml/2006/main">
  <p:tag name="AS_UNIQUEID" val="599"/>
</p:tagLst>
</file>

<file path=ppt/tags/tag480.xml><?xml version="1.0" encoding="utf-8"?>
<p:tagLst xmlns:p="http://schemas.openxmlformats.org/presentationml/2006/main">
  <p:tag name="AS_UNIQUEID" val="242"/>
</p:tagLst>
</file>

<file path=ppt/tags/tag481.xml><?xml version="1.0" encoding="utf-8"?>
<p:tagLst xmlns:p="http://schemas.openxmlformats.org/presentationml/2006/main">
  <p:tag name="AS_UNIQUEID" val="243"/>
</p:tagLst>
</file>

<file path=ppt/tags/tag482.xml><?xml version="1.0" encoding="utf-8"?>
<p:tagLst xmlns:p="http://schemas.openxmlformats.org/presentationml/2006/main">
  <p:tag name="AS_UNIQUEID" val="244"/>
</p:tagLst>
</file>

<file path=ppt/tags/tag483.xml><?xml version="1.0" encoding="utf-8"?>
<p:tagLst xmlns:p="http://schemas.openxmlformats.org/presentationml/2006/main">
  <p:tag name="AS_UNIQUEID" val="245"/>
</p:tagLst>
</file>

<file path=ppt/tags/tag484.xml><?xml version="1.0" encoding="utf-8"?>
<p:tagLst xmlns:p="http://schemas.openxmlformats.org/presentationml/2006/main">
  <p:tag name="AS_UNIQUEID" val="246"/>
</p:tagLst>
</file>

<file path=ppt/tags/tag485.xml><?xml version="1.0" encoding="utf-8"?>
<p:tagLst xmlns:p="http://schemas.openxmlformats.org/presentationml/2006/main">
  <p:tag name="AS_UNIQUEID" val="247"/>
</p:tagLst>
</file>

<file path=ppt/tags/tag486.xml><?xml version="1.0" encoding="utf-8"?>
<p:tagLst xmlns:p="http://schemas.openxmlformats.org/presentationml/2006/main">
  <p:tag name="AS_UNIQUEID" val="248"/>
</p:tagLst>
</file>

<file path=ppt/tags/tag487.xml><?xml version="1.0" encoding="utf-8"?>
<p:tagLst xmlns:p="http://schemas.openxmlformats.org/presentationml/2006/main">
  <p:tag name="AS_UNIQUEID" val="600"/>
</p:tagLst>
</file>

<file path=ppt/tags/tag488.xml><?xml version="1.0" encoding="utf-8"?>
<p:tagLst xmlns:p="http://schemas.openxmlformats.org/presentationml/2006/main">
  <p:tag name="AS_UNIQUEID" val="249"/>
</p:tagLst>
</file>

<file path=ppt/tags/tag489.xml><?xml version="1.0" encoding="utf-8"?>
<p:tagLst xmlns:p="http://schemas.openxmlformats.org/presentationml/2006/main">
  <p:tag name="AS_UNIQUEID" val="250"/>
</p:tagLst>
</file>

<file path=ppt/tags/tag490.xml><?xml version="1.0" encoding="utf-8"?>
<p:tagLst xmlns:p="http://schemas.openxmlformats.org/presentationml/2006/main">
  <p:tag name="AS_UNIQUEID" val="251"/>
</p:tagLst>
</file>

<file path=ppt/tags/tag491.xml><?xml version="1.0" encoding="utf-8"?>
<p:tagLst xmlns:p="http://schemas.openxmlformats.org/presentationml/2006/main">
  <p:tag name="AS_UNIQUEID" val="252"/>
</p:tagLst>
</file>

<file path=ppt/tags/tag492.xml><?xml version="1.0" encoding="utf-8"?>
<p:tagLst xmlns:p="http://schemas.openxmlformats.org/presentationml/2006/main">
  <p:tag name="AS_UNIQUEID" val="253"/>
</p:tagLst>
</file>

<file path=ppt/tags/tag493.xml><?xml version="1.0" encoding="utf-8"?>
<p:tagLst xmlns:p="http://schemas.openxmlformats.org/presentationml/2006/main">
  <p:tag name="AS_UNIQUEID" val="254"/>
</p:tagLst>
</file>

<file path=ppt/tags/tag494.xml><?xml version="1.0" encoding="utf-8"?>
<p:tagLst xmlns:p="http://schemas.openxmlformats.org/presentationml/2006/main">
  <p:tag name="AS_UNIQUEID" val="255"/>
</p:tagLst>
</file>

<file path=ppt/tags/tag495.xml><?xml version="1.0" encoding="utf-8"?>
<p:tagLst xmlns:p="http://schemas.openxmlformats.org/presentationml/2006/main">
  <p:tag name="AS_UNIQUEID" val="256"/>
</p:tagLst>
</file>

<file path=ppt/tags/tag496.xml><?xml version="1.0" encoding="utf-8"?>
<p:tagLst xmlns:p="http://schemas.openxmlformats.org/presentationml/2006/main">
  <p:tag name="AS_UNIQUEID" val="257"/>
</p:tagLst>
</file>

<file path=ppt/tags/tag497.xml><?xml version="1.0" encoding="utf-8"?>
<p:tagLst xmlns:p="http://schemas.openxmlformats.org/presentationml/2006/main">
  <p:tag name="AS_UNIQUEID" val="258"/>
</p:tagLst>
</file>

<file path=ppt/tags/tag498.xml><?xml version="1.0" encoding="utf-8"?>
<p:tagLst xmlns:p="http://schemas.openxmlformats.org/presentationml/2006/main">
  <p:tag name="AS_UNIQUEID" val="259"/>
</p:tagLst>
</file>

<file path=ppt/tags/tag499.xml><?xml version="1.0" encoding="utf-8"?>
<p:tagLst xmlns:p="http://schemas.openxmlformats.org/presentationml/2006/main">
  <p:tag name="AS_UNIQUEID" val="260"/>
</p:tagLst>
</file>

<file path=ppt/tags/tag500.xml><?xml version="1.0" encoding="utf-8"?>
<p:tagLst xmlns:p="http://schemas.openxmlformats.org/presentationml/2006/main">
  <p:tag name="AS_UNIQUEID" val="261"/>
</p:tagLst>
</file>

<file path=ppt/tags/tag501.xml><?xml version="1.0" encoding="utf-8"?>
<p:tagLst xmlns:p="http://schemas.openxmlformats.org/presentationml/2006/main">
  <p:tag name="AS_UNIQUEID" val="262"/>
</p:tagLst>
</file>

<file path=ppt/tags/tag502.xml><?xml version="1.0" encoding="utf-8"?>
<p:tagLst xmlns:p="http://schemas.openxmlformats.org/presentationml/2006/main">
  <p:tag name="AS_UNIQUEID" val="263"/>
</p:tagLst>
</file>

<file path=ppt/tags/tag503.xml><?xml version="1.0" encoding="utf-8"?>
<p:tagLst xmlns:p="http://schemas.openxmlformats.org/presentationml/2006/main">
  <p:tag name="AS_UNIQUEID" val="264"/>
</p:tagLst>
</file>

<file path=ppt/tags/tag504.xml><?xml version="1.0" encoding="utf-8"?>
<p:tagLst xmlns:p="http://schemas.openxmlformats.org/presentationml/2006/main">
  <p:tag name="AS_UNIQUEID" val="601"/>
</p:tagLst>
</file>

<file path=ppt/tags/tag505.xml><?xml version="1.0" encoding="utf-8"?>
<p:tagLst xmlns:p="http://schemas.openxmlformats.org/presentationml/2006/main">
  <p:tag name="AS_UNIQUEID" val="400"/>
</p:tagLst>
</file>

<file path=ppt/tags/tag506.xml><?xml version="1.0" encoding="utf-8"?>
<p:tagLst xmlns:p="http://schemas.openxmlformats.org/presentationml/2006/main">
  <p:tag name="AS_UNIQUEID" val="401"/>
</p:tagLst>
</file>

<file path=ppt/tags/tag507.xml><?xml version="1.0" encoding="utf-8"?>
<p:tagLst xmlns:p="http://schemas.openxmlformats.org/presentationml/2006/main">
  <p:tag name="AS_UNIQUEID" val="402"/>
</p:tagLst>
</file>

<file path=ppt/tags/tag508.xml><?xml version="1.0" encoding="utf-8"?>
<p:tagLst xmlns:p="http://schemas.openxmlformats.org/presentationml/2006/main">
  <p:tag name="AS_UNIQUEID" val="602"/>
</p:tagLst>
</file>

<file path=ppt/tags/tag509.xml><?xml version="1.0" encoding="utf-8"?>
<p:tagLst xmlns:p="http://schemas.openxmlformats.org/presentationml/2006/main">
  <p:tag name="AS_UNIQUEID" val="603"/>
</p:tagLst>
</file>

<file path=ppt/tags/tag510.xml><?xml version="1.0" encoding="utf-8"?>
<p:tagLst xmlns:p="http://schemas.openxmlformats.org/presentationml/2006/main">
  <p:tag name="AS_UNIQUEID" val="265"/>
</p:tagLst>
</file>

<file path=ppt/tags/tag511.xml><?xml version="1.0" encoding="utf-8"?>
<p:tagLst xmlns:p="http://schemas.openxmlformats.org/presentationml/2006/main">
  <p:tag name="AS_UNIQUEID" val="266"/>
</p:tagLst>
</file>

<file path=ppt/tags/tag512.xml><?xml version="1.0" encoding="utf-8"?>
<p:tagLst xmlns:p="http://schemas.openxmlformats.org/presentationml/2006/main">
  <p:tag name="AS_UNIQUEID" val="267"/>
</p:tagLst>
</file>

<file path=ppt/tags/tag513.xml><?xml version="1.0" encoding="utf-8"?>
<p:tagLst xmlns:p="http://schemas.openxmlformats.org/presentationml/2006/main">
  <p:tag name="AS_UNIQUEID" val="268"/>
</p:tagLst>
</file>

<file path=ppt/tags/tag514.xml><?xml version="1.0" encoding="utf-8"?>
<p:tagLst xmlns:p="http://schemas.openxmlformats.org/presentationml/2006/main">
  <p:tag name="AS_UNIQUEID" val="269"/>
</p:tagLst>
</file>

<file path=ppt/tags/tag515.xml><?xml version="1.0" encoding="utf-8"?>
<p:tagLst xmlns:p="http://schemas.openxmlformats.org/presentationml/2006/main">
  <p:tag name="AS_UNIQUEID" val="270"/>
</p:tagLst>
</file>

<file path=ppt/tags/tag516.xml><?xml version="1.0" encoding="utf-8"?>
<p:tagLst xmlns:p="http://schemas.openxmlformats.org/presentationml/2006/main">
  <p:tag name="AS_UNIQUEID" val="271"/>
</p:tagLst>
</file>

<file path=ppt/tags/tag517.xml><?xml version="1.0" encoding="utf-8"?>
<p:tagLst xmlns:p="http://schemas.openxmlformats.org/presentationml/2006/main">
  <p:tag name="AS_UNIQUEID" val="272"/>
</p:tagLst>
</file>

<file path=ppt/tags/tag518.xml><?xml version="1.0" encoding="utf-8"?>
<p:tagLst xmlns:p="http://schemas.openxmlformats.org/presentationml/2006/main">
  <p:tag name="AS_UNIQUEID" val="604"/>
</p:tagLst>
</file>

<file path=ppt/tags/tag519.xml><?xml version="1.0" encoding="utf-8"?>
<p:tagLst xmlns:p="http://schemas.openxmlformats.org/presentationml/2006/main">
  <p:tag name="AS_UNIQUEID" val="605"/>
</p:tagLst>
</file>

<file path=ppt/tags/tag520.xml><?xml version="1.0" encoding="utf-8"?>
<p:tagLst xmlns:p="http://schemas.openxmlformats.org/presentationml/2006/main">
  <p:tag name="AS_UNIQUEID" val="273"/>
</p:tagLst>
</file>

<file path=ppt/tags/tag521.xml><?xml version="1.0" encoding="utf-8"?>
<p:tagLst xmlns:p="http://schemas.openxmlformats.org/presentationml/2006/main">
  <p:tag name="AS_UNIQUEID" val="274"/>
</p:tagLst>
</file>

<file path=ppt/tags/tag522.xml><?xml version="1.0" encoding="utf-8"?>
<p:tagLst xmlns:p="http://schemas.openxmlformats.org/presentationml/2006/main">
  <p:tag name="AS_UNIQUEID" val="275"/>
</p:tagLst>
</file>

<file path=ppt/tags/tag523.xml><?xml version="1.0" encoding="utf-8"?>
<p:tagLst xmlns:p="http://schemas.openxmlformats.org/presentationml/2006/main">
  <p:tag name="AS_UNIQUEID" val="276"/>
</p:tagLst>
</file>

<file path=ppt/tags/tag524.xml><?xml version="1.0" encoding="utf-8"?>
<p:tagLst xmlns:p="http://schemas.openxmlformats.org/presentationml/2006/main">
  <p:tag name="AS_UNIQUEID" val="277"/>
</p:tagLst>
</file>

<file path=ppt/tags/tag525.xml><?xml version="1.0" encoding="utf-8"?>
<p:tagLst xmlns:p="http://schemas.openxmlformats.org/presentationml/2006/main">
  <p:tag name="AS_UNIQUEID" val="278"/>
</p:tagLst>
</file>

<file path=ppt/tags/tag526.xml><?xml version="1.0" encoding="utf-8"?>
<p:tagLst xmlns:p="http://schemas.openxmlformats.org/presentationml/2006/main">
  <p:tag name="AS_UNIQUEID" val="279"/>
</p:tagLst>
</file>

<file path=ppt/tags/tag527.xml><?xml version="1.0" encoding="utf-8"?>
<p:tagLst xmlns:p="http://schemas.openxmlformats.org/presentationml/2006/main">
  <p:tag name="AS_UNIQUEID" val="280"/>
</p:tagLst>
</file>

<file path=ppt/tags/tag528.xml><?xml version="1.0" encoding="utf-8"?>
<p:tagLst xmlns:p="http://schemas.openxmlformats.org/presentationml/2006/main">
  <p:tag name="AS_UNIQUEID" val="281"/>
</p:tagLst>
</file>

<file path=ppt/tags/tag529.xml><?xml version="1.0" encoding="utf-8"?>
<p:tagLst xmlns:p="http://schemas.openxmlformats.org/presentationml/2006/main">
  <p:tag name="AS_UNIQUEID" val="282"/>
</p:tagLst>
</file>

<file path=ppt/tags/tag530.xml><?xml version="1.0" encoding="utf-8"?>
<p:tagLst xmlns:p="http://schemas.openxmlformats.org/presentationml/2006/main">
  <p:tag name="AS_UNIQUEID" val="283"/>
</p:tagLst>
</file>

<file path=ppt/tags/tag531.xml><?xml version="1.0" encoding="utf-8"?>
<p:tagLst xmlns:p="http://schemas.openxmlformats.org/presentationml/2006/main">
  <p:tag name="AS_UNIQUEID" val="284"/>
</p:tagLst>
</file>

<file path=ppt/tags/tag532.xml><?xml version="1.0" encoding="utf-8"?>
<p:tagLst xmlns:p="http://schemas.openxmlformats.org/presentationml/2006/main">
  <p:tag name="AS_UNIQUEID" val="285"/>
</p:tagLst>
</file>

<file path=ppt/tags/tag533.xml><?xml version="1.0" encoding="utf-8"?>
<p:tagLst xmlns:p="http://schemas.openxmlformats.org/presentationml/2006/main">
  <p:tag name="AS_UNIQUEID" val="286"/>
</p:tagLst>
</file>

<file path=ppt/tags/tag534.xml><?xml version="1.0" encoding="utf-8"?>
<p:tagLst xmlns:p="http://schemas.openxmlformats.org/presentationml/2006/main">
  <p:tag name="AS_UNIQUEID" val="287"/>
</p:tagLst>
</file>

<file path=ppt/tags/tag535.xml><?xml version="1.0" encoding="utf-8"?>
<p:tagLst xmlns:p="http://schemas.openxmlformats.org/presentationml/2006/main">
  <p:tag name="AS_UNIQUEID" val="288"/>
</p:tagLst>
</file>

<file path=ppt/tags/tag536.xml><?xml version="1.0" encoding="utf-8"?>
<p:tagLst xmlns:p="http://schemas.openxmlformats.org/presentationml/2006/main">
  <p:tag name="AS_UNIQUEID" val="289"/>
</p:tagLst>
</file>

<file path=ppt/tags/tag537.xml><?xml version="1.0" encoding="utf-8"?>
<p:tagLst xmlns:p="http://schemas.openxmlformats.org/presentationml/2006/main">
  <p:tag name="AS_UNIQUEID" val="290"/>
</p:tagLst>
</file>

<file path=ppt/tags/tag538.xml><?xml version="1.0" encoding="utf-8"?>
<p:tagLst xmlns:p="http://schemas.openxmlformats.org/presentationml/2006/main">
  <p:tag name="AS_UNIQUEID" val="291"/>
</p:tagLst>
</file>

<file path=ppt/tags/tag539.xml><?xml version="1.0" encoding="utf-8"?>
<p:tagLst xmlns:p="http://schemas.openxmlformats.org/presentationml/2006/main">
  <p:tag name="AS_UNIQUEID" val="292"/>
</p:tagLst>
</file>

<file path=ppt/tags/tag540.xml><?xml version="1.0" encoding="utf-8"?>
<p:tagLst xmlns:p="http://schemas.openxmlformats.org/presentationml/2006/main">
  <p:tag name="AS_UNIQUEID" val="293"/>
</p:tagLst>
</file>

<file path=ppt/tags/tag541.xml><?xml version="1.0" encoding="utf-8"?>
<p:tagLst xmlns:p="http://schemas.openxmlformats.org/presentationml/2006/main">
  <p:tag name="AS_UNIQUEID" val="294"/>
</p:tagLst>
</file>

<file path=ppt/tags/tag542.xml><?xml version="1.0" encoding="utf-8"?>
<p:tagLst xmlns:p="http://schemas.openxmlformats.org/presentationml/2006/main">
  <p:tag name="AS_UNIQUEID" val="295"/>
</p:tagLst>
</file>

<file path=ppt/tags/tag543.xml><?xml version="1.0" encoding="utf-8"?>
<p:tagLst xmlns:p="http://schemas.openxmlformats.org/presentationml/2006/main">
  <p:tag name="AS_UNIQUEID" val="296"/>
</p:tagLst>
</file>

<file path=ppt/tags/tag544.xml><?xml version="1.0" encoding="utf-8"?>
<p:tagLst xmlns:p="http://schemas.openxmlformats.org/presentationml/2006/main">
  <p:tag name="AS_UNIQUEID" val="297"/>
</p:tagLst>
</file>

<file path=ppt/tags/tag545.xml><?xml version="1.0" encoding="utf-8"?>
<p:tagLst xmlns:p="http://schemas.openxmlformats.org/presentationml/2006/main">
  <p:tag name="AS_UNIQUEID" val="298"/>
</p:tagLst>
</file>

<file path=ppt/tags/tag546.xml><?xml version="1.0" encoding="utf-8"?>
<p:tagLst xmlns:p="http://schemas.openxmlformats.org/presentationml/2006/main">
  <p:tag name="AS_UNIQUEID" val="299"/>
</p:tagLst>
</file>

<file path=ppt/tags/tag547.xml><?xml version="1.0" encoding="utf-8"?>
<p:tagLst xmlns:p="http://schemas.openxmlformats.org/presentationml/2006/main">
  <p:tag name="AS_UNIQUEID" val="300"/>
</p:tagLst>
</file>

<file path=ppt/tags/tag548.xml><?xml version="1.0" encoding="utf-8"?>
<p:tagLst xmlns:p="http://schemas.openxmlformats.org/presentationml/2006/main">
  <p:tag name="AS_UNIQUEID" val="301"/>
</p:tagLst>
</file>

<file path=ppt/tags/tag549.xml><?xml version="1.0" encoding="utf-8"?>
<p:tagLst xmlns:p="http://schemas.openxmlformats.org/presentationml/2006/main">
  <p:tag name="AS_UNIQUEID" val="302"/>
</p:tagLst>
</file>

<file path=ppt/tags/tag550.xml><?xml version="1.0" encoding="utf-8"?>
<p:tagLst xmlns:p="http://schemas.openxmlformats.org/presentationml/2006/main">
  <p:tag name="AS_UNIQUEID" val="303"/>
</p:tagLst>
</file>

<file path=ppt/tags/tag551.xml><?xml version="1.0" encoding="utf-8"?>
<p:tagLst xmlns:p="http://schemas.openxmlformats.org/presentationml/2006/main">
  <p:tag name="AS_UNIQUEID" val="304"/>
</p:tagLst>
</file>

<file path=ppt/tags/tag552.xml><?xml version="1.0" encoding="utf-8"?>
<p:tagLst xmlns:p="http://schemas.openxmlformats.org/presentationml/2006/main">
  <p:tag name="AS_UNIQUEID" val="305"/>
</p:tagLst>
</file>

<file path=ppt/tags/tag553.xml><?xml version="1.0" encoding="utf-8"?>
<p:tagLst xmlns:p="http://schemas.openxmlformats.org/presentationml/2006/main">
  <p:tag name="AS_UNIQUEID" val="306"/>
</p:tagLst>
</file>

<file path=ppt/tags/tag554.xml><?xml version="1.0" encoding="utf-8"?>
<p:tagLst xmlns:p="http://schemas.openxmlformats.org/presentationml/2006/main">
  <p:tag name="AS_UNIQUEID" val="307"/>
</p:tagLst>
</file>

<file path=ppt/tags/tag555.xml><?xml version="1.0" encoding="utf-8"?>
<p:tagLst xmlns:p="http://schemas.openxmlformats.org/presentationml/2006/main">
  <p:tag name="AS_UNIQUEID" val="308"/>
</p:tagLst>
</file>

<file path=ppt/tags/tag556.xml><?xml version="1.0" encoding="utf-8"?>
<p:tagLst xmlns:p="http://schemas.openxmlformats.org/presentationml/2006/main">
  <p:tag name="AS_UNIQUEID" val="309"/>
</p:tagLst>
</file>

<file path=ppt/tags/tag557.xml><?xml version="1.0" encoding="utf-8"?>
<p:tagLst xmlns:p="http://schemas.openxmlformats.org/presentationml/2006/main">
  <p:tag name="AS_UNIQUEID" val="310"/>
</p:tagLst>
</file>

<file path=ppt/tags/tag558.xml><?xml version="1.0" encoding="utf-8"?>
<p:tagLst xmlns:p="http://schemas.openxmlformats.org/presentationml/2006/main">
  <p:tag name="AS_UNIQUEID" val="311"/>
</p:tagLst>
</file>

<file path=ppt/tags/tag559.xml><?xml version="1.0" encoding="utf-8"?>
<p:tagLst xmlns:p="http://schemas.openxmlformats.org/presentationml/2006/main">
  <p:tag name="AS_UNIQUEID" val="312"/>
</p:tagLst>
</file>

<file path=ppt/tags/tag560.xml><?xml version="1.0" encoding="utf-8"?>
<p:tagLst xmlns:p="http://schemas.openxmlformats.org/presentationml/2006/main">
  <p:tag name="AS_UNIQUEID" val="313"/>
</p:tagLst>
</file>

<file path=ppt/tags/tag561.xml><?xml version="1.0" encoding="utf-8"?>
<p:tagLst xmlns:p="http://schemas.openxmlformats.org/presentationml/2006/main">
  <p:tag name="AS_UNIQUEID" val="314"/>
</p:tagLst>
</file>

<file path=ppt/tags/tag562.xml><?xml version="1.0" encoding="utf-8"?>
<p:tagLst xmlns:p="http://schemas.openxmlformats.org/presentationml/2006/main">
  <p:tag name="AS_UNIQUEID" val="315"/>
</p:tagLst>
</file>

<file path=ppt/tags/tag563.xml><?xml version="1.0" encoding="utf-8"?>
<p:tagLst xmlns:p="http://schemas.openxmlformats.org/presentationml/2006/main">
  <p:tag name="AS_UNIQUEID" val="316"/>
</p:tagLst>
</file>

<file path=ppt/tags/tag564.xml><?xml version="1.0" encoding="utf-8"?>
<p:tagLst xmlns:p="http://schemas.openxmlformats.org/presentationml/2006/main">
  <p:tag name="AS_UNIQUEID" val="317"/>
</p:tagLst>
</file>

<file path=ppt/tags/tag565.xml><?xml version="1.0" encoding="utf-8"?>
<p:tagLst xmlns:p="http://schemas.openxmlformats.org/presentationml/2006/main">
  <p:tag name="AS_UNIQUEID" val="318"/>
</p:tagLst>
</file>

<file path=ppt/tags/tag566.xml><?xml version="1.0" encoding="utf-8"?>
<p:tagLst xmlns:p="http://schemas.openxmlformats.org/presentationml/2006/main">
  <p:tag name="AS_UNIQUEID" val="319"/>
</p:tagLst>
</file>

<file path=ppt/tags/tag567.xml><?xml version="1.0" encoding="utf-8"?>
<p:tagLst xmlns:p="http://schemas.openxmlformats.org/presentationml/2006/main">
  <p:tag name="AS_UNIQUEID" val="606"/>
</p:tagLst>
</file>

<file path=ppt/tags/tag568.xml><?xml version="1.0" encoding="utf-8"?>
<p:tagLst xmlns:p="http://schemas.openxmlformats.org/presentationml/2006/main">
  <p:tag name="AS_UNIQUEID" val="320"/>
</p:tagLst>
</file>

<file path=ppt/tags/tag569.xml><?xml version="1.0" encoding="utf-8"?>
<p:tagLst xmlns:p="http://schemas.openxmlformats.org/presentationml/2006/main">
  <p:tag name="AS_UNIQUEID" val="321"/>
</p:tagLst>
</file>

<file path=ppt/tags/tag570.xml><?xml version="1.0" encoding="utf-8"?>
<p:tagLst xmlns:p="http://schemas.openxmlformats.org/presentationml/2006/main">
  <p:tag name="AS_UNIQUEID" val="322"/>
</p:tagLst>
</file>

<file path=ppt/tags/tag571.xml><?xml version="1.0" encoding="utf-8"?>
<p:tagLst xmlns:p="http://schemas.openxmlformats.org/presentationml/2006/main">
  <p:tag name="AS_UNIQUEID" val="323"/>
</p:tagLst>
</file>

<file path=ppt/tags/tag572.xml><?xml version="1.0" encoding="utf-8"?>
<p:tagLst xmlns:p="http://schemas.openxmlformats.org/presentationml/2006/main">
  <p:tag name="AS_UNIQUEID" val="324"/>
</p:tagLst>
</file>

<file path=ppt/tags/tag573.xml><?xml version="1.0" encoding="utf-8"?>
<p:tagLst xmlns:p="http://schemas.openxmlformats.org/presentationml/2006/main">
  <p:tag name="AS_UNIQUEID" val="325"/>
</p:tagLst>
</file>

<file path=ppt/tags/tag574.xml><?xml version="1.0" encoding="utf-8"?>
<p:tagLst xmlns:p="http://schemas.openxmlformats.org/presentationml/2006/main">
  <p:tag name="AS_UNIQUEID" val="326"/>
</p:tagLst>
</file>

<file path=ppt/tags/tag575.xml><?xml version="1.0" encoding="utf-8"?>
<p:tagLst xmlns:p="http://schemas.openxmlformats.org/presentationml/2006/main">
  <p:tag name="AS_UNIQUEID" val="327"/>
</p:tagLst>
</file>

<file path=ppt/tags/tag576.xml><?xml version="1.0" encoding="utf-8"?>
<p:tagLst xmlns:p="http://schemas.openxmlformats.org/presentationml/2006/main">
  <p:tag name="AS_UNIQUEID" val="607"/>
</p:tagLst>
</file>

<file path=ppt/tags/tag577.xml><?xml version="1.0" encoding="utf-8"?>
<p:tagLst xmlns:p="http://schemas.openxmlformats.org/presentationml/2006/main">
  <p:tag name="AS_UNIQUEID" val="403"/>
</p:tagLst>
</file>

<file path=ppt/tags/tag578.xml><?xml version="1.0" encoding="utf-8"?>
<p:tagLst xmlns:p="http://schemas.openxmlformats.org/presentationml/2006/main">
  <p:tag name="AS_UNIQUEID" val="404"/>
</p:tagLst>
</file>

<file path=ppt/tags/tag579.xml><?xml version="1.0" encoding="utf-8"?>
<p:tagLst xmlns:p="http://schemas.openxmlformats.org/presentationml/2006/main">
  <p:tag name="AS_UNIQUEID" val="405"/>
</p:tagLst>
</file>

<file path=ppt/tags/tag580.xml><?xml version="1.0" encoding="utf-8"?>
<p:tagLst xmlns:p="http://schemas.openxmlformats.org/presentationml/2006/main">
  <p:tag name="AS_UNIQUEID" val="608"/>
</p:tagLst>
</file>

<file path=ppt/tags/tag581.xml><?xml version="1.0" encoding="utf-8"?>
<p:tagLst xmlns:p="http://schemas.openxmlformats.org/presentationml/2006/main">
  <p:tag name="AS_UNIQUEID" val="328"/>
</p:tagLst>
</file>

<file path=ppt/tags/tag582.xml><?xml version="1.0" encoding="utf-8"?>
<p:tagLst xmlns:p="http://schemas.openxmlformats.org/presentationml/2006/main">
  <p:tag name="AS_UNIQUEID" val="329"/>
</p:tagLst>
</file>

<file path=ppt/tags/tag583.xml><?xml version="1.0" encoding="utf-8"?>
<p:tagLst xmlns:p="http://schemas.openxmlformats.org/presentationml/2006/main">
  <p:tag name="AS_UNIQUEID" val="330"/>
</p:tagLst>
</file>

<file path=ppt/tags/tag584.xml><?xml version="1.0" encoding="utf-8"?>
<p:tagLst xmlns:p="http://schemas.openxmlformats.org/presentationml/2006/main">
  <p:tag name="AS_UNIQUEID" val="331"/>
</p:tagLst>
</file>

<file path=ppt/tags/tag585.xml><?xml version="1.0" encoding="utf-8"?>
<p:tagLst xmlns:p="http://schemas.openxmlformats.org/presentationml/2006/main">
  <p:tag name="AS_UNIQUEID" val="332"/>
</p:tagLst>
</file>

<file path=ppt/tags/tag586.xml><?xml version="1.0" encoding="utf-8"?>
<p:tagLst xmlns:p="http://schemas.openxmlformats.org/presentationml/2006/main">
  <p:tag name="AS_UNIQUEID" val="333"/>
</p:tagLst>
</file>

<file path=ppt/tags/tag587.xml><?xml version="1.0" encoding="utf-8"?>
<p:tagLst xmlns:p="http://schemas.openxmlformats.org/presentationml/2006/main">
  <p:tag name="AS_UNIQUEID" val="334"/>
</p:tagLst>
</file>

<file path=ppt/tags/tag588.xml><?xml version="1.0" encoding="utf-8"?>
<p:tagLst xmlns:p="http://schemas.openxmlformats.org/presentationml/2006/main">
  <p:tag name="AS_UNIQUEID" val="335"/>
</p:tagLst>
</file>

<file path=ppt/tags/tag589.xml><?xml version="1.0" encoding="utf-8"?>
<p:tagLst xmlns:p="http://schemas.openxmlformats.org/presentationml/2006/main">
  <p:tag name="AS_UNIQUEID" val="336"/>
</p:tagLst>
</file>

<file path=ppt/tags/tag590.xml><?xml version="1.0" encoding="utf-8"?>
<p:tagLst xmlns:p="http://schemas.openxmlformats.org/presentationml/2006/main">
  <p:tag name="AS_UNIQUEID" val="337"/>
</p:tagLst>
</file>

<file path=ppt/tags/tag591.xml><?xml version="1.0" encoding="utf-8"?>
<p:tagLst xmlns:p="http://schemas.openxmlformats.org/presentationml/2006/main">
  <p:tag name="AS_UNIQUEID" val="338"/>
</p:tagLst>
</file>

<file path=ppt/tags/tag592.xml><?xml version="1.0" encoding="utf-8"?>
<p:tagLst xmlns:p="http://schemas.openxmlformats.org/presentationml/2006/main">
  <p:tag name="AS_UNIQUEID" val="339"/>
</p:tagLst>
</file>

<file path=ppt/tags/tag593.xml><?xml version="1.0" encoding="utf-8"?>
<p:tagLst xmlns:p="http://schemas.openxmlformats.org/presentationml/2006/main">
  <p:tag name="AS_UNIQUEID" val="340"/>
</p:tagLst>
</file>

<file path=ppt/tags/tag594.xml><?xml version="1.0" encoding="utf-8"?>
<p:tagLst xmlns:p="http://schemas.openxmlformats.org/presentationml/2006/main">
  <p:tag name="AS_UNIQUEID" val="341"/>
</p:tagLst>
</file>

<file path=ppt/tags/tag595.xml><?xml version="1.0" encoding="utf-8"?>
<p:tagLst xmlns:p="http://schemas.openxmlformats.org/presentationml/2006/main">
  <p:tag name="AS_UNIQUEID" val="342"/>
</p:tagLst>
</file>

<file path=ppt/tags/tag596.xml><?xml version="1.0" encoding="utf-8"?>
<p:tagLst xmlns:p="http://schemas.openxmlformats.org/presentationml/2006/main">
  <p:tag name="AS_UNIQUEID" val="343"/>
</p:tagLst>
</file>

<file path=ppt/tags/tag597.xml><?xml version="1.0" encoding="utf-8"?>
<p:tagLst xmlns:p="http://schemas.openxmlformats.org/presentationml/2006/main">
  <p:tag name="AS_UNIQUEID" val="344"/>
</p:tagLst>
</file>

<file path=ppt/tags/tag598.xml><?xml version="1.0" encoding="utf-8"?>
<p:tagLst xmlns:p="http://schemas.openxmlformats.org/presentationml/2006/main">
  <p:tag name="AS_UNIQUEID" val="345"/>
</p:tagLst>
</file>

<file path=ppt/tags/tag599.xml><?xml version="1.0" encoding="utf-8"?>
<p:tagLst xmlns:p="http://schemas.openxmlformats.org/presentationml/2006/main">
  <p:tag name="AS_UNIQUEID" val="346"/>
</p:tagLst>
</file>

<file path=ppt/tags/tag600.xml><?xml version="1.0" encoding="utf-8"?>
<p:tagLst xmlns:p="http://schemas.openxmlformats.org/presentationml/2006/main">
  <p:tag name="AS_UNIQUEID" val="347"/>
</p:tagLst>
</file>

<file path=ppt/tags/tag601.xml><?xml version="1.0" encoding="utf-8"?>
<p:tagLst xmlns:p="http://schemas.openxmlformats.org/presentationml/2006/main">
  <p:tag name="AS_UNIQUEID" val="348"/>
</p:tagLst>
</file>

<file path=ppt/tags/tag602.xml><?xml version="1.0" encoding="utf-8"?>
<p:tagLst xmlns:p="http://schemas.openxmlformats.org/presentationml/2006/main">
  <p:tag name="AS_UNIQUEID" val="349"/>
</p:tagLst>
</file>

<file path=ppt/tags/tag603.xml><?xml version="1.0" encoding="utf-8"?>
<p:tagLst xmlns:p="http://schemas.openxmlformats.org/presentationml/2006/main">
  <p:tag name="AS_UNIQUEID" val="350"/>
</p:tagLst>
</file>

<file path=ppt/tags/tag604.xml><?xml version="1.0" encoding="utf-8"?>
<p:tagLst xmlns:p="http://schemas.openxmlformats.org/presentationml/2006/main">
  <p:tag name="AS_UNIQUEID" val="351"/>
</p:tagLst>
</file>

<file path=ppt/tags/tag605.xml><?xml version="1.0" encoding="utf-8"?>
<p:tagLst xmlns:p="http://schemas.openxmlformats.org/presentationml/2006/main">
  <p:tag name="AS_UNIQUEID" val="471"/>
</p:tagLst>
</file>

<file path=ppt/tags/tag606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3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4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5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6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8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9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10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11_1_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323</Paragraphs>
  <Slides>28</Slides>
  <Notes>17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29">
      <vt:lpstr>1_Office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2020-10-30T15:32:38.549</cp:lastPrinted>
  <dcterms:created xsi:type="dcterms:W3CDTF">2020-10-30T15:32:38Z</dcterms:created>
  <dcterms:modified xsi:type="dcterms:W3CDTF">2020-10-30T07:32:39Z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