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png" ContentType="image/pn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8"/>
  </p:notesMasterIdLst>
  <p:sldIdLst>
    <p:sldId id="256" r:id="rId3"/>
    <p:sldId id="257" r:id="rId4"/>
    <p:sldId id="259" r:id="rId5"/>
    <p:sldId id="260" r:id="rId6"/>
    <p:sldId id="569" r:id="rId7"/>
    <p:sldId id="570" r:id="rId8"/>
    <p:sldId id="572" r:id="rId9"/>
    <p:sldId id="561" r:id="rId10"/>
    <p:sldId id="560" r:id="rId11"/>
    <p:sldId id="573" r:id="rId12"/>
    <p:sldId id="574" r:id="rId13"/>
    <p:sldId id="576" r:id="rId14"/>
    <p:sldId id="575" r:id="rId15"/>
    <p:sldId id="562" r:id="rId16"/>
    <p:sldId id="577" r:id="rId17"/>
    <p:sldId id="581" r:id="rId18"/>
    <p:sldId id="578" r:id="rId19"/>
    <p:sldId id="580" r:id="rId20"/>
    <p:sldId id="579" r:id="rId21"/>
    <p:sldId id="587" r:id="rId22"/>
    <p:sldId id="586" r:id="rId23"/>
    <p:sldId id="582" r:id="rId24"/>
    <p:sldId id="583" r:id="rId25"/>
    <p:sldId id="584" r:id="rId26"/>
    <p:sldId id="585" r:id="rId27"/>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681" autoAdjust="0"/>
    <p:restoredTop sz="99647" autoAdjust="0"/>
  </p:normalViewPr>
  <p:slideViewPr>
    <p:cSldViewPr snapToGrid="0">
      <p:cViewPr varScale="1">
        <p:scale>
          <a:sx n="114" d="100"/>
          <a:sy n="114" d="100"/>
        </p:scale>
        <p:origin x="-492" y="-96"/>
      </p:cViewPr>
      <p:guideLst>
        <p:guide orient="horz" pos="2160"/>
        <p:guide pos="3840"/>
      </p:guideLst>
    </p:cSldViewPr>
  </p:slideViewPr>
  <p:notesTextViewPr>
    <p:cViewPr>
      <p:scale>
        <a:sx n="1" d="1"/>
        <a:sy n="1" d="1"/>
      </p:scale>
      <p:origin x="0" y="0"/>
    </p:cViewPr>
  </p:notesTextViewPr>
  <p:sorterViewPr>
    <p:cViewPr>
      <p:scale>
        <a:sx n="100" d="100"/>
        <a:sy n="100" d="100"/>
      </p:scale>
      <p:origin x="0" y="-258"/>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1" Type="http://schemas.openxmlformats.org/officeDocument/2006/relationships/tableStyles" Target="tableStyles.xml"/><Relationship Id="rId30" Type="http://schemas.openxmlformats.org/officeDocument/2006/relationships/viewProps" Target="viewProps.xml"/><Relationship Id="rId3" Type="http://schemas.openxmlformats.org/officeDocument/2006/relationships/slide" Target="slides/slide1.xml"/><Relationship Id="rId29" Type="http://schemas.openxmlformats.org/officeDocument/2006/relationships/presProps" Target="presProps.xml"/><Relationship Id="rId28" Type="http://schemas.openxmlformats.org/officeDocument/2006/relationships/notesMaster" Target="notesMasters/notesMaster1.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image" Target="../media/image5.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F4B9EF9-6DA8-4985-8D79-7F2C750E58A6}"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2BFB677-1002-4675-901F-55858E770D13}"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3375"/>
            </a:lvl1pPr>
          </a:lstStyle>
          <a:p>
            <a:r>
              <a:rPr lang="zh-CN" altLang="en-US" noProof="1"/>
              <a:t>单击此处编辑母版标题样式</a:t>
            </a:r>
            <a:endParaRPr lang="en-US" noProof="1"/>
          </a:p>
        </p:txBody>
      </p:sp>
      <p:sp>
        <p:nvSpPr>
          <p:cNvPr id="3" name="Subtitle 2"/>
          <p:cNvSpPr>
            <a:spLocks noGrp="1"/>
          </p:cNvSpPr>
          <p:nvPr>
            <p:ph type="subTitle" idx="1"/>
          </p:nvPr>
        </p:nvSpPr>
        <p:spPr>
          <a:xfrm>
            <a:off x="1524000" y="3602038"/>
            <a:ext cx="9144000" cy="1655762"/>
          </a:xfrm>
        </p:spPr>
        <p:txBody>
          <a:bodyPr/>
          <a:lstStyle>
            <a:lvl1pPr marL="0" indent="0" algn="ctr">
              <a:buNone/>
              <a:defRPr sz="1350"/>
            </a:lvl1pPr>
            <a:lvl2pPr marL="257175" indent="0" algn="ctr">
              <a:buNone/>
              <a:defRPr sz="1125"/>
            </a:lvl2pPr>
            <a:lvl3pPr marL="514350" indent="0" algn="ctr">
              <a:buNone/>
              <a:defRPr sz="1015"/>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zh-CN" altLang="en-US" noProof="1"/>
              <a:t>单击此处编辑母版副标题样式</a:t>
            </a:r>
            <a:endParaRPr lang="en-US" noProof="1"/>
          </a:p>
        </p:txBody>
      </p:sp>
      <p:sp>
        <p:nvSpPr>
          <p:cNvPr id="4" name="Date Placeholder 3"/>
          <p:cNvSpPr>
            <a:spLocks noGrp="1"/>
          </p:cNvSpPr>
          <p:nvPr>
            <p:ph type="dt" sz="half" idx="10"/>
          </p:nvPr>
        </p:nvSpPr>
        <p:spPr/>
        <p:txBody>
          <a:bodyPr/>
          <a:lstStyle>
            <a:lvl1pPr>
              <a:defRPr/>
            </a:lvl1pPr>
          </a:lstStyle>
          <a:p>
            <a:pPr>
              <a:defRPr/>
            </a:pPr>
            <a:endParaRPr lang="zh-CN" altLang="en-US"/>
          </a:p>
        </p:txBody>
      </p:sp>
      <p:sp>
        <p:nvSpPr>
          <p:cNvPr id="5" name="Footer Placeholder 4"/>
          <p:cNvSpPr>
            <a:spLocks noGrp="1"/>
          </p:cNvSpPr>
          <p:nvPr>
            <p:ph type="ftr" sz="quarter" idx="11"/>
          </p:nvPr>
        </p:nvSpPr>
        <p:spPr/>
        <p:txBody>
          <a:bodyPr/>
          <a:lstStyle>
            <a:lvl1pPr>
              <a:defRPr/>
            </a:lvl1pPr>
          </a:lstStyle>
          <a:p>
            <a:pPr>
              <a:defRPr/>
            </a:pPr>
            <a:endParaRPr lang="zh-CN" altLang="en-US"/>
          </a:p>
        </p:txBody>
      </p:sp>
      <p:sp>
        <p:nvSpPr>
          <p:cNvPr id="6" name="Slide Number Placeholder 5"/>
          <p:cNvSpPr>
            <a:spLocks noGrp="1"/>
          </p:cNvSpPr>
          <p:nvPr>
            <p:ph type="sldNum" sz="quarter" idx="12"/>
          </p:nvPr>
        </p:nvSpPr>
        <p:spPr/>
        <p:txBody>
          <a:bodyPr/>
          <a:lstStyle>
            <a:lvl1pPr>
              <a:defRPr/>
            </a:lvl1pPr>
          </a:lstStyle>
          <a:p>
            <a:pPr>
              <a:defRPr/>
            </a:pPr>
            <a:fld id="{221A921B-BCB0-463A-9B1C-A57CA09D50C6}" type="slidenum">
              <a:rPr altLang="zh-CN"/>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noProof="1"/>
              <a:t>单击此处编辑母版标题样式</a:t>
            </a:r>
            <a:endParaRPr lang="en-US" noProof="1"/>
          </a:p>
        </p:txBody>
      </p:sp>
      <p:sp>
        <p:nvSpPr>
          <p:cNvPr id="3" name="Content Placeholder 2"/>
          <p:cNvSpPr>
            <a:spLocks noGrp="1"/>
          </p:cNvSpPr>
          <p:nvPr>
            <p:ph idx="1"/>
          </p:nvPr>
        </p:nvSpPr>
        <p:spPr/>
        <p:txBody>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en-US" noProof="1"/>
          </a:p>
        </p:txBody>
      </p:sp>
      <p:sp>
        <p:nvSpPr>
          <p:cNvPr id="4" name="Date Placeholder 3"/>
          <p:cNvSpPr>
            <a:spLocks noGrp="1"/>
          </p:cNvSpPr>
          <p:nvPr>
            <p:ph type="dt" sz="half" idx="10"/>
          </p:nvPr>
        </p:nvSpPr>
        <p:spPr/>
        <p:txBody>
          <a:bodyPr/>
          <a:lstStyle>
            <a:lvl1pPr>
              <a:defRPr/>
            </a:lvl1pPr>
          </a:lstStyle>
          <a:p>
            <a:pPr>
              <a:defRPr/>
            </a:pPr>
            <a:endParaRPr lang="zh-CN" altLang="en-US"/>
          </a:p>
        </p:txBody>
      </p:sp>
      <p:sp>
        <p:nvSpPr>
          <p:cNvPr id="5" name="Footer Placeholder 4"/>
          <p:cNvSpPr>
            <a:spLocks noGrp="1"/>
          </p:cNvSpPr>
          <p:nvPr>
            <p:ph type="ftr" sz="quarter" idx="11"/>
          </p:nvPr>
        </p:nvSpPr>
        <p:spPr/>
        <p:txBody>
          <a:bodyPr/>
          <a:lstStyle>
            <a:lvl1pPr>
              <a:defRPr/>
            </a:lvl1pPr>
          </a:lstStyle>
          <a:p>
            <a:pPr>
              <a:defRPr/>
            </a:pPr>
            <a:endParaRPr lang="zh-CN" altLang="en-US"/>
          </a:p>
        </p:txBody>
      </p:sp>
      <p:sp>
        <p:nvSpPr>
          <p:cNvPr id="6" name="Slide Number Placeholder 5"/>
          <p:cNvSpPr>
            <a:spLocks noGrp="1"/>
          </p:cNvSpPr>
          <p:nvPr>
            <p:ph type="sldNum" sz="quarter" idx="12"/>
          </p:nvPr>
        </p:nvSpPr>
        <p:spPr/>
        <p:txBody>
          <a:bodyPr/>
          <a:lstStyle>
            <a:lvl1pPr>
              <a:defRPr/>
            </a:lvl1pPr>
          </a:lstStyle>
          <a:p>
            <a:pPr>
              <a:defRPr/>
            </a:pPr>
            <a:fld id="{A6B686E2-49D9-495F-9516-E4723B188C22}" type="slidenum">
              <a:rPr altLang="zh-CN"/>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5"/>
            <a:ext cx="10515600" cy="2852737"/>
          </a:xfrm>
        </p:spPr>
        <p:txBody>
          <a:bodyPr anchor="b"/>
          <a:lstStyle>
            <a:lvl1pPr>
              <a:defRPr sz="3375"/>
            </a:lvl1pPr>
          </a:lstStyle>
          <a:p>
            <a:r>
              <a:rPr lang="zh-CN" altLang="en-US" noProof="1"/>
              <a:t>单击此处编辑母版标题样式</a:t>
            </a:r>
            <a:endParaRPr lang="en-US" noProof="1"/>
          </a:p>
        </p:txBody>
      </p:sp>
      <p:sp>
        <p:nvSpPr>
          <p:cNvPr id="3" name="Text Placeholder 2"/>
          <p:cNvSpPr>
            <a:spLocks noGrp="1"/>
          </p:cNvSpPr>
          <p:nvPr>
            <p:ph type="body" idx="1"/>
          </p:nvPr>
        </p:nvSpPr>
        <p:spPr>
          <a:xfrm>
            <a:off x="831851" y="4589471"/>
            <a:ext cx="10515600" cy="1500187"/>
          </a:xfrm>
        </p:spPr>
        <p:txBody>
          <a:bodyPr/>
          <a:lstStyle>
            <a:lvl1pPr marL="0" indent="0">
              <a:buNone/>
              <a:defRPr sz="1350">
                <a:solidFill>
                  <a:schemeClr val="tx1">
                    <a:tint val="75000"/>
                  </a:schemeClr>
                </a:solidFill>
              </a:defRPr>
            </a:lvl1pPr>
            <a:lvl2pPr marL="257175" indent="0">
              <a:buNone/>
              <a:defRPr sz="1125">
                <a:solidFill>
                  <a:schemeClr val="tx1">
                    <a:tint val="75000"/>
                  </a:schemeClr>
                </a:solidFill>
              </a:defRPr>
            </a:lvl2pPr>
            <a:lvl3pPr marL="514350" indent="0">
              <a:buNone/>
              <a:defRPr sz="1015">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zh-CN" altLang="en-US" noProof="1"/>
              <a:t>单击此处编辑母版文本样式</a:t>
            </a:r>
            <a:endParaRPr lang="zh-CN" altLang="en-US" noProof="1"/>
          </a:p>
        </p:txBody>
      </p:sp>
      <p:sp>
        <p:nvSpPr>
          <p:cNvPr id="4" name="Date Placeholder 3"/>
          <p:cNvSpPr>
            <a:spLocks noGrp="1"/>
          </p:cNvSpPr>
          <p:nvPr>
            <p:ph type="dt" sz="half" idx="10"/>
          </p:nvPr>
        </p:nvSpPr>
        <p:spPr/>
        <p:txBody>
          <a:bodyPr/>
          <a:lstStyle>
            <a:lvl1pPr>
              <a:defRPr/>
            </a:lvl1pPr>
          </a:lstStyle>
          <a:p>
            <a:pPr>
              <a:defRPr/>
            </a:pPr>
            <a:endParaRPr lang="zh-CN" altLang="en-US"/>
          </a:p>
        </p:txBody>
      </p:sp>
      <p:sp>
        <p:nvSpPr>
          <p:cNvPr id="5" name="Footer Placeholder 4"/>
          <p:cNvSpPr>
            <a:spLocks noGrp="1"/>
          </p:cNvSpPr>
          <p:nvPr>
            <p:ph type="ftr" sz="quarter" idx="11"/>
          </p:nvPr>
        </p:nvSpPr>
        <p:spPr/>
        <p:txBody>
          <a:bodyPr/>
          <a:lstStyle>
            <a:lvl1pPr>
              <a:defRPr/>
            </a:lvl1pPr>
          </a:lstStyle>
          <a:p>
            <a:pPr>
              <a:defRPr/>
            </a:pPr>
            <a:endParaRPr lang="zh-CN" altLang="en-US"/>
          </a:p>
        </p:txBody>
      </p:sp>
      <p:sp>
        <p:nvSpPr>
          <p:cNvPr id="6" name="Slide Number Placeholder 5"/>
          <p:cNvSpPr>
            <a:spLocks noGrp="1"/>
          </p:cNvSpPr>
          <p:nvPr>
            <p:ph type="sldNum" sz="quarter" idx="12"/>
          </p:nvPr>
        </p:nvSpPr>
        <p:spPr/>
        <p:txBody>
          <a:bodyPr/>
          <a:lstStyle>
            <a:lvl1pPr>
              <a:defRPr/>
            </a:lvl1pPr>
          </a:lstStyle>
          <a:p>
            <a:pPr>
              <a:defRPr/>
            </a:pPr>
            <a:fld id="{33580896-2633-4E37-B9A8-59ECA4531D9C}" type="slidenum">
              <a:rPr altLang="zh-CN"/>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noProof="1"/>
              <a:t>单击此处编辑母版标题样式</a:t>
            </a:r>
            <a:endParaRPr lang="en-US" noProof="1"/>
          </a:p>
        </p:txBody>
      </p:sp>
      <p:sp>
        <p:nvSpPr>
          <p:cNvPr id="3" name="Content Placeholder 2"/>
          <p:cNvSpPr>
            <a:spLocks noGrp="1"/>
          </p:cNvSpPr>
          <p:nvPr>
            <p:ph sz="half" idx="1"/>
          </p:nvPr>
        </p:nvSpPr>
        <p:spPr>
          <a:xfrm>
            <a:off x="838200" y="1825625"/>
            <a:ext cx="5181600" cy="4351338"/>
          </a:xfrm>
        </p:spPr>
        <p:txBody>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en-US" noProof="1"/>
          </a:p>
        </p:txBody>
      </p:sp>
      <p:sp>
        <p:nvSpPr>
          <p:cNvPr id="4" name="Content Placeholder 3"/>
          <p:cNvSpPr>
            <a:spLocks noGrp="1"/>
          </p:cNvSpPr>
          <p:nvPr>
            <p:ph sz="half" idx="2"/>
          </p:nvPr>
        </p:nvSpPr>
        <p:spPr>
          <a:xfrm>
            <a:off x="6172200" y="1825625"/>
            <a:ext cx="5181600" cy="4351338"/>
          </a:xfrm>
        </p:spPr>
        <p:txBody>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en-US" noProof="1"/>
          </a:p>
        </p:txBody>
      </p:sp>
      <p:sp>
        <p:nvSpPr>
          <p:cNvPr id="5" name="Date Placeholder 3"/>
          <p:cNvSpPr>
            <a:spLocks noGrp="1"/>
          </p:cNvSpPr>
          <p:nvPr>
            <p:ph type="dt" sz="half" idx="10"/>
          </p:nvPr>
        </p:nvSpPr>
        <p:spPr/>
        <p:txBody>
          <a:bodyPr/>
          <a:lstStyle>
            <a:lvl1pPr>
              <a:defRPr/>
            </a:lvl1pPr>
          </a:lstStyle>
          <a:p>
            <a:pPr>
              <a:defRPr/>
            </a:pPr>
            <a:endParaRPr lang="zh-CN" altLang="en-US"/>
          </a:p>
        </p:txBody>
      </p:sp>
      <p:sp>
        <p:nvSpPr>
          <p:cNvPr id="6" name="Footer Placeholder 4"/>
          <p:cNvSpPr>
            <a:spLocks noGrp="1"/>
          </p:cNvSpPr>
          <p:nvPr>
            <p:ph type="ftr" sz="quarter" idx="11"/>
          </p:nvPr>
        </p:nvSpPr>
        <p:spPr/>
        <p:txBody>
          <a:bodyPr/>
          <a:lstStyle>
            <a:lvl1pPr>
              <a:defRPr/>
            </a:lvl1pPr>
          </a:lstStyle>
          <a:p>
            <a:pPr>
              <a:defRPr/>
            </a:pPr>
            <a:endParaRPr lang="zh-CN" altLang="en-US"/>
          </a:p>
        </p:txBody>
      </p:sp>
      <p:sp>
        <p:nvSpPr>
          <p:cNvPr id="7" name="Slide Number Placeholder 5"/>
          <p:cNvSpPr>
            <a:spLocks noGrp="1"/>
          </p:cNvSpPr>
          <p:nvPr>
            <p:ph type="sldNum" sz="quarter" idx="12"/>
          </p:nvPr>
        </p:nvSpPr>
        <p:spPr/>
        <p:txBody>
          <a:bodyPr/>
          <a:lstStyle>
            <a:lvl1pPr>
              <a:defRPr/>
            </a:lvl1pPr>
          </a:lstStyle>
          <a:p>
            <a:pPr>
              <a:defRPr/>
            </a:pPr>
            <a:fld id="{7672EA6D-1448-4621-B5C9-979ACF13A02E}" type="slidenum">
              <a:rPr altLang="zh-CN"/>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p>
            <a:r>
              <a:rPr lang="zh-CN" altLang="en-US" noProof="1"/>
              <a:t>单击此处编辑母版标题样式</a:t>
            </a:r>
            <a:endParaRPr lang="en-US" noProof="1"/>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350" b="1"/>
            </a:lvl1pPr>
            <a:lvl2pPr marL="257175" indent="0">
              <a:buNone/>
              <a:defRPr sz="1125" b="1"/>
            </a:lvl2pPr>
            <a:lvl3pPr marL="514350" indent="0">
              <a:buNone/>
              <a:defRPr sz="1015"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zh-CN" altLang="en-US" noProof="1"/>
              <a:t>单击此处编辑母版文本样式</a:t>
            </a:r>
            <a:endParaRPr lang="zh-CN" altLang="en-US" noProof="1"/>
          </a:p>
        </p:txBody>
      </p:sp>
      <p:sp>
        <p:nvSpPr>
          <p:cNvPr id="4" name="Content Placeholder 3"/>
          <p:cNvSpPr>
            <a:spLocks noGrp="1"/>
          </p:cNvSpPr>
          <p:nvPr>
            <p:ph sz="half" idx="2"/>
          </p:nvPr>
        </p:nvSpPr>
        <p:spPr>
          <a:xfrm>
            <a:off x="839789" y="2505075"/>
            <a:ext cx="5157787" cy="3684588"/>
          </a:xfrm>
        </p:spPr>
        <p:txBody>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en-US" noProof="1"/>
          </a:p>
        </p:txBody>
      </p:sp>
      <p:sp>
        <p:nvSpPr>
          <p:cNvPr id="5" name="Text Placeholder 4"/>
          <p:cNvSpPr>
            <a:spLocks noGrp="1"/>
          </p:cNvSpPr>
          <p:nvPr>
            <p:ph type="body" sz="quarter" idx="3"/>
          </p:nvPr>
        </p:nvSpPr>
        <p:spPr>
          <a:xfrm>
            <a:off x="6172203" y="1681163"/>
            <a:ext cx="5183188" cy="823912"/>
          </a:xfrm>
        </p:spPr>
        <p:txBody>
          <a:bodyPr anchor="b"/>
          <a:lstStyle>
            <a:lvl1pPr marL="0" indent="0">
              <a:buNone/>
              <a:defRPr sz="1350" b="1"/>
            </a:lvl1pPr>
            <a:lvl2pPr marL="257175" indent="0">
              <a:buNone/>
              <a:defRPr sz="1125" b="1"/>
            </a:lvl2pPr>
            <a:lvl3pPr marL="514350" indent="0">
              <a:buNone/>
              <a:defRPr sz="1015"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zh-CN" altLang="en-US" noProof="1"/>
              <a:t>单击此处编辑母版文本样式</a:t>
            </a:r>
            <a:endParaRPr lang="zh-CN" altLang="en-US" noProof="1"/>
          </a:p>
        </p:txBody>
      </p:sp>
      <p:sp>
        <p:nvSpPr>
          <p:cNvPr id="6" name="Content Placeholder 5"/>
          <p:cNvSpPr>
            <a:spLocks noGrp="1"/>
          </p:cNvSpPr>
          <p:nvPr>
            <p:ph sz="quarter" idx="4"/>
          </p:nvPr>
        </p:nvSpPr>
        <p:spPr>
          <a:xfrm>
            <a:off x="6172203" y="2505075"/>
            <a:ext cx="5183188" cy="3684588"/>
          </a:xfrm>
        </p:spPr>
        <p:txBody>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en-US" noProof="1"/>
          </a:p>
        </p:txBody>
      </p:sp>
      <p:sp>
        <p:nvSpPr>
          <p:cNvPr id="7" name="Date Placeholder 3"/>
          <p:cNvSpPr>
            <a:spLocks noGrp="1"/>
          </p:cNvSpPr>
          <p:nvPr>
            <p:ph type="dt" sz="half" idx="10"/>
          </p:nvPr>
        </p:nvSpPr>
        <p:spPr/>
        <p:txBody>
          <a:bodyPr/>
          <a:lstStyle>
            <a:lvl1pPr>
              <a:defRPr/>
            </a:lvl1pPr>
          </a:lstStyle>
          <a:p>
            <a:pPr>
              <a:defRPr/>
            </a:pPr>
            <a:endParaRPr lang="zh-CN" altLang="en-US"/>
          </a:p>
        </p:txBody>
      </p:sp>
      <p:sp>
        <p:nvSpPr>
          <p:cNvPr id="8" name="Footer Placeholder 4"/>
          <p:cNvSpPr>
            <a:spLocks noGrp="1"/>
          </p:cNvSpPr>
          <p:nvPr>
            <p:ph type="ftr" sz="quarter" idx="11"/>
          </p:nvPr>
        </p:nvSpPr>
        <p:spPr/>
        <p:txBody>
          <a:bodyPr/>
          <a:lstStyle>
            <a:lvl1pPr>
              <a:defRPr/>
            </a:lvl1pPr>
          </a:lstStyle>
          <a:p>
            <a:pPr>
              <a:defRPr/>
            </a:pPr>
            <a:endParaRPr lang="zh-CN" altLang="en-US"/>
          </a:p>
        </p:txBody>
      </p:sp>
      <p:sp>
        <p:nvSpPr>
          <p:cNvPr id="9" name="Slide Number Placeholder 5"/>
          <p:cNvSpPr>
            <a:spLocks noGrp="1"/>
          </p:cNvSpPr>
          <p:nvPr>
            <p:ph type="sldNum" sz="quarter" idx="12"/>
          </p:nvPr>
        </p:nvSpPr>
        <p:spPr/>
        <p:txBody>
          <a:bodyPr/>
          <a:lstStyle>
            <a:lvl1pPr>
              <a:defRPr/>
            </a:lvl1pPr>
          </a:lstStyle>
          <a:p>
            <a:pPr>
              <a:defRPr/>
            </a:pPr>
            <a:fld id="{FE522F48-3E90-4CB6-98F5-D9955AB770DC}" type="slidenum">
              <a:rPr altLang="zh-CN"/>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noProof="1"/>
              <a:t>单击此处编辑母版标题样式</a:t>
            </a:r>
            <a:endParaRPr lang="en-US" noProof="1"/>
          </a:p>
        </p:txBody>
      </p:sp>
      <p:sp>
        <p:nvSpPr>
          <p:cNvPr id="3" name="Date Placeholder 3"/>
          <p:cNvSpPr>
            <a:spLocks noGrp="1"/>
          </p:cNvSpPr>
          <p:nvPr>
            <p:ph type="dt" sz="half" idx="10"/>
          </p:nvPr>
        </p:nvSpPr>
        <p:spPr/>
        <p:txBody>
          <a:bodyPr/>
          <a:lstStyle>
            <a:lvl1pPr>
              <a:defRPr/>
            </a:lvl1pPr>
          </a:lstStyle>
          <a:p>
            <a:pPr>
              <a:defRPr/>
            </a:pPr>
            <a:endParaRPr lang="zh-CN" altLang="en-US"/>
          </a:p>
        </p:txBody>
      </p:sp>
      <p:sp>
        <p:nvSpPr>
          <p:cNvPr id="4" name="Footer Placeholder 4"/>
          <p:cNvSpPr>
            <a:spLocks noGrp="1"/>
          </p:cNvSpPr>
          <p:nvPr>
            <p:ph type="ftr" sz="quarter" idx="11"/>
          </p:nvPr>
        </p:nvSpPr>
        <p:spPr/>
        <p:txBody>
          <a:bodyPr/>
          <a:lstStyle>
            <a:lvl1pPr>
              <a:defRPr/>
            </a:lvl1pPr>
          </a:lstStyle>
          <a:p>
            <a:pPr>
              <a:defRPr/>
            </a:pPr>
            <a:endParaRPr lang="zh-CN" altLang="en-US"/>
          </a:p>
        </p:txBody>
      </p:sp>
      <p:sp>
        <p:nvSpPr>
          <p:cNvPr id="5" name="Slide Number Placeholder 5"/>
          <p:cNvSpPr>
            <a:spLocks noGrp="1"/>
          </p:cNvSpPr>
          <p:nvPr>
            <p:ph type="sldNum" sz="quarter" idx="12"/>
          </p:nvPr>
        </p:nvSpPr>
        <p:spPr/>
        <p:txBody>
          <a:bodyPr/>
          <a:lstStyle>
            <a:lvl1pPr>
              <a:defRPr/>
            </a:lvl1pPr>
          </a:lstStyle>
          <a:p>
            <a:pPr>
              <a:defRPr/>
            </a:pPr>
            <a:fld id="{FA931D07-6C92-4FC5-92E8-095CC7937FA0}" type="slidenum">
              <a:rPr altLang="zh-CN"/>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zh-CN" altLang="en-US"/>
          </a:p>
        </p:txBody>
      </p:sp>
      <p:sp>
        <p:nvSpPr>
          <p:cNvPr id="3" name="Footer Placeholder 4"/>
          <p:cNvSpPr>
            <a:spLocks noGrp="1"/>
          </p:cNvSpPr>
          <p:nvPr>
            <p:ph type="ftr" sz="quarter" idx="11"/>
          </p:nvPr>
        </p:nvSpPr>
        <p:spPr/>
        <p:txBody>
          <a:bodyPr/>
          <a:lstStyle>
            <a:lvl1pPr>
              <a:defRPr/>
            </a:lvl1pPr>
          </a:lstStyle>
          <a:p>
            <a:pPr>
              <a:defRPr/>
            </a:pPr>
            <a:endParaRPr lang="zh-CN" altLang="en-US"/>
          </a:p>
        </p:txBody>
      </p:sp>
      <p:sp>
        <p:nvSpPr>
          <p:cNvPr id="4" name="Slide Number Placeholder 5"/>
          <p:cNvSpPr>
            <a:spLocks noGrp="1"/>
          </p:cNvSpPr>
          <p:nvPr>
            <p:ph type="sldNum" sz="quarter" idx="12"/>
          </p:nvPr>
        </p:nvSpPr>
        <p:spPr/>
        <p:txBody>
          <a:bodyPr/>
          <a:lstStyle>
            <a:lvl1pPr>
              <a:defRPr/>
            </a:lvl1pPr>
          </a:lstStyle>
          <a:p>
            <a:pPr>
              <a:defRPr/>
            </a:pPr>
            <a:fld id="{53259688-59BB-4A51-945E-9DB37378A658}" type="slidenum">
              <a:rPr altLang="zh-CN"/>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1800"/>
            </a:lvl1pPr>
          </a:lstStyle>
          <a:p>
            <a:r>
              <a:rPr lang="zh-CN" altLang="en-US" noProof="1"/>
              <a:t>单击此处编辑母版标题样式</a:t>
            </a:r>
            <a:endParaRPr lang="en-US" noProof="1"/>
          </a:p>
        </p:txBody>
      </p:sp>
      <p:sp>
        <p:nvSpPr>
          <p:cNvPr id="3" name="Content Placeholder 2"/>
          <p:cNvSpPr>
            <a:spLocks noGrp="1"/>
          </p:cNvSpPr>
          <p:nvPr>
            <p:ph idx="1"/>
          </p:nvPr>
        </p:nvSpPr>
        <p:spPr>
          <a:xfrm>
            <a:off x="5183188" y="987433"/>
            <a:ext cx="6172200" cy="4873625"/>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en-US" noProof="1"/>
          </a:p>
        </p:txBody>
      </p:sp>
      <p:sp>
        <p:nvSpPr>
          <p:cNvPr id="4" name="Text Placeholder 3"/>
          <p:cNvSpPr>
            <a:spLocks noGrp="1"/>
          </p:cNvSpPr>
          <p:nvPr>
            <p:ph type="body" sz="half" idx="2"/>
          </p:nvPr>
        </p:nvSpPr>
        <p:spPr>
          <a:xfrm>
            <a:off x="839788" y="2057400"/>
            <a:ext cx="3932237" cy="3811588"/>
          </a:xfrm>
        </p:spPr>
        <p:txBody>
          <a:bodyPr/>
          <a:lstStyle>
            <a:lvl1pPr marL="0" indent="0">
              <a:buNone/>
              <a:defRPr sz="900"/>
            </a:lvl1pPr>
            <a:lvl2pPr marL="257175" indent="0">
              <a:buNone/>
              <a:defRPr sz="790"/>
            </a:lvl2pPr>
            <a:lvl3pPr marL="514350" indent="0">
              <a:buNone/>
              <a:defRPr sz="675"/>
            </a:lvl3pPr>
            <a:lvl4pPr marL="771525" indent="0">
              <a:buNone/>
              <a:defRPr sz="565"/>
            </a:lvl4pPr>
            <a:lvl5pPr marL="1028700" indent="0">
              <a:buNone/>
              <a:defRPr sz="565"/>
            </a:lvl5pPr>
            <a:lvl6pPr marL="1285875" indent="0">
              <a:buNone/>
              <a:defRPr sz="565"/>
            </a:lvl6pPr>
            <a:lvl7pPr marL="1543050" indent="0">
              <a:buNone/>
              <a:defRPr sz="565"/>
            </a:lvl7pPr>
            <a:lvl8pPr marL="1800225" indent="0">
              <a:buNone/>
              <a:defRPr sz="565"/>
            </a:lvl8pPr>
            <a:lvl9pPr marL="2057400" indent="0">
              <a:buNone/>
              <a:defRPr sz="565"/>
            </a:lvl9pPr>
          </a:lstStyle>
          <a:p>
            <a:pPr lvl="0"/>
            <a:r>
              <a:rPr lang="zh-CN" altLang="en-US" noProof="1"/>
              <a:t>单击此处编辑母版文本样式</a:t>
            </a:r>
            <a:endParaRPr lang="zh-CN" altLang="en-US" noProof="1"/>
          </a:p>
        </p:txBody>
      </p:sp>
      <p:sp>
        <p:nvSpPr>
          <p:cNvPr id="5" name="Date Placeholder 3"/>
          <p:cNvSpPr>
            <a:spLocks noGrp="1"/>
          </p:cNvSpPr>
          <p:nvPr>
            <p:ph type="dt" sz="half" idx="10"/>
          </p:nvPr>
        </p:nvSpPr>
        <p:spPr/>
        <p:txBody>
          <a:bodyPr/>
          <a:lstStyle>
            <a:lvl1pPr>
              <a:defRPr/>
            </a:lvl1pPr>
          </a:lstStyle>
          <a:p>
            <a:pPr>
              <a:defRPr/>
            </a:pPr>
            <a:endParaRPr lang="zh-CN" altLang="en-US"/>
          </a:p>
        </p:txBody>
      </p:sp>
      <p:sp>
        <p:nvSpPr>
          <p:cNvPr id="6" name="Footer Placeholder 4"/>
          <p:cNvSpPr>
            <a:spLocks noGrp="1"/>
          </p:cNvSpPr>
          <p:nvPr>
            <p:ph type="ftr" sz="quarter" idx="11"/>
          </p:nvPr>
        </p:nvSpPr>
        <p:spPr/>
        <p:txBody>
          <a:bodyPr/>
          <a:lstStyle>
            <a:lvl1pPr>
              <a:defRPr/>
            </a:lvl1pPr>
          </a:lstStyle>
          <a:p>
            <a:pPr>
              <a:defRPr/>
            </a:pPr>
            <a:endParaRPr lang="zh-CN" altLang="en-US"/>
          </a:p>
        </p:txBody>
      </p:sp>
      <p:sp>
        <p:nvSpPr>
          <p:cNvPr id="7" name="Slide Number Placeholder 5"/>
          <p:cNvSpPr>
            <a:spLocks noGrp="1"/>
          </p:cNvSpPr>
          <p:nvPr>
            <p:ph type="sldNum" sz="quarter" idx="12"/>
          </p:nvPr>
        </p:nvSpPr>
        <p:spPr/>
        <p:txBody>
          <a:bodyPr/>
          <a:lstStyle>
            <a:lvl1pPr>
              <a:defRPr/>
            </a:lvl1pPr>
          </a:lstStyle>
          <a:p>
            <a:pPr>
              <a:defRPr/>
            </a:pPr>
            <a:fld id="{F6387D80-7A95-474E-8D7A-C9EAA1A0F4C0}" type="slidenum">
              <a:rPr altLang="zh-CN"/>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1800"/>
            </a:lvl1pPr>
          </a:lstStyle>
          <a:p>
            <a:r>
              <a:rPr lang="zh-CN" altLang="en-US" noProof="1"/>
              <a:t>单击此处编辑母版标题样式</a:t>
            </a:r>
            <a:endParaRPr lang="en-US" noProof="1"/>
          </a:p>
        </p:txBody>
      </p:sp>
      <p:sp>
        <p:nvSpPr>
          <p:cNvPr id="3" name="Picture Placeholder 2"/>
          <p:cNvSpPr>
            <a:spLocks noGrp="1" noChangeAspect="1"/>
          </p:cNvSpPr>
          <p:nvPr>
            <p:ph type="pic" idx="1"/>
          </p:nvPr>
        </p:nvSpPr>
        <p:spPr>
          <a:xfrm>
            <a:off x="5183188" y="987433"/>
            <a:ext cx="6172200" cy="4873625"/>
          </a:xfrm>
        </p:spPr>
        <p:txBody>
          <a:bodyPr rtlCol="0">
            <a:normAutofit/>
          </a:bodyPr>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pPr lvl="0"/>
            <a:r>
              <a:rPr lang="zh-CN" altLang="en-US" noProof="0"/>
              <a:t>单击图标添加图片</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900"/>
            </a:lvl1pPr>
            <a:lvl2pPr marL="257175" indent="0">
              <a:buNone/>
              <a:defRPr sz="790"/>
            </a:lvl2pPr>
            <a:lvl3pPr marL="514350" indent="0">
              <a:buNone/>
              <a:defRPr sz="675"/>
            </a:lvl3pPr>
            <a:lvl4pPr marL="771525" indent="0">
              <a:buNone/>
              <a:defRPr sz="565"/>
            </a:lvl4pPr>
            <a:lvl5pPr marL="1028700" indent="0">
              <a:buNone/>
              <a:defRPr sz="565"/>
            </a:lvl5pPr>
            <a:lvl6pPr marL="1285875" indent="0">
              <a:buNone/>
              <a:defRPr sz="565"/>
            </a:lvl6pPr>
            <a:lvl7pPr marL="1543050" indent="0">
              <a:buNone/>
              <a:defRPr sz="565"/>
            </a:lvl7pPr>
            <a:lvl8pPr marL="1800225" indent="0">
              <a:buNone/>
              <a:defRPr sz="565"/>
            </a:lvl8pPr>
            <a:lvl9pPr marL="2057400" indent="0">
              <a:buNone/>
              <a:defRPr sz="565"/>
            </a:lvl9pPr>
          </a:lstStyle>
          <a:p>
            <a:pPr lvl="0"/>
            <a:r>
              <a:rPr lang="zh-CN" altLang="en-US" noProof="1"/>
              <a:t>单击此处编辑母版文本样式</a:t>
            </a:r>
            <a:endParaRPr lang="zh-CN" altLang="en-US" noProof="1"/>
          </a:p>
        </p:txBody>
      </p:sp>
      <p:sp>
        <p:nvSpPr>
          <p:cNvPr id="5" name="Date Placeholder 3"/>
          <p:cNvSpPr>
            <a:spLocks noGrp="1"/>
          </p:cNvSpPr>
          <p:nvPr>
            <p:ph type="dt" sz="half" idx="10"/>
          </p:nvPr>
        </p:nvSpPr>
        <p:spPr/>
        <p:txBody>
          <a:bodyPr/>
          <a:lstStyle>
            <a:lvl1pPr>
              <a:defRPr/>
            </a:lvl1pPr>
          </a:lstStyle>
          <a:p>
            <a:pPr>
              <a:defRPr/>
            </a:pPr>
            <a:endParaRPr lang="zh-CN" altLang="en-US"/>
          </a:p>
        </p:txBody>
      </p:sp>
      <p:sp>
        <p:nvSpPr>
          <p:cNvPr id="6" name="Footer Placeholder 4"/>
          <p:cNvSpPr>
            <a:spLocks noGrp="1"/>
          </p:cNvSpPr>
          <p:nvPr>
            <p:ph type="ftr" sz="quarter" idx="11"/>
          </p:nvPr>
        </p:nvSpPr>
        <p:spPr/>
        <p:txBody>
          <a:bodyPr/>
          <a:lstStyle>
            <a:lvl1pPr>
              <a:defRPr/>
            </a:lvl1pPr>
          </a:lstStyle>
          <a:p>
            <a:pPr>
              <a:defRPr/>
            </a:pPr>
            <a:endParaRPr lang="zh-CN" altLang="en-US"/>
          </a:p>
        </p:txBody>
      </p:sp>
      <p:sp>
        <p:nvSpPr>
          <p:cNvPr id="7" name="Slide Number Placeholder 5"/>
          <p:cNvSpPr>
            <a:spLocks noGrp="1"/>
          </p:cNvSpPr>
          <p:nvPr>
            <p:ph type="sldNum" sz="quarter" idx="12"/>
          </p:nvPr>
        </p:nvSpPr>
        <p:spPr/>
        <p:txBody>
          <a:bodyPr/>
          <a:lstStyle>
            <a:lvl1pPr>
              <a:defRPr/>
            </a:lvl1pPr>
          </a:lstStyle>
          <a:p>
            <a:pPr>
              <a:defRPr/>
            </a:pPr>
            <a:fld id="{AFC7C563-889D-4D2B-9851-218E60CE0D80}" type="slidenum">
              <a:rPr altLang="zh-CN"/>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noProof="1"/>
              <a:t>单击此处编辑母版标题样式</a:t>
            </a:r>
            <a:endParaRPr lang="en-US" noProof="1"/>
          </a:p>
        </p:txBody>
      </p:sp>
      <p:sp>
        <p:nvSpPr>
          <p:cNvPr id="3" name="Vertical Text Placeholder 2"/>
          <p:cNvSpPr>
            <a:spLocks noGrp="1"/>
          </p:cNvSpPr>
          <p:nvPr>
            <p:ph type="body" orient="vert" idx="1"/>
          </p:nvPr>
        </p:nvSpPr>
        <p:spPr/>
        <p:txBody>
          <a:bodyPr vert="eaVert"/>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en-US" noProof="1"/>
          </a:p>
        </p:txBody>
      </p:sp>
      <p:sp>
        <p:nvSpPr>
          <p:cNvPr id="4" name="Date Placeholder 3"/>
          <p:cNvSpPr>
            <a:spLocks noGrp="1"/>
          </p:cNvSpPr>
          <p:nvPr>
            <p:ph type="dt" sz="half" idx="10"/>
          </p:nvPr>
        </p:nvSpPr>
        <p:spPr/>
        <p:txBody>
          <a:bodyPr/>
          <a:lstStyle>
            <a:lvl1pPr>
              <a:defRPr/>
            </a:lvl1pPr>
          </a:lstStyle>
          <a:p>
            <a:pPr>
              <a:defRPr/>
            </a:pPr>
            <a:endParaRPr lang="zh-CN" altLang="en-US"/>
          </a:p>
        </p:txBody>
      </p:sp>
      <p:sp>
        <p:nvSpPr>
          <p:cNvPr id="5" name="Footer Placeholder 4"/>
          <p:cNvSpPr>
            <a:spLocks noGrp="1"/>
          </p:cNvSpPr>
          <p:nvPr>
            <p:ph type="ftr" sz="quarter" idx="11"/>
          </p:nvPr>
        </p:nvSpPr>
        <p:spPr/>
        <p:txBody>
          <a:bodyPr/>
          <a:lstStyle>
            <a:lvl1pPr>
              <a:defRPr/>
            </a:lvl1pPr>
          </a:lstStyle>
          <a:p>
            <a:pPr>
              <a:defRPr/>
            </a:pPr>
            <a:endParaRPr lang="zh-CN" altLang="en-US"/>
          </a:p>
        </p:txBody>
      </p:sp>
      <p:sp>
        <p:nvSpPr>
          <p:cNvPr id="6" name="Slide Number Placeholder 5"/>
          <p:cNvSpPr>
            <a:spLocks noGrp="1"/>
          </p:cNvSpPr>
          <p:nvPr>
            <p:ph type="sldNum" sz="quarter" idx="12"/>
          </p:nvPr>
        </p:nvSpPr>
        <p:spPr/>
        <p:txBody>
          <a:bodyPr/>
          <a:lstStyle>
            <a:lvl1pPr>
              <a:defRPr/>
            </a:lvl1pPr>
          </a:lstStyle>
          <a:p>
            <a:pPr>
              <a:defRPr/>
            </a:pPr>
            <a:fld id="{5AB29895-5D70-4E68-B6EE-A6D7F8E32834}" type="slidenum">
              <a:rPr altLang="zh-CN"/>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p>
            <a:r>
              <a:rPr lang="zh-CN" altLang="en-US" noProof="1"/>
              <a:t>单击此处编辑母版标题样式</a:t>
            </a:r>
            <a:endParaRPr lang="en-US" noProof="1"/>
          </a:p>
        </p:txBody>
      </p:sp>
      <p:sp>
        <p:nvSpPr>
          <p:cNvPr id="3" name="Vertical Text Placeholder 2"/>
          <p:cNvSpPr>
            <a:spLocks noGrp="1"/>
          </p:cNvSpPr>
          <p:nvPr>
            <p:ph type="body" orient="vert" idx="1"/>
          </p:nvPr>
        </p:nvSpPr>
        <p:spPr>
          <a:xfrm>
            <a:off x="838203" y="365125"/>
            <a:ext cx="7734300" cy="5811838"/>
          </a:xfrm>
        </p:spPr>
        <p:txBody>
          <a:bodyPr vert="eaVert"/>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en-US" noProof="1"/>
          </a:p>
        </p:txBody>
      </p:sp>
      <p:sp>
        <p:nvSpPr>
          <p:cNvPr id="4" name="Date Placeholder 3"/>
          <p:cNvSpPr>
            <a:spLocks noGrp="1"/>
          </p:cNvSpPr>
          <p:nvPr>
            <p:ph type="dt" sz="half" idx="10"/>
          </p:nvPr>
        </p:nvSpPr>
        <p:spPr/>
        <p:txBody>
          <a:bodyPr/>
          <a:lstStyle>
            <a:lvl1pPr>
              <a:defRPr/>
            </a:lvl1pPr>
          </a:lstStyle>
          <a:p>
            <a:pPr>
              <a:defRPr/>
            </a:pPr>
            <a:endParaRPr lang="zh-CN" altLang="en-US"/>
          </a:p>
        </p:txBody>
      </p:sp>
      <p:sp>
        <p:nvSpPr>
          <p:cNvPr id="5" name="Footer Placeholder 4"/>
          <p:cNvSpPr>
            <a:spLocks noGrp="1"/>
          </p:cNvSpPr>
          <p:nvPr>
            <p:ph type="ftr" sz="quarter" idx="11"/>
          </p:nvPr>
        </p:nvSpPr>
        <p:spPr/>
        <p:txBody>
          <a:bodyPr/>
          <a:lstStyle>
            <a:lvl1pPr>
              <a:defRPr/>
            </a:lvl1pPr>
          </a:lstStyle>
          <a:p>
            <a:pPr>
              <a:defRPr/>
            </a:pPr>
            <a:endParaRPr lang="zh-CN" altLang="en-US"/>
          </a:p>
        </p:txBody>
      </p:sp>
      <p:sp>
        <p:nvSpPr>
          <p:cNvPr id="6" name="Slide Number Placeholder 5"/>
          <p:cNvSpPr>
            <a:spLocks noGrp="1"/>
          </p:cNvSpPr>
          <p:nvPr>
            <p:ph type="sldNum" sz="quarter" idx="12"/>
          </p:nvPr>
        </p:nvSpPr>
        <p:spPr/>
        <p:txBody>
          <a:bodyPr/>
          <a:lstStyle>
            <a:lvl1pPr>
              <a:defRPr/>
            </a:lvl1pPr>
          </a:lstStyle>
          <a:p>
            <a:pPr>
              <a:defRPr/>
            </a:pPr>
            <a:fld id="{74723519-2FFD-4AC4-B6F6-B4FA158098F9}" type="slidenum">
              <a:rPr altLang="zh-CN"/>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标题幻灯片">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zh-CN" altLang="en-US"/>
          </a:p>
        </p:txBody>
      </p:sp>
      <p:sp>
        <p:nvSpPr>
          <p:cNvPr id="3" name="Footer Placeholder 4"/>
          <p:cNvSpPr>
            <a:spLocks noGrp="1"/>
          </p:cNvSpPr>
          <p:nvPr>
            <p:ph type="ftr" sz="quarter" idx="11"/>
          </p:nvPr>
        </p:nvSpPr>
        <p:spPr/>
        <p:txBody>
          <a:bodyPr/>
          <a:lstStyle>
            <a:lvl1pPr>
              <a:defRPr/>
            </a:lvl1pPr>
          </a:lstStyle>
          <a:p>
            <a:pPr>
              <a:defRPr/>
            </a:pPr>
            <a:endParaRPr lang="zh-CN" altLang="en-US"/>
          </a:p>
        </p:txBody>
      </p:sp>
      <p:sp>
        <p:nvSpPr>
          <p:cNvPr id="4" name="Slide Number Placeholder 5"/>
          <p:cNvSpPr>
            <a:spLocks noGrp="1"/>
          </p:cNvSpPr>
          <p:nvPr>
            <p:ph type="sldNum" sz="quarter" idx="12"/>
          </p:nvPr>
        </p:nvSpPr>
        <p:spPr/>
        <p:txBody>
          <a:bodyPr/>
          <a:lstStyle>
            <a:lvl1pPr>
              <a:defRPr/>
            </a:lvl1pPr>
          </a:lstStyle>
          <a:p>
            <a:pPr>
              <a:defRPr/>
            </a:pPr>
            <a:fld id="{18C48B58-099F-4E1B-A3CE-501ED4F62795}" type="slidenum">
              <a:rPr altLang="zh-CN"/>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_标题和内容">
    <p:spTree>
      <p:nvGrpSpPr>
        <p:cNvPr id="1" name=""/>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节标题">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pPr>
              <a:defRPr/>
            </a:pPr>
            <a:endParaRPr lang="zh-CN" altLang="en-US"/>
          </a:p>
        </p:txBody>
      </p:sp>
      <p:sp>
        <p:nvSpPr>
          <p:cNvPr id="3" name="页脚占位符 2"/>
          <p:cNvSpPr>
            <a:spLocks noGrp="1"/>
          </p:cNvSpPr>
          <p:nvPr>
            <p:ph type="ftr" sz="quarter" idx="11"/>
          </p:nvPr>
        </p:nvSpPr>
        <p:spPr/>
        <p:txBody>
          <a:bodyPr/>
          <a:lstStyle>
            <a:lvl1pPr>
              <a:defRPr/>
            </a:lvl1pPr>
          </a:lstStyle>
          <a:p>
            <a:pPr>
              <a:defRPr/>
            </a:pPr>
            <a:endParaRPr lang="zh-CN" altLang="en-US"/>
          </a:p>
        </p:txBody>
      </p:sp>
      <p:sp>
        <p:nvSpPr>
          <p:cNvPr id="4" name="灯片编号占位符 3"/>
          <p:cNvSpPr>
            <a:spLocks noGrp="1"/>
          </p:cNvSpPr>
          <p:nvPr>
            <p:ph type="sldNum" sz="quarter" idx="12"/>
          </p:nvPr>
        </p:nvSpPr>
        <p:spPr/>
        <p:txBody>
          <a:bodyPr/>
          <a:lstStyle>
            <a:lvl1pPr>
              <a:defRPr/>
            </a:lvl1pPr>
          </a:lstStyle>
          <a:p>
            <a:pPr>
              <a:defRPr/>
            </a:pPr>
            <a:fld id="{EA2AB8A2-8935-45F8-A308-4D0104B65757}" type="slidenum">
              <a:rPr altLang="zh-CN"/>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标题幻灯片">
    <p:spTree>
      <p:nvGrpSpPr>
        <p:cNvPr id="1" name=""/>
        <p:cNvGrpSpPr/>
        <p:nvPr/>
      </p:nvGrpSpPr>
      <p:grpSpPr>
        <a:xfrm>
          <a:off x="0" y="0"/>
          <a:ext cx="0" cy="0"/>
          <a:chOff x="0" y="0"/>
          <a:chExt cx="0" cy="0"/>
        </a:xfrm>
      </p:grpSpPr>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_标题幻灯片">
    <p:spTree>
      <p:nvGrpSpPr>
        <p:cNvPr id="1" name=""/>
        <p:cNvGrpSpPr/>
        <p:nvPr/>
      </p:nvGrpSpPr>
      <p:grpSpPr>
        <a:xfrm>
          <a:off x="0" y="0"/>
          <a:ext cx="0" cy="0"/>
          <a:chOff x="0" y="0"/>
          <a:chExt cx="0" cy="0"/>
        </a:xfrm>
      </p:grpSpPr>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_标题幻灯片">
    <p:spTree>
      <p:nvGrpSpPr>
        <p:cNvPr id="1" name=""/>
        <p:cNvGrpSpPr/>
        <p:nvPr/>
      </p:nvGrpSpPr>
      <p:grpSpPr>
        <a:xfrm>
          <a:off x="0" y="0"/>
          <a:ext cx="0" cy="0"/>
          <a:chOff x="0" y="0"/>
          <a:chExt cx="0" cy="0"/>
        </a:xfrm>
      </p:grpSpPr>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3_标题和内容">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zh-CN" altLang="en-US"/>
          </a:p>
        </p:txBody>
      </p:sp>
      <p:sp>
        <p:nvSpPr>
          <p:cNvPr id="3" name="Footer Placeholder 4"/>
          <p:cNvSpPr>
            <a:spLocks noGrp="1"/>
          </p:cNvSpPr>
          <p:nvPr>
            <p:ph type="ftr" sz="quarter" idx="11"/>
          </p:nvPr>
        </p:nvSpPr>
        <p:spPr/>
        <p:txBody>
          <a:bodyPr/>
          <a:lstStyle>
            <a:lvl1pPr>
              <a:defRPr/>
            </a:lvl1pPr>
          </a:lstStyle>
          <a:p>
            <a:pPr>
              <a:defRPr/>
            </a:pPr>
            <a:endParaRPr lang="zh-CN" altLang="en-US"/>
          </a:p>
        </p:txBody>
      </p:sp>
      <p:sp>
        <p:nvSpPr>
          <p:cNvPr id="4" name="Slide Number Placeholder 5"/>
          <p:cNvSpPr>
            <a:spLocks noGrp="1"/>
          </p:cNvSpPr>
          <p:nvPr>
            <p:ph type="sldNum" sz="quarter" idx="12"/>
          </p:nvPr>
        </p:nvSpPr>
        <p:spPr/>
        <p:txBody>
          <a:bodyPr/>
          <a:lstStyle>
            <a:lvl1pPr>
              <a:defRPr/>
            </a:lvl1pPr>
          </a:lstStyle>
          <a:p>
            <a:pPr>
              <a:defRPr/>
            </a:pPr>
            <a:fld id="{44F0ED89-63F7-4DC8-90A2-B1BA7215106F}" type="slidenum">
              <a:rPr lang="zh-CN" altLang="en-US"/>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5_标题幻灯片">
    <p:spTree>
      <p:nvGrpSpPr>
        <p:cNvPr id="1" name=""/>
        <p:cNvGrpSpPr/>
        <p:nvPr/>
      </p:nvGrpSpPr>
      <p:grpSpPr>
        <a:xfrm>
          <a:off x="0" y="0"/>
          <a:ext cx="0" cy="0"/>
          <a:chOff x="0" y="0"/>
          <a:chExt cx="0" cy="0"/>
        </a:xfrm>
      </p:grpSpPr>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6_标题幻灯片">
    <p:spTree>
      <p:nvGrpSpPr>
        <p:cNvPr id="1" name=""/>
        <p:cNvGrpSpPr/>
        <p:nvPr/>
      </p:nvGrpSpPr>
      <p:grpSpPr>
        <a:xfrm>
          <a:off x="0" y="0"/>
          <a:ext cx="0" cy="0"/>
          <a:chOff x="0" y="0"/>
          <a:chExt cx="0" cy="0"/>
        </a:xfrm>
      </p:grpSpPr>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7_标题幻灯片">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2" Type="http://schemas.openxmlformats.org/officeDocument/2006/relationships/theme" Target="../theme/theme1.xml"/><Relationship Id="rId21" Type="http://schemas.openxmlformats.org/officeDocument/2006/relationships/slideLayout" Target="../slideLayouts/slideLayout21.xml"/><Relationship Id="rId20" Type="http://schemas.openxmlformats.org/officeDocument/2006/relationships/slideLayout" Target="../slideLayouts/slideLayout20.xml"/><Relationship Id="rId2" Type="http://schemas.openxmlformats.org/officeDocument/2006/relationships/slideLayout" Target="../slideLayouts/slideLayout2.xml"/><Relationship Id="rId19" Type="http://schemas.openxmlformats.org/officeDocument/2006/relationships/slideLayout" Target="../slideLayouts/slideLayout19.xml"/><Relationship Id="rId18" Type="http://schemas.openxmlformats.org/officeDocument/2006/relationships/slideLayout" Target="../slideLayouts/slideLayout18.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noChangeArrowheads="1"/>
          </p:cNvSpPr>
          <p:nvPr>
            <p:ph type="title" idx="4294967295"/>
          </p:nvPr>
        </p:nvSpPr>
        <p:spPr bwMode="auto">
          <a:xfrm>
            <a:off x="838200" y="365126"/>
            <a:ext cx="10515600" cy="1325563"/>
          </a:xfrm>
          <a:prstGeom prst="rect">
            <a:avLst/>
          </a:prstGeom>
          <a:noFill/>
          <a:ln w="9525">
            <a:noFill/>
            <a:miter lim="800000"/>
          </a:ln>
        </p:spPr>
        <p:txBody>
          <a:bodyPr vert="horz" wrap="square" lIns="91440" tIns="45720" rIns="91440" bIns="45720" numCol="1" anchor="ctr" anchorCtr="0" compatLnSpc="1"/>
          <a:lstStyle/>
          <a:p>
            <a:pPr lvl="0"/>
            <a:r>
              <a:rPr lang="zh-CN" altLang="en-US"/>
              <a:t>单击此处编辑母版标题样式</a:t>
            </a:r>
            <a:endParaRPr lang="en-US" altLang="zh-CN"/>
          </a:p>
        </p:txBody>
      </p:sp>
      <p:sp>
        <p:nvSpPr>
          <p:cNvPr id="1027" name="Text Placeholder 2"/>
          <p:cNvSpPr>
            <a:spLocks noGrp="1" noChangeArrowheads="1"/>
          </p:cNvSpPr>
          <p:nvPr>
            <p:ph type="body" idx="9"/>
          </p:nvPr>
        </p:nvSpPr>
        <p:spPr bwMode="auto">
          <a:xfrm>
            <a:off x="838200" y="1825625"/>
            <a:ext cx="10515600" cy="4351338"/>
          </a:xfrm>
          <a:prstGeom prst="rect">
            <a:avLst/>
          </a:prstGeom>
          <a:noFill/>
          <a:ln w="9525">
            <a:noFill/>
            <a:miter lim="800000"/>
          </a:ln>
        </p:spPr>
        <p:txBody>
          <a:bodyPr vert="horz" wrap="square" lIns="91440" tIns="45720" rIns="91440" bIns="45720" numCol="1" anchor="t" anchorCtr="0" compatLnSpc="1"/>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altLang="zh-CN"/>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defTabSz="514350" eaLnBrk="0" hangingPunct="0">
              <a:buFontTx/>
              <a:buNone/>
              <a:defRPr sz="675">
                <a:solidFill>
                  <a:prstClr val="black">
                    <a:tint val="75000"/>
                  </a:prstClr>
                </a:solidFill>
                <a:latin typeface="Calibri" panose="020F0502020204030204" pitchFamily="34" charset="0"/>
              </a:defRPr>
            </a:lvl1pPr>
          </a:lstStyle>
          <a:p>
            <a:pPr>
              <a:defRPr/>
            </a:pPr>
            <a:endParaRPr lang="zh-CN" altLang="en-US"/>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defTabSz="514350" eaLnBrk="0" hangingPunct="0">
              <a:buFontTx/>
              <a:buNone/>
              <a:defRPr sz="675">
                <a:solidFill>
                  <a:prstClr val="black">
                    <a:tint val="75000"/>
                  </a:prstClr>
                </a:solidFill>
                <a:latin typeface="Calibri" panose="020F0502020204030204" pitchFamily="34" charset="0"/>
              </a:defRPr>
            </a:lvl1pPr>
          </a:lstStyle>
          <a:p>
            <a:pPr>
              <a:defRPr/>
            </a:pPr>
            <a:endParaRPr lang="zh-CN" altLang="en-US"/>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wrap="square" lIns="91440" tIns="45720" rIns="91440" bIns="45720" numCol="1" anchor="ctr" anchorCtr="0" compatLnSpc="1"/>
          <a:lstStyle>
            <a:lvl1pPr algn="r" defTabSz="514350" eaLnBrk="1" hangingPunct="1">
              <a:buFont typeface="Arial" panose="020B0604020202020204" pitchFamily="34" charset="0"/>
              <a:buNone/>
              <a:defRPr sz="675" noProof="1">
                <a:solidFill>
                  <a:srgbClr val="898989"/>
                </a:solidFill>
                <a:latin typeface="Calibri" panose="020F0502020204030204" pitchFamily="34" charset="0"/>
              </a:defRPr>
            </a:lvl1pPr>
          </a:lstStyle>
          <a:p>
            <a:pPr>
              <a:defRPr/>
            </a:pPr>
            <a:fld id="{DC23EA30-66DB-43FA-BAE0-50AAF7C8314E}" type="slidenum">
              <a:rPr altLang="zh-CN"/>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Lst>
  <p:txStyles>
    <p:titleStyle>
      <a:lvl1pPr algn="l" rtl="0" eaLnBrk="0" fontAlgn="base" hangingPunct="0">
        <a:lnSpc>
          <a:spcPct val="90000"/>
        </a:lnSpc>
        <a:spcBef>
          <a:spcPct val="0"/>
        </a:spcBef>
        <a:spcAft>
          <a:spcPct val="0"/>
        </a:spcAft>
        <a:defRPr sz="2400" kern="1200">
          <a:solidFill>
            <a:schemeClr val="tx1"/>
          </a:solidFill>
          <a:latin typeface="+mj-lt"/>
          <a:ea typeface="+mj-ea"/>
          <a:cs typeface="+mj-cs"/>
        </a:defRPr>
      </a:lvl1pPr>
      <a:lvl2pPr algn="l" rtl="0" eaLnBrk="0" fontAlgn="base" hangingPunct="0">
        <a:lnSpc>
          <a:spcPct val="90000"/>
        </a:lnSpc>
        <a:spcBef>
          <a:spcPct val="0"/>
        </a:spcBef>
        <a:spcAft>
          <a:spcPct val="0"/>
        </a:spcAft>
        <a:defRPr sz="2400">
          <a:solidFill>
            <a:schemeClr val="tx1"/>
          </a:solidFill>
          <a:latin typeface="Calibri Light" panose="020F0302020204030204" pitchFamily="34" charset="0"/>
          <a:ea typeface="宋体" panose="02010600030101010101" pitchFamily="2" charset="-122"/>
        </a:defRPr>
      </a:lvl2pPr>
      <a:lvl3pPr algn="l" rtl="0" eaLnBrk="0" fontAlgn="base" hangingPunct="0">
        <a:lnSpc>
          <a:spcPct val="90000"/>
        </a:lnSpc>
        <a:spcBef>
          <a:spcPct val="0"/>
        </a:spcBef>
        <a:spcAft>
          <a:spcPct val="0"/>
        </a:spcAft>
        <a:defRPr sz="2400">
          <a:solidFill>
            <a:schemeClr val="tx1"/>
          </a:solidFill>
          <a:latin typeface="Calibri Light" panose="020F0302020204030204" pitchFamily="34" charset="0"/>
          <a:ea typeface="宋体" panose="02010600030101010101" pitchFamily="2" charset="-122"/>
        </a:defRPr>
      </a:lvl3pPr>
      <a:lvl4pPr algn="l" rtl="0" eaLnBrk="0" fontAlgn="base" hangingPunct="0">
        <a:lnSpc>
          <a:spcPct val="90000"/>
        </a:lnSpc>
        <a:spcBef>
          <a:spcPct val="0"/>
        </a:spcBef>
        <a:spcAft>
          <a:spcPct val="0"/>
        </a:spcAft>
        <a:defRPr sz="2400">
          <a:solidFill>
            <a:schemeClr val="tx1"/>
          </a:solidFill>
          <a:latin typeface="Calibri Light" panose="020F0302020204030204" pitchFamily="34" charset="0"/>
          <a:ea typeface="宋体" panose="02010600030101010101" pitchFamily="2" charset="-122"/>
        </a:defRPr>
      </a:lvl4pPr>
      <a:lvl5pPr algn="l" rtl="0" eaLnBrk="0" fontAlgn="base" hangingPunct="0">
        <a:lnSpc>
          <a:spcPct val="90000"/>
        </a:lnSpc>
        <a:spcBef>
          <a:spcPct val="0"/>
        </a:spcBef>
        <a:spcAft>
          <a:spcPct val="0"/>
        </a:spcAft>
        <a:defRPr sz="2400">
          <a:solidFill>
            <a:schemeClr val="tx1"/>
          </a:solidFill>
          <a:latin typeface="Calibri Light" panose="020F0302020204030204" pitchFamily="34" charset="0"/>
          <a:ea typeface="宋体" panose="02010600030101010101" pitchFamily="2" charset="-122"/>
        </a:defRPr>
      </a:lvl5pPr>
      <a:lvl6pPr marL="257175" algn="l" rtl="0" fontAlgn="base">
        <a:lnSpc>
          <a:spcPct val="90000"/>
        </a:lnSpc>
        <a:spcBef>
          <a:spcPct val="0"/>
        </a:spcBef>
        <a:spcAft>
          <a:spcPct val="0"/>
        </a:spcAft>
        <a:defRPr sz="2475">
          <a:solidFill>
            <a:schemeClr val="tx1"/>
          </a:solidFill>
          <a:latin typeface="Calibri Light" panose="020F0302020204030204" pitchFamily="34" charset="0"/>
          <a:ea typeface="宋体" panose="02010600030101010101" pitchFamily="2" charset="-122"/>
        </a:defRPr>
      </a:lvl6pPr>
      <a:lvl7pPr marL="514350" algn="l" rtl="0" fontAlgn="base">
        <a:lnSpc>
          <a:spcPct val="90000"/>
        </a:lnSpc>
        <a:spcBef>
          <a:spcPct val="0"/>
        </a:spcBef>
        <a:spcAft>
          <a:spcPct val="0"/>
        </a:spcAft>
        <a:defRPr sz="2475">
          <a:solidFill>
            <a:schemeClr val="tx1"/>
          </a:solidFill>
          <a:latin typeface="Calibri Light" panose="020F0302020204030204" pitchFamily="34" charset="0"/>
          <a:ea typeface="宋体" panose="02010600030101010101" pitchFamily="2" charset="-122"/>
        </a:defRPr>
      </a:lvl7pPr>
      <a:lvl8pPr marL="771525" algn="l" rtl="0" fontAlgn="base">
        <a:lnSpc>
          <a:spcPct val="90000"/>
        </a:lnSpc>
        <a:spcBef>
          <a:spcPct val="0"/>
        </a:spcBef>
        <a:spcAft>
          <a:spcPct val="0"/>
        </a:spcAft>
        <a:defRPr sz="2475">
          <a:solidFill>
            <a:schemeClr val="tx1"/>
          </a:solidFill>
          <a:latin typeface="Calibri Light" panose="020F0302020204030204" pitchFamily="34" charset="0"/>
          <a:ea typeface="宋体" panose="02010600030101010101" pitchFamily="2" charset="-122"/>
        </a:defRPr>
      </a:lvl8pPr>
      <a:lvl9pPr marL="1028700" algn="l" rtl="0" fontAlgn="base">
        <a:lnSpc>
          <a:spcPct val="90000"/>
        </a:lnSpc>
        <a:spcBef>
          <a:spcPct val="0"/>
        </a:spcBef>
        <a:spcAft>
          <a:spcPct val="0"/>
        </a:spcAft>
        <a:defRPr sz="2475">
          <a:solidFill>
            <a:schemeClr val="tx1"/>
          </a:solidFill>
          <a:latin typeface="Calibri Light" panose="020F0302020204030204" pitchFamily="34" charset="0"/>
          <a:ea typeface="宋体" panose="02010600030101010101" pitchFamily="2" charset="-122"/>
        </a:defRPr>
      </a:lvl9pPr>
    </p:titleStyle>
    <p:bodyStyle>
      <a:lvl1pPr marL="127000" indent="-127000" algn="l" rtl="0" eaLnBrk="0" fontAlgn="base" hangingPunct="0">
        <a:lnSpc>
          <a:spcPct val="90000"/>
        </a:lnSpc>
        <a:spcBef>
          <a:spcPts val="565"/>
        </a:spcBef>
        <a:spcAft>
          <a:spcPct val="0"/>
        </a:spcAft>
        <a:buFont typeface="Arial" panose="020B0604020202020204" pitchFamily="34" charset="0"/>
        <a:buChar char="•"/>
        <a:defRPr sz="1500" kern="1200">
          <a:solidFill>
            <a:schemeClr val="tx1"/>
          </a:solidFill>
          <a:latin typeface="+mn-lt"/>
          <a:ea typeface="+mn-ea"/>
          <a:cs typeface="+mn-cs"/>
        </a:defRPr>
      </a:lvl1pPr>
      <a:lvl2pPr marL="384175" indent="-127000" algn="l" rtl="0" eaLnBrk="0" fontAlgn="base" hangingPunct="0">
        <a:lnSpc>
          <a:spcPct val="90000"/>
        </a:lnSpc>
        <a:spcBef>
          <a:spcPts val="275"/>
        </a:spcBef>
        <a:spcAft>
          <a:spcPct val="0"/>
        </a:spcAft>
        <a:buFont typeface="Arial" panose="020B0604020202020204" pitchFamily="34" charset="0"/>
        <a:buChar char="•"/>
        <a:defRPr kern="1200">
          <a:solidFill>
            <a:schemeClr val="tx1"/>
          </a:solidFill>
          <a:latin typeface="+mn-lt"/>
          <a:ea typeface="+mn-ea"/>
          <a:cs typeface="+mn-cs"/>
        </a:defRPr>
      </a:lvl2pPr>
      <a:lvl3pPr marL="641350" indent="-127000" algn="l" rtl="0" eaLnBrk="0" fontAlgn="base" hangingPunct="0">
        <a:lnSpc>
          <a:spcPct val="90000"/>
        </a:lnSpc>
        <a:spcBef>
          <a:spcPts val="275"/>
        </a:spcBef>
        <a:spcAft>
          <a:spcPct val="0"/>
        </a:spcAft>
        <a:buFont typeface="Arial" panose="020B0604020202020204" pitchFamily="34" charset="0"/>
        <a:buChar char="•"/>
        <a:defRPr sz="1100" kern="1200">
          <a:solidFill>
            <a:schemeClr val="tx1"/>
          </a:solidFill>
          <a:latin typeface="+mn-lt"/>
          <a:ea typeface="+mn-ea"/>
          <a:cs typeface="+mn-cs"/>
        </a:defRPr>
      </a:lvl3pPr>
      <a:lvl4pPr marL="898525" indent="-127000" algn="l" rtl="0" eaLnBrk="0" fontAlgn="base" hangingPunct="0">
        <a:lnSpc>
          <a:spcPct val="90000"/>
        </a:lnSpc>
        <a:spcBef>
          <a:spcPts val="275"/>
        </a:spcBef>
        <a:spcAft>
          <a:spcPct val="0"/>
        </a:spcAft>
        <a:buFont typeface="Arial" panose="020B0604020202020204" pitchFamily="34" charset="0"/>
        <a:buChar char="•"/>
        <a:defRPr sz="1100" kern="1200">
          <a:solidFill>
            <a:schemeClr val="tx1"/>
          </a:solidFill>
          <a:latin typeface="+mn-lt"/>
          <a:ea typeface="+mn-ea"/>
          <a:cs typeface="+mn-cs"/>
        </a:defRPr>
      </a:lvl4pPr>
      <a:lvl5pPr marL="1155700" indent="-127000" algn="l" rtl="0" eaLnBrk="0" fontAlgn="base" hangingPunct="0">
        <a:lnSpc>
          <a:spcPct val="90000"/>
        </a:lnSpc>
        <a:spcBef>
          <a:spcPts val="275"/>
        </a:spcBef>
        <a:spcAft>
          <a:spcPct val="0"/>
        </a:spcAft>
        <a:buFont typeface="Arial" panose="020B0604020202020204" pitchFamily="34" charset="0"/>
        <a:buChar char="•"/>
        <a:defRPr sz="1100" kern="1200">
          <a:solidFill>
            <a:schemeClr val="tx1"/>
          </a:solidFill>
          <a:latin typeface="+mn-lt"/>
          <a:ea typeface="+mn-ea"/>
          <a:cs typeface="+mn-cs"/>
        </a:defRPr>
      </a:lvl5pPr>
      <a:lvl6pPr marL="1414780" indent="-128905" algn="l" defTabSz="513715" rtl="0" eaLnBrk="1" latinLnBrk="0" hangingPunct="1">
        <a:lnSpc>
          <a:spcPct val="90000"/>
        </a:lnSpc>
        <a:spcBef>
          <a:spcPts val="280"/>
        </a:spcBef>
        <a:buFont typeface="Arial" panose="020B0604020202020204" pitchFamily="34" charset="0"/>
        <a:buChar char="•"/>
        <a:defRPr sz="1015" kern="1200">
          <a:solidFill>
            <a:schemeClr val="tx1"/>
          </a:solidFill>
          <a:latin typeface="+mn-lt"/>
          <a:ea typeface="+mn-ea"/>
          <a:cs typeface="+mn-cs"/>
        </a:defRPr>
      </a:lvl6pPr>
      <a:lvl7pPr marL="1671955" indent="-128905" algn="l" defTabSz="513715" rtl="0" eaLnBrk="1" latinLnBrk="0" hangingPunct="1">
        <a:lnSpc>
          <a:spcPct val="90000"/>
        </a:lnSpc>
        <a:spcBef>
          <a:spcPts val="280"/>
        </a:spcBef>
        <a:buFont typeface="Arial" panose="020B0604020202020204" pitchFamily="34" charset="0"/>
        <a:buChar char="•"/>
        <a:defRPr sz="1015" kern="1200">
          <a:solidFill>
            <a:schemeClr val="tx1"/>
          </a:solidFill>
          <a:latin typeface="+mn-lt"/>
          <a:ea typeface="+mn-ea"/>
          <a:cs typeface="+mn-cs"/>
        </a:defRPr>
      </a:lvl7pPr>
      <a:lvl8pPr marL="1929130" indent="-128905" algn="l" defTabSz="513715" rtl="0" eaLnBrk="1" latinLnBrk="0" hangingPunct="1">
        <a:lnSpc>
          <a:spcPct val="90000"/>
        </a:lnSpc>
        <a:spcBef>
          <a:spcPts val="280"/>
        </a:spcBef>
        <a:buFont typeface="Arial" panose="020B0604020202020204" pitchFamily="34" charset="0"/>
        <a:buChar char="•"/>
        <a:defRPr sz="1015" kern="1200">
          <a:solidFill>
            <a:schemeClr val="tx1"/>
          </a:solidFill>
          <a:latin typeface="+mn-lt"/>
          <a:ea typeface="+mn-ea"/>
          <a:cs typeface="+mn-cs"/>
        </a:defRPr>
      </a:lvl8pPr>
      <a:lvl9pPr marL="2186305" indent="-128905" algn="l" defTabSz="513715" rtl="0" eaLnBrk="1" latinLnBrk="0" hangingPunct="1">
        <a:lnSpc>
          <a:spcPct val="90000"/>
        </a:lnSpc>
        <a:spcBef>
          <a:spcPts val="280"/>
        </a:spcBef>
        <a:buFont typeface="Arial" panose="020B0604020202020204" pitchFamily="34" charset="0"/>
        <a:buChar char="•"/>
        <a:defRPr sz="1015" kern="1200">
          <a:solidFill>
            <a:schemeClr val="tx1"/>
          </a:solidFill>
          <a:latin typeface="+mn-lt"/>
          <a:ea typeface="+mn-ea"/>
          <a:cs typeface="+mn-cs"/>
        </a:defRPr>
      </a:lvl9pPr>
    </p:bodyStyle>
    <p:otherStyle>
      <a:defPPr>
        <a:defRPr lang="en-US"/>
      </a:defPPr>
      <a:lvl1pPr marL="0" algn="l" defTabSz="513715" rtl="0" eaLnBrk="1" latinLnBrk="0" hangingPunct="1">
        <a:defRPr sz="1015" kern="1200">
          <a:solidFill>
            <a:schemeClr val="tx1"/>
          </a:solidFill>
          <a:latin typeface="+mn-lt"/>
          <a:ea typeface="+mn-ea"/>
          <a:cs typeface="+mn-cs"/>
        </a:defRPr>
      </a:lvl1pPr>
      <a:lvl2pPr marL="257175" algn="l" defTabSz="513715" rtl="0" eaLnBrk="1" latinLnBrk="0" hangingPunct="1">
        <a:defRPr sz="1015" kern="1200">
          <a:solidFill>
            <a:schemeClr val="tx1"/>
          </a:solidFill>
          <a:latin typeface="+mn-lt"/>
          <a:ea typeface="+mn-ea"/>
          <a:cs typeface="+mn-cs"/>
        </a:defRPr>
      </a:lvl2pPr>
      <a:lvl3pPr marL="514350" algn="l" defTabSz="513715" rtl="0" eaLnBrk="1" latinLnBrk="0" hangingPunct="1">
        <a:defRPr sz="1015" kern="1200">
          <a:solidFill>
            <a:schemeClr val="tx1"/>
          </a:solidFill>
          <a:latin typeface="+mn-lt"/>
          <a:ea typeface="+mn-ea"/>
          <a:cs typeface="+mn-cs"/>
        </a:defRPr>
      </a:lvl3pPr>
      <a:lvl4pPr marL="771525" algn="l" defTabSz="513715" rtl="0" eaLnBrk="1" latinLnBrk="0" hangingPunct="1">
        <a:defRPr sz="1015" kern="1200">
          <a:solidFill>
            <a:schemeClr val="tx1"/>
          </a:solidFill>
          <a:latin typeface="+mn-lt"/>
          <a:ea typeface="+mn-ea"/>
          <a:cs typeface="+mn-cs"/>
        </a:defRPr>
      </a:lvl4pPr>
      <a:lvl5pPr marL="1028700" algn="l" defTabSz="513715" rtl="0" eaLnBrk="1" latinLnBrk="0" hangingPunct="1">
        <a:defRPr sz="1015" kern="1200">
          <a:solidFill>
            <a:schemeClr val="tx1"/>
          </a:solidFill>
          <a:latin typeface="+mn-lt"/>
          <a:ea typeface="+mn-ea"/>
          <a:cs typeface="+mn-cs"/>
        </a:defRPr>
      </a:lvl5pPr>
      <a:lvl6pPr marL="1285875" algn="l" defTabSz="513715" rtl="0" eaLnBrk="1" latinLnBrk="0" hangingPunct="1">
        <a:defRPr sz="1015" kern="1200">
          <a:solidFill>
            <a:schemeClr val="tx1"/>
          </a:solidFill>
          <a:latin typeface="+mn-lt"/>
          <a:ea typeface="+mn-ea"/>
          <a:cs typeface="+mn-cs"/>
        </a:defRPr>
      </a:lvl6pPr>
      <a:lvl7pPr marL="1543050" algn="l" defTabSz="513715" rtl="0" eaLnBrk="1" latinLnBrk="0" hangingPunct="1">
        <a:defRPr sz="1015" kern="1200">
          <a:solidFill>
            <a:schemeClr val="tx1"/>
          </a:solidFill>
          <a:latin typeface="+mn-lt"/>
          <a:ea typeface="+mn-ea"/>
          <a:cs typeface="+mn-cs"/>
        </a:defRPr>
      </a:lvl7pPr>
      <a:lvl8pPr marL="1800225" algn="l" defTabSz="513715" rtl="0" eaLnBrk="1" latinLnBrk="0" hangingPunct="1">
        <a:defRPr sz="1015" kern="1200">
          <a:solidFill>
            <a:schemeClr val="tx1"/>
          </a:solidFill>
          <a:latin typeface="+mn-lt"/>
          <a:ea typeface="+mn-ea"/>
          <a:cs typeface="+mn-cs"/>
        </a:defRPr>
      </a:lvl8pPr>
      <a:lvl9pPr marL="2057400" algn="l" defTabSz="513715" rtl="0" eaLnBrk="1" latinLnBrk="0" hangingPunct="1">
        <a:defRPr sz="101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jpeg"/><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jpe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png"/></Relationships>
</file>

<file path=ppt/slides/_rels/slide6.xml.rels><?xml version="1.0" encoding="UTF-8" standalone="yes"?>
<Relationships xmlns="http://schemas.openxmlformats.org/package/2006/relationships"><Relationship Id="rId6" Type="http://schemas.openxmlformats.org/officeDocument/2006/relationships/vmlDrawing" Target="../drawings/vmlDrawing1.vml"/><Relationship Id="rId5" Type="http://schemas.openxmlformats.org/officeDocument/2006/relationships/slideLayout" Target="../slideLayouts/slideLayout7.xml"/><Relationship Id="rId4" Type="http://schemas.openxmlformats.org/officeDocument/2006/relationships/image" Target="../media/image6.emf"/><Relationship Id="rId3" Type="http://schemas.openxmlformats.org/officeDocument/2006/relationships/oleObject" Target="../embeddings/oleObject2.bin"/><Relationship Id="rId2" Type="http://schemas.openxmlformats.org/officeDocument/2006/relationships/image" Target="../media/image5.emf"/><Relationship Id="rId1" Type="http://schemas.openxmlformats.org/officeDocument/2006/relationships/oleObject" Target="../embeddings/oleObject1.bin"/></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7.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0.jpeg"/><Relationship Id="rId1" Type="http://schemas.openxmlformats.org/officeDocument/2006/relationships/image" Target="../media/image9.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1.pn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2.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5.jpeg"/><Relationship Id="rId1" Type="http://schemas.openxmlformats.org/officeDocument/2006/relationships/image" Target="../media/image14.jpe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7.png"/><Relationship Id="rId1" Type="http://schemas.openxmlformats.org/officeDocument/2006/relationships/image" Target="../media/image1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8.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5"/>
          <p:cNvSpPr>
            <a:spLocks noChangeArrowheads="1"/>
          </p:cNvSpPr>
          <p:nvPr/>
        </p:nvSpPr>
        <p:spPr bwMode="auto">
          <a:xfrm>
            <a:off x="1496291" y="1618168"/>
            <a:ext cx="9008676"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0" hangingPunct="0">
              <a:buFont typeface="Arial" panose="020B0604020202020204" pitchFamily="34" charset="0"/>
              <a:buNone/>
            </a:pPr>
            <a:r>
              <a:rPr lang="zh-CN" altLang="en-US" sz="4000" b="1" dirty="0">
                <a:solidFill>
                  <a:srgbClr val="00B050"/>
                </a:solidFill>
                <a:latin typeface="宋体" panose="02010600030101010101" pitchFamily="2" charset="-122"/>
                <a:sym typeface="Arial" panose="020B0604020202020204" pitchFamily="34" charset="0"/>
              </a:rPr>
              <a:t>第二单元 第二次工业革命和</a:t>
            </a:r>
            <a:endParaRPr lang="en-US" altLang="zh-CN" sz="4000" b="1" dirty="0">
              <a:solidFill>
                <a:srgbClr val="00B050"/>
              </a:solidFill>
              <a:latin typeface="宋体" panose="02010600030101010101" pitchFamily="2" charset="-122"/>
              <a:sym typeface="Arial" panose="020B0604020202020204" pitchFamily="34" charset="0"/>
            </a:endParaRPr>
          </a:p>
          <a:p>
            <a:pPr algn="ctr" eaLnBrk="0" hangingPunct="0">
              <a:buFont typeface="Arial" panose="020B0604020202020204" pitchFamily="34" charset="0"/>
              <a:buNone/>
            </a:pPr>
            <a:r>
              <a:rPr lang="zh-CN" altLang="en-US" sz="4000" b="1" dirty="0">
                <a:solidFill>
                  <a:srgbClr val="00B050"/>
                </a:solidFill>
                <a:latin typeface="宋体" panose="02010600030101010101" pitchFamily="2" charset="-122"/>
                <a:sym typeface="Arial" panose="020B0604020202020204" pitchFamily="34" charset="0"/>
              </a:rPr>
              <a:t>近代科学文化</a:t>
            </a:r>
            <a:endParaRPr lang="en-US" altLang="zh-CN" sz="4000" b="1" dirty="0">
              <a:solidFill>
                <a:srgbClr val="00B050"/>
              </a:solidFill>
              <a:latin typeface="宋体" panose="02010600030101010101" pitchFamily="2" charset="-122"/>
              <a:sym typeface="Arial" panose="020B0604020202020204" pitchFamily="34" charset="0"/>
            </a:endParaRPr>
          </a:p>
          <a:p>
            <a:pPr algn="ctr" eaLnBrk="0" hangingPunct="0">
              <a:buFont typeface="Arial" panose="020B0604020202020204" pitchFamily="34" charset="0"/>
              <a:buNone/>
            </a:pPr>
            <a:endParaRPr lang="en-US" altLang="zh-CN" sz="4000" b="1" dirty="0">
              <a:solidFill>
                <a:srgbClr val="FF0000"/>
              </a:solidFill>
              <a:latin typeface="宋体" panose="02010600030101010101" pitchFamily="2" charset="-122"/>
              <a:sym typeface="Arial" panose="020B0604020202020204" pitchFamily="34" charset="0"/>
            </a:endParaRPr>
          </a:p>
          <a:p>
            <a:pPr algn="ctr" eaLnBrk="0" hangingPunct="0">
              <a:buFont typeface="Arial" panose="020B0604020202020204" pitchFamily="34" charset="0"/>
              <a:buNone/>
            </a:pPr>
            <a:r>
              <a:rPr lang="zh-CN" altLang="en-US" sz="4000" b="1" dirty="0">
                <a:solidFill>
                  <a:srgbClr val="FF0000"/>
                </a:solidFill>
                <a:latin typeface="宋体" panose="02010600030101010101" pitchFamily="2" charset="-122"/>
                <a:sym typeface="Arial" panose="020B0604020202020204" pitchFamily="34" charset="0"/>
              </a:rPr>
              <a:t>第</a:t>
            </a:r>
            <a:r>
              <a:rPr lang="en-US" altLang="zh-CN" sz="4000" b="1" dirty="0">
                <a:solidFill>
                  <a:srgbClr val="FF0000"/>
                </a:solidFill>
                <a:latin typeface="宋体" panose="02010600030101010101" pitchFamily="2" charset="-122"/>
                <a:sym typeface="Arial" panose="020B0604020202020204" pitchFamily="34" charset="0"/>
              </a:rPr>
              <a:t>6</a:t>
            </a:r>
            <a:r>
              <a:rPr lang="zh-CN" altLang="en-US" sz="4000" b="1" dirty="0">
                <a:solidFill>
                  <a:srgbClr val="FF0000"/>
                </a:solidFill>
                <a:latin typeface="宋体" panose="02010600030101010101" pitchFamily="2" charset="-122"/>
                <a:sym typeface="Arial" panose="020B0604020202020204" pitchFamily="34" charset="0"/>
              </a:rPr>
              <a:t>课 工业化国家的社会变化</a:t>
            </a:r>
            <a:endParaRPr lang="zh-CN" altLang="en-US" sz="4000" b="1" dirty="0">
              <a:solidFill>
                <a:srgbClr val="FF0000"/>
              </a:solidFill>
              <a:latin typeface="宋体" panose="02010600030101010101" pitchFamily="2" charset="-122"/>
              <a:sym typeface="Arial" panose="020B060402020202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290" name="Text Box 2"/>
          <p:cNvSpPr txBox="1">
            <a:spLocks noChangeArrowheads="1"/>
          </p:cNvSpPr>
          <p:nvPr/>
        </p:nvSpPr>
        <p:spPr bwMode="auto">
          <a:xfrm>
            <a:off x="4912242" y="603830"/>
            <a:ext cx="1620957"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800" b="1" dirty="0">
                <a:solidFill>
                  <a:srgbClr val="FF0000"/>
                </a:solidFill>
                <a:latin typeface="宋体" panose="02010600030101010101" pitchFamily="2" charset="-122"/>
                <a:ea typeface="宋体" panose="02010600030101010101" pitchFamily="2" charset="-122"/>
              </a:rPr>
              <a:t>导入新课</a:t>
            </a:r>
            <a:endParaRPr lang="zh-CN" altLang="en-US" sz="2800" b="1" dirty="0">
              <a:solidFill>
                <a:srgbClr val="FF0000"/>
              </a:solidFill>
              <a:latin typeface="宋体" panose="02010600030101010101" pitchFamily="2" charset="-122"/>
              <a:ea typeface="宋体" panose="02010600030101010101" pitchFamily="2" charset="-122"/>
            </a:endParaRPr>
          </a:p>
        </p:txBody>
      </p:sp>
      <p:sp>
        <p:nvSpPr>
          <p:cNvPr id="2" name="矩形 1"/>
          <p:cNvSpPr/>
          <p:nvPr/>
        </p:nvSpPr>
        <p:spPr>
          <a:xfrm>
            <a:off x="637032" y="4303361"/>
            <a:ext cx="11179701" cy="1284006"/>
          </a:xfrm>
          <a:prstGeom prst="rect">
            <a:avLst/>
          </a:prstGeom>
        </p:spPr>
        <p:txBody>
          <a:bodyPr wrap="square">
            <a:spAutoFit/>
          </a:bodyPr>
          <a:lstStyle/>
          <a:p>
            <a:pPr>
              <a:lnSpc>
                <a:spcPct val="150000"/>
              </a:lnSpc>
            </a:pPr>
            <a:r>
              <a:rPr lang="zh-CN" altLang="en-US" sz="2800" b="1" dirty="0">
                <a:latin typeface="宋体" panose="02010600030101010101" pitchFamily="2" charset="-122"/>
                <a:ea typeface="宋体" panose="02010600030101010101" pitchFamily="2" charset="-122"/>
              </a:rPr>
              <a:t>    </a:t>
            </a:r>
            <a:endParaRPr lang="zh-CN" altLang="en-US" sz="2800" b="1" dirty="0">
              <a:latin typeface="+mn-ea"/>
            </a:endParaRPr>
          </a:p>
          <a:p>
            <a:pPr>
              <a:lnSpc>
                <a:spcPct val="150000"/>
              </a:lnSpc>
            </a:pPr>
            <a:r>
              <a:rPr lang="en-US" altLang="zh-CN" sz="2800" b="1" dirty="0">
                <a:latin typeface="+mn-ea"/>
              </a:rPr>
              <a:t>    </a:t>
            </a:r>
            <a:endParaRPr lang="zh-CN" altLang="en-US" sz="2800" b="1" dirty="0">
              <a:latin typeface="+mn-ea"/>
            </a:endParaRPr>
          </a:p>
        </p:txBody>
      </p:sp>
      <p:pic>
        <p:nvPicPr>
          <p:cNvPr id="4" name="Picture 8" descr="C:\Users\Administrator\Desktop\005IW5wzgy6Lw0BS1Rv19&amp;690.jp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69272" y="1127050"/>
            <a:ext cx="5553448" cy="3453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6" descr="C:\Users\Administrator\Desktop\W020141004302065913680.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15256" y="1127050"/>
            <a:ext cx="5708941" cy="3436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文本框 2"/>
          <p:cNvSpPr txBox="1"/>
          <p:nvPr/>
        </p:nvSpPr>
        <p:spPr>
          <a:xfrm>
            <a:off x="169592" y="4679426"/>
            <a:ext cx="11491328" cy="1815882"/>
          </a:xfrm>
          <a:prstGeom prst="rect">
            <a:avLst/>
          </a:prstGeom>
          <a:noFill/>
        </p:spPr>
        <p:txBody>
          <a:bodyPr wrap="square" rtlCol="0">
            <a:spAutoFit/>
          </a:bodyPr>
          <a:lstStyle/>
          <a:p>
            <a:r>
              <a:rPr lang="zh-CN" altLang="en-US" sz="2800" b="1" dirty="0">
                <a:latin typeface="+mj-ea"/>
                <a:ea typeface="+mj-ea"/>
              </a:rPr>
              <a:t>随着工业化推进，全球变暖趋势持续发展。</a:t>
            </a:r>
            <a:r>
              <a:rPr lang="en-US" altLang="zh-CN" sz="2800" b="1" dirty="0">
                <a:latin typeface="+mj-ea"/>
                <a:ea typeface="+mj-ea"/>
              </a:rPr>
              <a:t>2017</a:t>
            </a:r>
            <a:r>
              <a:rPr lang="zh-CN" altLang="en-US" sz="2800" b="1" dirty="0">
                <a:latin typeface="+mj-ea"/>
                <a:ea typeface="+mj-ea"/>
              </a:rPr>
              <a:t>年，全球表面平均温度比</a:t>
            </a:r>
            <a:r>
              <a:rPr lang="en-US" altLang="zh-CN" sz="2800" b="1" dirty="0">
                <a:latin typeface="+mj-ea"/>
                <a:ea typeface="+mj-ea"/>
              </a:rPr>
              <a:t>1981</a:t>
            </a:r>
            <a:r>
              <a:rPr lang="zh-CN" altLang="en-US" sz="2800" b="1" dirty="0">
                <a:latin typeface="+mj-ea"/>
                <a:ea typeface="+mj-ea"/>
              </a:rPr>
              <a:t>年至</a:t>
            </a:r>
            <a:r>
              <a:rPr lang="en-US" altLang="zh-CN" sz="2800" b="1" dirty="0">
                <a:latin typeface="+mj-ea"/>
                <a:ea typeface="+mj-ea"/>
              </a:rPr>
              <a:t>2010</a:t>
            </a:r>
            <a:r>
              <a:rPr lang="zh-CN" altLang="en-US" sz="2800" b="1" dirty="0">
                <a:latin typeface="+mj-ea"/>
                <a:ea typeface="+mj-ea"/>
              </a:rPr>
              <a:t>年平均值（</a:t>
            </a:r>
            <a:r>
              <a:rPr lang="en-US" altLang="zh-CN" sz="2800" b="1" dirty="0">
                <a:latin typeface="+mj-ea"/>
                <a:ea typeface="+mj-ea"/>
              </a:rPr>
              <a:t>14.3℃</a:t>
            </a:r>
            <a:r>
              <a:rPr lang="zh-CN" altLang="en-US" sz="2800" b="1" dirty="0">
                <a:latin typeface="+mj-ea"/>
                <a:ea typeface="+mj-ea"/>
              </a:rPr>
              <a:t>）高出</a:t>
            </a:r>
            <a:r>
              <a:rPr lang="en-US" altLang="zh-CN" sz="2800" b="1" dirty="0">
                <a:latin typeface="+mj-ea"/>
                <a:ea typeface="+mj-ea"/>
              </a:rPr>
              <a:t>0.46℃</a:t>
            </a:r>
            <a:r>
              <a:rPr lang="zh-CN" altLang="en-US" sz="2800" b="1" dirty="0">
                <a:latin typeface="+mj-ea"/>
                <a:ea typeface="+mj-ea"/>
              </a:rPr>
              <a:t>，比工业化前水平（</a:t>
            </a:r>
            <a:r>
              <a:rPr lang="en-US" altLang="zh-CN" sz="2800" b="1" dirty="0">
                <a:latin typeface="+mj-ea"/>
                <a:ea typeface="+mj-ea"/>
              </a:rPr>
              <a:t>1850</a:t>
            </a:r>
            <a:r>
              <a:rPr lang="zh-CN" altLang="en-US" sz="2800" b="1" dirty="0">
                <a:latin typeface="+mj-ea"/>
                <a:ea typeface="+mj-ea"/>
              </a:rPr>
              <a:t>年至</a:t>
            </a:r>
            <a:r>
              <a:rPr lang="en-US" altLang="zh-CN" sz="2800" b="1" dirty="0">
                <a:latin typeface="+mj-ea"/>
                <a:ea typeface="+mj-ea"/>
              </a:rPr>
              <a:t>1900</a:t>
            </a:r>
            <a:r>
              <a:rPr lang="zh-CN" altLang="en-US" sz="2800" b="1" dirty="0">
                <a:latin typeface="+mj-ea"/>
                <a:ea typeface="+mj-ea"/>
              </a:rPr>
              <a:t>年平均值）高出约</a:t>
            </a:r>
            <a:r>
              <a:rPr lang="en-US" altLang="zh-CN" sz="2800" b="1" dirty="0">
                <a:latin typeface="+mj-ea"/>
                <a:ea typeface="+mj-ea"/>
              </a:rPr>
              <a:t>1.1℃</a:t>
            </a:r>
            <a:r>
              <a:rPr lang="zh-CN" altLang="en-US" sz="2800" b="1" dirty="0">
                <a:latin typeface="+mj-ea"/>
                <a:ea typeface="+mj-ea"/>
              </a:rPr>
              <a:t>，成为有完整气象观测记录以来的第二暖年份，也是有完整气象观测记录以来最暖的非厄尔尼诺年份。</a:t>
            </a:r>
            <a:endParaRPr lang="zh-CN" altLang="en-US" sz="2800" b="1" dirty="0">
              <a:latin typeface="+mj-ea"/>
              <a:ea typeface="+mj-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46" name="文本框 23"/>
          <p:cNvSpPr txBox="1">
            <a:spLocks noChangeArrowheads="1"/>
          </p:cNvSpPr>
          <p:nvPr/>
        </p:nvSpPr>
        <p:spPr bwMode="auto">
          <a:xfrm>
            <a:off x="4474428" y="580752"/>
            <a:ext cx="303212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SzPct val="100000"/>
              <a:buFont typeface="Arial" panose="020B0604020202020204" pitchFamily="34" charset="0"/>
              <a:buNone/>
            </a:pPr>
            <a:r>
              <a:rPr lang="zh-CN" altLang="en-US" sz="2800" b="1" dirty="0">
                <a:solidFill>
                  <a:srgbClr val="FF0000"/>
                </a:solidFill>
                <a:latin typeface="宋体" panose="02010600030101010101" pitchFamily="2" charset="-122"/>
              </a:rPr>
              <a:t>学习目标</a:t>
            </a:r>
            <a:endParaRPr lang="zh-CN" altLang="en-US" sz="2800" b="1" dirty="0">
              <a:solidFill>
                <a:srgbClr val="FF0000"/>
              </a:solidFill>
              <a:latin typeface="宋体" panose="02010600030101010101" pitchFamily="2" charset="-122"/>
            </a:endParaRPr>
          </a:p>
        </p:txBody>
      </p:sp>
      <p:sp>
        <p:nvSpPr>
          <p:cNvPr id="2" name="矩形 1"/>
          <p:cNvSpPr/>
          <p:nvPr/>
        </p:nvSpPr>
        <p:spPr>
          <a:xfrm>
            <a:off x="318634" y="1135954"/>
            <a:ext cx="10182679" cy="5334794"/>
          </a:xfrm>
          <a:prstGeom prst="rect">
            <a:avLst/>
          </a:prstGeom>
        </p:spPr>
        <p:txBody>
          <a:bodyPr wrap="square">
            <a:spAutoFit/>
          </a:bodyPr>
          <a:lstStyle/>
          <a:p>
            <a:pPr>
              <a:lnSpc>
                <a:spcPts val="4400"/>
              </a:lnSpc>
            </a:pPr>
            <a:r>
              <a:rPr lang="en-US" altLang="zh-CN" sz="2800" b="1" dirty="0">
                <a:latin typeface="+mn-ea"/>
              </a:rPr>
              <a:t>1.</a:t>
            </a:r>
            <a:r>
              <a:rPr lang="zh-CN" altLang="en-US" sz="2800" b="1" dirty="0">
                <a:latin typeface="+mn-ea"/>
              </a:rPr>
              <a:t>知道人口增加和大众化教育，理解工业革命带来积极方面的影响。</a:t>
            </a:r>
            <a:endParaRPr lang="en-US" altLang="zh-CN" sz="2800" b="1" dirty="0">
              <a:latin typeface="+mn-ea"/>
            </a:endParaRPr>
          </a:p>
          <a:p>
            <a:pPr>
              <a:lnSpc>
                <a:spcPts val="4400"/>
              </a:lnSpc>
            </a:pPr>
            <a:r>
              <a:rPr lang="en-US" altLang="zh-CN" sz="2800" b="1" dirty="0">
                <a:latin typeface="+mn-ea"/>
              </a:rPr>
              <a:t>2.</a:t>
            </a:r>
            <a:r>
              <a:rPr lang="zh-CN" altLang="en-US" sz="2800" b="1" dirty="0">
                <a:latin typeface="+mn-ea"/>
              </a:rPr>
              <a:t>了解由于工业革命，农村人口大量流向城市，加快了城市化的进程。城市化进程中，人们的生活方式发生改变，也带来一系列的后果。</a:t>
            </a:r>
            <a:endParaRPr lang="en-US" altLang="zh-CN" sz="2800" b="1" dirty="0">
              <a:latin typeface="+mn-ea"/>
            </a:endParaRPr>
          </a:p>
          <a:p>
            <a:pPr>
              <a:lnSpc>
                <a:spcPts val="4400"/>
              </a:lnSpc>
            </a:pPr>
            <a:r>
              <a:rPr lang="en-US" altLang="zh-CN" sz="2800" b="1" dirty="0">
                <a:latin typeface="+mn-ea"/>
              </a:rPr>
              <a:t>3.</a:t>
            </a:r>
            <a:r>
              <a:rPr lang="zh-CN" altLang="en-US" sz="2800" b="1" dirty="0">
                <a:latin typeface="+mn-ea"/>
              </a:rPr>
              <a:t>认识西方国家工业化进程中的社会问题，我们要坚持可持续发展战略，保护生态环境。</a:t>
            </a:r>
            <a:endParaRPr lang="zh-CN" altLang="en-US" sz="2800" b="1" dirty="0">
              <a:latin typeface="+mn-ea"/>
            </a:endParaRPr>
          </a:p>
          <a:p>
            <a:r>
              <a:rPr lang="zh-CN" altLang="en-US" sz="2800" b="1" dirty="0">
                <a:latin typeface="+mn-ea"/>
              </a:rPr>
              <a:t>重点：工业化带来的变化。 </a:t>
            </a:r>
            <a:endParaRPr lang="en-US" altLang="zh-CN" sz="2800" b="1" dirty="0">
              <a:latin typeface="+mn-ea"/>
            </a:endParaRPr>
          </a:p>
          <a:p>
            <a:r>
              <a:rPr lang="zh-CN" altLang="en-US" sz="2800" b="1" dirty="0">
                <a:latin typeface="+mn-ea"/>
              </a:rPr>
              <a:t>难点：正确评价工业化的影响。</a:t>
            </a:r>
            <a:endParaRPr lang="en-US" altLang="zh-CN" sz="2800" b="1" dirty="0">
              <a:latin typeface="+mn-ea"/>
            </a:endParaRPr>
          </a:p>
          <a:p>
            <a:endParaRPr lang="zh-CN" altLang="en-US" sz="2800" b="1" dirty="0">
              <a:solidFill>
                <a:srgbClr val="FF0000"/>
              </a:solidFill>
              <a:latin typeface="宋体" panose="02010600030101010101" pitchFamily="2" charset="-122"/>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4"/>
          <p:cNvSpPr txBox="1">
            <a:spLocks noChangeArrowheads="1"/>
          </p:cNvSpPr>
          <p:nvPr/>
        </p:nvSpPr>
        <p:spPr>
          <a:xfrm>
            <a:off x="352697" y="882696"/>
            <a:ext cx="4761563" cy="4897437"/>
          </a:xfrm>
          <a:prstGeom prst="rect">
            <a:avLst/>
          </a:prstGeom>
          <a:ln>
            <a:solidFill>
              <a:srgbClr val="000000"/>
            </a:solidFill>
          </a:ln>
        </p:spPr>
        <p:txBody>
          <a:bodyPr/>
          <a:lstStyle/>
          <a:p>
            <a:pPr marL="457200" lvl="0" eaLnBrk="0" fontAlgn="base" hangingPunct="0">
              <a:spcBef>
                <a:spcPct val="20000"/>
              </a:spcBef>
              <a:spcAft>
                <a:spcPct val="0"/>
              </a:spcAft>
              <a:defRPr/>
            </a:pPr>
            <a:r>
              <a:rPr kumimoji="0" lang="zh-CN" altLang="en-US" sz="2800" b="1"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rPr>
              <a:t>一</a:t>
            </a:r>
            <a:r>
              <a:rPr lang="zh-CN" altLang="en-US" sz="2800" b="1" dirty="0">
                <a:solidFill>
                  <a:srgbClr val="FF0000"/>
                </a:solidFill>
                <a:latin typeface="宋体" panose="02010600030101010101" pitchFamily="2" charset="-122"/>
                <a:ea typeface="宋体" panose="02010600030101010101" pitchFamily="2" charset="-122"/>
              </a:rPr>
              <a:t>、人口增长和大众教育</a:t>
            </a:r>
            <a:endParaRPr kumimoji="0" lang="zh-CN" altLang="en-US" sz="2800" b="1"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endParaRPr>
          </a:p>
          <a:p>
            <a:pPr marL="457200" eaLnBrk="0" fontAlgn="base" hangingPunct="0">
              <a:spcBef>
                <a:spcPct val="20000"/>
              </a:spcBef>
              <a:spcAft>
                <a:spcPct val="0"/>
              </a:spcAft>
              <a:defRPr/>
            </a:pPr>
            <a:r>
              <a:rPr kumimoji="0" lang="zh-CN" altLang="en-US" sz="2800" b="1" i="0" u="none" strike="noStrike" kern="12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rPr>
              <a:t>请同学们阅读教材，完成下列问题：</a:t>
            </a:r>
            <a:endParaRPr kumimoji="0" lang="en-US" altLang="zh-CN" sz="2800" b="1" i="0" u="none" strike="noStrike" kern="12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endParaRPr>
          </a:p>
          <a:p>
            <a:pPr marL="457200" eaLnBrk="0" fontAlgn="base" hangingPunct="0">
              <a:spcBef>
                <a:spcPct val="20000"/>
              </a:spcBef>
              <a:spcAft>
                <a:spcPct val="0"/>
              </a:spcAft>
              <a:defRPr/>
            </a:pPr>
            <a:r>
              <a:rPr kumimoji="0" lang="en-US" altLang="zh-CN" sz="2800" b="1" i="0" u="none" strike="noStrike" kern="12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rPr>
              <a:t>1.</a:t>
            </a:r>
            <a:r>
              <a:rPr kumimoji="0" lang="zh-CN" altLang="en-US" sz="2800" b="1" i="0" u="none" strike="noStrike" kern="12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rPr>
              <a:t>人口增长的原因，表现；</a:t>
            </a:r>
            <a:endParaRPr kumimoji="0" lang="en-US" altLang="zh-CN" sz="2800" b="1" i="0" u="none" strike="noStrike" kern="12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endParaRPr>
          </a:p>
          <a:p>
            <a:pPr marL="457200" eaLnBrk="0" fontAlgn="base" hangingPunct="0">
              <a:spcBef>
                <a:spcPct val="20000"/>
              </a:spcBef>
              <a:spcAft>
                <a:spcPct val="0"/>
              </a:spcAft>
              <a:defRPr/>
            </a:pPr>
            <a:r>
              <a:rPr lang="en-US" altLang="zh-CN" sz="2800" b="1" dirty="0">
                <a:latin typeface="宋体" panose="02010600030101010101" pitchFamily="2" charset="-122"/>
                <a:ea typeface="宋体" panose="02010600030101010101" pitchFamily="2" charset="-122"/>
              </a:rPr>
              <a:t>2.</a:t>
            </a:r>
            <a:r>
              <a:rPr kumimoji="0" lang="zh-CN" altLang="en-US" sz="2800" b="1" i="0" u="none" strike="noStrike" kern="12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rPr>
              <a:t>劳动力结构的变化；</a:t>
            </a:r>
            <a:endParaRPr kumimoji="0" lang="en-US" altLang="zh-CN" sz="2800" b="1" i="0" u="none" strike="noStrike" kern="12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endParaRPr>
          </a:p>
          <a:p>
            <a:pPr marL="457200" eaLnBrk="0" fontAlgn="base" hangingPunct="0">
              <a:spcBef>
                <a:spcPct val="20000"/>
              </a:spcBef>
              <a:spcAft>
                <a:spcPct val="0"/>
              </a:spcAft>
              <a:defRPr/>
            </a:pPr>
            <a:r>
              <a:rPr lang="en-US" altLang="zh-CN" sz="2800" b="1" dirty="0">
                <a:latin typeface="宋体" panose="02010600030101010101" pitchFamily="2" charset="-122"/>
                <a:ea typeface="宋体" panose="02010600030101010101" pitchFamily="2" charset="-122"/>
              </a:rPr>
              <a:t>3.</a:t>
            </a:r>
            <a:r>
              <a:rPr lang="zh-CN" altLang="en-US" sz="2800" b="1" dirty="0">
                <a:latin typeface="宋体" panose="02010600030101010101" pitchFamily="2" charset="-122"/>
                <a:ea typeface="宋体" panose="02010600030101010101" pitchFamily="2" charset="-122"/>
              </a:rPr>
              <a:t>大众教育的目的，情况和意义。</a:t>
            </a:r>
            <a:endParaRPr kumimoji="0" lang="en-US" altLang="zh-CN" sz="2800" b="1" i="0" u="none" strike="noStrike" kern="12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endParaRPr>
          </a:p>
        </p:txBody>
      </p:sp>
      <p:pic>
        <p:nvPicPr>
          <p:cNvPr id="4098" name="Picture 2" descr="http://s11.sinaimg.cn/mw690/5a53af35t7cafd0862c5a&amp;690"/>
          <p:cNvPicPr>
            <a:picLocks noChangeAspect="1" noChangeArrowheads="1"/>
          </p:cNvPicPr>
          <p:nvPr/>
        </p:nvPicPr>
        <p:blipFill>
          <a:blip r:embed="rId1" cstate="print"/>
          <a:srcRect/>
          <a:stretch>
            <a:fillRect/>
          </a:stretch>
        </p:blipFill>
        <p:spPr bwMode="auto">
          <a:xfrm>
            <a:off x="5246321" y="969229"/>
            <a:ext cx="6572250" cy="453475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out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arn(outVertic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37" fill="hold" grpId="0"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arn(outVertical)">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37" fill="hold" grpId="0"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barn(outVertical)">
                                      <p:cBhvr>
                                        <p:cTn id="22" dur="500"/>
                                        <p:tgtEl>
                                          <p:spTgt spid="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37" fill="hold" grpId="0"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animEffect transition="in" filter="barn(outVertical)">
                                      <p:cBhvr>
                                        <p:cTn id="27"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utoUpdateAnimBg="0" build="p"/>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矩形 1"/>
          <p:cNvSpPr/>
          <p:nvPr/>
        </p:nvSpPr>
        <p:spPr>
          <a:xfrm>
            <a:off x="1122485" y="1061583"/>
            <a:ext cx="4363915" cy="4401205"/>
          </a:xfrm>
          <a:prstGeom prst="rect">
            <a:avLst/>
          </a:prstGeom>
        </p:spPr>
        <p:txBody>
          <a:bodyPr wrap="square">
            <a:spAutoFit/>
          </a:bodyPr>
          <a:lstStyle/>
          <a:p>
            <a:pPr lvl="0" fontAlgn="base">
              <a:spcBef>
                <a:spcPct val="0"/>
              </a:spcBef>
              <a:spcAft>
                <a:spcPct val="0"/>
              </a:spcAft>
            </a:pPr>
            <a:r>
              <a:rPr lang="en-US" altLang="zh-CN" sz="2800" b="1" dirty="0">
                <a:solidFill>
                  <a:srgbClr val="FF0000"/>
                </a:solidFill>
                <a:latin typeface="+mn-ea"/>
                <a:cs typeface="宋体" panose="02010600030101010101" pitchFamily="2" charset="-122"/>
              </a:rPr>
              <a:t>1.</a:t>
            </a:r>
            <a:r>
              <a:rPr lang="zh-CN" altLang="en-US" sz="2800" b="1" dirty="0">
                <a:solidFill>
                  <a:srgbClr val="FF0000"/>
                </a:solidFill>
                <a:latin typeface="+mn-ea"/>
                <a:cs typeface="宋体" panose="02010600030101010101" pitchFamily="2" charset="-122"/>
              </a:rPr>
              <a:t>人口增长的原因：</a:t>
            </a:r>
            <a:r>
              <a:rPr lang="zh-CN" altLang="zh-CN" sz="2800" b="1" dirty="0">
                <a:latin typeface="+mn-ea"/>
                <a:cs typeface="宋体" panose="02010600030101010101" pitchFamily="2" charset="-122"/>
              </a:rPr>
              <a:t>工业革命极大地推动了生产力的发展，促进了人口的迅速增长。</a:t>
            </a:r>
            <a:endParaRPr lang="en-US" altLang="zh-CN" sz="2800" b="1" dirty="0">
              <a:latin typeface="+mn-ea"/>
              <a:cs typeface="宋体" panose="02010600030101010101" pitchFamily="2" charset="-122"/>
            </a:endParaRPr>
          </a:p>
          <a:p>
            <a:pPr lvl="0" fontAlgn="base">
              <a:spcBef>
                <a:spcPct val="0"/>
              </a:spcBef>
              <a:spcAft>
                <a:spcPct val="0"/>
              </a:spcAft>
            </a:pPr>
            <a:r>
              <a:rPr lang="zh-CN" altLang="en-US" sz="2800" b="1" dirty="0">
                <a:solidFill>
                  <a:srgbClr val="FF0000"/>
                </a:solidFill>
                <a:latin typeface="+mn-ea"/>
                <a:cs typeface="宋体" panose="02010600030101010101" pitchFamily="2" charset="-122"/>
              </a:rPr>
              <a:t>表现：</a:t>
            </a:r>
            <a:r>
              <a:rPr lang="en-US" altLang="zh-CN" sz="2800" b="1" dirty="0">
                <a:latin typeface="+mn-ea"/>
                <a:cs typeface="宋体" panose="02010600030101010101" pitchFamily="2" charset="-122"/>
              </a:rPr>
              <a:t>19</a:t>
            </a:r>
            <a:r>
              <a:rPr lang="zh-CN" altLang="en-US" sz="2800" b="1" dirty="0">
                <a:latin typeface="+mn-ea"/>
                <a:cs typeface="宋体" panose="02010600030101010101" pitchFamily="2" charset="-122"/>
              </a:rPr>
              <a:t>世纪前</a:t>
            </a:r>
            <a:r>
              <a:rPr lang="en-US" altLang="zh-CN" sz="2800" b="1" dirty="0">
                <a:latin typeface="+mn-ea"/>
                <a:cs typeface="宋体" panose="02010600030101010101" pitchFamily="2" charset="-122"/>
              </a:rPr>
              <a:t>50</a:t>
            </a:r>
            <a:r>
              <a:rPr lang="zh-CN" altLang="en-US" sz="2800" b="1" dirty="0">
                <a:latin typeface="+mn-ea"/>
                <a:cs typeface="宋体" panose="02010600030101010101" pitchFamily="2" charset="-122"/>
              </a:rPr>
              <a:t>年，英国人口从</a:t>
            </a:r>
            <a:r>
              <a:rPr lang="en-US" altLang="zh-CN" sz="2800" b="1" dirty="0">
                <a:latin typeface="+mn-ea"/>
                <a:cs typeface="宋体" panose="02010600030101010101" pitchFamily="2" charset="-122"/>
              </a:rPr>
              <a:t>900</a:t>
            </a:r>
            <a:r>
              <a:rPr lang="zh-CN" altLang="en-US" sz="2800" b="1" dirty="0">
                <a:latin typeface="+mn-ea"/>
                <a:cs typeface="宋体" panose="02010600030101010101" pitchFamily="2" charset="-122"/>
              </a:rPr>
              <a:t>万増加到</a:t>
            </a:r>
            <a:r>
              <a:rPr lang="en-US" altLang="zh-CN" sz="2800" b="1" dirty="0">
                <a:latin typeface="+mn-ea"/>
                <a:cs typeface="宋体" panose="02010600030101010101" pitchFamily="2" charset="-122"/>
              </a:rPr>
              <a:t>1800</a:t>
            </a:r>
            <a:r>
              <a:rPr lang="zh-CN" altLang="en-US" sz="2800" b="1" dirty="0">
                <a:latin typeface="+mn-ea"/>
                <a:cs typeface="宋体" panose="02010600030101010101" pitchFamily="2" charset="-122"/>
              </a:rPr>
              <a:t>万。美国是一个移民国家，人口增长更为惊人，</a:t>
            </a:r>
            <a:r>
              <a:rPr lang="en-US" altLang="zh-CN" sz="2800" b="1" dirty="0">
                <a:latin typeface="+mn-ea"/>
                <a:cs typeface="宋体" panose="02010600030101010101" pitchFamily="2" charset="-122"/>
              </a:rPr>
              <a:t>19</a:t>
            </a:r>
            <a:r>
              <a:rPr lang="zh-CN" altLang="en-US" sz="2800" b="1" dirty="0">
                <a:latin typeface="+mn-ea"/>
                <a:cs typeface="宋体" panose="02010600030101010101" pitchFamily="2" charset="-122"/>
              </a:rPr>
              <a:t>世纪</a:t>
            </a:r>
            <a:r>
              <a:rPr lang="en-US" altLang="zh-CN" sz="2800" b="1" dirty="0">
                <a:latin typeface="+mn-ea"/>
                <a:cs typeface="宋体" panose="02010600030101010101" pitchFamily="2" charset="-122"/>
              </a:rPr>
              <a:t>20</a:t>
            </a:r>
            <a:r>
              <a:rPr lang="zh-CN" altLang="en-US" sz="2800" b="1" dirty="0">
                <a:latin typeface="+mn-ea"/>
                <a:cs typeface="宋体" panose="02010600030101010101" pitchFamily="2" charset="-122"/>
              </a:rPr>
              <a:t>年代人口约为</a:t>
            </a:r>
            <a:r>
              <a:rPr lang="en-US" altLang="zh-CN" sz="2800" b="1" dirty="0">
                <a:latin typeface="+mn-ea"/>
                <a:cs typeface="宋体" panose="02010600030101010101" pitchFamily="2" charset="-122"/>
              </a:rPr>
              <a:t>1000</a:t>
            </a:r>
            <a:r>
              <a:rPr lang="zh-CN" altLang="en-US" sz="2800" b="1" dirty="0">
                <a:latin typeface="+mn-ea"/>
                <a:cs typeface="宋体" panose="02010600030101010101" pitchFamily="2" charset="-122"/>
              </a:rPr>
              <a:t>万，到</a:t>
            </a:r>
            <a:r>
              <a:rPr lang="en-US" altLang="zh-CN" sz="2800" b="1" dirty="0">
                <a:latin typeface="+mn-ea"/>
                <a:cs typeface="宋体" panose="02010600030101010101" pitchFamily="2" charset="-122"/>
              </a:rPr>
              <a:t>1914</a:t>
            </a:r>
            <a:r>
              <a:rPr lang="zh-CN" altLang="en-US" sz="2800" b="1" dirty="0">
                <a:latin typeface="+mn-ea"/>
                <a:cs typeface="宋体" panose="02010600030101010101" pitchFamily="2" charset="-122"/>
              </a:rPr>
              <a:t>年人口已超过</a:t>
            </a:r>
            <a:r>
              <a:rPr lang="en-US" altLang="zh-CN" sz="2800" b="1" dirty="0">
                <a:latin typeface="+mn-ea"/>
                <a:cs typeface="宋体" panose="02010600030101010101" pitchFamily="2" charset="-122"/>
              </a:rPr>
              <a:t>1</a:t>
            </a:r>
            <a:r>
              <a:rPr lang="zh-CN" altLang="en-US" sz="2800" b="1" dirty="0">
                <a:latin typeface="+mn-ea"/>
                <a:cs typeface="宋体" panose="02010600030101010101" pitchFamily="2" charset="-122"/>
              </a:rPr>
              <a:t>亿。</a:t>
            </a:r>
            <a:endParaRPr lang="zh-CN" altLang="en-US" sz="2800" b="1" dirty="0">
              <a:latin typeface="+mn-ea"/>
              <a:cs typeface="宋体" panose="02010600030101010101" pitchFamily="2" charset="-122"/>
            </a:endParaRPr>
          </a:p>
        </p:txBody>
      </p:sp>
      <p:pic>
        <p:nvPicPr>
          <p:cNvPr id="3" name="图片 3"/>
          <p:cNvPicPr>
            <a:picLocks noChangeAspect="1"/>
          </p:cNvPicPr>
          <p:nvPr/>
        </p:nvPicPr>
        <p:blipFill>
          <a:blip r:embed="rId1" cstate="print"/>
          <a:srcRect/>
          <a:stretch>
            <a:fillRect/>
          </a:stretch>
        </p:blipFill>
        <p:spPr bwMode="auto">
          <a:xfrm>
            <a:off x="5773615" y="1252773"/>
            <a:ext cx="5181600" cy="4006371"/>
          </a:xfrm>
          <a:prstGeom prst="rect">
            <a:avLst/>
          </a:prstGeom>
          <a:noFill/>
          <a:ln w="9525" cap="flat" cmpd="sng">
            <a:solidFill>
              <a:schemeClr val="tx1"/>
            </a:solid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71" name="TextBox 4"/>
          <p:cNvSpPr txBox="1">
            <a:spLocks noChangeArrowheads="1"/>
          </p:cNvSpPr>
          <p:nvPr/>
        </p:nvSpPr>
        <p:spPr bwMode="auto">
          <a:xfrm>
            <a:off x="474785" y="3941885"/>
            <a:ext cx="10566400" cy="1930337"/>
          </a:xfrm>
          <a:prstGeom prst="rect">
            <a:avLst/>
          </a:prstGeom>
          <a:gradFill rotWithShape="1">
            <a:gsLst>
              <a:gs pos="0">
                <a:srgbClr val="ACACE1"/>
              </a:gs>
              <a:gs pos="35001">
                <a:srgbClr val="C5C5E9"/>
              </a:gs>
              <a:gs pos="100000">
                <a:srgbClr val="E9E9F7"/>
              </a:gs>
            </a:gsLst>
            <a:lin ang="5400000" scaled="1"/>
          </a:gradFill>
          <a:ln w="9525" cmpd="sng">
            <a:solidFill>
              <a:srgbClr val="292989"/>
            </a:solidFill>
            <a:miter lim="800000"/>
          </a:ln>
          <a:effectLst>
            <a:outerShdw dist="20000" dir="5400000" algn="ctr" rotWithShape="0">
              <a:srgbClr val="000000">
                <a:alpha val="35999"/>
              </a:srgbClr>
            </a:outerShdw>
          </a:effectLst>
        </p:spPr>
        <p:txBody>
          <a:bodyPr>
            <a:spAutoFit/>
          </a:bodyPr>
          <a:lstStyle/>
          <a:p>
            <a:pPr eaLnBrk="1" hangingPunct="1">
              <a:lnSpc>
                <a:spcPct val="150000"/>
              </a:lnSpc>
            </a:pPr>
            <a:r>
              <a:rPr lang="zh-CN" altLang="en-US" sz="2800" b="1" dirty="0">
                <a:solidFill>
                  <a:srgbClr val="FF0000"/>
                </a:solidFill>
                <a:latin typeface="+mn-ea"/>
              </a:rPr>
              <a:t>（</a:t>
            </a:r>
            <a:r>
              <a:rPr lang="en-US" altLang="zh-CN" sz="2800" b="1" dirty="0">
                <a:solidFill>
                  <a:srgbClr val="FF0000"/>
                </a:solidFill>
                <a:latin typeface="+mn-ea"/>
              </a:rPr>
              <a:t>1</a:t>
            </a:r>
            <a:r>
              <a:rPr lang="zh-CN" altLang="en-US" sz="2800" b="1" dirty="0">
                <a:solidFill>
                  <a:srgbClr val="FF0000"/>
                </a:solidFill>
                <a:latin typeface="+mn-ea"/>
              </a:rPr>
              <a:t>）农业人口减少；从事工业和商业的人数增加；</a:t>
            </a:r>
            <a:endParaRPr lang="en-US" sz="2800" b="1" dirty="0">
              <a:solidFill>
                <a:srgbClr val="FF0000"/>
              </a:solidFill>
              <a:latin typeface="+mn-ea"/>
            </a:endParaRPr>
          </a:p>
          <a:p>
            <a:pPr eaLnBrk="1" hangingPunct="1">
              <a:lnSpc>
                <a:spcPct val="150000"/>
              </a:lnSpc>
            </a:pPr>
            <a:r>
              <a:rPr lang="zh-CN" altLang="en-US" sz="2800" b="1" dirty="0">
                <a:solidFill>
                  <a:srgbClr val="FF0000"/>
                </a:solidFill>
                <a:latin typeface="+mn-ea"/>
              </a:rPr>
              <a:t>（</a:t>
            </a:r>
            <a:r>
              <a:rPr lang="en-US" altLang="zh-CN" sz="2800" b="1" dirty="0">
                <a:solidFill>
                  <a:srgbClr val="FF0000"/>
                </a:solidFill>
                <a:latin typeface="+mn-ea"/>
              </a:rPr>
              <a:t>2</a:t>
            </a:r>
            <a:r>
              <a:rPr lang="zh-CN" altLang="en-US" sz="2800" b="1" dirty="0">
                <a:solidFill>
                  <a:srgbClr val="FF0000"/>
                </a:solidFill>
                <a:latin typeface="+mn-ea"/>
              </a:rPr>
              <a:t>）妇女成为工业劳动者，他们的社会角色发生了变化，为社会地位的提高创造了条件。</a:t>
            </a:r>
            <a:endParaRPr lang="zh-CN" altLang="en-US" sz="2400" b="1" dirty="0">
              <a:solidFill>
                <a:srgbClr val="0000FF"/>
              </a:solidFill>
              <a:latin typeface="+mn-ea"/>
            </a:endParaRPr>
          </a:p>
        </p:txBody>
      </p:sp>
      <p:sp>
        <p:nvSpPr>
          <p:cNvPr id="7172" name="Text Box 4"/>
          <p:cNvSpPr txBox="1">
            <a:spLocks noChangeArrowheads="1"/>
          </p:cNvSpPr>
          <p:nvPr/>
        </p:nvSpPr>
        <p:spPr bwMode="auto">
          <a:xfrm>
            <a:off x="711200" y="304801"/>
            <a:ext cx="3071675" cy="523220"/>
          </a:xfrm>
          <a:prstGeom prst="rect">
            <a:avLst/>
          </a:prstGeom>
          <a:noFill/>
          <a:ln w="9525">
            <a:noFill/>
            <a:miter lim="800000"/>
          </a:ln>
        </p:spPr>
        <p:txBody>
          <a:bodyPr wrap="none">
            <a:spAutoFit/>
          </a:bodyPr>
          <a:lstStyle/>
          <a:p>
            <a:r>
              <a:rPr lang="en-US" altLang="zh-CN" sz="2800" b="1" dirty="0">
                <a:solidFill>
                  <a:srgbClr val="FF0000"/>
                </a:solidFill>
                <a:latin typeface="+mn-ea"/>
              </a:rPr>
              <a:t>2.</a:t>
            </a:r>
            <a:r>
              <a:rPr lang="zh-CN" altLang="en-US" sz="2800" b="1" dirty="0">
                <a:solidFill>
                  <a:srgbClr val="FF0000"/>
                </a:solidFill>
                <a:latin typeface="+mn-ea"/>
              </a:rPr>
              <a:t>劳动力结构变化</a:t>
            </a:r>
            <a:endParaRPr lang="zh-CN" altLang="en-US" sz="2800" b="1" dirty="0">
              <a:solidFill>
                <a:srgbClr val="FF0000"/>
              </a:solidFill>
              <a:latin typeface="+mn-ea"/>
            </a:endParaRPr>
          </a:p>
        </p:txBody>
      </p:sp>
      <p:graphicFrame>
        <p:nvGraphicFramePr>
          <p:cNvPr id="7173" name="Object 2"/>
          <p:cNvGraphicFramePr>
            <a:graphicFrameLocks noChangeAspect="1"/>
          </p:cNvGraphicFramePr>
          <p:nvPr/>
        </p:nvGraphicFramePr>
        <p:xfrm>
          <a:off x="508000" y="914400"/>
          <a:ext cx="5080000" cy="2590800"/>
        </p:xfrm>
        <a:graphic>
          <a:graphicData uri="http://schemas.openxmlformats.org/presentationml/2006/ole">
            <mc:AlternateContent xmlns:mc="http://schemas.openxmlformats.org/markup-compatibility/2006">
              <mc:Choice xmlns:v="urn:schemas-microsoft-com:vml" Requires="v">
                <p:oleObj spid="_x0000_s1025" name="" r:id="rId1" imgW="13360400" imgH="8140700" progId="Excel.Chart.8">
                  <p:embed/>
                </p:oleObj>
              </mc:Choice>
              <mc:Fallback>
                <p:oleObj name="" r:id="rId1" imgW="13360400" imgH="8140700" progId="Excel.Chart.8">
                  <p:embed/>
                  <p:pic>
                    <p:nvPicPr>
                      <p:cNvPr id="0" name="图片 1024"/>
                      <p:cNvPicPr>
                        <a:picLocks noChangeAspect="1"/>
                      </p:cNvPicPr>
                      <p:nvPr/>
                    </p:nvPicPr>
                    <p:blipFill>
                      <a:blip r:embed="rId2"/>
                      <a:stretch>
                        <a:fillRect/>
                      </a:stretch>
                    </p:blipFill>
                    <p:spPr>
                      <a:xfrm>
                        <a:off x="508000" y="914400"/>
                        <a:ext cx="5080000" cy="2590800"/>
                      </a:xfrm>
                      <a:prstGeom prst="rect">
                        <a:avLst/>
                      </a:prstGeom>
                      <a:noFill/>
                      <a:ln w="9525">
                        <a:noFill/>
                      </a:ln>
                    </p:spPr>
                  </p:pic>
                </p:oleObj>
              </mc:Fallback>
            </mc:AlternateContent>
          </a:graphicData>
        </a:graphic>
      </p:graphicFrame>
      <p:graphicFrame>
        <p:nvGraphicFramePr>
          <p:cNvPr id="7174" name="Object 3"/>
          <p:cNvGraphicFramePr>
            <a:graphicFrameLocks noChangeAspect="1"/>
          </p:cNvGraphicFramePr>
          <p:nvPr/>
        </p:nvGraphicFramePr>
        <p:xfrm>
          <a:off x="5791200" y="838200"/>
          <a:ext cx="6299200" cy="2667000"/>
        </p:xfrm>
        <a:graphic>
          <a:graphicData uri="http://schemas.openxmlformats.org/presentationml/2006/ole">
            <mc:AlternateContent xmlns:mc="http://schemas.openxmlformats.org/markup-compatibility/2006">
              <mc:Choice xmlns:v="urn:schemas-microsoft-com:vml" Requires="v">
                <p:oleObj spid="_x0000_s1026" name="" r:id="rId3" imgW="10160000" imgH="6794500" progId="MSGraph.Chart.8">
                  <p:embed/>
                </p:oleObj>
              </mc:Choice>
              <mc:Fallback>
                <p:oleObj name="" r:id="rId3" imgW="10160000" imgH="6794500" progId="MSGraph.Chart.8">
                  <p:embed/>
                  <p:pic>
                    <p:nvPicPr>
                      <p:cNvPr id="0" name="图片 1025"/>
                      <p:cNvPicPr>
                        <a:picLocks noChangeAspect="1"/>
                      </p:cNvPicPr>
                      <p:nvPr/>
                    </p:nvPicPr>
                    <p:blipFill>
                      <a:blip r:embed="rId4"/>
                      <a:stretch>
                        <a:fillRect/>
                      </a:stretch>
                    </p:blipFill>
                    <p:spPr>
                      <a:xfrm>
                        <a:off x="5791200" y="838200"/>
                        <a:ext cx="6299200" cy="2667000"/>
                      </a:xfrm>
                      <a:prstGeom prst="rect">
                        <a:avLst/>
                      </a:prstGeom>
                      <a:noFill/>
                      <a:ln w="9525">
                        <a:noFill/>
                      </a:ln>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171"/>
                                        </p:tgtEl>
                                        <p:attrNameLst>
                                          <p:attrName>style.visibility</p:attrName>
                                        </p:attrNameLst>
                                      </p:cBhvr>
                                      <p:to>
                                        <p:strVal val="visible"/>
                                      </p:to>
                                    </p:set>
                                    <p:anim calcmode="lin" valueType="num">
                                      <p:cBhvr additive="base">
                                        <p:cTn id="7" dur="500" fill="hold"/>
                                        <p:tgtEl>
                                          <p:spTgt spid="7171"/>
                                        </p:tgtEl>
                                        <p:attrNameLst>
                                          <p:attrName>ppt_x</p:attrName>
                                        </p:attrNameLst>
                                      </p:cBhvr>
                                      <p:tavLst>
                                        <p:tav tm="0">
                                          <p:val>
                                            <p:strVal val="#ppt_x"/>
                                          </p:val>
                                        </p:tav>
                                        <p:tav tm="100000">
                                          <p:val>
                                            <p:strVal val="#ppt_x"/>
                                          </p:val>
                                        </p:tav>
                                      </p:tavLst>
                                    </p:anim>
                                    <p:anim calcmode="lin" valueType="num">
                                      <p:cBhvr additive="base">
                                        <p:cTn id="8" dur="500" fill="hold"/>
                                        <p:tgtEl>
                                          <p:spTgt spid="717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3" presetClass="entr" presetSubtype="16" fill="hold" nodeType="afterEffect">
                                  <p:stCondLst>
                                    <p:cond delay="0"/>
                                  </p:stCondLst>
                                  <p:childTnLst>
                                    <p:set>
                                      <p:cBhvr>
                                        <p:cTn id="11" dur="1" fill="hold">
                                          <p:stCondLst>
                                            <p:cond delay="0"/>
                                          </p:stCondLst>
                                        </p:cTn>
                                        <p:tgtEl>
                                          <p:spTgt spid="7173"/>
                                        </p:tgtEl>
                                        <p:attrNameLst>
                                          <p:attrName>style.visibility</p:attrName>
                                        </p:attrNameLst>
                                      </p:cBhvr>
                                      <p:to>
                                        <p:strVal val="visible"/>
                                      </p:to>
                                    </p:set>
                                    <p:anim calcmode="lin" valueType="num">
                                      <p:cBhvr>
                                        <p:cTn id="12" dur="500" fill="hold"/>
                                        <p:tgtEl>
                                          <p:spTgt spid="7173"/>
                                        </p:tgtEl>
                                        <p:attrNameLst>
                                          <p:attrName>ppt_w</p:attrName>
                                        </p:attrNameLst>
                                      </p:cBhvr>
                                      <p:tavLst>
                                        <p:tav tm="0">
                                          <p:val>
                                            <p:fltVal val="0"/>
                                          </p:val>
                                        </p:tav>
                                        <p:tav tm="100000">
                                          <p:val>
                                            <p:strVal val="#ppt_w"/>
                                          </p:val>
                                        </p:tav>
                                      </p:tavLst>
                                    </p:anim>
                                    <p:anim calcmode="lin" valueType="num">
                                      <p:cBhvr>
                                        <p:cTn id="13" dur="500" fill="hold"/>
                                        <p:tgtEl>
                                          <p:spTgt spid="7173"/>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nodeType="afterEffect">
                                  <p:stCondLst>
                                    <p:cond delay="0"/>
                                  </p:stCondLst>
                                  <p:childTnLst>
                                    <p:set>
                                      <p:cBhvr>
                                        <p:cTn id="16" dur="1" fill="hold">
                                          <p:stCondLst>
                                            <p:cond delay="0"/>
                                          </p:stCondLst>
                                        </p:cTn>
                                        <p:tgtEl>
                                          <p:spTgt spid="7174"/>
                                        </p:tgtEl>
                                        <p:attrNameLst>
                                          <p:attrName>style.visibility</p:attrName>
                                        </p:attrNameLst>
                                      </p:cBhvr>
                                      <p:to>
                                        <p:strVal val="visible"/>
                                      </p:to>
                                    </p:set>
                                    <p:anim calcmode="lin" valueType="num">
                                      <p:cBhvr>
                                        <p:cTn id="17" dur="500" fill="hold"/>
                                        <p:tgtEl>
                                          <p:spTgt spid="7174"/>
                                        </p:tgtEl>
                                        <p:attrNameLst>
                                          <p:attrName>ppt_w</p:attrName>
                                        </p:attrNameLst>
                                      </p:cBhvr>
                                      <p:tavLst>
                                        <p:tav tm="0">
                                          <p:val>
                                            <p:fltVal val="0"/>
                                          </p:val>
                                        </p:tav>
                                        <p:tav tm="100000">
                                          <p:val>
                                            <p:strVal val="#ppt_w"/>
                                          </p:val>
                                        </p:tav>
                                      </p:tavLst>
                                    </p:anim>
                                    <p:anim calcmode="lin" valueType="num">
                                      <p:cBhvr>
                                        <p:cTn id="18" dur="500" fill="hold"/>
                                        <p:tgtEl>
                                          <p:spTgt spid="717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bldLvl="0" animBg="1" autoUpdateAnimBg="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矩形 1"/>
          <p:cNvSpPr/>
          <p:nvPr/>
        </p:nvSpPr>
        <p:spPr>
          <a:xfrm>
            <a:off x="272061" y="606669"/>
            <a:ext cx="11726287" cy="6555641"/>
          </a:xfrm>
          <a:prstGeom prst="rect">
            <a:avLst/>
          </a:prstGeom>
        </p:spPr>
        <p:txBody>
          <a:bodyPr wrap="square">
            <a:spAutoFit/>
          </a:bodyPr>
          <a:lstStyle/>
          <a:p>
            <a:r>
              <a:rPr lang="en-US" altLang="zh-CN" sz="2800" b="1" dirty="0">
                <a:solidFill>
                  <a:srgbClr val="FF0000"/>
                </a:solidFill>
                <a:latin typeface="+mn-ea"/>
              </a:rPr>
              <a:t>3.</a:t>
            </a:r>
            <a:r>
              <a:rPr lang="zh-CN" altLang="en-US" sz="2800" b="1" dirty="0">
                <a:solidFill>
                  <a:srgbClr val="FF0000"/>
                </a:solidFill>
                <a:latin typeface="+mn-ea"/>
              </a:rPr>
              <a:t>大众教育</a:t>
            </a:r>
            <a:endParaRPr lang="en-US" altLang="zh-CN" sz="2800" b="1" dirty="0">
              <a:solidFill>
                <a:srgbClr val="FF0000"/>
              </a:solidFill>
              <a:latin typeface="+mn-ea"/>
            </a:endParaRPr>
          </a:p>
          <a:p>
            <a:r>
              <a:rPr lang="zh-CN" altLang="en-US" sz="2800" b="1" dirty="0">
                <a:latin typeface="+mn-ea"/>
              </a:rPr>
              <a:t>原因（目的）：19世纪中期以后，为适应工业化的需要，欧洲国家开始</a:t>
            </a:r>
            <a:endParaRPr lang="en-US" altLang="zh-CN" sz="2800" b="1" dirty="0">
              <a:latin typeface="+mn-ea"/>
            </a:endParaRPr>
          </a:p>
          <a:p>
            <a:r>
              <a:rPr lang="zh-CN" altLang="en-US" sz="2800" b="1" dirty="0">
                <a:latin typeface="+mn-ea"/>
              </a:rPr>
              <a:t>推广大众教育，德国和法国最早建立起国家教育体系。</a:t>
            </a:r>
            <a:endParaRPr lang="en-US" altLang="zh-CN" sz="2800" b="1" dirty="0">
              <a:latin typeface="+mn-ea"/>
            </a:endParaRPr>
          </a:p>
          <a:p>
            <a:r>
              <a:rPr lang="zh-CN" altLang="en-US" sz="2800" b="1" dirty="0">
                <a:latin typeface="+mn-ea"/>
              </a:rPr>
              <a:t>概况：中等教育</a:t>
            </a:r>
            <a:r>
              <a:rPr lang="en-US" altLang="zh-CN" sz="2800" b="1" dirty="0">
                <a:latin typeface="+mn-ea"/>
              </a:rPr>
              <a:t>--</a:t>
            </a:r>
            <a:r>
              <a:rPr lang="zh-CN" altLang="en-US" sz="2800" b="1" dirty="0">
                <a:latin typeface="+mn-ea"/>
              </a:rPr>
              <a:t>法国开设政府资助的中等教育（1802年）</a:t>
            </a:r>
            <a:endParaRPr lang="en-US" altLang="zh-CN" sz="2800" b="1" dirty="0">
              <a:latin typeface="+mn-ea"/>
            </a:endParaRPr>
          </a:p>
          <a:p>
            <a:r>
              <a:rPr lang="zh-CN" altLang="en-US" sz="2800" b="1" dirty="0">
                <a:latin typeface="+mn-ea"/>
              </a:rPr>
              <a:t>免费义务教育</a:t>
            </a:r>
            <a:r>
              <a:rPr lang="en-US" altLang="zh-CN" sz="2800" b="1" dirty="0">
                <a:latin typeface="+mn-ea"/>
              </a:rPr>
              <a:t>--1870</a:t>
            </a:r>
            <a:r>
              <a:rPr lang="zh-CN" altLang="en-US" sz="2800" b="1" dirty="0">
                <a:latin typeface="+mn-ea"/>
              </a:rPr>
              <a:t>年，英国法国对儿童实行免费义务教育</a:t>
            </a:r>
            <a:endParaRPr lang="en-US" altLang="zh-CN" sz="2800" b="1" dirty="0">
              <a:latin typeface="+mn-ea"/>
            </a:endParaRPr>
          </a:p>
          <a:p>
            <a:r>
              <a:rPr lang="zh-CN" altLang="en-US" sz="2800" b="1" dirty="0">
                <a:latin typeface="+mn-ea"/>
              </a:rPr>
              <a:t>系统教育体系</a:t>
            </a:r>
            <a:r>
              <a:rPr lang="en-US" altLang="zh-CN" sz="2800" b="1" dirty="0">
                <a:latin typeface="+mn-ea"/>
              </a:rPr>
              <a:t>--19</a:t>
            </a:r>
            <a:r>
              <a:rPr lang="zh-CN" altLang="en-US" sz="2800" b="1" dirty="0">
                <a:latin typeface="+mn-ea"/>
              </a:rPr>
              <a:t>世纪初，德国建立由初等学校、中等学校、</a:t>
            </a:r>
            <a:endParaRPr lang="zh-CN" altLang="en-US" sz="2800" b="1" dirty="0">
              <a:latin typeface="+mn-ea"/>
            </a:endParaRPr>
          </a:p>
          <a:p>
            <a:r>
              <a:rPr lang="zh-CN" altLang="en-US" sz="2800" b="1" dirty="0">
                <a:latin typeface="+mn-ea"/>
              </a:rPr>
              <a:t>              大学组成的系统教育体系</a:t>
            </a:r>
            <a:endParaRPr lang="en-US" altLang="zh-CN" sz="2800" b="1" dirty="0">
              <a:latin typeface="+mn-ea"/>
            </a:endParaRPr>
          </a:p>
          <a:p>
            <a:r>
              <a:rPr lang="zh-CN" altLang="en-US" sz="2800" b="1" dirty="0">
                <a:latin typeface="+mn-ea"/>
              </a:rPr>
              <a:t>意义：教育的普及，提高了欧美各国的大众文化水平，促进了社会发展。</a:t>
            </a:r>
            <a:endParaRPr lang="zh-CN" altLang="en-US" sz="2800" b="1" dirty="0">
              <a:latin typeface="+mn-ea"/>
            </a:endParaRPr>
          </a:p>
          <a:p>
            <a:endParaRPr lang="zh-CN" altLang="en-US" sz="2800" b="1" dirty="0">
              <a:solidFill>
                <a:srgbClr val="000000"/>
              </a:solidFill>
              <a:latin typeface="宋体" panose="02010600030101010101" pitchFamily="2" charset="-122"/>
            </a:endParaRPr>
          </a:p>
          <a:p>
            <a:endParaRPr lang="en-US" altLang="zh-CN" sz="2800" b="1" dirty="0">
              <a:solidFill>
                <a:srgbClr val="000000"/>
              </a:solidFill>
              <a:latin typeface="宋体" panose="02010600030101010101" pitchFamily="2" charset="-122"/>
            </a:endParaRPr>
          </a:p>
          <a:p>
            <a:endParaRPr lang="zh-CN" altLang="en-US" sz="2800" b="1" dirty="0">
              <a:solidFill>
                <a:srgbClr val="000000"/>
              </a:solidFill>
              <a:latin typeface="宋体" panose="02010600030101010101" pitchFamily="2" charset="-122"/>
            </a:endParaRPr>
          </a:p>
          <a:p>
            <a:endParaRPr lang="en-US" altLang="zh-CN" sz="2800" b="1" dirty="0">
              <a:latin typeface="+mn-ea"/>
            </a:endParaRPr>
          </a:p>
          <a:p>
            <a:endParaRPr lang="zh-CN" altLang="en-US" sz="2800" b="1" dirty="0">
              <a:latin typeface="+mn-ea"/>
            </a:endParaRPr>
          </a:p>
          <a:p>
            <a:endParaRPr lang="en-US" altLang="zh-CN" sz="2800" b="1" dirty="0">
              <a:solidFill>
                <a:srgbClr val="FF0000"/>
              </a:solidFill>
              <a:latin typeface="+mn-ea"/>
            </a:endParaRPr>
          </a:p>
          <a:p>
            <a:endParaRPr lang="zh-CN" altLang="en-US" sz="2800" b="1" dirty="0">
              <a:solidFill>
                <a:srgbClr val="FF0000"/>
              </a:solidFill>
              <a:latin typeface="+mn-ea"/>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文本框 5"/>
          <p:cNvSpPr>
            <a:spLocks noChangeArrowheads="1"/>
          </p:cNvSpPr>
          <p:nvPr/>
        </p:nvSpPr>
        <p:spPr bwMode="auto">
          <a:xfrm>
            <a:off x="841850" y="698976"/>
            <a:ext cx="10579357"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r>
              <a:rPr lang="zh-CN" altLang="en-US" sz="2800" b="1" dirty="0">
                <a:solidFill>
                  <a:srgbClr val="FF0000"/>
                </a:solidFill>
                <a:latin typeface="+mn-ea"/>
                <a:ea typeface="+mn-ea"/>
                <a:cs typeface="Calibri" panose="020F0502020204030204" pitchFamily="34" charset="0"/>
                <a:sym typeface="Calibri" panose="020F0502020204030204" pitchFamily="34" charset="0"/>
              </a:rPr>
              <a:t>合作探究：阅读材料，回答问题</a:t>
            </a:r>
            <a:endParaRPr lang="en-US" altLang="zh-CN" sz="2800" b="1" dirty="0">
              <a:solidFill>
                <a:srgbClr val="FF0000"/>
              </a:solidFill>
              <a:latin typeface="+mn-ea"/>
              <a:ea typeface="+mn-ea"/>
              <a:cs typeface="Calibri" panose="020F0502020204030204" pitchFamily="34" charset="0"/>
              <a:sym typeface="Calibri" panose="020F0502020204030204" pitchFamily="34" charset="0"/>
            </a:endParaRPr>
          </a:p>
          <a:p>
            <a:r>
              <a:rPr lang="zh-CN" altLang="en-US" sz="2800" b="1" dirty="0">
                <a:latin typeface="楷体" panose="02010609060101010101" pitchFamily="49" charset="-122"/>
                <a:ea typeface="楷体" panose="02010609060101010101" pitchFamily="49" charset="-122"/>
                <a:cs typeface="Calibri" panose="020F0502020204030204" pitchFamily="34" charset="0"/>
                <a:sym typeface="Calibri" panose="020F0502020204030204" pitchFamily="34" charset="0"/>
              </a:rPr>
              <a:t>材料：工业革命的发展使社会具备了提倡个人的自由发展和独立生存权利的经济基础，人口增长出现了明显变化。在工业革命时期后的</a:t>
            </a:r>
            <a:r>
              <a:rPr lang="en-US" altLang="zh-CN" sz="2800" b="1" dirty="0">
                <a:latin typeface="楷体" panose="02010609060101010101" pitchFamily="49" charset="-122"/>
                <a:ea typeface="楷体" panose="02010609060101010101" pitchFamily="49" charset="-122"/>
                <a:cs typeface="Calibri" panose="020F0502020204030204" pitchFamily="34" charset="0"/>
                <a:sym typeface="Calibri" panose="020F0502020204030204" pitchFamily="34" charset="0"/>
              </a:rPr>
              <a:t>50</a:t>
            </a:r>
            <a:r>
              <a:rPr lang="zh-CN" altLang="en-US" sz="2800" b="1" dirty="0">
                <a:latin typeface="楷体" panose="02010609060101010101" pitchFamily="49" charset="-122"/>
                <a:ea typeface="楷体" panose="02010609060101010101" pitchFamily="49" charset="-122"/>
                <a:cs typeface="Calibri" panose="020F0502020204030204" pitchFamily="34" charset="0"/>
                <a:sym typeface="Calibri" panose="020F0502020204030204" pitchFamily="34" charset="0"/>
              </a:rPr>
              <a:t>年人口更是加速增长，几乎增长了一倍。威廉姆斯用“人口爆炸”来形容</a:t>
            </a:r>
            <a:r>
              <a:rPr lang="en-US" altLang="zh-CN" sz="2800" b="1" dirty="0">
                <a:latin typeface="楷体" panose="02010609060101010101" pitchFamily="49" charset="-122"/>
                <a:ea typeface="楷体" panose="02010609060101010101" pitchFamily="49" charset="-122"/>
                <a:cs typeface="Calibri" panose="020F0502020204030204" pitchFamily="34" charset="0"/>
                <a:sym typeface="Calibri" panose="020F0502020204030204" pitchFamily="34" charset="0"/>
              </a:rPr>
              <a:t>19</a:t>
            </a:r>
            <a:r>
              <a:rPr lang="zh-CN" altLang="en-US" sz="2800" b="1" dirty="0">
                <a:latin typeface="楷体" panose="02010609060101010101" pitchFamily="49" charset="-122"/>
                <a:ea typeface="楷体" panose="02010609060101010101" pitchFamily="49" charset="-122"/>
                <a:cs typeface="Calibri" panose="020F0502020204030204" pitchFamily="34" charset="0"/>
                <a:sym typeface="Calibri" panose="020F0502020204030204" pitchFamily="34" charset="0"/>
              </a:rPr>
              <a:t>世纪英国人口的增长。英国工业革命时期引起死亡的疾病、瘟疫、饥荒、地方性战争有所减少，人口增长至少是出生率和死亡率共同作用的结果。 </a:t>
            </a:r>
            <a:r>
              <a:rPr lang="en-US" altLang="zh-CN" sz="2800" b="1" dirty="0">
                <a:latin typeface="楷体" panose="02010609060101010101" pitchFamily="49" charset="-122"/>
                <a:ea typeface="楷体" panose="02010609060101010101" pitchFamily="49" charset="-122"/>
                <a:cs typeface="Calibri" panose="020F0502020204030204" pitchFamily="34" charset="0"/>
                <a:sym typeface="Calibri" panose="020F0502020204030204" pitchFamily="34" charset="0"/>
              </a:rPr>
              <a:t>——</a:t>
            </a:r>
            <a:r>
              <a:rPr lang="zh-CN" altLang="en-US" sz="2800" b="1" dirty="0">
                <a:latin typeface="楷体" panose="02010609060101010101" pitchFamily="49" charset="-122"/>
                <a:ea typeface="楷体" panose="02010609060101010101" pitchFamily="49" charset="-122"/>
                <a:cs typeface="Calibri" panose="020F0502020204030204" pitchFamily="34" charset="0"/>
                <a:sym typeface="Calibri" panose="020F0502020204030204" pitchFamily="34" charset="0"/>
              </a:rPr>
              <a:t>摘编自舒小昀著</a:t>
            </a:r>
            <a:r>
              <a:rPr lang="en-US" altLang="zh-CN" sz="2800" b="1" dirty="0">
                <a:latin typeface="楷体" panose="02010609060101010101" pitchFamily="49" charset="-122"/>
                <a:ea typeface="楷体" panose="02010609060101010101" pitchFamily="49" charset="-122"/>
                <a:cs typeface="Calibri" panose="020F0502020204030204" pitchFamily="34" charset="0"/>
                <a:sym typeface="Calibri" panose="020F0502020204030204" pitchFamily="34" charset="0"/>
              </a:rPr>
              <a:t>《</a:t>
            </a:r>
            <a:r>
              <a:rPr lang="zh-CN" altLang="en-US" sz="2800" b="1" dirty="0">
                <a:latin typeface="楷体" panose="02010609060101010101" pitchFamily="49" charset="-122"/>
                <a:ea typeface="楷体" panose="02010609060101010101" pitchFamily="49" charset="-122"/>
                <a:cs typeface="Calibri" panose="020F0502020204030204" pitchFamily="34" charset="0"/>
                <a:sym typeface="Calibri" panose="020F0502020204030204" pitchFamily="34" charset="0"/>
              </a:rPr>
              <a:t>欧洲的历史与文明</a:t>
            </a:r>
            <a:r>
              <a:rPr lang="en-US" altLang="zh-CN" sz="2800" b="1" dirty="0">
                <a:latin typeface="楷体" panose="02010609060101010101" pitchFamily="49" charset="-122"/>
                <a:ea typeface="楷体" panose="02010609060101010101" pitchFamily="49" charset="-122"/>
                <a:cs typeface="Calibri" panose="020F0502020204030204" pitchFamily="34" charset="0"/>
                <a:sym typeface="Calibri" panose="020F0502020204030204" pitchFamily="34" charset="0"/>
              </a:rPr>
              <a:t>》</a:t>
            </a:r>
            <a:endParaRPr lang="en-US" altLang="zh-CN" sz="2800" b="1" dirty="0">
              <a:latin typeface="楷体" panose="02010609060101010101" pitchFamily="49" charset="-122"/>
              <a:ea typeface="楷体" panose="02010609060101010101" pitchFamily="49" charset="-122"/>
              <a:cs typeface="Calibri" panose="020F0502020204030204" pitchFamily="34" charset="0"/>
              <a:sym typeface="Calibri" panose="020F0502020204030204" pitchFamily="34" charset="0"/>
            </a:endParaRPr>
          </a:p>
          <a:p>
            <a:r>
              <a:rPr lang="zh-CN" altLang="en-US" sz="2800" b="1" dirty="0">
                <a:latin typeface="+mn-ea"/>
                <a:ea typeface="+mn-ea"/>
                <a:cs typeface="Calibri" panose="020F0502020204030204" pitchFamily="34" charset="0"/>
                <a:sym typeface="Calibri" panose="020F0502020204030204" pitchFamily="34" charset="0"/>
              </a:rPr>
              <a:t>工业革命促进人口增长的因素有哪些？</a:t>
            </a:r>
            <a:endParaRPr lang="zh-CN" altLang="en-US" sz="2800" b="1" dirty="0">
              <a:latin typeface="+mn-ea"/>
              <a:ea typeface="+mn-ea"/>
              <a:cs typeface="Calibri" panose="020F0502020204030204" pitchFamily="34" charset="0"/>
              <a:sym typeface="Calibri" panose="020F0502020204030204" pitchFamily="34" charset="0"/>
            </a:endParaRPr>
          </a:p>
          <a:p>
            <a:endParaRPr lang="en-US" altLang="zh-CN" sz="2800" b="1" dirty="0">
              <a:latin typeface="楷体" panose="02010609060101010101" pitchFamily="49" charset="-122"/>
              <a:ea typeface="楷体" panose="02010609060101010101" pitchFamily="49" charset="-122"/>
              <a:cs typeface="Calibri" panose="020F0502020204030204" pitchFamily="34" charset="0"/>
              <a:sym typeface="Calibri" panose="020F0502020204030204" pitchFamily="34" charset="0"/>
            </a:endParaRPr>
          </a:p>
          <a:p>
            <a:endParaRPr lang="en-US" altLang="zh-CN" sz="2800" b="1" dirty="0">
              <a:solidFill>
                <a:srgbClr val="FF0000"/>
              </a:solidFill>
              <a:latin typeface="+mn-ea"/>
              <a:ea typeface="+mn-ea"/>
              <a:cs typeface="Calibri" panose="020F0502020204030204" pitchFamily="34" charset="0"/>
              <a:sym typeface="Calibri" panose="020F0502020204030204" pitchFamily="34" charset="0"/>
            </a:endParaRPr>
          </a:p>
          <a:p>
            <a:r>
              <a:rPr lang="en-US" altLang="zh-CN" sz="2800" b="1" dirty="0">
                <a:solidFill>
                  <a:srgbClr val="FF0000"/>
                </a:solidFill>
                <a:latin typeface="+mn-ea"/>
                <a:ea typeface="+mn-ea"/>
                <a:sym typeface="宋体" panose="02010600030101010101" pitchFamily="2" charset="-122"/>
              </a:rPr>
              <a:t> </a:t>
            </a:r>
            <a:endParaRPr lang="zh-CN" altLang="en-US" sz="2800" b="1" dirty="0">
              <a:solidFill>
                <a:srgbClr val="FF0000"/>
              </a:solidFill>
              <a:latin typeface="+mn-ea"/>
              <a:ea typeface="+mn-ea"/>
              <a:sym typeface="宋体" panose="02010600030101010101" pitchFamily="2" charset="-122"/>
            </a:endParaRPr>
          </a:p>
        </p:txBody>
      </p:sp>
      <p:sp>
        <p:nvSpPr>
          <p:cNvPr id="5" name="矩形 3"/>
          <p:cNvSpPr>
            <a:spLocks noChangeArrowheads="1"/>
          </p:cNvSpPr>
          <p:nvPr/>
        </p:nvSpPr>
        <p:spPr bwMode="auto">
          <a:xfrm>
            <a:off x="823544" y="4862146"/>
            <a:ext cx="10316309" cy="954107"/>
          </a:xfrm>
          <a:prstGeom prst="rect">
            <a:avLst/>
          </a:prstGeom>
          <a:gradFill rotWithShape="1">
            <a:gsLst>
              <a:gs pos="0">
                <a:srgbClr val="ACACE1"/>
              </a:gs>
              <a:gs pos="35001">
                <a:srgbClr val="C5C5E9"/>
              </a:gs>
              <a:gs pos="100000">
                <a:srgbClr val="E9E9F7"/>
              </a:gs>
            </a:gsLst>
            <a:lin ang="5400000" scaled="1"/>
          </a:gradFill>
          <a:ln w="9525" cmpd="sng">
            <a:solidFill>
              <a:srgbClr val="292989"/>
            </a:solidFill>
            <a:miter lim="800000"/>
          </a:ln>
          <a:effectLst>
            <a:outerShdw dist="20000" dir="5400000" algn="ctr" rotWithShape="0">
              <a:srgbClr val="000000">
                <a:alpha val="35999"/>
              </a:srgbClr>
            </a:outerShdw>
          </a:effectLst>
        </p:spPr>
        <p:txBody>
          <a:bodyPr wrap="square">
            <a:spAutoFit/>
          </a:bodyPr>
          <a:lstStyle/>
          <a:p>
            <a:pPr eaLnBrk="1" hangingPunct="1"/>
            <a:r>
              <a:rPr lang="en-US" altLang="zh-CN" sz="2800" b="1" dirty="0">
                <a:solidFill>
                  <a:srgbClr val="FF0000"/>
                </a:solidFill>
                <a:latin typeface="宋体" panose="02010600030101010101" pitchFamily="2" charset="-122"/>
                <a:ea typeface="宋体" panose="02010600030101010101" pitchFamily="2" charset="-122"/>
              </a:rPr>
              <a:t>1.</a:t>
            </a:r>
            <a:r>
              <a:rPr lang="zh-CN" altLang="en-US" sz="2800" b="1" dirty="0">
                <a:solidFill>
                  <a:srgbClr val="FF0000"/>
                </a:solidFill>
                <a:latin typeface="宋体" panose="02010600030101010101" pitchFamily="2" charset="-122"/>
                <a:ea typeface="宋体" panose="02010600030101010101" pitchFamily="2" charset="-122"/>
              </a:rPr>
              <a:t>工业革命促进经济发展，生活水平提高；2</a:t>
            </a:r>
            <a:r>
              <a:rPr lang="en-US" altLang="zh-CN" sz="2800" b="1" dirty="0">
                <a:solidFill>
                  <a:srgbClr val="FF0000"/>
                </a:solidFill>
                <a:latin typeface="宋体" panose="02010600030101010101" pitchFamily="2" charset="-122"/>
                <a:ea typeface="宋体" panose="02010600030101010101" pitchFamily="2" charset="-122"/>
              </a:rPr>
              <a:t>.</a:t>
            </a:r>
            <a:r>
              <a:rPr lang="zh-CN" altLang="en-US" sz="2800" b="1" dirty="0">
                <a:solidFill>
                  <a:srgbClr val="FF0000"/>
                </a:solidFill>
                <a:latin typeface="宋体" panose="02010600030101010101" pitchFamily="2" charset="-122"/>
                <a:ea typeface="宋体" panose="02010600030101010101" pitchFamily="2" charset="-122"/>
              </a:rPr>
              <a:t>医疗卫生条件改善，出生率上升和死亡率下降；3</a:t>
            </a:r>
            <a:r>
              <a:rPr lang="en-US" altLang="zh-CN" sz="2800" b="1" dirty="0">
                <a:solidFill>
                  <a:srgbClr val="FF0000"/>
                </a:solidFill>
                <a:latin typeface="宋体" panose="02010600030101010101" pitchFamily="2" charset="-122"/>
                <a:ea typeface="宋体" panose="02010600030101010101" pitchFamily="2" charset="-122"/>
              </a:rPr>
              <a:t>.</a:t>
            </a:r>
            <a:r>
              <a:rPr lang="zh-CN" altLang="en-US" sz="2800" b="1" dirty="0">
                <a:solidFill>
                  <a:srgbClr val="FF0000"/>
                </a:solidFill>
                <a:latin typeface="宋体" panose="02010600030101010101" pitchFamily="2" charset="-122"/>
                <a:ea typeface="宋体" panose="02010600030101010101" pitchFamily="2" charset="-122"/>
              </a:rPr>
              <a:t>政局稳定。</a:t>
            </a:r>
            <a:endParaRPr lang="zh-CN" altLang="en-US" sz="2800" b="1" dirty="0">
              <a:solidFill>
                <a:srgbClr val="FF0000"/>
              </a:soli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4"/>
          <p:cNvSpPr txBox="1">
            <a:spLocks noChangeArrowheads="1"/>
          </p:cNvSpPr>
          <p:nvPr/>
        </p:nvSpPr>
        <p:spPr>
          <a:xfrm>
            <a:off x="352697" y="882696"/>
            <a:ext cx="4761563" cy="4897437"/>
          </a:xfrm>
          <a:prstGeom prst="rect">
            <a:avLst/>
          </a:prstGeom>
          <a:ln>
            <a:solidFill>
              <a:srgbClr val="000000"/>
            </a:solidFill>
          </a:ln>
        </p:spPr>
        <p:txBody>
          <a:bodyPr/>
          <a:lstStyle/>
          <a:p>
            <a:pPr marL="457200" lvl="0" eaLnBrk="0" fontAlgn="base" hangingPunct="0">
              <a:spcBef>
                <a:spcPct val="20000"/>
              </a:spcBef>
              <a:spcAft>
                <a:spcPct val="0"/>
              </a:spcAft>
              <a:defRPr/>
            </a:pPr>
            <a:r>
              <a:rPr kumimoji="0" lang="zh-CN" altLang="en-US" sz="2800" b="1"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rPr>
              <a:t>二、</a:t>
            </a:r>
            <a:r>
              <a:rPr lang="zh-CN" altLang="en-US" sz="2800" b="1" dirty="0">
                <a:solidFill>
                  <a:srgbClr val="FF0000"/>
                </a:solidFill>
                <a:latin typeface="宋体" panose="02010600030101010101" pitchFamily="2" charset="-122"/>
                <a:ea typeface="宋体" panose="02010600030101010101" pitchFamily="2" charset="-122"/>
              </a:rPr>
              <a:t>城市化</a:t>
            </a:r>
            <a:endParaRPr kumimoji="0" lang="en-US" altLang="zh-CN" sz="2800" b="1"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endParaRPr>
          </a:p>
          <a:p>
            <a:pPr marL="457200" lvl="0" eaLnBrk="0" fontAlgn="base" hangingPunct="0">
              <a:spcBef>
                <a:spcPct val="20000"/>
              </a:spcBef>
              <a:spcAft>
                <a:spcPct val="0"/>
              </a:spcAft>
              <a:defRPr/>
            </a:pPr>
            <a:r>
              <a:rPr kumimoji="0" lang="zh-CN" altLang="en-US" sz="2800" b="1" i="0" u="none" strike="noStrike" kern="12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rPr>
              <a:t>请同学们阅读教材，完成下列问题：</a:t>
            </a:r>
            <a:endParaRPr kumimoji="0" lang="en-US" altLang="zh-CN" sz="2800" b="1" i="0" u="none" strike="noStrike" kern="12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endParaRPr>
          </a:p>
          <a:p>
            <a:pPr marL="457200" eaLnBrk="0" fontAlgn="base" hangingPunct="0">
              <a:spcBef>
                <a:spcPct val="20000"/>
              </a:spcBef>
              <a:spcAft>
                <a:spcPct val="0"/>
              </a:spcAft>
              <a:defRPr/>
            </a:pPr>
            <a:r>
              <a:rPr lang="en-US" altLang="zh-CN" sz="2800" b="1" dirty="0">
                <a:latin typeface="宋体" panose="02010600030101010101" pitchFamily="2" charset="-122"/>
                <a:ea typeface="宋体" panose="02010600030101010101" pitchFamily="2" charset="-122"/>
              </a:rPr>
              <a:t>1.</a:t>
            </a:r>
            <a:r>
              <a:rPr lang="zh-CN" altLang="en-US" sz="2800" b="1" dirty="0">
                <a:latin typeface="宋体" panose="02010600030101010101" pitchFamily="2" charset="-122"/>
                <a:ea typeface="宋体" panose="02010600030101010101" pitchFamily="2" charset="-122"/>
              </a:rPr>
              <a:t>城市化的原因，表现；</a:t>
            </a:r>
            <a:endParaRPr lang="en-US" altLang="zh-CN" sz="2800" b="1" dirty="0">
              <a:latin typeface="宋体" panose="02010600030101010101" pitchFamily="2" charset="-122"/>
              <a:ea typeface="宋体" panose="02010600030101010101" pitchFamily="2" charset="-122"/>
            </a:endParaRPr>
          </a:p>
          <a:p>
            <a:pPr marL="457200" eaLnBrk="0" fontAlgn="base" hangingPunct="0">
              <a:spcBef>
                <a:spcPct val="20000"/>
              </a:spcBef>
              <a:spcAft>
                <a:spcPct val="0"/>
              </a:spcAft>
              <a:defRPr/>
            </a:pPr>
            <a:r>
              <a:rPr kumimoji="0" lang="en-US" altLang="zh-CN" sz="2800" b="1" i="0" u="none" strike="noStrike" kern="12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rPr>
              <a:t>2.</a:t>
            </a:r>
            <a:r>
              <a:rPr kumimoji="0" lang="zh-CN" altLang="en-US" sz="2800" b="1" i="0" u="none" strike="noStrike" kern="12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rPr>
              <a:t>城市化改变着人们的生活方式。</a:t>
            </a:r>
            <a:endParaRPr kumimoji="0" lang="en-US" altLang="zh-CN" sz="2800" b="1" i="0" u="none" strike="noStrike" kern="12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endParaRPr>
          </a:p>
        </p:txBody>
      </p:sp>
      <p:pic>
        <p:nvPicPr>
          <p:cNvPr id="5" name="Picture 3"/>
          <p:cNvPicPr>
            <a:picLocks noChangeAspect="1" noChangeArrowheads="1"/>
          </p:cNvPicPr>
          <p:nvPr/>
        </p:nvPicPr>
        <p:blipFill>
          <a:blip r:embed="rId1" cstate="print"/>
          <a:srcRect/>
          <a:stretch>
            <a:fillRect/>
          </a:stretch>
        </p:blipFill>
        <p:spPr bwMode="auto">
          <a:xfrm>
            <a:off x="5628665" y="1023347"/>
            <a:ext cx="5854089" cy="487629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outVertical)">
                                      <p:cBhvr>
                                        <p:cTn id="7" dur="500"/>
                                        <p:tgtEl>
                                          <p:spTgt spid="2">
                                            <p:txEl>
                                              <p:pRg st="0" end="0"/>
                                            </p:txEl>
                                          </p:spTgt>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barn(outVertical)">
                                      <p:cBhvr>
                                        <p:cTn id="10" dur="500"/>
                                        <p:tgtEl>
                                          <p:spTgt spid="2">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37"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barn(outVertical)">
                                      <p:cBhvr>
                                        <p:cTn id="15" dur="500"/>
                                        <p:tgtEl>
                                          <p:spTgt spid="2">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37" fill="hold" grpId="0" nodeType="clickEffect">
                                  <p:stCondLst>
                                    <p:cond delay="0"/>
                                  </p:stCondLst>
                                  <p:childTnLst>
                                    <p:set>
                                      <p:cBhvr>
                                        <p:cTn id="19" dur="1" fill="hold">
                                          <p:stCondLst>
                                            <p:cond delay="0"/>
                                          </p:stCondLst>
                                        </p:cTn>
                                        <p:tgtEl>
                                          <p:spTgt spid="2">
                                            <p:txEl>
                                              <p:pRg st="3" end="3"/>
                                            </p:txEl>
                                          </p:spTgt>
                                        </p:tgtEl>
                                        <p:attrNameLst>
                                          <p:attrName>style.visibility</p:attrName>
                                        </p:attrNameLst>
                                      </p:cBhvr>
                                      <p:to>
                                        <p:strVal val="visible"/>
                                      </p:to>
                                    </p:set>
                                    <p:animEffect transition="in" filter="barn(outVertical)">
                                      <p:cBhvr>
                                        <p:cTn id="20"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utoUpdateAnimBg="0" build="p"/>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矩形 1"/>
          <p:cNvSpPr/>
          <p:nvPr/>
        </p:nvSpPr>
        <p:spPr>
          <a:xfrm>
            <a:off x="348761" y="1015443"/>
            <a:ext cx="4214447" cy="3539430"/>
          </a:xfrm>
          <a:prstGeom prst="rect">
            <a:avLst/>
          </a:prstGeom>
        </p:spPr>
        <p:txBody>
          <a:bodyPr wrap="square">
            <a:spAutoFit/>
          </a:bodyPr>
          <a:lstStyle/>
          <a:p>
            <a:r>
              <a:rPr lang="en-US" altLang="zh-CN" sz="2800" b="1" dirty="0">
                <a:solidFill>
                  <a:srgbClr val="FF0000"/>
                </a:solidFill>
                <a:latin typeface="+mn-ea"/>
              </a:rPr>
              <a:t>1.</a:t>
            </a:r>
            <a:r>
              <a:rPr lang="zh-CN" altLang="en-US" sz="2800" b="1" dirty="0">
                <a:solidFill>
                  <a:srgbClr val="FF0000"/>
                </a:solidFill>
                <a:latin typeface="+mn-ea"/>
              </a:rPr>
              <a:t>城市化的原因表现：</a:t>
            </a:r>
            <a:r>
              <a:rPr lang="zh-CN" altLang="zh-CN" sz="2800" b="1" dirty="0">
                <a:latin typeface="+mn-ea"/>
              </a:rPr>
              <a:t>工业革命开始后，随着工业和商业的发展，农村人口不断流向城市，城市越来越大，越来越多的人生活在城市里。到</a:t>
            </a:r>
            <a:r>
              <a:rPr lang="en-US" altLang="zh-CN" sz="2800" b="1" dirty="0">
                <a:latin typeface="+mn-ea"/>
              </a:rPr>
              <a:t>19</a:t>
            </a:r>
            <a:r>
              <a:rPr lang="zh-CN" altLang="zh-CN" sz="2800" b="1" dirty="0">
                <a:latin typeface="+mn-ea"/>
              </a:rPr>
              <a:t>世纪后期，大部分英国人已经生活在城市之中了。</a:t>
            </a:r>
            <a:endParaRPr lang="zh-CN" altLang="zh-CN" sz="2800" b="1" dirty="0">
              <a:latin typeface="+mn-ea"/>
            </a:endParaRPr>
          </a:p>
        </p:txBody>
      </p:sp>
      <p:pic>
        <p:nvPicPr>
          <p:cNvPr id="3" name="图片 3"/>
          <p:cNvPicPr>
            <a:picLocks noChangeAspect="1"/>
          </p:cNvPicPr>
          <p:nvPr/>
        </p:nvPicPr>
        <p:blipFill>
          <a:blip r:embed="rId1" cstate="print"/>
          <a:srcRect/>
          <a:stretch>
            <a:fillRect/>
          </a:stretch>
        </p:blipFill>
        <p:spPr bwMode="auto">
          <a:xfrm>
            <a:off x="5293298" y="1142999"/>
            <a:ext cx="6518507" cy="4554415"/>
          </a:xfrm>
          <a:prstGeom prst="rect">
            <a:avLst/>
          </a:prstGeom>
          <a:noFill/>
          <a:ln w="9525" cap="flat" cmpd="sng">
            <a:solidFill>
              <a:schemeClr val="tx1"/>
            </a:solid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242" name="矩形 5"/>
          <p:cNvSpPr>
            <a:spLocks noChangeArrowheads="1"/>
          </p:cNvSpPr>
          <p:nvPr/>
        </p:nvSpPr>
        <p:spPr bwMode="auto">
          <a:xfrm>
            <a:off x="508000" y="1066801"/>
            <a:ext cx="5283200" cy="2000548"/>
          </a:xfrm>
          <a:prstGeom prst="rect">
            <a:avLst/>
          </a:prstGeom>
          <a:noFill/>
          <a:ln w="38100" cap="rnd" cmpd="sng">
            <a:solidFill>
              <a:srgbClr val="FF00FF"/>
            </a:solidFill>
            <a:prstDash val="sysDot"/>
            <a:miter lim="800000"/>
          </a:ln>
        </p:spPr>
        <p:txBody>
          <a:bodyPr>
            <a:spAutoFit/>
          </a:bodyPr>
          <a:lstStyle/>
          <a:p>
            <a:pPr algn="just" eaLnBrk="1" hangingPunct="1"/>
            <a:r>
              <a:rPr lang="zh-CN" altLang="en-US" sz="2400" b="1">
                <a:solidFill>
                  <a:srgbClr val="FF0000"/>
                </a:solidFill>
                <a:latin typeface="黑体" panose="02010609060101010101" pitchFamily="49" charset="-122"/>
                <a:ea typeface="黑体" panose="02010609060101010101" pitchFamily="49" charset="-122"/>
              </a:rPr>
              <a:t>资料</a:t>
            </a:r>
            <a:r>
              <a:rPr lang="en-US" sz="2400" b="1">
                <a:solidFill>
                  <a:srgbClr val="FF0000"/>
                </a:solidFill>
                <a:latin typeface="黑体" panose="02010609060101010101" pitchFamily="49" charset="-122"/>
                <a:ea typeface="黑体" panose="02010609060101010101" pitchFamily="49" charset="-122"/>
              </a:rPr>
              <a:t>1</a:t>
            </a:r>
            <a:r>
              <a:rPr lang="zh-CN" altLang="en-US" sz="2800" b="1">
                <a:latin typeface="Times New Roman" panose="02020603050405020304" pitchFamily="18" charset="0"/>
                <a:ea typeface="楷体_GB2312" pitchFamily="1" charset="-122"/>
              </a:rPr>
              <a:t>：</a:t>
            </a:r>
            <a:r>
              <a:rPr lang="zh-CN" altLang="en-US" sz="2400" b="1">
                <a:latin typeface="Times New Roman" panose="02020603050405020304" pitchFamily="18" charset="0"/>
                <a:ea typeface="黑体" panose="02010609060101010101" pitchFamily="49" charset="-122"/>
              </a:rPr>
              <a:t>英国的曼彻斯特原来只是个小镇，工业革命期间，这里的纺织业发展很快，除了有很多纺织厂以外，还建立了煤气厂和印刷厂等，逐渐成长为大型城市。</a:t>
            </a:r>
            <a:endParaRPr lang="zh-CN" altLang="en-US" sz="2400" b="1">
              <a:latin typeface="Times New Roman" panose="02020603050405020304" pitchFamily="18" charset="0"/>
              <a:ea typeface="黑体" panose="02010609060101010101" pitchFamily="49" charset="-122"/>
            </a:endParaRPr>
          </a:p>
        </p:txBody>
      </p:sp>
      <p:sp>
        <p:nvSpPr>
          <p:cNvPr id="10243" name="Rectangle 4"/>
          <p:cNvSpPr>
            <a:spLocks noChangeArrowheads="1"/>
          </p:cNvSpPr>
          <p:nvPr/>
        </p:nvSpPr>
        <p:spPr bwMode="auto">
          <a:xfrm>
            <a:off x="6908801" y="457200"/>
            <a:ext cx="3069167" cy="579438"/>
          </a:xfrm>
          <a:prstGeom prst="rect">
            <a:avLst/>
          </a:prstGeom>
          <a:noFill/>
          <a:ln w="9525">
            <a:noFill/>
            <a:miter lim="800000"/>
          </a:ln>
        </p:spPr>
        <p:txBody>
          <a:bodyPr>
            <a:spAutoFit/>
          </a:bodyPr>
          <a:lstStyle/>
          <a:p>
            <a:pPr eaLnBrk="1" hangingPunct="1"/>
            <a:r>
              <a:rPr lang="zh-CN" altLang="en-US" sz="3200" b="1">
                <a:solidFill>
                  <a:srgbClr val="FF0000"/>
                </a:solidFill>
                <a:ea typeface="黑体" panose="02010609060101010101" pitchFamily="49" charset="-122"/>
              </a:rPr>
              <a:t>曼彻斯特</a:t>
            </a:r>
            <a:endParaRPr lang="zh-CN" altLang="en-US" sz="3200" b="1">
              <a:solidFill>
                <a:srgbClr val="FF0000"/>
              </a:solidFill>
              <a:ea typeface="黑体" panose="02010609060101010101" pitchFamily="49" charset="-122"/>
            </a:endParaRPr>
          </a:p>
        </p:txBody>
      </p:sp>
      <p:pic>
        <p:nvPicPr>
          <p:cNvPr id="10244" name="Picture 9" descr="曼彻斯特"/>
          <p:cNvPicPr>
            <a:picLocks noChangeAspect="1" noChangeArrowheads="1"/>
          </p:cNvPicPr>
          <p:nvPr/>
        </p:nvPicPr>
        <p:blipFill>
          <a:blip r:embed="rId1" cstate="print"/>
          <a:srcRect/>
          <a:stretch>
            <a:fillRect/>
          </a:stretch>
        </p:blipFill>
        <p:spPr bwMode="auto">
          <a:xfrm>
            <a:off x="6220885" y="1068389"/>
            <a:ext cx="5465233" cy="2409825"/>
          </a:xfrm>
          <a:prstGeom prst="rect">
            <a:avLst/>
          </a:prstGeom>
          <a:noFill/>
          <a:ln w="9525">
            <a:noFill/>
            <a:miter lim="800000"/>
            <a:headEnd/>
            <a:tailEnd/>
          </a:ln>
        </p:spPr>
      </p:pic>
      <p:sp>
        <p:nvSpPr>
          <p:cNvPr id="10245" name="矩形 6"/>
          <p:cNvSpPr>
            <a:spLocks noChangeArrowheads="1"/>
          </p:cNvSpPr>
          <p:nvPr/>
        </p:nvSpPr>
        <p:spPr bwMode="auto">
          <a:xfrm>
            <a:off x="406400" y="4267201"/>
            <a:ext cx="5486400" cy="1569660"/>
          </a:xfrm>
          <a:prstGeom prst="rect">
            <a:avLst/>
          </a:prstGeom>
          <a:noFill/>
          <a:ln w="38100" cap="rnd" cmpd="sng">
            <a:solidFill>
              <a:srgbClr val="FF00FF"/>
            </a:solidFill>
            <a:prstDash val="sysDot"/>
            <a:miter lim="800000"/>
          </a:ln>
        </p:spPr>
        <p:txBody>
          <a:bodyPr>
            <a:spAutoFit/>
          </a:bodyPr>
          <a:lstStyle/>
          <a:p>
            <a:pPr algn="just" eaLnBrk="1" hangingPunct="1"/>
            <a:r>
              <a:rPr lang="zh-CN" altLang="en-US" sz="2400" b="1">
                <a:solidFill>
                  <a:srgbClr val="FF0000"/>
                </a:solidFill>
                <a:latin typeface="黑体" panose="02010609060101010101" pitchFamily="49" charset="-122"/>
                <a:ea typeface="黑体" panose="02010609060101010101" pitchFamily="49" charset="-122"/>
              </a:rPr>
              <a:t>资料</a:t>
            </a:r>
            <a:r>
              <a:rPr lang="en-US" sz="2400" b="1">
                <a:solidFill>
                  <a:srgbClr val="FF0000"/>
                </a:solidFill>
                <a:latin typeface="黑体" panose="02010609060101010101" pitchFamily="49" charset="-122"/>
                <a:ea typeface="黑体" panose="02010609060101010101" pitchFamily="49" charset="-122"/>
              </a:rPr>
              <a:t>2</a:t>
            </a:r>
            <a:r>
              <a:rPr lang="zh-CN" altLang="en-US" sz="2400" b="1">
                <a:solidFill>
                  <a:srgbClr val="FF0000"/>
                </a:solidFill>
                <a:latin typeface="黑体" panose="02010609060101010101" pitchFamily="49" charset="-122"/>
                <a:ea typeface="黑体" panose="02010609060101010101" pitchFamily="49" charset="-122"/>
              </a:rPr>
              <a:t>：</a:t>
            </a:r>
            <a:r>
              <a:rPr lang="zh-CN" altLang="en-US" sz="2400" b="1">
                <a:latin typeface="Times New Roman" panose="02020603050405020304" pitchFamily="18" charset="0"/>
                <a:ea typeface="黑体" panose="02010609060101010101" pitchFamily="49" charset="-122"/>
              </a:rPr>
              <a:t>美国的纽约位于哈德孙河入海口处，濒临大西洋。由于开通了运河，兴建了铁路，这里的交通非常便利，很快就成为美国最大的城市。</a:t>
            </a:r>
            <a:endParaRPr lang="zh-CN" altLang="en-US" sz="2400" b="1">
              <a:latin typeface="Times New Roman" panose="02020603050405020304" pitchFamily="18" charset="0"/>
              <a:ea typeface="黑体" panose="02010609060101010101" pitchFamily="49" charset="-122"/>
            </a:endParaRPr>
          </a:p>
        </p:txBody>
      </p:sp>
      <p:sp>
        <p:nvSpPr>
          <p:cNvPr id="10246" name="Rectangle 6"/>
          <p:cNvSpPr>
            <a:spLocks noChangeArrowheads="1"/>
          </p:cNvSpPr>
          <p:nvPr/>
        </p:nvSpPr>
        <p:spPr bwMode="auto">
          <a:xfrm>
            <a:off x="7823201" y="3505200"/>
            <a:ext cx="1919817" cy="579438"/>
          </a:xfrm>
          <a:prstGeom prst="rect">
            <a:avLst/>
          </a:prstGeom>
          <a:noFill/>
          <a:ln w="9525">
            <a:noFill/>
            <a:miter lim="800000"/>
          </a:ln>
        </p:spPr>
        <p:txBody>
          <a:bodyPr>
            <a:spAutoFit/>
          </a:bodyPr>
          <a:lstStyle/>
          <a:p>
            <a:pPr eaLnBrk="1" hangingPunct="1"/>
            <a:r>
              <a:rPr lang="zh-CN" altLang="en-US" sz="3200" b="1">
                <a:solidFill>
                  <a:srgbClr val="FF0000"/>
                </a:solidFill>
                <a:ea typeface="黑体" panose="02010609060101010101" pitchFamily="49" charset="-122"/>
              </a:rPr>
              <a:t>纽约</a:t>
            </a:r>
            <a:endParaRPr lang="zh-CN" altLang="en-US" sz="3200" b="1">
              <a:solidFill>
                <a:srgbClr val="FF0000"/>
              </a:solidFill>
              <a:ea typeface="黑体" panose="02010609060101010101" pitchFamily="49" charset="-122"/>
            </a:endParaRPr>
          </a:p>
        </p:txBody>
      </p:sp>
      <p:pic>
        <p:nvPicPr>
          <p:cNvPr id="10247" name="Picture 10" descr="纽约"/>
          <p:cNvPicPr>
            <a:picLocks noChangeAspect="1" noChangeArrowheads="1"/>
          </p:cNvPicPr>
          <p:nvPr/>
        </p:nvPicPr>
        <p:blipFill>
          <a:blip r:embed="rId2" cstate="print"/>
          <a:srcRect/>
          <a:stretch>
            <a:fillRect/>
          </a:stretch>
        </p:blipFill>
        <p:spPr bwMode="auto">
          <a:xfrm>
            <a:off x="6197600" y="4043363"/>
            <a:ext cx="5488517" cy="22860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10242"/>
                                        </p:tgtEl>
                                        <p:attrNameLst>
                                          <p:attrName>style.visibility</p:attrName>
                                        </p:attrNameLst>
                                      </p:cBhvr>
                                      <p:to>
                                        <p:strVal val="visible"/>
                                      </p:to>
                                    </p:set>
                                    <p:anim calcmode="lin" valueType="num">
                                      <p:cBhvr>
                                        <p:cTn id="7" dur="500" fill="hold"/>
                                        <p:tgtEl>
                                          <p:spTgt spid="10242"/>
                                        </p:tgtEl>
                                        <p:attrNameLst>
                                          <p:attrName>ppt_w</p:attrName>
                                        </p:attrNameLst>
                                      </p:cBhvr>
                                      <p:tavLst>
                                        <p:tav tm="0">
                                          <p:val>
                                            <p:fltVal val="0"/>
                                          </p:val>
                                        </p:tav>
                                        <p:tav tm="100000">
                                          <p:val>
                                            <p:strVal val="#ppt_w"/>
                                          </p:val>
                                        </p:tav>
                                      </p:tavLst>
                                    </p:anim>
                                    <p:anim calcmode="lin" valueType="num">
                                      <p:cBhvr>
                                        <p:cTn id="8" dur="500" fill="hold"/>
                                        <p:tgtEl>
                                          <p:spTgt spid="10242"/>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10243"/>
                                        </p:tgtEl>
                                        <p:attrNameLst>
                                          <p:attrName>style.visibility</p:attrName>
                                        </p:attrNameLst>
                                      </p:cBhvr>
                                      <p:to>
                                        <p:strVal val="visible"/>
                                      </p:to>
                                    </p:set>
                                    <p:anim calcmode="lin" valueType="num">
                                      <p:cBhvr>
                                        <p:cTn id="11" dur="500" fill="hold"/>
                                        <p:tgtEl>
                                          <p:spTgt spid="10243"/>
                                        </p:tgtEl>
                                        <p:attrNameLst>
                                          <p:attrName>ppt_w</p:attrName>
                                        </p:attrNameLst>
                                      </p:cBhvr>
                                      <p:tavLst>
                                        <p:tav tm="0">
                                          <p:val>
                                            <p:fltVal val="0"/>
                                          </p:val>
                                        </p:tav>
                                        <p:tav tm="100000">
                                          <p:val>
                                            <p:strVal val="#ppt_w"/>
                                          </p:val>
                                        </p:tav>
                                      </p:tavLst>
                                    </p:anim>
                                    <p:anim calcmode="lin" valueType="num">
                                      <p:cBhvr>
                                        <p:cTn id="12" dur="500" fill="hold"/>
                                        <p:tgtEl>
                                          <p:spTgt spid="10243"/>
                                        </p:tgtEl>
                                        <p:attrNameLst>
                                          <p:attrName>ppt_h</p:attrName>
                                        </p:attrNameLst>
                                      </p:cBhvr>
                                      <p:tavLst>
                                        <p:tav tm="0">
                                          <p:val>
                                            <p:fltVal val="0"/>
                                          </p:val>
                                        </p:tav>
                                        <p:tav tm="100000">
                                          <p:val>
                                            <p:strVal val="#ppt_h"/>
                                          </p:val>
                                        </p:tav>
                                      </p:tavLst>
                                    </p:anim>
                                  </p:childTnLst>
                                </p:cTn>
                              </p:par>
                            </p:childTnLst>
                          </p:cTn>
                        </p:par>
                      </p:childTnLst>
                    </p:cTn>
                  </p:par>
                  <p:par>
                    <p:cTn id="13" fill="hold">
                      <p:stCondLst>
                        <p:cond delay="indefinite"/>
                      </p:stCondLst>
                      <p:childTnLst>
                        <p:par>
                          <p:cTn id="14" fill="hold">
                            <p:stCondLst>
                              <p:cond delay="0"/>
                            </p:stCondLst>
                            <p:childTnLst>
                              <p:par>
                                <p:cTn id="15" presetID="23" presetClass="entr" presetSubtype="16" fill="hold" nodeType="clickEffect">
                                  <p:stCondLst>
                                    <p:cond delay="0"/>
                                  </p:stCondLst>
                                  <p:childTnLst>
                                    <p:set>
                                      <p:cBhvr>
                                        <p:cTn id="16" dur="1" fill="hold">
                                          <p:stCondLst>
                                            <p:cond delay="0"/>
                                          </p:stCondLst>
                                        </p:cTn>
                                        <p:tgtEl>
                                          <p:spTgt spid="10244"/>
                                        </p:tgtEl>
                                        <p:attrNameLst>
                                          <p:attrName>style.visibility</p:attrName>
                                        </p:attrNameLst>
                                      </p:cBhvr>
                                      <p:to>
                                        <p:strVal val="visible"/>
                                      </p:to>
                                    </p:set>
                                    <p:anim calcmode="lin" valueType="num">
                                      <p:cBhvr>
                                        <p:cTn id="17" dur="500" fill="hold"/>
                                        <p:tgtEl>
                                          <p:spTgt spid="10244"/>
                                        </p:tgtEl>
                                        <p:attrNameLst>
                                          <p:attrName>ppt_w</p:attrName>
                                        </p:attrNameLst>
                                      </p:cBhvr>
                                      <p:tavLst>
                                        <p:tav tm="0">
                                          <p:val>
                                            <p:fltVal val="0"/>
                                          </p:val>
                                        </p:tav>
                                        <p:tav tm="100000">
                                          <p:val>
                                            <p:strVal val="#ppt_w"/>
                                          </p:val>
                                        </p:tav>
                                      </p:tavLst>
                                    </p:anim>
                                    <p:anim calcmode="lin" valueType="num">
                                      <p:cBhvr>
                                        <p:cTn id="18" dur="500" fill="hold"/>
                                        <p:tgtEl>
                                          <p:spTgt spid="10244"/>
                                        </p:tgtEl>
                                        <p:attrNameLst>
                                          <p:attrName>ppt_h</p:attrName>
                                        </p:attrNameLst>
                                      </p:cBhvr>
                                      <p:tavLst>
                                        <p:tav tm="0">
                                          <p:val>
                                            <p:fltVal val="0"/>
                                          </p:val>
                                        </p:tav>
                                        <p:tav tm="100000">
                                          <p:val>
                                            <p:strVal val="#ppt_h"/>
                                          </p:val>
                                        </p:tav>
                                      </p:tavLst>
                                    </p:anim>
                                  </p:childTnLst>
                                </p:cTn>
                              </p:par>
                              <p:par>
                                <p:cTn id="19" presetID="23" presetClass="entr" presetSubtype="16" fill="hold" grpId="0" nodeType="withEffect">
                                  <p:stCondLst>
                                    <p:cond delay="0"/>
                                  </p:stCondLst>
                                  <p:childTnLst>
                                    <p:set>
                                      <p:cBhvr>
                                        <p:cTn id="20" dur="1" fill="hold">
                                          <p:stCondLst>
                                            <p:cond delay="0"/>
                                          </p:stCondLst>
                                        </p:cTn>
                                        <p:tgtEl>
                                          <p:spTgt spid="10245"/>
                                        </p:tgtEl>
                                        <p:attrNameLst>
                                          <p:attrName>style.visibility</p:attrName>
                                        </p:attrNameLst>
                                      </p:cBhvr>
                                      <p:to>
                                        <p:strVal val="visible"/>
                                      </p:to>
                                    </p:set>
                                    <p:anim calcmode="lin" valueType="num">
                                      <p:cBhvr>
                                        <p:cTn id="21" dur="500" fill="hold"/>
                                        <p:tgtEl>
                                          <p:spTgt spid="10245"/>
                                        </p:tgtEl>
                                        <p:attrNameLst>
                                          <p:attrName>ppt_w</p:attrName>
                                        </p:attrNameLst>
                                      </p:cBhvr>
                                      <p:tavLst>
                                        <p:tav tm="0">
                                          <p:val>
                                            <p:fltVal val="0"/>
                                          </p:val>
                                        </p:tav>
                                        <p:tav tm="100000">
                                          <p:val>
                                            <p:strVal val="#ppt_w"/>
                                          </p:val>
                                        </p:tav>
                                      </p:tavLst>
                                    </p:anim>
                                    <p:anim calcmode="lin" valueType="num">
                                      <p:cBhvr>
                                        <p:cTn id="22" dur="500" fill="hold"/>
                                        <p:tgtEl>
                                          <p:spTgt spid="10245"/>
                                        </p:tgtEl>
                                        <p:attrNameLst>
                                          <p:attrName>ppt_h</p:attrName>
                                        </p:attrNameLst>
                                      </p:cBhvr>
                                      <p:tavLst>
                                        <p:tav tm="0">
                                          <p:val>
                                            <p:fltVal val="0"/>
                                          </p:val>
                                        </p:tav>
                                        <p:tav tm="100000">
                                          <p:val>
                                            <p:strVal val="#ppt_h"/>
                                          </p:val>
                                        </p:tav>
                                      </p:tavLst>
                                    </p:anim>
                                  </p:childTnLst>
                                </p:cTn>
                              </p:par>
                              <p:par>
                                <p:cTn id="23" presetID="23" presetClass="entr" presetSubtype="16" fill="hold" grpId="0" nodeType="withEffect">
                                  <p:stCondLst>
                                    <p:cond delay="0"/>
                                  </p:stCondLst>
                                  <p:childTnLst>
                                    <p:set>
                                      <p:cBhvr>
                                        <p:cTn id="24" dur="1" fill="hold">
                                          <p:stCondLst>
                                            <p:cond delay="0"/>
                                          </p:stCondLst>
                                        </p:cTn>
                                        <p:tgtEl>
                                          <p:spTgt spid="10246"/>
                                        </p:tgtEl>
                                        <p:attrNameLst>
                                          <p:attrName>style.visibility</p:attrName>
                                        </p:attrNameLst>
                                      </p:cBhvr>
                                      <p:to>
                                        <p:strVal val="visible"/>
                                      </p:to>
                                    </p:set>
                                    <p:anim calcmode="lin" valueType="num">
                                      <p:cBhvr>
                                        <p:cTn id="25" dur="500" fill="hold"/>
                                        <p:tgtEl>
                                          <p:spTgt spid="10246"/>
                                        </p:tgtEl>
                                        <p:attrNameLst>
                                          <p:attrName>ppt_w</p:attrName>
                                        </p:attrNameLst>
                                      </p:cBhvr>
                                      <p:tavLst>
                                        <p:tav tm="0">
                                          <p:val>
                                            <p:fltVal val="0"/>
                                          </p:val>
                                        </p:tav>
                                        <p:tav tm="100000">
                                          <p:val>
                                            <p:strVal val="#ppt_w"/>
                                          </p:val>
                                        </p:tav>
                                      </p:tavLst>
                                    </p:anim>
                                    <p:anim calcmode="lin" valueType="num">
                                      <p:cBhvr>
                                        <p:cTn id="26" dur="500" fill="hold"/>
                                        <p:tgtEl>
                                          <p:spTgt spid="10246"/>
                                        </p:tgtEl>
                                        <p:attrNameLst>
                                          <p:attrName>ppt_h</p:attrName>
                                        </p:attrNameLst>
                                      </p:cBhvr>
                                      <p:tavLst>
                                        <p:tav tm="0">
                                          <p:val>
                                            <p:fltVal val="0"/>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3" presetClass="entr" presetSubtype="16" fill="hold" nodeType="clickEffect">
                                  <p:stCondLst>
                                    <p:cond delay="0"/>
                                  </p:stCondLst>
                                  <p:childTnLst>
                                    <p:set>
                                      <p:cBhvr>
                                        <p:cTn id="30" dur="1" fill="hold">
                                          <p:stCondLst>
                                            <p:cond delay="0"/>
                                          </p:stCondLst>
                                        </p:cTn>
                                        <p:tgtEl>
                                          <p:spTgt spid="10247"/>
                                        </p:tgtEl>
                                        <p:attrNameLst>
                                          <p:attrName>style.visibility</p:attrName>
                                        </p:attrNameLst>
                                      </p:cBhvr>
                                      <p:to>
                                        <p:strVal val="visible"/>
                                      </p:to>
                                    </p:set>
                                    <p:anim calcmode="lin" valueType="num">
                                      <p:cBhvr>
                                        <p:cTn id="31" dur="500" fill="hold"/>
                                        <p:tgtEl>
                                          <p:spTgt spid="10247"/>
                                        </p:tgtEl>
                                        <p:attrNameLst>
                                          <p:attrName>ppt_w</p:attrName>
                                        </p:attrNameLst>
                                      </p:cBhvr>
                                      <p:tavLst>
                                        <p:tav tm="0">
                                          <p:val>
                                            <p:fltVal val="0"/>
                                          </p:val>
                                        </p:tav>
                                        <p:tav tm="100000">
                                          <p:val>
                                            <p:strVal val="#ppt_w"/>
                                          </p:val>
                                        </p:tav>
                                      </p:tavLst>
                                    </p:anim>
                                    <p:anim calcmode="lin" valueType="num">
                                      <p:cBhvr>
                                        <p:cTn id="32" dur="500" fill="hold"/>
                                        <p:tgtEl>
                                          <p:spTgt spid="1024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bldLvl="0" animBg="1" autoUpdateAnimBg="0"/>
      <p:bldP spid="10243" grpId="0" autoUpdateAnimBg="0"/>
      <p:bldP spid="10245" grpId="0" bldLvl="0" animBg="1" autoUpdateAnimBg="0"/>
      <p:bldP spid="10246"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矩形 1"/>
          <p:cNvSpPr/>
          <p:nvPr/>
        </p:nvSpPr>
        <p:spPr>
          <a:xfrm>
            <a:off x="603737" y="813220"/>
            <a:ext cx="10281139" cy="3869329"/>
          </a:xfrm>
          <a:prstGeom prst="rect">
            <a:avLst/>
          </a:prstGeom>
        </p:spPr>
        <p:txBody>
          <a:bodyPr wrap="square">
            <a:spAutoFit/>
          </a:bodyPr>
          <a:lstStyle/>
          <a:p>
            <a:pPr lvl="0" indent="457200">
              <a:lnSpc>
                <a:spcPct val="150000"/>
              </a:lnSpc>
            </a:pPr>
            <a:r>
              <a:rPr lang="en-US" altLang="zh-CN" sz="2800" b="1" dirty="0">
                <a:latin typeface="+mn-ea"/>
              </a:rPr>
              <a:t>2.</a:t>
            </a:r>
            <a:r>
              <a:rPr lang="zh-CN" altLang="en-US" sz="2800" b="1" dirty="0">
                <a:latin typeface="+mn-ea"/>
              </a:rPr>
              <a:t>城市化改变着人们的生活方式：城市通常缺乏统一的规划。城市的卫生、居住等状况很差。19世纪中期以后，城市环境开始得到改善。</a:t>
            </a:r>
            <a:r>
              <a:rPr lang="zh-CN" altLang="en-US" sz="2800" b="1" dirty="0">
                <a:latin typeface="Calibri" panose="020F0502020204030204" pitchFamily="34" charset="0"/>
                <a:ea typeface="宋体" panose="02010600030101010101" pitchFamily="2" charset="-122"/>
                <a:cs typeface="宋体" panose="02010600030101010101" pitchFamily="2" charset="-122"/>
              </a:rPr>
              <a:t>城市供排水设施建设起来，街头照明日益完善，还出现了马拉的轨道公共客车和有轨电车等城市公共交通工具。随着城市的发展，人们的生活方式也在发生着变化。</a:t>
            </a:r>
            <a:endParaRPr lang="zh-CN" altLang="en-US" sz="5400" b="1" dirty="0">
              <a:latin typeface="Arial" panose="020B0604020202020204" pitchFamily="34" charset="0"/>
              <a:ea typeface="宋体" panose="02010600030101010101" pitchFamily="2" charset="-122"/>
              <a:cs typeface="宋体" panose="02010600030101010101" pitchFamily="2" charset="-122"/>
            </a:endParaRPr>
          </a:p>
          <a:p>
            <a:pPr indent="457200">
              <a:lnSpc>
                <a:spcPct val="150000"/>
              </a:lnSpc>
            </a:pPr>
            <a:endParaRPr lang="zh-CN" altLang="en-US" sz="2800" b="1" dirty="0">
              <a:latin typeface="+mn-ea"/>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266" name="Rectangle 181"/>
          <p:cNvSpPr>
            <a:spLocks noChangeArrowheads="1"/>
          </p:cNvSpPr>
          <p:nvPr/>
        </p:nvSpPr>
        <p:spPr bwMode="auto">
          <a:xfrm>
            <a:off x="1665654" y="634778"/>
            <a:ext cx="9169400" cy="523220"/>
          </a:xfrm>
          <a:prstGeom prst="rect">
            <a:avLst/>
          </a:prstGeom>
          <a:noFill/>
          <a:ln w="9525">
            <a:noFill/>
            <a:miter lim="800000"/>
          </a:ln>
        </p:spPr>
        <p:txBody>
          <a:bodyPr anchor="ctr">
            <a:spAutoFit/>
          </a:bodyPr>
          <a:lstStyle/>
          <a:p>
            <a:pPr algn="ctr" eaLnBrk="1" hangingPunct="1"/>
            <a:r>
              <a:rPr lang="zh-CN" altLang="en-US" sz="2800" b="1" dirty="0">
                <a:solidFill>
                  <a:srgbClr val="FF0000"/>
                </a:solidFill>
                <a:latin typeface="宋体" panose="02010600030101010101" pitchFamily="2" charset="-122"/>
                <a:ea typeface="宋体" panose="02010600030101010101" pitchFamily="2" charset="-122"/>
              </a:rPr>
              <a:t>合作探究：</a:t>
            </a:r>
            <a:r>
              <a:rPr lang="zh-CN" altLang="en-US" sz="2800" b="1" dirty="0">
                <a:latin typeface="宋体" panose="02010600030101010101" pitchFamily="2" charset="-122"/>
                <a:ea typeface="宋体" panose="02010600030101010101" pitchFamily="2" charset="-122"/>
              </a:rPr>
              <a:t>近代城市人口的变迁（单位：万人）</a:t>
            </a:r>
            <a:endParaRPr lang="zh-CN" altLang="en-US" sz="2800" b="1" dirty="0">
              <a:latin typeface="宋体" panose="02010600030101010101" pitchFamily="2" charset="-122"/>
              <a:ea typeface="宋体" panose="02010600030101010101" pitchFamily="2" charset="-122"/>
            </a:endParaRPr>
          </a:p>
        </p:txBody>
      </p:sp>
      <p:graphicFrame>
        <p:nvGraphicFramePr>
          <p:cNvPr id="11267" name="Group 3"/>
          <p:cNvGraphicFramePr>
            <a:graphicFrameLocks noGrp="1"/>
          </p:cNvGraphicFramePr>
          <p:nvPr/>
        </p:nvGraphicFramePr>
        <p:xfrm>
          <a:off x="194408" y="1371600"/>
          <a:ext cx="11684000" cy="2668588"/>
        </p:xfrm>
        <a:graphic>
          <a:graphicData uri="http://schemas.openxmlformats.org/drawingml/2006/table">
            <a:tbl>
              <a:tblPr/>
              <a:tblGrid>
                <a:gridCol w="2336800"/>
                <a:gridCol w="2336800"/>
                <a:gridCol w="2336800"/>
                <a:gridCol w="2336800"/>
                <a:gridCol w="2336800"/>
              </a:tblGrid>
              <a:tr h="533400">
                <a:tc>
                  <a:txBody>
                    <a:body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endParaRPr>
                    </a:p>
                  </a:txBody>
                  <a:tcPr marL="121920" marR="121920" anchor="ct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en-US"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rPr>
                        <a:t>1800</a:t>
                      </a:r>
                      <a:r>
                        <a:rPr kumimoji="0" lang="zh-CN" altLang="en-US"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rPr>
                        <a:t>年</a:t>
                      </a:r>
                      <a:endParaRPr kumimoji="0" lang="zh-CN" altLang="en-US"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endParaRPr>
                    </a:p>
                  </a:txBody>
                  <a:tcPr marL="121920" marR="121920" anchor="ct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en-US"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rPr>
                        <a:t>1850</a:t>
                      </a:r>
                      <a:r>
                        <a:rPr kumimoji="0" lang="zh-CN" altLang="en-US"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rPr>
                        <a:t>年</a:t>
                      </a:r>
                      <a:endParaRPr kumimoji="0" lang="zh-CN" altLang="en-US"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endParaRPr>
                    </a:p>
                  </a:txBody>
                  <a:tcPr marL="121920" marR="121920" anchor="ct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en-US" sz="2800" b="1" i="0" u="none" strike="noStrike" cap="none" normalizeH="0" baseline="0">
                          <a:ln>
                            <a:noFill/>
                          </a:ln>
                          <a:solidFill>
                            <a:schemeClr val="tx1"/>
                          </a:solidFill>
                          <a:effectLst/>
                          <a:latin typeface="黑体" panose="02010609060101010101" pitchFamily="49" charset="-122"/>
                          <a:ea typeface="黑体" panose="02010609060101010101" pitchFamily="49" charset="-122"/>
                        </a:rPr>
                        <a:t>1880</a:t>
                      </a:r>
                      <a:r>
                        <a:rPr kumimoji="0" lang="zh-CN" altLang="en-US" sz="2800" b="1" i="0" u="none" strike="noStrike" cap="none" normalizeH="0" baseline="0">
                          <a:ln>
                            <a:noFill/>
                          </a:ln>
                          <a:solidFill>
                            <a:schemeClr val="tx1"/>
                          </a:solidFill>
                          <a:effectLst/>
                          <a:latin typeface="黑体" panose="02010609060101010101" pitchFamily="49" charset="-122"/>
                          <a:ea typeface="黑体" panose="02010609060101010101" pitchFamily="49" charset="-122"/>
                        </a:rPr>
                        <a:t>年</a:t>
                      </a:r>
                      <a:endParaRPr kumimoji="0" lang="zh-CN" altLang="en-US" sz="2800" b="1" i="0" u="none" strike="noStrike" cap="none" normalizeH="0" baseline="0">
                        <a:ln>
                          <a:noFill/>
                        </a:ln>
                        <a:solidFill>
                          <a:schemeClr val="tx1"/>
                        </a:solidFill>
                        <a:effectLst/>
                        <a:latin typeface="黑体" panose="02010609060101010101" pitchFamily="49" charset="-122"/>
                        <a:ea typeface="黑体" panose="02010609060101010101" pitchFamily="49" charset="-122"/>
                      </a:endParaRPr>
                    </a:p>
                  </a:txBody>
                  <a:tcPr marL="121920" marR="121920" anchor="ct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en-US" sz="2800" b="1" i="0" u="none" strike="noStrike" cap="none" normalizeH="0" baseline="0">
                          <a:ln>
                            <a:noFill/>
                          </a:ln>
                          <a:solidFill>
                            <a:schemeClr val="tx1"/>
                          </a:solidFill>
                          <a:effectLst/>
                          <a:latin typeface="黑体" panose="02010609060101010101" pitchFamily="49" charset="-122"/>
                          <a:ea typeface="黑体" panose="02010609060101010101" pitchFamily="49" charset="-122"/>
                        </a:rPr>
                        <a:t>1900</a:t>
                      </a:r>
                      <a:r>
                        <a:rPr kumimoji="0" lang="zh-CN" altLang="en-US" sz="2800" b="1" i="0" u="none" strike="noStrike" cap="none" normalizeH="0" baseline="0">
                          <a:ln>
                            <a:noFill/>
                          </a:ln>
                          <a:solidFill>
                            <a:schemeClr val="tx1"/>
                          </a:solidFill>
                          <a:effectLst/>
                          <a:latin typeface="黑体" panose="02010609060101010101" pitchFamily="49" charset="-122"/>
                          <a:ea typeface="黑体" panose="02010609060101010101" pitchFamily="49" charset="-122"/>
                        </a:rPr>
                        <a:t>年</a:t>
                      </a:r>
                      <a:endParaRPr kumimoji="0" lang="zh-CN" altLang="en-US" sz="2800" b="1" i="0" u="none" strike="noStrike" cap="none" normalizeH="0" baseline="0">
                        <a:ln>
                          <a:noFill/>
                        </a:ln>
                        <a:solidFill>
                          <a:schemeClr val="tx1"/>
                        </a:solidFill>
                        <a:effectLst/>
                        <a:latin typeface="黑体" panose="02010609060101010101" pitchFamily="49" charset="-122"/>
                        <a:ea typeface="黑体" panose="02010609060101010101" pitchFamily="49" charset="-122"/>
                      </a:endParaRPr>
                    </a:p>
                  </a:txBody>
                  <a:tcPr marL="121920" marR="121920" anchor="ct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solidFill>
                      <a:schemeClr val="accent1"/>
                    </a:solidFill>
                  </a:tcPr>
                </a:tc>
              </a:tr>
              <a:tr h="533400">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rPr>
                        <a:t>纽约</a:t>
                      </a:r>
                      <a:endParaRPr kumimoji="0" lang="zh-CN" altLang="en-US"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endParaRPr>
                    </a:p>
                  </a:txBody>
                  <a:tcPr marL="121920" marR="121920" anchor="ct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en-US"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rPr>
                        <a:t>6.4</a:t>
                      </a:r>
                      <a:endParaRPr kumimoji="0" lang="en-US"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endParaRPr>
                    </a:p>
                  </a:txBody>
                  <a:tcPr marL="121920" marR="121920" anchor="ct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en-US"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rPr>
                        <a:t>69.1</a:t>
                      </a:r>
                      <a:endParaRPr kumimoji="0" lang="en-US"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endParaRPr>
                    </a:p>
                  </a:txBody>
                  <a:tcPr marL="121920" marR="121920" anchor="ct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en-US" sz="2800" b="1" i="0" u="none" strike="noStrike" cap="none" normalizeH="0" baseline="0">
                          <a:ln>
                            <a:noFill/>
                          </a:ln>
                          <a:solidFill>
                            <a:schemeClr val="tx1"/>
                          </a:solidFill>
                          <a:effectLst/>
                          <a:latin typeface="黑体" panose="02010609060101010101" pitchFamily="49" charset="-122"/>
                          <a:ea typeface="黑体" panose="02010609060101010101" pitchFamily="49" charset="-122"/>
                        </a:rPr>
                        <a:t>191.2</a:t>
                      </a:r>
                      <a:endParaRPr kumimoji="0" lang="en-US" sz="2800" b="1" i="0" u="none" strike="noStrike" cap="none" normalizeH="0" baseline="0">
                        <a:ln>
                          <a:noFill/>
                        </a:ln>
                        <a:solidFill>
                          <a:schemeClr val="tx1"/>
                        </a:solidFill>
                        <a:effectLst/>
                        <a:latin typeface="黑体" panose="02010609060101010101" pitchFamily="49" charset="-122"/>
                        <a:ea typeface="黑体" panose="02010609060101010101" pitchFamily="49" charset="-122"/>
                      </a:endParaRPr>
                    </a:p>
                  </a:txBody>
                  <a:tcPr marL="121920" marR="121920" anchor="ct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en-US" sz="2800" b="1" i="0" u="none" strike="noStrike" cap="none" normalizeH="0" baseline="0">
                          <a:ln>
                            <a:noFill/>
                          </a:ln>
                          <a:solidFill>
                            <a:schemeClr val="tx1"/>
                          </a:solidFill>
                          <a:effectLst/>
                          <a:latin typeface="黑体" panose="02010609060101010101" pitchFamily="49" charset="-122"/>
                          <a:ea typeface="黑体" panose="02010609060101010101" pitchFamily="49" charset="-122"/>
                        </a:rPr>
                        <a:t>343.7</a:t>
                      </a:r>
                      <a:endParaRPr kumimoji="0" lang="en-US" sz="2800" b="1" i="0" u="none" strike="noStrike" cap="none" normalizeH="0" baseline="0">
                        <a:ln>
                          <a:noFill/>
                        </a:ln>
                        <a:solidFill>
                          <a:schemeClr val="tx1"/>
                        </a:solidFill>
                        <a:effectLst/>
                        <a:latin typeface="黑体" panose="02010609060101010101" pitchFamily="49" charset="-122"/>
                        <a:ea typeface="黑体" panose="02010609060101010101" pitchFamily="49" charset="-122"/>
                      </a:endParaRPr>
                    </a:p>
                  </a:txBody>
                  <a:tcPr marL="121920" marR="121920" anchor="ct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r>
              <a:tr h="534988">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a:ln>
                            <a:noFill/>
                          </a:ln>
                          <a:solidFill>
                            <a:schemeClr val="tx1"/>
                          </a:solidFill>
                          <a:effectLst/>
                          <a:latin typeface="黑体" panose="02010609060101010101" pitchFamily="49" charset="-122"/>
                          <a:ea typeface="黑体" panose="02010609060101010101" pitchFamily="49" charset="-122"/>
                        </a:rPr>
                        <a:t>伦敦</a:t>
                      </a:r>
                      <a:endParaRPr kumimoji="0" lang="zh-CN" altLang="en-US" sz="2800" b="1" i="0" u="none" strike="noStrike" cap="none" normalizeH="0" baseline="0">
                        <a:ln>
                          <a:noFill/>
                        </a:ln>
                        <a:solidFill>
                          <a:schemeClr val="tx1"/>
                        </a:solidFill>
                        <a:effectLst/>
                        <a:latin typeface="黑体" panose="02010609060101010101" pitchFamily="49" charset="-122"/>
                        <a:ea typeface="黑体" panose="02010609060101010101" pitchFamily="49" charset="-122"/>
                      </a:endParaRPr>
                    </a:p>
                  </a:txBody>
                  <a:tcPr marL="121920" marR="121920" anchor="ct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en-US"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rPr>
                        <a:t>95.9</a:t>
                      </a:r>
                      <a:endParaRPr kumimoji="0" lang="en-US"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endParaRPr>
                    </a:p>
                  </a:txBody>
                  <a:tcPr marL="121920" marR="121920" anchor="ct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en-US"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rPr>
                        <a:t>268.1</a:t>
                      </a:r>
                      <a:endParaRPr kumimoji="0" lang="en-US"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endParaRPr>
                    </a:p>
                  </a:txBody>
                  <a:tcPr marL="121920" marR="121920" anchor="ct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en-US" sz="2800" b="1" i="0" u="none" strike="noStrike" cap="none" normalizeH="0" baseline="0">
                          <a:ln>
                            <a:noFill/>
                          </a:ln>
                          <a:solidFill>
                            <a:schemeClr val="tx1"/>
                          </a:solidFill>
                          <a:effectLst/>
                          <a:latin typeface="黑体" panose="02010609060101010101" pitchFamily="49" charset="-122"/>
                          <a:ea typeface="黑体" panose="02010609060101010101" pitchFamily="49" charset="-122"/>
                        </a:rPr>
                        <a:t>476.7</a:t>
                      </a:r>
                      <a:endParaRPr kumimoji="0" lang="en-US" sz="2800" b="1" i="0" u="none" strike="noStrike" cap="none" normalizeH="0" baseline="0">
                        <a:ln>
                          <a:noFill/>
                        </a:ln>
                        <a:solidFill>
                          <a:schemeClr val="tx1"/>
                        </a:solidFill>
                        <a:effectLst/>
                        <a:latin typeface="黑体" panose="02010609060101010101" pitchFamily="49" charset="-122"/>
                        <a:ea typeface="黑体" panose="02010609060101010101" pitchFamily="49" charset="-122"/>
                      </a:endParaRPr>
                    </a:p>
                  </a:txBody>
                  <a:tcPr marL="121920" marR="121920" anchor="ct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en-US" sz="2800" b="1" i="0" u="none" strike="noStrike" cap="none" normalizeH="0" baseline="0">
                          <a:ln>
                            <a:noFill/>
                          </a:ln>
                          <a:solidFill>
                            <a:schemeClr val="tx1"/>
                          </a:solidFill>
                          <a:effectLst/>
                          <a:latin typeface="黑体" panose="02010609060101010101" pitchFamily="49" charset="-122"/>
                          <a:ea typeface="黑体" panose="02010609060101010101" pitchFamily="49" charset="-122"/>
                        </a:rPr>
                        <a:t>658.1</a:t>
                      </a:r>
                      <a:endParaRPr kumimoji="0" lang="en-US" sz="2800" b="1" i="0" u="none" strike="noStrike" cap="none" normalizeH="0" baseline="0">
                        <a:ln>
                          <a:noFill/>
                        </a:ln>
                        <a:solidFill>
                          <a:schemeClr val="tx1"/>
                        </a:solidFill>
                        <a:effectLst/>
                        <a:latin typeface="黑体" panose="02010609060101010101" pitchFamily="49" charset="-122"/>
                        <a:ea typeface="黑体" panose="02010609060101010101" pitchFamily="49" charset="-122"/>
                      </a:endParaRPr>
                    </a:p>
                  </a:txBody>
                  <a:tcPr marL="121920" marR="121920" anchor="ct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r>
              <a:tr h="533400">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a:ln>
                            <a:noFill/>
                          </a:ln>
                          <a:solidFill>
                            <a:schemeClr val="tx1"/>
                          </a:solidFill>
                          <a:effectLst/>
                          <a:latin typeface="黑体" panose="02010609060101010101" pitchFamily="49" charset="-122"/>
                          <a:ea typeface="黑体" panose="02010609060101010101" pitchFamily="49" charset="-122"/>
                        </a:rPr>
                        <a:t>东京</a:t>
                      </a:r>
                      <a:endParaRPr kumimoji="0" lang="zh-CN" altLang="en-US" sz="2800" b="1" i="0" u="none" strike="noStrike" cap="none" normalizeH="0" baseline="0">
                        <a:ln>
                          <a:noFill/>
                        </a:ln>
                        <a:solidFill>
                          <a:schemeClr val="tx1"/>
                        </a:solidFill>
                        <a:effectLst/>
                        <a:latin typeface="黑体" panose="02010609060101010101" pitchFamily="49" charset="-122"/>
                        <a:ea typeface="黑体" panose="02010609060101010101" pitchFamily="49" charset="-122"/>
                      </a:endParaRPr>
                    </a:p>
                  </a:txBody>
                  <a:tcPr marL="121920" marR="121920" anchor="ct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en-US" sz="2800" b="1" i="0" u="none" strike="noStrike" cap="none" normalizeH="0" baseline="0">
                          <a:ln>
                            <a:noFill/>
                          </a:ln>
                          <a:solidFill>
                            <a:schemeClr val="tx1"/>
                          </a:solidFill>
                          <a:effectLst/>
                          <a:latin typeface="黑体" panose="02010609060101010101" pitchFamily="49" charset="-122"/>
                          <a:ea typeface="黑体" panose="02010609060101010101" pitchFamily="49" charset="-122"/>
                        </a:rPr>
                        <a:t>80</a:t>
                      </a:r>
                      <a:endParaRPr kumimoji="0" lang="en-US" sz="2800" b="1" i="0" u="none" strike="noStrike" cap="none" normalizeH="0" baseline="0">
                        <a:ln>
                          <a:noFill/>
                        </a:ln>
                        <a:solidFill>
                          <a:schemeClr val="tx1"/>
                        </a:solidFill>
                        <a:effectLst/>
                        <a:latin typeface="黑体" panose="02010609060101010101" pitchFamily="49" charset="-122"/>
                        <a:ea typeface="黑体" panose="02010609060101010101" pitchFamily="49" charset="-122"/>
                      </a:endParaRPr>
                    </a:p>
                  </a:txBody>
                  <a:tcPr marL="121920" marR="121920" anchor="ct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endParaRPr>
                    </a:p>
                  </a:txBody>
                  <a:tcPr marL="121920" marR="121920" anchor="ct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en-US"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rPr>
                        <a:t>105</a:t>
                      </a:r>
                      <a:endParaRPr kumimoji="0" lang="en-US"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endParaRPr>
                    </a:p>
                  </a:txBody>
                  <a:tcPr marL="121920" marR="121920" anchor="ct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en-US" sz="2800" b="1" i="0" u="none" strike="noStrike" cap="none" normalizeH="0" baseline="0">
                          <a:ln>
                            <a:noFill/>
                          </a:ln>
                          <a:solidFill>
                            <a:schemeClr val="tx1"/>
                          </a:solidFill>
                          <a:effectLst/>
                          <a:latin typeface="黑体" panose="02010609060101010101" pitchFamily="49" charset="-122"/>
                          <a:ea typeface="黑体" panose="02010609060101010101" pitchFamily="49" charset="-122"/>
                        </a:rPr>
                        <a:t>160</a:t>
                      </a:r>
                      <a:endParaRPr kumimoji="0" lang="en-US" sz="2800" b="1" i="0" u="none" strike="noStrike" cap="none" normalizeH="0" baseline="0">
                        <a:ln>
                          <a:noFill/>
                        </a:ln>
                        <a:solidFill>
                          <a:schemeClr val="tx1"/>
                        </a:solidFill>
                        <a:effectLst/>
                        <a:latin typeface="黑体" panose="02010609060101010101" pitchFamily="49" charset="-122"/>
                        <a:ea typeface="黑体" panose="02010609060101010101" pitchFamily="49" charset="-122"/>
                      </a:endParaRPr>
                    </a:p>
                  </a:txBody>
                  <a:tcPr marL="121920" marR="121920" anchor="ct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r>
              <a:tr h="533400">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a:ln>
                            <a:noFill/>
                          </a:ln>
                          <a:solidFill>
                            <a:schemeClr val="tx1"/>
                          </a:solidFill>
                          <a:effectLst/>
                          <a:latin typeface="黑体" panose="02010609060101010101" pitchFamily="49" charset="-122"/>
                          <a:ea typeface="黑体" panose="02010609060101010101" pitchFamily="49" charset="-122"/>
                        </a:rPr>
                        <a:t>悉尼</a:t>
                      </a:r>
                      <a:endParaRPr kumimoji="0" lang="zh-CN" altLang="en-US" sz="2800" b="1" i="0" u="none" strike="noStrike" cap="none" normalizeH="0" baseline="0">
                        <a:ln>
                          <a:noFill/>
                        </a:ln>
                        <a:solidFill>
                          <a:schemeClr val="tx1"/>
                        </a:solidFill>
                        <a:effectLst/>
                        <a:latin typeface="黑体" panose="02010609060101010101" pitchFamily="49" charset="-122"/>
                        <a:ea typeface="黑体" panose="02010609060101010101" pitchFamily="49" charset="-122"/>
                      </a:endParaRPr>
                    </a:p>
                  </a:txBody>
                  <a:tcPr marL="121920" marR="121920" anchor="ct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en-US" sz="2800" b="1" i="0" u="none" strike="noStrike" cap="none" normalizeH="0" baseline="0">
                          <a:ln>
                            <a:noFill/>
                          </a:ln>
                          <a:solidFill>
                            <a:schemeClr val="tx1"/>
                          </a:solidFill>
                          <a:effectLst/>
                          <a:latin typeface="黑体" panose="02010609060101010101" pitchFamily="49" charset="-122"/>
                          <a:ea typeface="黑体" panose="02010609060101010101" pitchFamily="49" charset="-122"/>
                        </a:rPr>
                        <a:t>0.8</a:t>
                      </a:r>
                      <a:endParaRPr kumimoji="0" lang="en-US" sz="2800" b="1" i="0" u="none" strike="noStrike" cap="none" normalizeH="0" baseline="0">
                        <a:ln>
                          <a:noFill/>
                        </a:ln>
                        <a:solidFill>
                          <a:schemeClr val="tx1"/>
                        </a:solidFill>
                        <a:effectLst/>
                        <a:latin typeface="黑体" panose="02010609060101010101" pitchFamily="49" charset="-122"/>
                        <a:ea typeface="黑体" panose="02010609060101010101" pitchFamily="49" charset="-122"/>
                      </a:endParaRPr>
                    </a:p>
                  </a:txBody>
                  <a:tcPr marL="121920" marR="121920" anchor="ct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rPr>
                        <a:t>2</a:t>
                      </a:r>
                      <a:endParaRPr kumimoji="0" lang="en-US"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endParaRPr>
                    </a:p>
                  </a:txBody>
                  <a:tcPr marL="121920" marR="121920" anchor="ct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en-US"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rPr>
                        <a:t>22.5</a:t>
                      </a:r>
                      <a:endParaRPr kumimoji="0" lang="en-US"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endParaRPr>
                    </a:p>
                  </a:txBody>
                  <a:tcPr marL="121920" marR="121920" anchor="ct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en-US"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rPr>
                        <a:t>48.2</a:t>
                      </a:r>
                      <a:endParaRPr kumimoji="0" lang="en-US"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endParaRPr>
                    </a:p>
                  </a:txBody>
                  <a:tcPr marL="121920" marR="121920" anchor="ct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r>
            </a:tbl>
          </a:graphicData>
        </a:graphic>
      </p:graphicFrame>
      <p:sp>
        <p:nvSpPr>
          <p:cNvPr id="11305" name="Rectangle 14"/>
          <p:cNvSpPr>
            <a:spLocks noChangeArrowheads="1"/>
          </p:cNvSpPr>
          <p:nvPr/>
        </p:nvSpPr>
        <p:spPr bwMode="auto">
          <a:xfrm>
            <a:off x="0" y="4059116"/>
            <a:ext cx="12192000" cy="946150"/>
          </a:xfrm>
          <a:prstGeom prst="rect">
            <a:avLst/>
          </a:prstGeom>
          <a:noFill/>
          <a:ln w="9525">
            <a:noFill/>
            <a:miter lim="800000"/>
          </a:ln>
        </p:spPr>
        <p:txBody>
          <a:bodyPr>
            <a:spAutoFit/>
          </a:bodyPr>
          <a:lstStyle/>
          <a:p>
            <a:pPr marL="360680" indent="-360680" eaLnBrk="1" hangingPunct="1">
              <a:buClr>
                <a:srgbClr val="0000FF"/>
              </a:buClr>
            </a:pPr>
            <a:r>
              <a:rPr lang="zh-CN" altLang="en-US" sz="2800" b="1" dirty="0">
                <a:solidFill>
                  <a:srgbClr val="000000"/>
                </a:solidFill>
                <a:latin typeface="+mn-ea"/>
              </a:rPr>
              <a:t>分析上面表格中的数据，看看这几个城市人口的增长趋势有什么共性？</a:t>
            </a:r>
            <a:endParaRPr lang="zh-CN" altLang="en-US" sz="2800" b="1" dirty="0">
              <a:solidFill>
                <a:srgbClr val="000000"/>
              </a:solidFill>
              <a:latin typeface="+mn-ea"/>
            </a:endParaRPr>
          </a:p>
          <a:p>
            <a:pPr marL="360680" indent="-360680" eaLnBrk="1" hangingPunct="1">
              <a:buClr>
                <a:srgbClr val="0000FF"/>
              </a:buClr>
            </a:pPr>
            <a:r>
              <a:rPr lang="zh-CN" altLang="en-US" sz="2800" b="1" dirty="0">
                <a:solidFill>
                  <a:srgbClr val="000000"/>
                </a:solidFill>
                <a:latin typeface="+mn-ea"/>
              </a:rPr>
              <a:t>这说明了城市化进程中的什么现象？</a:t>
            </a:r>
            <a:endParaRPr lang="zh-CN" altLang="en-US" sz="2800" b="1" dirty="0">
              <a:solidFill>
                <a:srgbClr val="000000"/>
              </a:solidFill>
              <a:latin typeface="+mn-ea"/>
            </a:endParaRPr>
          </a:p>
        </p:txBody>
      </p:sp>
      <p:sp>
        <p:nvSpPr>
          <p:cNvPr id="11306" name="Rectangle 183"/>
          <p:cNvSpPr>
            <a:spLocks noChangeArrowheads="1"/>
          </p:cNvSpPr>
          <p:nvPr/>
        </p:nvSpPr>
        <p:spPr bwMode="auto">
          <a:xfrm>
            <a:off x="314569" y="5293381"/>
            <a:ext cx="11582400" cy="1015663"/>
          </a:xfrm>
          <a:prstGeom prst="rect">
            <a:avLst/>
          </a:prstGeom>
          <a:solidFill>
            <a:schemeClr val="bg1"/>
          </a:solidFill>
          <a:ln w="9525">
            <a:noFill/>
            <a:miter lim="800000"/>
          </a:ln>
        </p:spPr>
        <p:txBody>
          <a:bodyPr anchor="ctr">
            <a:spAutoFit/>
          </a:bodyPr>
          <a:lstStyle/>
          <a:p>
            <a:pPr eaLnBrk="1" hangingPunct="1"/>
            <a:r>
              <a:rPr lang="zh-CN" altLang="en-US" sz="2800" b="1" dirty="0">
                <a:solidFill>
                  <a:srgbClr val="FF0000"/>
                </a:solidFill>
                <a:latin typeface="+mn-ea"/>
              </a:rPr>
              <a:t>城市人口大幅度增长加快。</a:t>
            </a:r>
            <a:endParaRPr lang="zh-CN" altLang="en-US" sz="2800" b="1" dirty="0">
              <a:solidFill>
                <a:srgbClr val="FF0000"/>
              </a:solidFill>
              <a:latin typeface="+mn-ea"/>
            </a:endParaRPr>
          </a:p>
          <a:p>
            <a:pPr eaLnBrk="1" hangingPunct="1"/>
            <a:r>
              <a:rPr lang="zh-CN" altLang="en-US" sz="2800" b="1" dirty="0">
                <a:solidFill>
                  <a:srgbClr val="FF0000"/>
                </a:solidFill>
                <a:latin typeface="+mn-ea"/>
              </a:rPr>
              <a:t>现象：工业化推动了城市化发展</a:t>
            </a:r>
            <a:r>
              <a:rPr lang="en-US" sz="2800" b="1" dirty="0">
                <a:solidFill>
                  <a:srgbClr val="FF0000"/>
                </a:solidFill>
                <a:latin typeface="+mn-ea"/>
              </a:rPr>
              <a:t>,</a:t>
            </a:r>
            <a:r>
              <a:rPr lang="zh-CN" altLang="en-US" sz="2800" b="1" dirty="0">
                <a:solidFill>
                  <a:srgbClr val="FF0000"/>
                </a:solidFill>
                <a:latin typeface="+mn-ea"/>
              </a:rPr>
              <a:t>城市人口上升。</a:t>
            </a:r>
            <a:r>
              <a:rPr lang="zh-CN" altLang="en-US" sz="3200" b="1" dirty="0">
                <a:solidFill>
                  <a:srgbClr val="FF0000"/>
                </a:solidFill>
                <a:latin typeface="黑体" panose="02010609060101010101" pitchFamily="49" charset="-122"/>
                <a:ea typeface="黑体" panose="02010609060101010101" pitchFamily="49" charset="-122"/>
              </a:rPr>
              <a:t> </a:t>
            </a:r>
            <a:endParaRPr lang="zh-CN" altLang="en-US" sz="3200" b="1" dirty="0">
              <a:solidFill>
                <a:srgbClr val="FF0000"/>
              </a:solidFill>
              <a:latin typeface="黑体" panose="02010609060101010101" pitchFamily="49" charset="-122"/>
              <a:ea typeface="黑体" panose="02010609060101010101" pitchFamily="49" charset="-122"/>
            </a:endParaRPr>
          </a:p>
        </p:txBody>
      </p:sp>
      <p:sp>
        <p:nvSpPr>
          <p:cNvPr id="11307" name="矩形 3"/>
          <p:cNvSpPr>
            <a:spLocks noChangeArrowheads="1"/>
          </p:cNvSpPr>
          <p:nvPr/>
        </p:nvSpPr>
        <p:spPr bwMode="auto">
          <a:xfrm>
            <a:off x="5181600" y="1453662"/>
            <a:ext cx="1625600" cy="2057400"/>
          </a:xfrm>
          <a:prstGeom prst="rect">
            <a:avLst/>
          </a:prstGeom>
          <a:noFill/>
          <a:ln w="25400" cmpd="sng">
            <a:solidFill>
              <a:srgbClr val="FF0000"/>
            </a:solidFill>
            <a:miter lim="800000"/>
          </a:ln>
        </p:spPr>
        <p:txBody>
          <a:bodyPr anchor="ctr"/>
          <a:lstStyle/>
          <a:p>
            <a:pPr algn="ctr" eaLnBrk="1" hangingPunct="1"/>
            <a:endParaRPr lang="zh-CN" altLang="en-US" b="1">
              <a:solidFill>
                <a:srgbClr val="FF0000"/>
              </a:solidFill>
              <a:latin typeface="黑体" panose="02010609060101010101" pitchFamily="49" charset="-122"/>
              <a:ea typeface="黑体" panose="02010609060101010101" pitchFamily="49" charset="-122"/>
            </a:endParaRPr>
          </a:p>
        </p:txBody>
      </p:sp>
      <p:sp>
        <p:nvSpPr>
          <p:cNvPr id="11308" name="矩形 7"/>
          <p:cNvSpPr>
            <a:spLocks noChangeArrowheads="1"/>
          </p:cNvSpPr>
          <p:nvPr/>
        </p:nvSpPr>
        <p:spPr bwMode="auto">
          <a:xfrm>
            <a:off x="9863992" y="1421423"/>
            <a:ext cx="1727200" cy="2057400"/>
          </a:xfrm>
          <a:prstGeom prst="rect">
            <a:avLst/>
          </a:prstGeom>
          <a:noFill/>
          <a:ln w="25400" cmpd="sng">
            <a:solidFill>
              <a:srgbClr val="FF0000"/>
            </a:solidFill>
            <a:miter lim="800000"/>
          </a:ln>
        </p:spPr>
        <p:txBody>
          <a:bodyPr anchor="ctr"/>
          <a:lstStyle/>
          <a:p>
            <a:pPr algn="ctr" eaLnBrk="1" hangingPunct="1"/>
            <a:endParaRPr lang="zh-CN" altLang="en-US" b="1">
              <a:solidFill>
                <a:srgbClr val="FF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305"/>
                                        </p:tgtEl>
                                        <p:attrNameLst>
                                          <p:attrName>style.visibility</p:attrName>
                                        </p:attrNameLst>
                                      </p:cBhvr>
                                      <p:to>
                                        <p:strVal val="visible"/>
                                      </p:to>
                                    </p:set>
                                    <p:animEffect transition="in" filter="blinds(horizontal)">
                                      <p:cBhvr>
                                        <p:cTn id="7" dur="500"/>
                                        <p:tgtEl>
                                          <p:spTgt spid="1130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306"/>
                                        </p:tgtEl>
                                        <p:attrNameLst>
                                          <p:attrName>style.visibility</p:attrName>
                                        </p:attrNameLst>
                                      </p:cBhvr>
                                      <p:to>
                                        <p:strVal val="visible"/>
                                      </p:to>
                                    </p:set>
                                    <p:animEffect transition="in" filter="blinds(horizontal)">
                                      <p:cBhvr>
                                        <p:cTn id="12" dur="500"/>
                                        <p:tgtEl>
                                          <p:spTgt spid="1130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1307"/>
                                        </p:tgtEl>
                                        <p:attrNameLst>
                                          <p:attrName>style.visibility</p:attrName>
                                        </p:attrNameLst>
                                      </p:cBhvr>
                                      <p:to>
                                        <p:strVal val="visible"/>
                                      </p:to>
                                    </p:set>
                                    <p:animEffect transition="in" filter="blinds(horizontal)">
                                      <p:cBhvr>
                                        <p:cTn id="17" dur="500"/>
                                        <p:tgtEl>
                                          <p:spTgt spid="11307"/>
                                        </p:tgtEl>
                                      </p:cBhvr>
                                    </p:animEffect>
                                  </p:childTnLst>
                                </p:cTn>
                              </p:par>
                              <p:par>
                                <p:cTn id="18" presetID="3" presetClass="entr" presetSubtype="10" fill="hold" grpId="0" nodeType="withEffect">
                                  <p:stCondLst>
                                    <p:cond delay="0"/>
                                  </p:stCondLst>
                                  <p:childTnLst>
                                    <p:set>
                                      <p:cBhvr>
                                        <p:cTn id="19" dur="1" fill="hold">
                                          <p:stCondLst>
                                            <p:cond delay="0"/>
                                          </p:stCondLst>
                                        </p:cTn>
                                        <p:tgtEl>
                                          <p:spTgt spid="11308"/>
                                        </p:tgtEl>
                                        <p:attrNameLst>
                                          <p:attrName>style.visibility</p:attrName>
                                        </p:attrNameLst>
                                      </p:cBhvr>
                                      <p:to>
                                        <p:strVal val="visible"/>
                                      </p:to>
                                    </p:set>
                                    <p:animEffect transition="in" filter="blinds(horizontal)">
                                      <p:cBhvr>
                                        <p:cTn id="20" dur="500"/>
                                        <p:tgtEl>
                                          <p:spTgt spid="113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05" grpId="0" autoUpdateAnimBg="0"/>
      <p:bldP spid="11306" grpId="0" bldLvl="0" animBg="1" autoUpdateAnimBg="0"/>
      <p:bldP spid="11307" grpId="0" bldLvl="0" animBg="1" autoUpdateAnimBg="0"/>
      <p:bldP spid="11308" grpId="0" bldLvl="0" animBg="1"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4"/>
          <p:cNvSpPr txBox="1">
            <a:spLocks noChangeArrowheads="1"/>
          </p:cNvSpPr>
          <p:nvPr/>
        </p:nvSpPr>
        <p:spPr>
          <a:xfrm>
            <a:off x="352697" y="882696"/>
            <a:ext cx="4761563" cy="4897437"/>
          </a:xfrm>
          <a:prstGeom prst="rect">
            <a:avLst/>
          </a:prstGeom>
          <a:ln>
            <a:solidFill>
              <a:srgbClr val="000000"/>
            </a:solidFill>
          </a:ln>
        </p:spPr>
        <p:txBody>
          <a:bodyPr/>
          <a:lstStyle/>
          <a:p>
            <a:pPr marL="457200" lvl="0" eaLnBrk="0" fontAlgn="base" hangingPunct="0">
              <a:spcBef>
                <a:spcPct val="20000"/>
              </a:spcBef>
              <a:spcAft>
                <a:spcPct val="0"/>
              </a:spcAft>
              <a:defRPr/>
            </a:pPr>
            <a:r>
              <a:rPr kumimoji="0" lang="zh-CN" altLang="en-US" sz="2800" b="1"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rPr>
              <a:t>三、社会问题</a:t>
            </a:r>
            <a:endParaRPr kumimoji="0" lang="en-US" altLang="zh-CN" sz="2800" b="1"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endParaRPr>
          </a:p>
          <a:p>
            <a:pPr marL="457200" lvl="0" eaLnBrk="0" fontAlgn="base" hangingPunct="0">
              <a:spcBef>
                <a:spcPct val="20000"/>
              </a:spcBef>
              <a:spcAft>
                <a:spcPct val="0"/>
              </a:spcAft>
              <a:defRPr/>
            </a:pPr>
            <a:r>
              <a:rPr kumimoji="0" lang="zh-CN" altLang="en-US" sz="2800" b="1" i="0" u="none" strike="noStrike" kern="12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rPr>
              <a:t>请同学们阅读教材，完成下列问题：</a:t>
            </a:r>
            <a:endParaRPr kumimoji="0" lang="en-US" altLang="zh-CN" sz="2800" b="1" i="0" u="none" strike="noStrike" kern="12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endParaRPr>
          </a:p>
          <a:p>
            <a:pPr marL="457200" eaLnBrk="0" fontAlgn="base" hangingPunct="0">
              <a:spcBef>
                <a:spcPct val="20000"/>
              </a:spcBef>
              <a:spcAft>
                <a:spcPct val="0"/>
              </a:spcAft>
              <a:defRPr/>
            </a:pPr>
            <a:r>
              <a:rPr lang="zh-CN" altLang="en-US" sz="2800" b="1" dirty="0">
                <a:latin typeface="宋体" panose="02010600030101010101" pitchFamily="2" charset="-122"/>
                <a:ea typeface="宋体" panose="02010600030101010101" pitchFamily="2" charset="-122"/>
              </a:rPr>
              <a:t>工业化进程中出现的社会问题及其原因表现。</a:t>
            </a:r>
            <a:endParaRPr kumimoji="0" lang="en-US" altLang="zh-CN" sz="2800" b="1" i="0" u="none" strike="noStrike" kern="12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endParaRPr>
          </a:p>
        </p:txBody>
      </p:sp>
      <p:pic>
        <p:nvPicPr>
          <p:cNvPr id="6" name="图片 7179" descr="20170118053006687"/>
          <p:cNvPicPr>
            <a:picLocks noChangeAspect="1" noChangeArrowheads="1"/>
          </p:cNvPicPr>
          <p:nvPr/>
        </p:nvPicPr>
        <p:blipFill>
          <a:blip r:embed="rId1" cstate="print"/>
          <a:srcRect/>
          <a:stretch>
            <a:fillRect/>
          </a:stretch>
        </p:blipFill>
        <p:spPr bwMode="auto">
          <a:xfrm>
            <a:off x="5411544" y="1269146"/>
            <a:ext cx="6480175" cy="404336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outVertical)">
                                      <p:cBhvr>
                                        <p:cTn id="7" dur="500"/>
                                        <p:tgtEl>
                                          <p:spTgt spid="2">
                                            <p:txEl>
                                              <p:pRg st="0" end="0"/>
                                            </p:txEl>
                                          </p:spTgt>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barn(outVertical)">
                                      <p:cBhvr>
                                        <p:cTn id="10" dur="500"/>
                                        <p:tgtEl>
                                          <p:spTgt spid="2">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37"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barn(outVertical)">
                                      <p:cBhvr>
                                        <p:cTn id="15"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utoUpdateAnimBg="0" build="p"/>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矩形 1"/>
          <p:cNvSpPr/>
          <p:nvPr/>
        </p:nvSpPr>
        <p:spPr>
          <a:xfrm>
            <a:off x="709245" y="934052"/>
            <a:ext cx="5761893" cy="4401205"/>
          </a:xfrm>
          <a:prstGeom prst="rect">
            <a:avLst/>
          </a:prstGeom>
        </p:spPr>
        <p:txBody>
          <a:bodyPr wrap="square">
            <a:spAutoFit/>
          </a:bodyPr>
          <a:lstStyle/>
          <a:p>
            <a:pPr lvl="0" fontAlgn="base">
              <a:spcBef>
                <a:spcPct val="0"/>
              </a:spcBef>
              <a:spcAft>
                <a:spcPct val="0"/>
              </a:spcAft>
            </a:pPr>
            <a:r>
              <a:rPr lang="en-US" altLang="zh-CN" sz="2800" b="1" dirty="0">
                <a:solidFill>
                  <a:srgbClr val="FF0000"/>
                </a:solidFill>
                <a:latin typeface="+mn-ea"/>
                <a:cs typeface="宋体" panose="02010600030101010101" pitchFamily="2" charset="-122"/>
              </a:rPr>
              <a:t>1.</a:t>
            </a:r>
            <a:r>
              <a:rPr lang="zh-CN" altLang="zh-CN" sz="2800" b="1" dirty="0">
                <a:solidFill>
                  <a:srgbClr val="FF0000"/>
                </a:solidFill>
                <a:latin typeface="+mn-ea"/>
                <a:cs typeface="宋体" panose="02010600030101010101" pitchFamily="2" charset="-122"/>
              </a:rPr>
              <a:t>首先是社会矛盾激化。</a:t>
            </a:r>
            <a:r>
              <a:rPr lang="zh-CN" altLang="zh-CN" sz="2800" b="1" dirty="0">
                <a:latin typeface="+mn-ea"/>
                <a:cs typeface="宋体" panose="02010600030101010101" pitchFamily="2" charset="-122"/>
              </a:rPr>
              <a:t>一方面，资本家攫取了大部分社会财富，他们日益富裕；另一方面，广大工人每天在恶劣的环境中长时间从事高强度的劳动，获得的收入却难以糊口，他们对不公平的社会现状越来越不满。工业革命开始</a:t>
            </a:r>
            <a:r>
              <a:rPr lang="zh-CN" altLang="zh-CN" sz="2800" b="1" dirty="0">
                <a:latin typeface="+mn-ea"/>
                <a:cs typeface="Times New Roman" panose="02020603050405020304" pitchFamily="18" charset="0"/>
              </a:rPr>
              <a:t>后不久，就有工人破坏机器以表达自己的愤怒。随着社会矛盾日趋尖锐，工人的反抗斗争日益强烈。</a:t>
            </a:r>
            <a:endParaRPr lang="zh-CN" altLang="zh-CN" sz="2800" b="1" dirty="0">
              <a:latin typeface="+mn-ea"/>
              <a:cs typeface="宋体" panose="02010600030101010101" pitchFamily="2" charset="-122"/>
            </a:endParaRPr>
          </a:p>
        </p:txBody>
      </p:sp>
      <p:pic>
        <p:nvPicPr>
          <p:cNvPr id="3" name="Picture 3"/>
          <p:cNvPicPr>
            <a:picLocks noChangeAspect="1" noChangeArrowheads="1"/>
          </p:cNvPicPr>
          <p:nvPr/>
        </p:nvPicPr>
        <p:blipFill>
          <a:blip r:embed="rId1" cstate="print"/>
          <a:srcRect/>
          <a:stretch>
            <a:fillRect/>
          </a:stretch>
        </p:blipFill>
        <p:spPr bwMode="auto">
          <a:xfrm>
            <a:off x="6655777" y="896816"/>
            <a:ext cx="4724400" cy="4487863"/>
          </a:xfrm>
          <a:prstGeom prst="rect">
            <a:avLst/>
          </a:prstGeom>
          <a:noFill/>
          <a:ln w="9525">
            <a:no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9458" name="图片 3"/>
          <p:cNvPicPr>
            <a:picLocks noChangeAspect="1" noChangeArrowheads="1"/>
          </p:cNvPicPr>
          <p:nvPr/>
        </p:nvPicPr>
        <p:blipFill>
          <a:blip r:embed="rId1" cstate="print"/>
          <a:srcRect/>
          <a:stretch>
            <a:fillRect/>
          </a:stretch>
        </p:blipFill>
        <p:spPr bwMode="auto">
          <a:xfrm>
            <a:off x="360485" y="761143"/>
            <a:ext cx="7212623" cy="5780211"/>
          </a:xfrm>
          <a:prstGeom prst="rect">
            <a:avLst/>
          </a:prstGeom>
          <a:noFill/>
          <a:ln w="9525">
            <a:noFill/>
            <a:miter lim="800000"/>
            <a:headEnd/>
            <a:tailEnd/>
          </a:ln>
        </p:spPr>
      </p:pic>
      <p:sp>
        <p:nvSpPr>
          <p:cNvPr id="19459" name="文本框 4"/>
          <p:cNvSpPr>
            <a:spLocks noChangeArrowheads="1"/>
          </p:cNvSpPr>
          <p:nvPr/>
        </p:nvSpPr>
        <p:spPr bwMode="auto">
          <a:xfrm>
            <a:off x="7643446" y="2602524"/>
            <a:ext cx="4165600" cy="1938992"/>
          </a:xfrm>
          <a:prstGeom prst="rect">
            <a:avLst/>
          </a:prstGeom>
          <a:noFill/>
          <a:ln w="9525">
            <a:noFill/>
            <a:miter lim="800000"/>
          </a:ln>
        </p:spPr>
        <p:txBody>
          <a:bodyPr>
            <a:spAutoFit/>
          </a:bodyPr>
          <a:lstStyle/>
          <a:p>
            <a:r>
              <a:rPr lang="en-US" sz="3600" b="1" dirty="0">
                <a:latin typeface="Calibri" panose="020F0502020204030204" pitchFamily="34" charset="0"/>
                <a:sym typeface="Calibri" panose="020F0502020204030204" pitchFamily="34" charset="0"/>
              </a:rPr>
              <a:t>   </a:t>
            </a:r>
            <a:r>
              <a:rPr lang="en-US" sz="2800" b="1" dirty="0">
                <a:latin typeface="+mn-ea"/>
                <a:sym typeface="Calibri" panose="020F0502020204030204" pitchFamily="34" charset="0"/>
              </a:rPr>
              <a:t>2016</a:t>
            </a:r>
            <a:r>
              <a:rPr lang="zh-CN" altLang="en-US" sz="2800" b="1" dirty="0">
                <a:latin typeface="+mn-ea"/>
                <a:sym typeface="宋体" panose="02010600030101010101" pitchFamily="2" charset="-122"/>
              </a:rPr>
              <a:t>年调查报告，美国前10%的富有家庭拥有51万亿美元财富，约占美国家庭总财富的四分之三。</a:t>
            </a:r>
            <a:endParaRPr lang="zh-CN" altLang="en-US" sz="2800" b="1" dirty="0">
              <a:latin typeface="+mn-ea"/>
              <a:sym typeface="宋体" panose="02010600030101010101" pitchFamily="2" charset="-122"/>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530" name="Rectangle 2"/>
          <p:cNvSpPr>
            <a:spLocks noChangeArrowheads="1"/>
          </p:cNvSpPr>
          <p:nvPr/>
        </p:nvSpPr>
        <p:spPr bwMode="auto">
          <a:xfrm>
            <a:off x="0" y="43934"/>
            <a:ext cx="184731" cy="369332"/>
          </a:xfrm>
          <a:prstGeom prst="rect">
            <a:avLst/>
          </a:prstGeom>
          <a:noFill/>
          <a:ln w="9525">
            <a:noFill/>
            <a:miter lim="800000"/>
          </a:ln>
          <a:effectLst/>
        </p:spPr>
        <p:txBody>
          <a:bodyPr vert="horz" wrap="none" lIns="91440" tIns="45720" rIns="91440" bIns="45720" numCol="1" anchor="ctr" anchorCtr="0" compatLnSpc="1">
            <a:spAutoFit/>
          </a:bodyPr>
          <a:lstStyle/>
          <a:p>
            <a:endParaRPr lang="zh-CN" altLang="en-US"/>
          </a:p>
        </p:txBody>
      </p:sp>
      <p:sp>
        <p:nvSpPr>
          <p:cNvPr id="3" name="矩形 2"/>
          <p:cNvSpPr/>
          <p:nvPr/>
        </p:nvSpPr>
        <p:spPr>
          <a:xfrm>
            <a:off x="812800" y="1371601"/>
            <a:ext cx="3759200" cy="1815882"/>
          </a:xfrm>
          <a:prstGeom prst="rect">
            <a:avLst/>
          </a:prstGeom>
        </p:spPr>
        <p:txBody>
          <a:bodyPr wrap="square">
            <a:spAutoFit/>
          </a:bodyPr>
          <a:lstStyle/>
          <a:p>
            <a:r>
              <a:rPr lang="en-US" altLang="zh-CN" sz="2800" b="1" dirty="0">
                <a:solidFill>
                  <a:srgbClr val="FF0000"/>
                </a:solidFill>
                <a:latin typeface="+mn-ea"/>
              </a:rPr>
              <a:t>2.</a:t>
            </a:r>
            <a:r>
              <a:rPr lang="zh-CN" altLang="zh-CN" sz="2800" b="1" dirty="0">
                <a:solidFill>
                  <a:srgbClr val="FF0000"/>
                </a:solidFill>
                <a:latin typeface="+mn-ea"/>
              </a:rPr>
              <a:t>环境污染。</a:t>
            </a:r>
            <a:r>
              <a:rPr lang="zh-CN" altLang="zh-CN" sz="2800" b="1" dirty="0">
                <a:latin typeface="+mn-ea"/>
              </a:rPr>
              <a:t>工厂排放大量的废气和废水，严重污染了大气和河流，影响着人们的身体健康。</a:t>
            </a:r>
            <a:endParaRPr lang="zh-CN" altLang="zh-CN" sz="2800" b="1" dirty="0">
              <a:latin typeface="+mn-ea"/>
            </a:endParaRPr>
          </a:p>
        </p:txBody>
      </p:sp>
      <p:pic>
        <p:nvPicPr>
          <p:cNvPr id="28674" name="Picture 2" descr="https://i01piccdn.sogoucdn.com/1b84b26b8824e71a"/>
          <p:cNvPicPr>
            <a:picLocks noChangeAspect="1" noChangeArrowheads="1"/>
          </p:cNvPicPr>
          <p:nvPr/>
        </p:nvPicPr>
        <p:blipFill>
          <a:blip r:embed="rId1" cstate="print"/>
          <a:srcRect/>
          <a:stretch>
            <a:fillRect/>
          </a:stretch>
        </p:blipFill>
        <p:spPr bwMode="auto">
          <a:xfrm>
            <a:off x="5524503" y="618393"/>
            <a:ext cx="5448297" cy="2724150"/>
          </a:xfrm>
          <a:prstGeom prst="rect">
            <a:avLst/>
          </a:prstGeom>
          <a:noFill/>
        </p:spPr>
      </p:pic>
      <p:pic>
        <p:nvPicPr>
          <p:cNvPr id="28676" name="Picture 4" descr="https://i04piccdn.sogoucdn.com/7a582d89e6f5b8a2"/>
          <p:cNvPicPr>
            <a:picLocks noChangeAspect="1" noChangeArrowheads="1"/>
          </p:cNvPicPr>
          <p:nvPr/>
        </p:nvPicPr>
        <p:blipFill>
          <a:blip r:embed="rId2" cstate="print"/>
          <a:srcRect/>
          <a:stretch>
            <a:fillRect/>
          </a:stretch>
        </p:blipFill>
        <p:spPr bwMode="auto">
          <a:xfrm>
            <a:off x="5474738" y="3440724"/>
            <a:ext cx="5424793" cy="3048000"/>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1" cstate="print"/>
          <a:srcRect/>
          <a:stretch>
            <a:fillRect/>
          </a:stretch>
        </p:blipFill>
        <p:spPr bwMode="auto">
          <a:xfrm>
            <a:off x="6606117" y="3505200"/>
            <a:ext cx="5283200" cy="2762250"/>
          </a:xfrm>
          <a:prstGeom prst="rect">
            <a:avLst/>
          </a:prstGeom>
          <a:noFill/>
          <a:ln w="9525">
            <a:noFill/>
            <a:miter lim="800000"/>
            <a:headEnd/>
            <a:tailEnd/>
          </a:ln>
          <a:effectLst/>
        </p:spPr>
      </p:pic>
      <p:pic>
        <p:nvPicPr>
          <p:cNvPr id="15363" name="Picture 3"/>
          <p:cNvPicPr>
            <a:picLocks noChangeAspect="1" noChangeArrowheads="1"/>
          </p:cNvPicPr>
          <p:nvPr/>
        </p:nvPicPr>
        <p:blipFill>
          <a:blip r:embed="rId2" cstate="print"/>
          <a:srcRect/>
          <a:stretch>
            <a:fillRect/>
          </a:stretch>
        </p:blipFill>
        <p:spPr bwMode="auto">
          <a:xfrm>
            <a:off x="508000" y="914400"/>
            <a:ext cx="5588000" cy="3048000"/>
          </a:xfrm>
          <a:prstGeom prst="rect">
            <a:avLst/>
          </a:prstGeom>
          <a:noFill/>
          <a:ln w="9525">
            <a:noFill/>
            <a:miter lim="800000"/>
            <a:headEnd/>
            <a:tailEnd/>
          </a:ln>
          <a:effectLst/>
        </p:spPr>
      </p:pic>
      <p:sp>
        <p:nvSpPr>
          <p:cNvPr id="15364" name="Text Box 4"/>
          <p:cNvSpPr txBox="1">
            <a:spLocks noChangeArrowheads="1"/>
          </p:cNvSpPr>
          <p:nvPr/>
        </p:nvSpPr>
        <p:spPr bwMode="auto">
          <a:xfrm>
            <a:off x="7903634" y="2786064"/>
            <a:ext cx="2236510" cy="584775"/>
          </a:xfrm>
          <a:prstGeom prst="rect">
            <a:avLst/>
          </a:prstGeom>
          <a:noFill/>
          <a:ln w="9525">
            <a:noFill/>
            <a:miter lim="800000"/>
          </a:ln>
        </p:spPr>
        <p:txBody>
          <a:bodyPr wrap="none">
            <a:spAutoFit/>
          </a:bodyPr>
          <a:lstStyle/>
          <a:p>
            <a:r>
              <a:rPr lang="zh-CN" altLang="en-US" sz="3200" b="1">
                <a:solidFill>
                  <a:srgbClr val="FF0000"/>
                </a:solidFill>
                <a:ea typeface="微软雅黑" panose="020B0503020204020204" charset="-122"/>
              </a:rPr>
              <a:t>雾都：伦敦</a:t>
            </a:r>
            <a:endParaRPr lang="zh-CN" altLang="en-US" sz="3200" b="1">
              <a:solidFill>
                <a:srgbClr val="FF0000"/>
              </a:solidFill>
              <a:ea typeface="微软雅黑" panose="020B0503020204020204" charset="-122"/>
            </a:endParaRPr>
          </a:p>
        </p:txBody>
      </p:sp>
      <p:sp>
        <p:nvSpPr>
          <p:cNvPr id="15365" name="Text Box 5"/>
          <p:cNvSpPr txBox="1">
            <a:spLocks noChangeArrowheads="1"/>
          </p:cNvSpPr>
          <p:nvPr/>
        </p:nvSpPr>
        <p:spPr bwMode="auto">
          <a:xfrm>
            <a:off x="2235200" y="4114800"/>
            <a:ext cx="1826141" cy="584775"/>
          </a:xfrm>
          <a:prstGeom prst="rect">
            <a:avLst/>
          </a:prstGeom>
          <a:noFill/>
          <a:ln w="9525">
            <a:noFill/>
            <a:miter lim="800000"/>
          </a:ln>
        </p:spPr>
        <p:txBody>
          <a:bodyPr wrap="none">
            <a:spAutoFit/>
          </a:bodyPr>
          <a:lstStyle/>
          <a:p>
            <a:r>
              <a:rPr lang="zh-CN" altLang="en-US" sz="3200" b="1">
                <a:ea typeface="微软雅黑" panose="020B0503020204020204" charset="-122"/>
              </a:rPr>
              <a:t>北京雾霾</a:t>
            </a:r>
            <a:endParaRPr lang="zh-CN" altLang="en-US" sz="3200" b="1">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365"/>
                                        </p:tgtEl>
                                        <p:attrNameLst>
                                          <p:attrName>style.visibility</p:attrName>
                                        </p:attrNameLst>
                                      </p:cBhvr>
                                      <p:to>
                                        <p:strVal val="visible"/>
                                      </p:to>
                                    </p:set>
                                    <p:animEffect transition="in" filter="blinds(horizontal)">
                                      <p:cBhvr>
                                        <p:cTn id="7" dur="500"/>
                                        <p:tgtEl>
                                          <p:spTgt spid="1536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5364"/>
                                        </p:tgtEl>
                                        <p:attrNameLst>
                                          <p:attrName>style.visibility</p:attrName>
                                        </p:attrNameLst>
                                      </p:cBhvr>
                                      <p:to>
                                        <p:strVal val="visible"/>
                                      </p:to>
                                    </p:set>
                                    <p:anim calcmode="lin" valueType="num">
                                      <p:cBhvr additive="base">
                                        <p:cTn id="12" dur="500" fill="hold"/>
                                        <p:tgtEl>
                                          <p:spTgt spid="15364"/>
                                        </p:tgtEl>
                                        <p:attrNameLst>
                                          <p:attrName>ppt_x</p:attrName>
                                        </p:attrNameLst>
                                      </p:cBhvr>
                                      <p:tavLst>
                                        <p:tav tm="0">
                                          <p:val>
                                            <p:strVal val="#ppt_x"/>
                                          </p:val>
                                        </p:tav>
                                        <p:tav tm="100000">
                                          <p:val>
                                            <p:strVal val="#ppt_x"/>
                                          </p:val>
                                        </p:tav>
                                      </p:tavLst>
                                    </p:anim>
                                    <p:anim calcmode="lin" valueType="num">
                                      <p:cBhvr additive="base">
                                        <p:cTn id="13" dur="500" fill="hold"/>
                                        <p:tgtEl>
                                          <p:spTgt spid="1536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4" grpId="0" bldLvl="0" autoUpdateAnimBg="0"/>
      <p:bldP spid="15365" grpId="0" bldLvl="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554" name="TextBox 2"/>
          <p:cNvSpPr txBox="1">
            <a:spLocks noChangeArrowheads="1"/>
          </p:cNvSpPr>
          <p:nvPr/>
        </p:nvSpPr>
        <p:spPr bwMode="auto">
          <a:xfrm>
            <a:off x="413239" y="723900"/>
            <a:ext cx="11157438" cy="954088"/>
          </a:xfrm>
          <a:prstGeom prst="rect">
            <a:avLst/>
          </a:prstGeom>
          <a:noFill/>
          <a:ln w="9525">
            <a:noFill/>
            <a:miter lim="800000"/>
          </a:ln>
        </p:spPr>
        <p:txBody>
          <a:bodyPr wrap="square">
            <a:spAutoFit/>
          </a:bodyPr>
          <a:lstStyle/>
          <a:p>
            <a:pPr eaLnBrk="1" hangingPunct="1">
              <a:buFontTx/>
              <a:buNone/>
            </a:pPr>
            <a:r>
              <a:rPr lang="zh-CN" altLang="en-US" sz="2800" b="1" dirty="0">
                <a:solidFill>
                  <a:srgbClr val="FF0000"/>
                </a:solidFill>
                <a:latin typeface="宋体" panose="02010600030101010101" pitchFamily="2" charset="-122"/>
                <a:ea typeface="宋体" panose="02010600030101010101" pitchFamily="2" charset="-122"/>
              </a:rPr>
              <a:t>合作探究</a:t>
            </a:r>
            <a:r>
              <a:rPr lang="en-US" altLang="zh-CN" sz="2800" b="1" dirty="0">
                <a:solidFill>
                  <a:srgbClr val="FF0000"/>
                </a:solidFill>
                <a:latin typeface="宋体" panose="02010600030101010101" pitchFamily="2" charset="-122"/>
                <a:ea typeface="宋体" panose="02010600030101010101" pitchFamily="2" charset="-122"/>
              </a:rPr>
              <a:t>1</a:t>
            </a:r>
            <a:r>
              <a:rPr lang="zh-CN" altLang="en-US" sz="2800" b="1" dirty="0">
                <a:solidFill>
                  <a:srgbClr val="FF0000"/>
                </a:solidFill>
                <a:latin typeface="宋体" panose="02010600030101010101" pitchFamily="2" charset="-122"/>
                <a:ea typeface="宋体" panose="02010600030101010101" pitchFamily="2" charset="-122"/>
              </a:rPr>
              <a:t>：</a:t>
            </a:r>
            <a:r>
              <a:rPr lang="zh-CN" altLang="en-US" sz="2800" b="1" dirty="0">
                <a:latin typeface="宋体" panose="02010600030101010101" pitchFamily="2" charset="-122"/>
                <a:ea typeface="宋体" panose="02010600030101010101" pitchFamily="2" charset="-122"/>
              </a:rPr>
              <a:t>工业革命使工业化国家的社会面貌发生了巨大的变化，有哪些是有益的？哪些是有害的</a:t>
            </a:r>
            <a:r>
              <a:rPr lang="en-US" sz="2800" b="1" dirty="0">
                <a:latin typeface="宋体" panose="02010600030101010101" pitchFamily="2" charset="-122"/>
                <a:ea typeface="宋体" panose="02010600030101010101" pitchFamily="2" charset="-122"/>
              </a:rPr>
              <a:t>?</a:t>
            </a:r>
            <a:endParaRPr lang="zh-CN" altLang="en-US" sz="2800" b="1" dirty="0">
              <a:latin typeface="宋体" panose="02010600030101010101" pitchFamily="2" charset="-122"/>
              <a:ea typeface="宋体" panose="02010600030101010101" pitchFamily="2" charset="-122"/>
            </a:endParaRPr>
          </a:p>
        </p:txBody>
      </p:sp>
      <p:sp>
        <p:nvSpPr>
          <p:cNvPr id="23555" name="TextBox 3"/>
          <p:cNvSpPr txBox="1">
            <a:spLocks noChangeArrowheads="1"/>
          </p:cNvSpPr>
          <p:nvPr/>
        </p:nvSpPr>
        <p:spPr bwMode="auto">
          <a:xfrm>
            <a:off x="534377" y="2312378"/>
            <a:ext cx="3048000" cy="523875"/>
          </a:xfrm>
          <a:prstGeom prst="rect">
            <a:avLst/>
          </a:prstGeom>
          <a:noFill/>
          <a:ln w="9525">
            <a:noFill/>
            <a:miter lim="800000"/>
          </a:ln>
        </p:spPr>
        <p:txBody>
          <a:bodyPr>
            <a:spAutoFit/>
          </a:bodyPr>
          <a:lstStyle/>
          <a:p>
            <a:pPr eaLnBrk="1" hangingPunct="1">
              <a:buFontTx/>
              <a:buNone/>
            </a:pPr>
            <a:r>
              <a:rPr lang="zh-CN" altLang="en-US" sz="2800" dirty="0">
                <a:latin typeface="黑体" panose="02010609060101010101" pitchFamily="49" charset="-122"/>
                <a:ea typeface="黑体" panose="02010609060101010101" pitchFamily="49" charset="-122"/>
              </a:rPr>
              <a:t>有益的变化</a:t>
            </a:r>
            <a:r>
              <a:rPr lang="zh-CN" altLang="en-US" sz="2800" dirty="0"/>
              <a:t>：</a:t>
            </a:r>
            <a:endParaRPr lang="zh-CN" altLang="en-US" sz="2800" dirty="0"/>
          </a:p>
        </p:txBody>
      </p:sp>
      <p:sp>
        <p:nvSpPr>
          <p:cNvPr id="23556" name="TextBox 4"/>
          <p:cNvSpPr txBox="1">
            <a:spLocks noChangeArrowheads="1"/>
          </p:cNvSpPr>
          <p:nvPr/>
        </p:nvSpPr>
        <p:spPr bwMode="auto">
          <a:xfrm>
            <a:off x="711200" y="4114801"/>
            <a:ext cx="2946400" cy="523875"/>
          </a:xfrm>
          <a:prstGeom prst="rect">
            <a:avLst/>
          </a:prstGeom>
          <a:noFill/>
          <a:ln w="9525">
            <a:noFill/>
            <a:miter lim="800000"/>
          </a:ln>
        </p:spPr>
        <p:txBody>
          <a:bodyPr>
            <a:spAutoFit/>
          </a:bodyPr>
          <a:lstStyle/>
          <a:p>
            <a:pPr eaLnBrk="1" hangingPunct="1">
              <a:buFontTx/>
              <a:buNone/>
            </a:pPr>
            <a:r>
              <a:rPr lang="zh-CN" altLang="en-US" sz="2800">
                <a:latin typeface="黑体" panose="02010609060101010101" pitchFamily="49" charset="-122"/>
                <a:ea typeface="黑体" panose="02010609060101010101" pitchFamily="49" charset="-122"/>
              </a:rPr>
              <a:t>有害的变化：</a:t>
            </a:r>
            <a:endParaRPr lang="zh-CN" altLang="en-US" sz="2800">
              <a:latin typeface="黑体" panose="02010609060101010101" pitchFamily="49" charset="-122"/>
              <a:ea typeface="黑体" panose="02010609060101010101" pitchFamily="49" charset="-122"/>
            </a:endParaRPr>
          </a:p>
        </p:txBody>
      </p:sp>
      <p:sp>
        <p:nvSpPr>
          <p:cNvPr id="23557" name="TextBox 5"/>
          <p:cNvSpPr txBox="1">
            <a:spLocks noChangeArrowheads="1"/>
          </p:cNvSpPr>
          <p:nvPr/>
        </p:nvSpPr>
        <p:spPr bwMode="auto">
          <a:xfrm>
            <a:off x="3071446" y="2133601"/>
            <a:ext cx="7924800" cy="1384995"/>
          </a:xfrm>
          <a:prstGeom prst="rect">
            <a:avLst/>
          </a:prstGeom>
          <a:gradFill rotWithShape="1">
            <a:gsLst>
              <a:gs pos="0">
                <a:srgbClr val="ACACE1"/>
              </a:gs>
              <a:gs pos="35001">
                <a:srgbClr val="C5C5E9"/>
              </a:gs>
              <a:gs pos="100000">
                <a:srgbClr val="E9E9F7"/>
              </a:gs>
            </a:gsLst>
            <a:lin ang="5400000" scaled="1"/>
          </a:gradFill>
          <a:ln w="9525" cmpd="sng">
            <a:solidFill>
              <a:srgbClr val="292989"/>
            </a:solidFill>
            <a:miter lim="800000"/>
          </a:ln>
          <a:effectLst>
            <a:outerShdw dist="20000" dir="5400000" algn="ctr" rotWithShape="0">
              <a:srgbClr val="000000">
                <a:alpha val="35999"/>
              </a:srgbClr>
            </a:outerShdw>
          </a:effectLst>
        </p:spPr>
        <p:txBody>
          <a:bodyPr>
            <a:spAutoFit/>
          </a:bodyPr>
          <a:lstStyle/>
          <a:p>
            <a:pPr eaLnBrk="1" hangingPunct="1"/>
            <a:r>
              <a:rPr lang="zh-CN" altLang="en-US" sz="2800" dirty="0">
                <a:solidFill>
                  <a:srgbClr val="FF0000"/>
                </a:solidFill>
              </a:rPr>
              <a:t>人口增加，越来越多的人专门从事工业和商业；教育大众化；城市的发展，人们的生活方式也发生变化；</a:t>
            </a:r>
            <a:endParaRPr lang="zh-CN" altLang="en-US" sz="2800" dirty="0">
              <a:solidFill>
                <a:srgbClr val="FF0000"/>
              </a:solidFill>
            </a:endParaRPr>
          </a:p>
        </p:txBody>
      </p:sp>
      <p:sp>
        <p:nvSpPr>
          <p:cNvPr id="23558" name="TextBox 6"/>
          <p:cNvSpPr txBox="1">
            <a:spLocks noChangeArrowheads="1"/>
          </p:cNvSpPr>
          <p:nvPr/>
        </p:nvSpPr>
        <p:spPr bwMode="auto">
          <a:xfrm>
            <a:off x="3352800" y="4114801"/>
            <a:ext cx="5689600" cy="523875"/>
          </a:xfrm>
          <a:prstGeom prst="rect">
            <a:avLst/>
          </a:prstGeom>
          <a:gradFill rotWithShape="1">
            <a:gsLst>
              <a:gs pos="0">
                <a:srgbClr val="ACACE1"/>
              </a:gs>
              <a:gs pos="35001">
                <a:srgbClr val="C5C5E9"/>
              </a:gs>
              <a:gs pos="100000">
                <a:srgbClr val="E9E9F7"/>
              </a:gs>
            </a:gsLst>
            <a:lin ang="5400000" scaled="1"/>
          </a:gradFill>
          <a:ln w="9525" cmpd="sng">
            <a:solidFill>
              <a:srgbClr val="292989"/>
            </a:solidFill>
            <a:miter lim="800000"/>
          </a:ln>
          <a:effectLst>
            <a:outerShdw dist="20000" dir="5400000" algn="ctr" rotWithShape="0">
              <a:srgbClr val="000000">
                <a:alpha val="35999"/>
              </a:srgbClr>
            </a:outerShdw>
          </a:effectLst>
        </p:spPr>
        <p:txBody>
          <a:bodyPr>
            <a:spAutoFit/>
          </a:bodyPr>
          <a:lstStyle/>
          <a:p>
            <a:pPr eaLnBrk="1" hangingPunct="1"/>
            <a:r>
              <a:rPr lang="zh-CN" altLang="en-US" sz="2800">
                <a:solidFill>
                  <a:srgbClr val="FF0000"/>
                </a:solidFill>
              </a:rPr>
              <a:t>社会矛盾激化；环境污染</a:t>
            </a:r>
            <a:endParaRPr lang="zh-CN" altLang="en-US" sz="280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3555"/>
                                        </p:tgtEl>
                                        <p:attrNameLst>
                                          <p:attrName>style.visibility</p:attrName>
                                        </p:attrNameLst>
                                      </p:cBhvr>
                                      <p:to>
                                        <p:strVal val="visible"/>
                                      </p:to>
                                    </p:set>
                                    <p:anim calcmode="lin" valueType="num">
                                      <p:cBhvr additive="base">
                                        <p:cTn id="7" dur="500" fill="hold"/>
                                        <p:tgtEl>
                                          <p:spTgt spid="23555"/>
                                        </p:tgtEl>
                                        <p:attrNameLst>
                                          <p:attrName>ppt_x</p:attrName>
                                        </p:attrNameLst>
                                      </p:cBhvr>
                                      <p:tavLst>
                                        <p:tav tm="0">
                                          <p:val>
                                            <p:strVal val="#ppt_x"/>
                                          </p:val>
                                        </p:tav>
                                        <p:tav tm="100000">
                                          <p:val>
                                            <p:strVal val="#ppt_x"/>
                                          </p:val>
                                        </p:tav>
                                      </p:tavLst>
                                    </p:anim>
                                    <p:anim calcmode="lin" valueType="num">
                                      <p:cBhvr additive="base">
                                        <p:cTn id="8" dur="500" fill="hold"/>
                                        <p:tgtEl>
                                          <p:spTgt spid="2355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3557"/>
                                        </p:tgtEl>
                                        <p:attrNameLst>
                                          <p:attrName>style.visibility</p:attrName>
                                        </p:attrNameLst>
                                      </p:cBhvr>
                                      <p:to>
                                        <p:strVal val="visible"/>
                                      </p:to>
                                    </p:set>
                                    <p:anim calcmode="lin" valueType="num">
                                      <p:cBhvr additive="base">
                                        <p:cTn id="13" dur="500" fill="hold"/>
                                        <p:tgtEl>
                                          <p:spTgt spid="23557"/>
                                        </p:tgtEl>
                                        <p:attrNameLst>
                                          <p:attrName>ppt_x</p:attrName>
                                        </p:attrNameLst>
                                      </p:cBhvr>
                                      <p:tavLst>
                                        <p:tav tm="0">
                                          <p:val>
                                            <p:strVal val="#ppt_x"/>
                                          </p:val>
                                        </p:tav>
                                        <p:tav tm="100000">
                                          <p:val>
                                            <p:strVal val="#ppt_x"/>
                                          </p:val>
                                        </p:tav>
                                      </p:tavLst>
                                    </p:anim>
                                    <p:anim calcmode="lin" valueType="num">
                                      <p:cBhvr additive="base">
                                        <p:cTn id="14" dur="500" fill="hold"/>
                                        <p:tgtEl>
                                          <p:spTgt spid="2355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3556"/>
                                        </p:tgtEl>
                                        <p:attrNameLst>
                                          <p:attrName>style.visibility</p:attrName>
                                        </p:attrNameLst>
                                      </p:cBhvr>
                                      <p:to>
                                        <p:strVal val="visible"/>
                                      </p:to>
                                    </p:set>
                                    <p:anim calcmode="lin" valueType="num">
                                      <p:cBhvr additive="base">
                                        <p:cTn id="19" dur="500" fill="hold"/>
                                        <p:tgtEl>
                                          <p:spTgt spid="23556"/>
                                        </p:tgtEl>
                                        <p:attrNameLst>
                                          <p:attrName>ppt_x</p:attrName>
                                        </p:attrNameLst>
                                      </p:cBhvr>
                                      <p:tavLst>
                                        <p:tav tm="0">
                                          <p:val>
                                            <p:strVal val="#ppt_x"/>
                                          </p:val>
                                        </p:tav>
                                        <p:tav tm="100000">
                                          <p:val>
                                            <p:strVal val="#ppt_x"/>
                                          </p:val>
                                        </p:tav>
                                      </p:tavLst>
                                    </p:anim>
                                    <p:anim calcmode="lin" valueType="num">
                                      <p:cBhvr additive="base">
                                        <p:cTn id="20" dur="500" fill="hold"/>
                                        <p:tgtEl>
                                          <p:spTgt spid="2355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3558"/>
                                        </p:tgtEl>
                                        <p:attrNameLst>
                                          <p:attrName>style.visibility</p:attrName>
                                        </p:attrNameLst>
                                      </p:cBhvr>
                                      <p:to>
                                        <p:strVal val="visible"/>
                                      </p:to>
                                    </p:set>
                                    <p:anim calcmode="lin" valueType="num">
                                      <p:cBhvr additive="base">
                                        <p:cTn id="25" dur="500" fill="hold"/>
                                        <p:tgtEl>
                                          <p:spTgt spid="23558"/>
                                        </p:tgtEl>
                                        <p:attrNameLst>
                                          <p:attrName>ppt_x</p:attrName>
                                        </p:attrNameLst>
                                      </p:cBhvr>
                                      <p:tavLst>
                                        <p:tav tm="0">
                                          <p:val>
                                            <p:strVal val="#ppt_x"/>
                                          </p:val>
                                        </p:tav>
                                        <p:tav tm="100000">
                                          <p:val>
                                            <p:strVal val="#ppt_x"/>
                                          </p:val>
                                        </p:tav>
                                      </p:tavLst>
                                    </p:anim>
                                    <p:anim calcmode="lin" valueType="num">
                                      <p:cBhvr additive="base">
                                        <p:cTn id="26" dur="500" fill="hold"/>
                                        <p:tgtEl>
                                          <p:spTgt spid="235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autoUpdateAnimBg="0"/>
      <p:bldP spid="23556" grpId="0" autoUpdateAnimBg="0"/>
      <p:bldP spid="23557" grpId="0" bldLvl="0" animBg="1" autoUpdateAnimBg="0"/>
      <p:bldP spid="23558" grpId="0" bldLvl="0" animBg="1"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11" name="矩形 2"/>
          <p:cNvSpPr>
            <a:spLocks noChangeArrowheads="1"/>
          </p:cNvSpPr>
          <p:nvPr/>
        </p:nvSpPr>
        <p:spPr bwMode="auto">
          <a:xfrm>
            <a:off x="246184" y="4639409"/>
            <a:ext cx="11582400" cy="1384995"/>
          </a:xfrm>
          <a:prstGeom prst="rect">
            <a:avLst/>
          </a:prstGeom>
          <a:gradFill rotWithShape="1">
            <a:gsLst>
              <a:gs pos="0">
                <a:srgbClr val="ACACE1"/>
              </a:gs>
              <a:gs pos="35001">
                <a:srgbClr val="C5C5E9"/>
              </a:gs>
              <a:gs pos="100000">
                <a:srgbClr val="E9E9F7"/>
              </a:gs>
            </a:gsLst>
            <a:lin ang="5400000" scaled="1"/>
          </a:gradFill>
          <a:ln w="9525" cap="flat" cmpd="sng">
            <a:solidFill>
              <a:srgbClr val="292989"/>
            </a:solidFill>
            <a:miter lim="800000"/>
          </a:ln>
          <a:effectLst>
            <a:outerShdw dist="20000" dir="5400000" algn="ctr" rotWithShape="0">
              <a:srgbClr val="000000">
                <a:alpha val="35999"/>
              </a:srgbClr>
            </a:outerShdw>
          </a:effectLst>
        </p:spPr>
        <p:txBody>
          <a:bodyPr>
            <a:spAutoFit/>
          </a:bodyPr>
          <a:lstStyle/>
          <a:p>
            <a:pPr eaLnBrk="1" hangingPunct="1"/>
            <a:r>
              <a:rPr lang="zh-CN" altLang="en-US" sz="2800" b="1" dirty="0">
                <a:solidFill>
                  <a:srgbClr val="FF0000"/>
                </a:solidFill>
                <a:latin typeface="+mn-ea"/>
              </a:rPr>
              <a:t>出台一系列有效的空气污染防控法案、优先发展公共交通网络、抑制私车发展，以及减少汽车尾气排放、整治交通拥堵、利用清洁能源技术，大力发展低碳经济等。</a:t>
            </a:r>
            <a:endParaRPr lang="zh-CN" altLang="en-US" sz="2800" b="1" dirty="0">
              <a:solidFill>
                <a:srgbClr val="FF0000"/>
              </a:solidFill>
              <a:latin typeface="+mn-ea"/>
            </a:endParaRPr>
          </a:p>
        </p:txBody>
      </p:sp>
      <p:sp>
        <p:nvSpPr>
          <p:cNvPr id="4" name="矩形 3"/>
          <p:cNvSpPr/>
          <p:nvPr/>
        </p:nvSpPr>
        <p:spPr>
          <a:xfrm>
            <a:off x="254977" y="488431"/>
            <a:ext cx="11025554" cy="4131900"/>
          </a:xfrm>
          <a:prstGeom prst="rect">
            <a:avLst/>
          </a:prstGeom>
        </p:spPr>
        <p:txBody>
          <a:bodyPr wrap="square">
            <a:spAutoFit/>
          </a:bodyPr>
          <a:lstStyle/>
          <a:p>
            <a:pPr>
              <a:lnSpc>
                <a:spcPts val="3500"/>
              </a:lnSpc>
            </a:pPr>
            <a:r>
              <a:rPr lang="zh-CN" altLang="en-US" sz="2800" b="1" dirty="0">
                <a:solidFill>
                  <a:srgbClr val="FF0000"/>
                </a:solidFill>
              </a:rPr>
              <a:t>合作探究</a:t>
            </a:r>
            <a:r>
              <a:rPr lang="en-US" altLang="zh-CN" sz="2800" b="1" dirty="0">
                <a:solidFill>
                  <a:srgbClr val="FF0000"/>
                </a:solidFill>
              </a:rPr>
              <a:t>2</a:t>
            </a:r>
            <a:r>
              <a:rPr lang="zh-CN" altLang="en-US" sz="2800" b="1" dirty="0">
                <a:solidFill>
                  <a:srgbClr val="FF0000"/>
                </a:solidFill>
              </a:rPr>
              <a:t>：</a:t>
            </a:r>
            <a:r>
              <a:rPr lang="en-US" altLang="zh-CN" sz="2800" b="1" dirty="0">
                <a:latin typeface="楷体" panose="02010609060101010101" pitchFamily="49" charset="-122"/>
                <a:ea typeface="楷体" panose="02010609060101010101" pitchFamily="49" charset="-122"/>
              </a:rPr>
              <a:t>1952 </a:t>
            </a:r>
            <a:r>
              <a:rPr lang="zh-CN" altLang="en-US" sz="2800" b="1" dirty="0">
                <a:latin typeface="楷体" panose="02010609060101010101" pitchFamily="49" charset="-122"/>
                <a:ea typeface="楷体" panose="02010609060101010101" pitchFamily="49" charset="-122"/>
              </a:rPr>
              <a:t>年 </a:t>
            </a:r>
            <a:r>
              <a:rPr lang="en-US" altLang="zh-CN" sz="2800" b="1" dirty="0">
                <a:latin typeface="楷体" panose="02010609060101010101" pitchFamily="49" charset="-122"/>
                <a:ea typeface="楷体" panose="02010609060101010101" pitchFamily="49" charset="-122"/>
              </a:rPr>
              <a:t>12 </a:t>
            </a:r>
            <a:r>
              <a:rPr lang="zh-CN" altLang="en-US" sz="2800" b="1" dirty="0">
                <a:latin typeface="楷体" panose="02010609060101010101" pitchFamily="49" charset="-122"/>
                <a:ea typeface="楷体" panose="02010609060101010101" pitchFamily="49" charset="-122"/>
              </a:rPr>
              <a:t>月 </a:t>
            </a:r>
            <a:r>
              <a:rPr lang="en-US" altLang="zh-CN" sz="2800" b="1" dirty="0">
                <a:latin typeface="楷体" panose="02010609060101010101" pitchFamily="49" charset="-122"/>
                <a:ea typeface="楷体" panose="02010609060101010101" pitchFamily="49" charset="-122"/>
              </a:rPr>
              <a:t>5 </a:t>
            </a:r>
            <a:r>
              <a:rPr lang="zh-CN" altLang="en-US" sz="2800" b="1" dirty="0">
                <a:latin typeface="楷体" panose="02010609060101010101" pitchFamily="49" charset="-122"/>
                <a:ea typeface="楷体" panose="02010609060101010101" pitchFamily="49" charset="-122"/>
              </a:rPr>
              <a:t>日至 </a:t>
            </a:r>
            <a:r>
              <a:rPr lang="en-US" altLang="zh-CN" sz="2800" b="1" dirty="0">
                <a:latin typeface="楷体" panose="02010609060101010101" pitchFamily="49" charset="-122"/>
                <a:ea typeface="楷体" panose="02010609060101010101" pitchFamily="49" charset="-122"/>
              </a:rPr>
              <a:t>9 </a:t>
            </a:r>
            <a:r>
              <a:rPr lang="zh-CN" altLang="en-US" sz="2800" b="1" dirty="0">
                <a:latin typeface="楷体" panose="02010609060101010101" pitchFamily="49" charset="-122"/>
                <a:ea typeface="楷体" panose="02010609060101010101" pitchFamily="49" charset="-122"/>
              </a:rPr>
              <a:t>日，伦敦上空受反气旋影响，大量工厂生产和居民燃煤取暖排出的废气难以扩散，积聚在城市上空。伦敦被有浓厚的烟雾笼罩，交通瘫痪，行人小心翼翼地摸索前进。市民不仅生活被打乱，健康也受到严重侵害。许多市民出现胸闷、窒息等不适感，发病率和死亡率急剧增加。直至 </a:t>
            </a:r>
            <a:r>
              <a:rPr lang="en-US" altLang="zh-CN" sz="2800" b="1" dirty="0">
                <a:latin typeface="楷体" panose="02010609060101010101" pitchFamily="49" charset="-122"/>
                <a:ea typeface="楷体" panose="02010609060101010101" pitchFamily="49" charset="-122"/>
              </a:rPr>
              <a:t>12 </a:t>
            </a:r>
            <a:r>
              <a:rPr lang="zh-CN" altLang="en-US" sz="2800" b="1" dirty="0">
                <a:latin typeface="楷体" panose="02010609060101010101" pitchFamily="49" charset="-122"/>
                <a:ea typeface="楷体" panose="02010609060101010101" pitchFamily="49" charset="-122"/>
              </a:rPr>
              <a:t>月 </a:t>
            </a:r>
            <a:r>
              <a:rPr lang="en-US" altLang="zh-CN" sz="2800" b="1" dirty="0">
                <a:latin typeface="楷体" panose="02010609060101010101" pitchFamily="49" charset="-122"/>
                <a:ea typeface="楷体" panose="02010609060101010101" pitchFamily="49" charset="-122"/>
              </a:rPr>
              <a:t>9 </a:t>
            </a:r>
            <a:r>
              <a:rPr lang="zh-CN" altLang="en-US" sz="2800" b="1" dirty="0">
                <a:latin typeface="楷体" panose="02010609060101010101" pitchFamily="49" charset="-122"/>
                <a:ea typeface="楷体" panose="02010609060101010101" pitchFamily="49" charset="-122"/>
              </a:rPr>
              <a:t>日，一股强劲而寒冷的西风吹散了笼罩在伦敦的烟雾。据统计，当月因这场大烟雾而死的人多达 </a:t>
            </a:r>
            <a:r>
              <a:rPr lang="en-US" altLang="zh-CN" sz="2800" b="1" dirty="0">
                <a:latin typeface="楷体" panose="02010609060101010101" pitchFamily="49" charset="-122"/>
                <a:ea typeface="楷体" panose="02010609060101010101" pitchFamily="49" charset="-122"/>
              </a:rPr>
              <a:t>4,000 </a:t>
            </a:r>
            <a:r>
              <a:rPr lang="zh-CN" altLang="en-US" sz="2800" b="1" dirty="0">
                <a:latin typeface="楷体" panose="02010609060101010101" pitchFamily="49" charset="-122"/>
                <a:ea typeface="楷体" panose="02010609060101010101" pitchFamily="49" charset="-122"/>
              </a:rPr>
              <a:t>人。此次事件被称为“伦敦烟雾事件”</a:t>
            </a:r>
            <a:r>
              <a:rPr lang="zh-CN" altLang="en-US" sz="2800" b="1" dirty="0"/>
              <a:t>。</a:t>
            </a:r>
            <a:endParaRPr lang="en-US" altLang="zh-CN" sz="2800" b="1" dirty="0"/>
          </a:p>
          <a:p>
            <a:pPr>
              <a:lnSpc>
                <a:spcPts val="3500"/>
              </a:lnSpc>
            </a:pPr>
            <a:r>
              <a:rPr lang="zh-CN" altLang="en-US" sz="2800" b="1" dirty="0"/>
              <a:t>近年来，我国北京等华北地区雾霾严重，我国治理雾霾应该采取哪些措施？</a:t>
            </a:r>
            <a:endParaRPr lang="zh-CN" altLang="en-US"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411"/>
                                        </p:tgtEl>
                                        <p:attrNameLst>
                                          <p:attrName>style.visibility</p:attrName>
                                        </p:attrNameLst>
                                      </p:cBhvr>
                                      <p:to>
                                        <p:strVal val="visible"/>
                                      </p:to>
                                    </p:set>
                                    <p:anim calcmode="lin" valueType="num">
                                      <p:cBhvr additive="base">
                                        <p:cTn id="7" dur="500" fill="hold"/>
                                        <p:tgtEl>
                                          <p:spTgt spid="17411"/>
                                        </p:tgtEl>
                                        <p:attrNameLst>
                                          <p:attrName>ppt_x</p:attrName>
                                        </p:attrNameLst>
                                      </p:cBhvr>
                                      <p:tavLst>
                                        <p:tav tm="0">
                                          <p:val>
                                            <p:strVal val="#ppt_x"/>
                                          </p:val>
                                        </p:tav>
                                        <p:tav tm="100000">
                                          <p:val>
                                            <p:strVal val="#ppt_x"/>
                                          </p:val>
                                        </p:tav>
                                      </p:tavLst>
                                    </p:anim>
                                    <p:anim calcmode="lin" valueType="num">
                                      <p:cBhvr additive="base">
                                        <p:cTn id="8" dur="500" fill="hold"/>
                                        <p:tgtEl>
                                          <p:spTgt spid="174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ldLvl="0" animBg="1"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602" name="矩形 1"/>
          <p:cNvSpPr>
            <a:spLocks noChangeArrowheads="1"/>
          </p:cNvSpPr>
          <p:nvPr/>
        </p:nvSpPr>
        <p:spPr bwMode="auto">
          <a:xfrm>
            <a:off x="856762" y="679940"/>
            <a:ext cx="1627369" cy="523220"/>
          </a:xfrm>
          <a:prstGeom prst="rect">
            <a:avLst/>
          </a:prstGeom>
          <a:solidFill>
            <a:schemeClr val="bg1"/>
          </a:solidFill>
          <a:ln w="9525">
            <a:noFill/>
            <a:miter lim="800000"/>
          </a:ln>
        </p:spPr>
        <p:txBody>
          <a:bodyPr wrap="none">
            <a:spAutoFit/>
          </a:bodyPr>
          <a:lstStyle/>
          <a:p>
            <a:pPr eaLnBrk="1" hangingPunct="1"/>
            <a:r>
              <a:rPr lang="zh-CN" altLang="en-US" sz="2800" b="1" dirty="0">
                <a:solidFill>
                  <a:srgbClr val="FF0000"/>
                </a:solidFill>
              </a:rPr>
              <a:t>课堂小结</a:t>
            </a:r>
            <a:endParaRPr lang="zh-CN" altLang="en-US" sz="2800" b="1" dirty="0">
              <a:solidFill>
                <a:srgbClr val="FF0000"/>
              </a:solidFill>
            </a:endParaRPr>
          </a:p>
        </p:txBody>
      </p:sp>
      <p:sp>
        <p:nvSpPr>
          <p:cNvPr id="25603" name="TextBox 2"/>
          <p:cNvSpPr txBox="1">
            <a:spLocks noChangeArrowheads="1"/>
          </p:cNvSpPr>
          <p:nvPr/>
        </p:nvSpPr>
        <p:spPr bwMode="auto">
          <a:xfrm>
            <a:off x="1168400" y="2079626"/>
            <a:ext cx="1117600" cy="1569660"/>
          </a:xfrm>
          <a:prstGeom prst="rect">
            <a:avLst/>
          </a:prstGeom>
          <a:noFill/>
          <a:ln w="9525">
            <a:noFill/>
            <a:miter lim="800000"/>
          </a:ln>
        </p:spPr>
        <p:txBody>
          <a:bodyPr>
            <a:spAutoFit/>
          </a:bodyPr>
          <a:lstStyle/>
          <a:p>
            <a:pPr eaLnBrk="1" hangingPunct="1">
              <a:buFontTx/>
              <a:buNone/>
            </a:pPr>
            <a:r>
              <a:rPr lang="zh-CN" altLang="en-US" sz="2400" b="1"/>
              <a:t>工业化国家的社会变化</a:t>
            </a:r>
            <a:endParaRPr lang="zh-CN" altLang="en-US" sz="2400" b="1"/>
          </a:p>
        </p:txBody>
      </p:sp>
      <p:sp>
        <p:nvSpPr>
          <p:cNvPr id="25604" name="左大括号 3"/>
          <p:cNvSpPr/>
          <p:nvPr/>
        </p:nvSpPr>
        <p:spPr bwMode="auto">
          <a:xfrm>
            <a:off x="2235200" y="1752600"/>
            <a:ext cx="711200" cy="2667000"/>
          </a:xfrm>
          <a:prstGeom prst="leftBrace">
            <a:avLst>
              <a:gd name="adj1" fmla="val 8333"/>
              <a:gd name="adj2" fmla="val 50000"/>
            </a:avLst>
          </a:prstGeom>
          <a:solidFill>
            <a:schemeClr val="bg1"/>
          </a:solidFill>
          <a:ln w="9525" cmpd="sng">
            <a:solidFill>
              <a:schemeClr val="tx1"/>
            </a:solidFill>
            <a:round/>
          </a:ln>
        </p:spPr>
        <p:txBody>
          <a:bodyPr/>
          <a:lstStyle/>
          <a:p>
            <a:pPr>
              <a:buFontTx/>
              <a:buNone/>
            </a:pPr>
            <a:endParaRPr lang="zh-CN" altLang="zh-CN"/>
          </a:p>
        </p:txBody>
      </p:sp>
      <p:sp>
        <p:nvSpPr>
          <p:cNvPr id="25605" name="TextBox 4"/>
          <p:cNvSpPr txBox="1">
            <a:spLocks noChangeArrowheads="1"/>
          </p:cNvSpPr>
          <p:nvPr/>
        </p:nvSpPr>
        <p:spPr bwMode="auto">
          <a:xfrm>
            <a:off x="3048000" y="1560514"/>
            <a:ext cx="2946400" cy="460375"/>
          </a:xfrm>
          <a:prstGeom prst="rect">
            <a:avLst/>
          </a:prstGeom>
          <a:noFill/>
          <a:ln w="9525">
            <a:noFill/>
            <a:miter lim="800000"/>
          </a:ln>
        </p:spPr>
        <p:txBody>
          <a:bodyPr>
            <a:spAutoFit/>
          </a:bodyPr>
          <a:lstStyle/>
          <a:p>
            <a:pPr eaLnBrk="1" hangingPunct="1">
              <a:buFontTx/>
              <a:buNone/>
            </a:pPr>
            <a:r>
              <a:rPr lang="zh-CN" altLang="en-US" sz="2400" b="1"/>
              <a:t>人口方面变化：</a:t>
            </a:r>
            <a:endParaRPr lang="zh-CN" altLang="en-US" sz="2400" b="1"/>
          </a:p>
        </p:txBody>
      </p:sp>
      <p:sp>
        <p:nvSpPr>
          <p:cNvPr id="25606" name="TextBox 5"/>
          <p:cNvSpPr txBox="1">
            <a:spLocks noChangeArrowheads="1"/>
          </p:cNvSpPr>
          <p:nvPr/>
        </p:nvSpPr>
        <p:spPr bwMode="auto">
          <a:xfrm>
            <a:off x="2946400" y="2362201"/>
            <a:ext cx="3657600" cy="461963"/>
          </a:xfrm>
          <a:prstGeom prst="rect">
            <a:avLst/>
          </a:prstGeom>
          <a:noFill/>
          <a:ln w="9525">
            <a:noFill/>
            <a:miter lim="800000"/>
          </a:ln>
        </p:spPr>
        <p:txBody>
          <a:bodyPr>
            <a:spAutoFit/>
          </a:bodyPr>
          <a:lstStyle/>
          <a:p>
            <a:pPr eaLnBrk="1" hangingPunct="1">
              <a:buFontTx/>
              <a:buNone/>
            </a:pPr>
            <a:r>
              <a:rPr lang="zh-CN" altLang="en-US" sz="2400" b="1"/>
              <a:t>教育方面的变化：</a:t>
            </a:r>
            <a:endParaRPr lang="zh-CN" altLang="en-US" sz="2400" b="1"/>
          </a:p>
        </p:txBody>
      </p:sp>
      <p:sp>
        <p:nvSpPr>
          <p:cNvPr id="25607" name="TextBox 6"/>
          <p:cNvSpPr txBox="1">
            <a:spLocks noChangeArrowheads="1"/>
          </p:cNvSpPr>
          <p:nvPr/>
        </p:nvSpPr>
        <p:spPr bwMode="auto">
          <a:xfrm>
            <a:off x="2946400" y="3276600"/>
            <a:ext cx="1727200" cy="461963"/>
          </a:xfrm>
          <a:prstGeom prst="rect">
            <a:avLst/>
          </a:prstGeom>
          <a:noFill/>
          <a:ln w="9525">
            <a:noFill/>
            <a:miter lim="800000"/>
          </a:ln>
        </p:spPr>
        <p:txBody>
          <a:bodyPr>
            <a:spAutoFit/>
          </a:bodyPr>
          <a:lstStyle/>
          <a:p>
            <a:pPr eaLnBrk="1" hangingPunct="1">
              <a:buFontTx/>
              <a:buNone/>
            </a:pPr>
            <a:r>
              <a:rPr lang="zh-CN" altLang="en-US" sz="2400" b="1"/>
              <a:t>城市化：</a:t>
            </a:r>
            <a:endParaRPr lang="zh-CN" altLang="en-US" sz="2400" b="1"/>
          </a:p>
        </p:txBody>
      </p:sp>
      <p:sp>
        <p:nvSpPr>
          <p:cNvPr id="25608" name="TextBox 7"/>
          <p:cNvSpPr txBox="1">
            <a:spLocks noChangeArrowheads="1"/>
          </p:cNvSpPr>
          <p:nvPr/>
        </p:nvSpPr>
        <p:spPr bwMode="auto">
          <a:xfrm>
            <a:off x="2844800" y="4267201"/>
            <a:ext cx="2133600" cy="461963"/>
          </a:xfrm>
          <a:prstGeom prst="rect">
            <a:avLst/>
          </a:prstGeom>
          <a:noFill/>
          <a:ln w="9525">
            <a:noFill/>
            <a:miter lim="800000"/>
          </a:ln>
        </p:spPr>
        <p:txBody>
          <a:bodyPr>
            <a:spAutoFit/>
          </a:bodyPr>
          <a:lstStyle/>
          <a:p>
            <a:pPr eaLnBrk="1" hangingPunct="1">
              <a:buFontTx/>
              <a:buNone/>
            </a:pPr>
            <a:r>
              <a:rPr lang="zh-CN" altLang="en-US" sz="2400" b="1"/>
              <a:t>社会问题：</a:t>
            </a:r>
            <a:endParaRPr lang="zh-CN" altLang="en-US" sz="2400" b="1"/>
          </a:p>
        </p:txBody>
      </p:sp>
      <p:sp>
        <p:nvSpPr>
          <p:cNvPr id="25609" name="左大括号 8"/>
          <p:cNvSpPr/>
          <p:nvPr/>
        </p:nvSpPr>
        <p:spPr bwMode="auto">
          <a:xfrm>
            <a:off x="5689600" y="1219200"/>
            <a:ext cx="406400" cy="1066800"/>
          </a:xfrm>
          <a:prstGeom prst="leftBrace">
            <a:avLst>
              <a:gd name="adj1" fmla="val 8329"/>
              <a:gd name="adj2" fmla="val 50000"/>
            </a:avLst>
          </a:prstGeom>
          <a:solidFill>
            <a:schemeClr val="bg1"/>
          </a:solidFill>
          <a:ln w="9525" cmpd="sng">
            <a:solidFill>
              <a:schemeClr val="tx1"/>
            </a:solidFill>
            <a:round/>
          </a:ln>
        </p:spPr>
        <p:txBody>
          <a:bodyPr/>
          <a:lstStyle/>
          <a:p>
            <a:pPr>
              <a:buFontTx/>
              <a:buNone/>
            </a:pPr>
            <a:endParaRPr lang="zh-CN" altLang="zh-CN"/>
          </a:p>
        </p:txBody>
      </p:sp>
      <p:sp>
        <p:nvSpPr>
          <p:cNvPr id="25610" name="TextBox 9"/>
          <p:cNvSpPr txBox="1">
            <a:spLocks noChangeArrowheads="1"/>
          </p:cNvSpPr>
          <p:nvPr/>
        </p:nvSpPr>
        <p:spPr bwMode="auto">
          <a:xfrm>
            <a:off x="6096000" y="989014"/>
            <a:ext cx="3200400" cy="460375"/>
          </a:xfrm>
          <a:prstGeom prst="rect">
            <a:avLst/>
          </a:prstGeom>
          <a:noFill/>
          <a:ln w="9525">
            <a:noFill/>
            <a:miter lim="800000"/>
          </a:ln>
        </p:spPr>
        <p:txBody>
          <a:bodyPr>
            <a:spAutoFit/>
          </a:bodyPr>
          <a:lstStyle/>
          <a:p>
            <a:pPr eaLnBrk="1" hangingPunct="1">
              <a:buFontTx/>
              <a:buNone/>
            </a:pPr>
            <a:r>
              <a:rPr lang="zh-CN" altLang="en-US" sz="2400" b="1"/>
              <a:t>人口增长</a:t>
            </a:r>
            <a:endParaRPr lang="zh-CN" altLang="en-US" sz="2400" b="1"/>
          </a:p>
        </p:txBody>
      </p:sp>
      <p:sp>
        <p:nvSpPr>
          <p:cNvPr id="25611" name="TextBox 10"/>
          <p:cNvSpPr txBox="1">
            <a:spLocks noChangeArrowheads="1"/>
          </p:cNvSpPr>
          <p:nvPr/>
        </p:nvSpPr>
        <p:spPr bwMode="auto">
          <a:xfrm>
            <a:off x="5814484" y="1366838"/>
            <a:ext cx="5791200" cy="461962"/>
          </a:xfrm>
          <a:prstGeom prst="rect">
            <a:avLst/>
          </a:prstGeom>
          <a:noFill/>
          <a:ln w="9525">
            <a:noFill/>
            <a:miter lim="800000"/>
          </a:ln>
        </p:spPr>
        <p:txBody>
          <a:bodyPr>
            <a:spAutoFit/>
          </a:bodyPr>
          <a:lstStyle/>
          <a:p>
            <a:pPr eaLnBrk="1" hangingPunct="1">
              <a:buFontTx/>
              <a:buNone/>
            </a:pPr>
            <a:r>
              <a:rPr lang="zh-CN" altLang="en-US" sz="2400" b="1"/>
              <a:t>越来越多专门从事工业和商业</a:t>
            </a:r>
            <a:endParaRPr lang="zh-CN" altLang="en-US" sz="2400" b="1"/>
          </a:p>
        </p:txBody>
      </p:sp>
      <p:sp>
        <p:nvSpPr>
          <p:cNvPr id="25612" name="TextBox 11"/>
          <p:cNvSpPr txBox="1">
            <a:spLocks noChangeArrowheads="1"/>
          </p:cNvSpPr>
          <p:nvPr/>
        </p:nvSpPr>
        <p:spPr bwMode="auto">
          <a:xfrm>
            <a:off x="6096000" y="1858963"/>
            <a:ext cx="4267200" cy="461962"/>
          </a:xfrm>
          <a:prstGeom prst="rect">
            <a:avLst/>
          </a:prstGeom>
          <a:noFill/>
          <a:ln w="9525">
            <a:noFill/>
            <a:miter lim="800000"/>
          </a:ln>
        </p:spPr>
        <p:txBody>
          <a:bodyPr>
            <a:spAutoFit/>
          </a:bodyPr>
          <a:lstStyle/>
          <a:p>
            <a:pPr eaLnBrk="1" hangingPunct="1">
              <a:buFontTx/>
              <a:buNone/>
            </a:pPr>
            <a:r>
              <a:rPr lang="zh-CN" altLang="en-US" sz="2400" b="1"/>
              <a:t>妇女成为工业劳动者</a:t>
            </a:r>
            <a:endParaRPr lang="zh-CN" altLang="en-US" sz="2400" b="1"/>
          </a:p>
        </p:txBody>
      </p:sp>
      <p:sp>
        <p:nvSpPr>
          <p:cNvPr id="25613" name="TextBox 12"/>
          <p:cNvSpPr txBox="1">
            <a:spLocks noChangeArrowheads="1"/>
          </p:cNvSpPr>
          <p:nvPr/>
        </p:nvSpPr>
        <p:spPr bwMode="auto">
          <a:xfrm>
            <a:off x="6184900" y="2384426"/>
            <a:ext cx="3683000" cy="461963"/>
          </a:xfrm>
          <a:prstGeom prst="rect">
            <a:avLst/>
          </a:prstGeom>
          <a:noFill/>
          <a:ln w="9525">
            <a:noFill/>
            <a:miter lim="800000"/>
          </a:ln>
        </p:spPr>
        <p:txBody>
          <a:bodyPr>
            <a:spAutoFit/>
          </a:bodyPr>
          <a:lstStyle/>
          <a:p>
            <a:pPr eaLnBrk="1" hangingPunct="1">
              <a:buFontTx/>
              <a:buNone/>
            </a:pPr>
            <a:r>
              <a:rPr lang="zh-CN" altLang="en-US" sz="2400" b="1"/>
              <a:t>推广大众化教育</a:t>
            </a:r>
            <a:endParaRPr lang="zh-CN" altLang="en-US" sz="2400" b="1"/>
          </a:p>
        </p:txBody>
      </p:sp>
      <p:sp>
        <p:nvSpPr>
          <p:cNvPr id="25614" name="TextBox 13"/>
          <p:cNvSpPr txBox="1">
            <a:spLocks noChangeArrowheads="1"/>
          </p:cNvSpPr>
          <p:nvPr/>
        </p:nvSpPr>
        <p:spPr bwMode="auto">
          <a:xfrm>
            <a:off x="4673600" y="3276600"/>
            <a:ext cx="3860800" cy="461963"/>
          </a:xfrm>
          <a:prstGeom prst="rect">
            <a:avLst/>
          </a:prstGeom>
          <a:noFill/>
          <a:ln w="9525">
            <a:noFill/>
            <a:miter lim="800000"/>
          </a:ln>
        </p:spPr>
        <p:txBody>
          <a:bodyPr>
            <a:spAutoFit/>
          </a:bodyPr>
          <a:lstStyle/>
          <a:p>
            <a:pPr eaLnBrk="1" hangingPunct="1">
              <a:buFontTx/>
              <a:buNone/>
            </a:pPr>
            <a:r>
              <a:rPr lang="zh-CN" altLang="en-US" sz="2400" b="1"/>
              <a:t>城市建设和发展</a:t>
            </a:r>
            <a:endParaRPr lang="zh-CN" altLang="en-US" sz="2400" b="1"/>
          </a:p>
        </p:txBody>
      </p:sp>
      <p:sp>
        <p:nvSpPr>
          <p:cNvPr id="25615" name="左大括号 15"/>
          <p:cNvSpPr/>
          <p:nvPr/>
        </p:nvSpPr>
        <p:spPr bwMode="auto">
          <a:xfrm>
            <a:off x="4876800" y="4191000"/>
            <a:ext cx="406400" cy="838200"/>
          </a:xfrm>
          <a:prstGeom prst="leftBrace">
            <a:avLst>
              <a:gd name="adj1" fmla="val 8339"/>
              <a:gd name="adj2" fmla="val 50000"/>
            </a:avLst>
          </a:prstGeom>
          <a:solidFill>
            <a:schemeClr val="bg1"/>
          </a:solidFill>
          <a:ln w="9525" cmpd="sng">
            <a:solidFill>
              <a:schemeClr val="tx1"/>
            </a:solidFill>
            <a:round/>
          </a:ln>
        </p:spPr>
        <p:txBody>
          <a:bodyPr/>
          <a:lstStyle/>
          <a:p>
            <a:pPr>
              <a:buFontTx/>
              <a:buNone/>
            </a:pPr>
            <a:endParaRPr lang="zh-CN" altLang="zh-CN"/>
          </a:p>
        </p:txBody>
      </p:sp>
      <p:sp>
        <p:nvSpPr>
          <p:cNvPr id="25616" name="TextBox 16"/>
          <p:cNvSpPr txBox="1">
            <a:spLocks noChangeArrowheads="1"/>
          </p:cNvSpPr>
          <p:nvPr/>
        </p:nvSpPr>
        <p:spPr bwMode="auto">
          <a:xfrm>
            <a:off x="5384800" y="4038601"/>
            <a:ext cx="3657600" cy="461963"/>
          </a:xfrm>
          <a:prstGeom prst="rect">
            <a:avLst/>
          </a:prstGeom>
          <a:noFill/>
          <a:ln w="9525">
            <a:noFill/>
            <a:miter lim="800000"/>
          </a:ln>
        </p:spPr>
        <p:txBody>
          <a:bodyPr>
            <a:spAutoFit/>
          </a:bodyPr>
          <a:lstStyle/>
          <a:p>
            <a:pPr eaLnBrk="1" hangingPunct="1">
              <a:buFontTx/>
              <a:buNone/>
            </a:pPr>
            <a:r>
              <a:rPr lang="zh-CN" altLang="en-US" sz="2400" b="1"/>
              <a:t>社会矛盾激化</a:t>
            </a:r>
            <a:endParaRPr lang="zh-CN" altLang="en-US" sz="2400" b="1"/>
          </a:p>
        </p:txBody>
      </p:sp>
      <p:sp>
        <p:nvSpPr>
          <p:cNvPr id="25617" name="TextBox 17"/>
          <p:cNvSpPr txBox="1">
            <a:spLocks noChangeArrowheads="1"/>
          </p:cNvSpPr>
          <p:nvPr/>
        </p:nvSpPr>
        <p:spPr bwMode="auto">
          <a:xfrm>
            <a:off x="5384800" y="4800601"/>
            <a:ext cx="2641600" cy="461963"/>
          </a:xfrm>
          <a:prstGeom prst="rect">
            <a:avLst/>
          </a:prstGeom>
          <a:noFill/>
          <a:ln w="9525">
            <a:noFill/>
            <a:miter lim="800000"/>
          </a:ln>
        </p:spPr>
        <p:txBody>
          <a:bodyPr>
            <a:spAutoFit/>
          </a:bodyPr>
          <a:lstStyle/>
          <a:p>
            <a:pPr eaLnBrk="1" hangingPunct="1">
              <a:buFontTx/>
              <a:buNone/>
            </a:pPr>
            <a:r>
              <a:rPr lang="zh-CN" altLang="en-US" sz="2400" b="1"/>
              <a:t>环境污染</a:t>
            </a:r>
            <a:endParaRPr lang="zh-CN" altLang="en-US" sz="2400" b="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603"/>
                                        </p:tgtEl>
                                        <p:attrNameLst>
                                          <p:attrName>style.visibility</p:attrName>
                                        </p:attrNameLst>
                                      </p:cBhvr>
                                      <p:to>
                                        <p:strVal val="visible"/>
                                      </p:to>
                                    </p:set>
                                    <p:anim calcmode="lin" valueType="num">
                                      <p:cBhvr additive="base">
                                        <p:cTn id="7" dur="500" fill="hold"/>
                                        <p:tgtEl>
                                          <p:spTgt spid="25603"/>
                                        </p:tgtEl>
                                        <p:attrNameLst>
                                          <p:attrName>ppt_x</p:attrName>
                                        </p:attrNameLst>
                                      </p:cBhvr>
                                      <p:tavLst>
                                        <p:tav tm="0">
                                          <p:val>
                                            <p:strVal val="#ppt_x"/>
                                          </p:val>
                                        </p:tav>
                                        <p:tav tm="100000">
                                          <p:val>
                                            <p:strVal val="#ppt_x"/>
                                          </p:val>
                                        </p:tav>
                                      </p:tavLst>
                                    </p:anim>
                                    <p:anim calcmode="lin" valueType="num">
                                      <p:cBhvr additive="base">
                                        <p:cTn id="8" dur="500" fill="hold"/>
                                        <p:tgtEl>
                                          <p:spTgt spid="2560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5604"/>
                                        </p:tgtEl>
                                        <p:attrNameLst>
                                          <p:attrName>style.visibility</p:attrName>
                                        </p:attrNameLst>
                                      </p:cBhvr>
                                      <p:to>
                                        <p:strVal val="visible"/>
                                      </p:to>
                                    </p:set>
                                    <p:anim calcmode="lin" valueType="num">
                                      <p:cBhvr additive="base">
                                        <p:cTn id="13" dur="500" fill="hold"/>
                                        <p:tgtEl>
                                          <p:spTgt spid="25604"/>
                                        </p:tgtEl>
                                        <p:attrNameLst>
                                          <p:attrName>ppt_x</p:attrName>
                                        </p:attrNameLst>
                                      </p:cBhvr>
                                      <p:tavLst>
                                        <p:tav tm="0">
                                          <p:val>
                                            <p:strVal val="#ppt_x"/>
                                          </p:val>
                                        </p:tav>
                                        <p:tav tm="100000">
                                          <p:val>
                                            <p:strVal val="#ppt_x"/>
                                          </p:val>
                                        </p:tav>
                                      </p:tavLst>
                                    </p:anim>
                                    <p:anim calcmode="lin" valueType="num">
                                      <p:cBhvr additive="base">
                                        <p:cTn id="14" dur="500" fill="hold"/>
                                        <p:tgtEl>
                                          <p:spTgt spid="2560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5605">
                                            <p:txEl>
                                              <p:pRg st="0" end="0"/>
                                            </p:txEl>
                                          </p:spTgt>
                                        </p:tgtEl>
                                        <p:attrNameLst>
                                          <p:attrName>style.visibility</p:attrName>
                                        </p:attrNameLst>
                                      </p:cBhvr>
                                      <p:to>
                                        <p:strVal val="visible"/>
                                      </p:to>
                                    </p:set>
                                    <p:anim calcmode="lin" valueType="num">
                                      <p:cBhvr additive="base">
                                        <p:cTn id="19" dur="500" fill="hold"/>
                                        <p:tgtEl>
                                          <p:spTgt spid="25605">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560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5609"/>
                                        </p:tgtEl>
                                        <p:attrNameLst>
                                          <p:attrName>style.visibility</p:attrName>
                                        </p:attrNameLst>
                                      </p:cBhvr>
                                      <p:to>
                                        <p:strVal val="visible"/>
                                      </p:to>
                                    </p:set>
                                    <p:anim calcmode="lin" valueType="num">
                                      <p:cBhvr additive="base">
                                        <p:cTn id="25" dur="500" fill="hold"/>
                                        <p:tgtEl>
                                          <p:spTgt spid="25609"/>
                                        </p:tgtEl>
                                        <p:attrNameLst>
                                          <p:attrName>ppt_x</p:attrName>
                                        </p:attrNameLst>
                                      </p:cBhvr>
                                      <p:tavLst>
                                        <p:tav tm="0">
                                          <p:val>
                                            <p:strVal val="#ppt_x"/>
                                          </p:val>
                                        </p:tav>
                                        <p:tav tm="100000">
                                          <p:val>
                                            <p:strVal val="#ppt_x"/>
                                          </p:val>
                                        </p:tav>
                                      </p:tavLst>
                                    </p:anim>
                                    <p:anim calcmode="lin" valueType="num">
                                      <p:cBhvr additive="base">
                                        <p:cTn id="26" dur="500" fill="hold"/>
                                        <p:tgtEl>
                                          <p:spTgt spid="2560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5610"/>
                                        </p:tgtEl>
                                        <p:attrNameLst>
                                          <p:attrName>style.visibility</p:attrName>
                                        </p:attrNameLst>
                                      </p:cBhvr>
                                      <p:to>
                                        <p:strVal val="visible"/>
                                      </p:to>
                                    </p:set>
                                    <p:anim calcmode="lin" valueType="num">
                                      <p:cBhvr additive="base">
                                        <p:cTn id="31" dur="500" fill="hold"/>
                                        <p:tgtEl>
                                          <p:spTgt spid="25610"/>
                                        </p:tgtEl>
                                        <p:attrNameLst>
                                          <p:attrName>ppt_x</p:attrName>
                                        </p:attrNameLst>
                                      </p:cBhvr>
                                      <p:tavLst>
                                        <p:tav tm="0">
                                          <p:val>
                                            <p:strVal val="#ppt_x"/>
                                          </p:val>
                                        </p:tav>
                                        <p:tav tm="100000">
                                          <p:val>
                                            <p:strVal val="#ppt_x"/>
                                          </p:val>
                                        </p:tav>
                                      </p:tavLst>
                                    </p:anim>
                                    <p:anim calcmode="lin" valueType="num">
                                      <p:cBhvr additive="base">
                                        <p:cTn id="32" dur="500" fill="hold"/>
                                        <p:tgtEl>
                                          <p:spTgt spid="2561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5611">
                                            <p:txEl>
                                              <p:pRg st="0" end="0"/>
                                            </p:txEl>
                                          </p:spTgt>
                                        </p:tgtEl>
                                        <p:attrNameLst>
                                          <p:attrName>style.visibility</p:attrName>
                                        </p:attrNameLst>
                                      </p:cBhvr>
                                      <p:to>
                                        <p:strVal val="visible"/>
                                      </p:to>
                                    </p:set>
                                    <p:anim calcmode="lin" valueType="num">
                                      <p:cBhvr additive="base">
                                        <p:cTn id="37" dur="500" fill="hold"/>
                                        <p:tgtEl>
                                          <p:spTgt spid="25611">
                                            <p:txEl>
                                              <p:pRg st="0" end="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56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5612"/>
                                        </p:tgtEl>
                                        <p:attrNameLst>
                                          <p:attrName>style.visibility</p:attrName>
                                        </p:attrNameLst>
                                      </p:cBhvr>
                                      <p:to>
                                        <p:strVal val="visible"/>
                                      </p:to>
                                    </p:set>
                                    <p:anim calcmode="lin" valueType="num">
                                      <p:cBhvr additive="base">
                                        <p:cTn id="43" dur="500" fill="hold"/>
                                        <p:tgtEl>
                                          <p:spTgt spid="25612"/>
                                        </p:tgtEl>
                                        <p:attrNameLst>
                                          <p:attrName>ppt_x</p:attrName>
                                        </p:attrNameLst>
                                      </p:cBhvr>
                                      <p:tavLst>
                                        <p:tav tm="0">
                                          <p:val>
                                            <p:strVal val="#ppt_x"/>
                                          </p:val>
                                        </p:tav>
                                        <p:tav tm="100000">
                                          <p:val>
                                            <p:strVal val="#ppt_x"/>
                                          </p:val>
                                        </p:tav>
                                      </p:tavLst>
                                    </p:anim>
                                    <p:anim calcmode="lin" valueType="num">
                                      <p:cBhvr additive="base">
                                        <p:cTn id="44" dur="500" fill="hold"/>
                                        <p:tgtEl>
                                          <p:spTgt spid="25612"/>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5606"/>
                                        </p:tgtEl>
                                        <p:attrNameLst>
                                          <p:attrName>style.visibility</p:attrName>
                                        </p:attrNameLst>
                                      </p:cBhvr>
                                      <p:to>
                                        <p:strVal val="visible"/>
                                      </p:to>
                                    </p:set>
                                    <p:anim calcmode="lin" valueType="num">
                                      <p:cBhvr additive="base">
                                        <p:cTn id="49" dur="500" fill="hold"/>
                                        <p:tgtEl>
                                          <p:spTgt spid="25606"/>
                                        </p:tgtEl>
                                        <p:attrNameLst>
                                          <p:attrName>ppt_x</p:attrName>
                                        </p:attrNameLst>
                                      </p:cBhvr>
                                      <p:tavLst>
                                        <p:tav tm="0">
                                          <p:val>
                                            <p:strVal val="#ppt_x"/>
                                          </p:val>
                                        </p:tav>
                                        <p:tav tm="100000">
                                          <p:val>
                                            <p:strVal val="#ppt_x"/>
                                          </p:val>
                                        </p:tav>
                                      </p:tavLst>
                                    </p:anim>
                                    <p:anim calcmode="lin" valueType="num">
                                      <p:cBhvr additive="base">
                                        <p:cTn id="50" dur="500" fill="hold"/>
                                        <p:tgtEl>
                                          <p:spTgt spid="25606"/>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5613"/>
                                        </p:tgtEl>
                                        <p:attrNameLst>
                                          <p:attrName>style.visibility</p:attrName>
                                        </p:attrNameLst>
                                      </p:cBhvr>
                                      <p:to>
                                        <p:strVal val="visible"/>
                                      </p:to>
                                    </p:set>
                                    <p:anim calcmode="lin" valueType="num">
                                      <p:cBhvr additive="base">
                                        <p:cTn id="55" dur="500" fill="hold"/>
                                        <p:tgtEl>
                                          <p:spTgt spid="25613"/>
                                        </p:tgtEl>
                                        <p:attrNameLst>
                                          <p:attrName>ppt_x</p:attrName>
                                        </p:attrNameLst>
                                      </p:cBhvr>
                                      <p:tavLst>
                                        <p:tav tm="0">
                                          <p:val>
                                            <p:strVal val="#ppt_x"/>
                                          </p:val>
                                        </p:tav>
                                        <p:tav tm="100000">
                                          <p:val>
                                            <p:strVal val="#ppt_x"/>
                                          </p:val>
                                        </p:tav>
                                      </p:tavLst>
                                    </p:anim>
                                    <p:anim calcmode="lin" valueType="num">
                                      <p:cBhvr additive="base">
                                        <p:cTn id="56" dur="500" fill="hold"/>
                                        <p:tgtEl>
                                          <p:spTgt spid="25613"/>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25607"/>
                                        </p:tgtEl>
                                        <p:attrNameLst>
                                          <p:attrName>style.visibility</p:attrName>
                                        </p:attrNameLst>
                                      </p:cBhvr>
                                      <p:to>
                                        <p:strVal val="visible"/>
                                      </p:to>
                                    </p:set>
                                    <p:anim calcmode="lin" valueType="num">
                                      <p:cBhvr additive="base">
                                        <p:cTn id="61" dur="500" fill="hold"/>
                                        <p:tgtEl>
                                          <p:spTgt spid="25607"/>
                                        </p:tgtEl>
                                        <p:attrNameLst>
                                          <p:attrName>ppt_x</p:attrName>
                                        </p:attrNameLst>
                                      </p:cBhvr>
                                      <p:tavLst>
                                        <p:tav tm="0">
                                          <p:val>
                                            <p:strVal val="#ppt_x"/>
                                          </p:val>
                                        </p:tav>
                                        <p:tav tm="100000">
                                          <p:val>
                                            <p:strVal val="#ppt_x"/>
                                          </p:val>
                                        </p:tav>
                                      </p:tavLst>
                                    </p:anim>
                                    <p:anim calcmode="lin" valueType="num">
                                      <p:cBhvr additive="base">
                                        <p:cTn id="62" dur="500" fill="hold"/>
                                        <p:tgtEl>
                                          <p:spTgt spid="25607"/>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25614"/>
                                        </p:tgtEl>
                                        <p:attrNameLst>
                                          <p:attrName>style.visibility</p:attrName>
                                        </p:attrNameLst>
                                      </p:cBhvr>
                                      <p:to>
                                        <p:strVal val="visible"/>
                                      </p:to>
                                    </p:set>
                                    <p:anim calcmode="lin" valueType="num">
                                      <p:cBhvr additive="base">
                                        <p:cTn id="67" dur="500" fill="hold"/>
                                        <p:tgtEl>
                                          <p:spTgt spid="25614"/>
                                        </p:tgtEl>
                                        <p:attrNameLst>
                                          <p:attrName>ppt_x</p:attrName>
                                        </p:attrNameLst>
                                      </p:cBhvr>
                                      <p:tavLst>
                                        <p:tav tm="0">
                                          <p:val>
                                            <p:strVal val="#ppt_x"/>
                                          </p:val>
                                        </p:tav>
                                        <p:tav tm="100000">
                                          <p:val>
                                            <p:strVal val="#ppt_x"/>
                                          </p:val>
                                        </p:tav>
                                      </p:tavLst>
                                    </p:anim>
                                    <p:anim calcmode="lin" valueType="num">
                                      <p:cBhvr additive="base">
                                        <p:cTn id="68" dur="500" fill="hold"/>
                                        <p:tgtEl>
                                          <p:spTgt spid="25614"/>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25608"/>
                                        </p:tgtEl>
                                        <p:attrNameLst>
                                          <p:attrName>style.visibility</p:attrName>
                                        </p:attrNameLst>
                                      </p:cBhvr>
                                      <p:to>
                                        <p:strVal val="visible"/>
                                      </p:to>
                                    </p:set>
                                    <p:anim calcmode="lin" valueType="num">
                                      <p:cBhvr additive="base">
                                        <p:cTn id="73" dur="500" fill="hold"/>
                                        <p:tgtEl>
                                          <p:spTgt spid="25608"/>
                                        </p:tgtEl>
                                        <p:attrNameLst>
                                          <p:attrName>ppt_x</p:attrName>
                                        </p:attrNameLst>
                                      </p:cBhvr>
                                      <p:tavLst>
                                        <p:tav tm="0">
                                          <p:val>
                                            <p:strVal val="#ppt_x"/>
                                          </p:val>
                                        </p:tav>
                                        <p:tav tm="100000">
                                          <p:val>
                                            <p:strVal val="#ppt_x"/>
                                          </p:val>
                                        </p:tav>
                                      </p:tavLst>
                                    </p:anim>
                                    <p:anim calcmode="lin" valueType="num">
                                      <p:cBhvr additive="base">
                                        <p:cTn id="74" dur="500" fill="hold"/>
                                        <p:tgtEl>
                                          <p:spTgt spid="25608"/>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25615"/>
                                        </p:tgtEl>
                                        <p:attrNameLst>
                                          <p:attrName>style.visibility</p:attrName>
                                        </p:attrNameLst>
                                      </p:cBhvr>
                                      <p:to>
                                        <p:strVal val="visible"/>
                                      </p:to>
                                    </p:set>
                                    <p:anim calcmode="lin" valueType="num">
                                      <p:cBhvr additive="base">
                                        <p:cTn id="79" dur="500" fill="hold"/>
                                        <p:tgtEl>
                                          <p:spTgt spid="25615"/>
                                        </p:tgtEl>
                                        <p:attrNameLst>
                                          <p:attrName>ppt_x</p:attrName>
                                        </p:attrNameLst>
                                      </p:cBhvr>
                                      <p:tavLst>
                                        <p:tav tm="0">
                                          <p:val>
                                            <p:strVal val="#ppt_x"/>
                                          </p:val>
                                        </p:tav>
                                        <p:tav tm="100000">
                                          <p:val>
                                            <p:strVal val="#ppt_x"/>
                                          </p:val>
                                        </p:tav>
                                      </p:tavLst>
                                    </p:anim>
                                    <p:anim calcmode="lin" valueType="num">
                                      <p:cBhvr additive="base">
                                        <p:cTn id="80" dur="500" fill="hold"/>
                                        <p:tgtEl>
                                          <p:spTgt spid="25615"/>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nodeType="clickEffect">
                                  <p:stCondLst>
                                    <p:cond delay="0"/>
                                  </p:stCondLst>
                                  <p:childTnLst>
                                    <p:set>
                                      <p:cBhvr>
                                        <p:cTn id="84" dur="1" fill="hold">
                                          <p:stCondLst>
                                            <p:cond delay="0"/>
                                          </p:stCondLst>
                                        </p:cTn>
                                        <p:tgtEl>
                                          <p:spTgt spid="25616">
                                            <p:txEl>
                                              <p:pRg st="0" end="0"/>
                                            </p:txEl>
                                          </p:spTgt>
                                        </p:tgtEl>
                                        <p:attrNameLst>
                                          <p:attrName>style.visibility</p:attrName>
                                        </p:attrNameLst>
                                      </p:cBhvr>
                                      <p:to>
                                        <p:strVal val="visible"/>
                                      </p:to>
                                    </p:set>
                                    <p:anim calcmode="lin" valueType="num">
                                      <p:cBhvr additive="base">
                                        <p:cTn id="85" dur="500" fill="hold"/>
                                        <p:tgtEl>
                                          <p:spTgt spid="25616">
                                            <p:txEl>
                                              <p:pRg st="0" end="0"/>
                                            </p:txEl>
                                          </p:spTgt>
                                        </p:tgtEl>
                                        <p:attrNameLst>
                                          <p:attrName>ppt_x</p:attrName>
                                        </p:attrNameLst>
                                      </p:cBhvr>
                                      <p:tavLst>
                                        <p:tav tm="0">
                                          <p:val>
                                            <p:strVal val="#ppt_x"/>
                                          </p:val>
                                        </p:tav>
                                        <p:tav tm="100000">
                                          <p:val>
                                            <p:strVal val="#ppt_x"/>
                                          </p:val>
                                        </p:tav>
                                      </p:tavLst>
                                    </p:anim>
                                    <p:anim calcmode="lin" valueType="num">
                                      <p:cBhvr additive="base">
                                        <p:cTn id="86" dur="500" fill="hold"/>
                                        <p:tgtEl>
                                          <p:spTgt spid="2561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grpId="0" nodeType="clickEffect">
                                  <p:stCondLst>
                                    <p:cond delay="0"/>
                                  </p:stCondLst>
                                  <p:childTnLst>
                                    <p:set>
                                      <p:cBhvr>
                                        <p:cTn id="90" dur="1" fill="hold">
                                          <p:stCondLst>
                                            <p:cond delay="0"/>
                                          </p:stCondLst>
                                        </p:cTn>
                                        <p:tgtEl>
                                          <p:spTgt spid="25617"/>
                                        </p:tgtEl>
                                        <p:attrNameLst>
                                          <p:attrName>style.visibility</p:attrName>
                                        </p:attrNameLst>
                                      </p:cBhvr>
                                      <p:to>
                                        <p:strVal val="visible"/>
                                      </p:to>
                                    </p:set>
                                    <p:anim calcmode="lin" valueType="num">
                                      <p:cBhvr additive="base">
                                        <p:cTn id="91" dur="500" fill="hold"/>
                                        <p:tgtEl>
                                          <p:spTgt spid="25617"/>
                                        </p:tgtEl>
                                        <p:attrNameLst>
                                          <p:attrName>ppt_x</p:attrName>
                                        </p:attrNameLst>
                                      </p:cBhvr>
                                      <p:tavLst>
                                        <p:tav tm="0">
                                          <p:val>
                                            <p:strVal val="#ppt_x"/>
                                          </p:val>
                                        </p:tav>
                                        <p:tav tm="100000">
                                          <p:val>
                                            <p:strVal val="#ppt_x"/>
                                          </p:val>
                                        </p:tav>
                                      </p:tavLst>
                                    </p:anim>
                                    <p:anim calcmode="lin" valueType="num">
                                      <p:cBhvr additive="base">
                                        <p:cTn id="92" dur="500" fill="hold"/>
                                        <p:tgtEl>
                                          <p:spTgt spid="256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autoUpdateAnimBg="0"/>
      <p:bldP spid="25604" grpId="0" animBg="1" autoUpdateAnimBg="0"/>
      <p:bldP spid="25606" grpId="0" autoUpdateAnimBg="0"/>
      <p:bldP spid="25607" grpId="0" autoUpdateAnimBg="0"/>
      <p:bldP spid="25608" grpId="0" autoUpdateAnimBg="0"/>
      <p:bldP spid="25609" grpId="0" animBg="1" autoUpdateAnimBg="0"/>
      <p:bldP spid="25610" grpId="0" autoUpdateAnimBg="0"/>
      <p:bldP spid="25612" grpId="0" autoUpdateAnimBg="0"/>
      <p:bldP spid="25613" grpId="0" autoUpdateAnimBg="0"/>
      <p:bldP spid="25614" grpId="0" autoUpdateAnimBg="0"/>
      <p:bldP spid="25615" grpId="0" animBg="1" autoUpdateAnimBg="0"/>
      <p:bldP spid="25617"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6626" name="矩形 1"/>
          <p:cNvSpPr>
            <a:spLocks noChangeArrowheads="1"/>
          </p:cNvSpPr>
          <p:nvPr/>
        </p:nvSpPr>
        <p:spPr bwMode="auto">
          <a:xfrm>
            <a:off x="304801" y="685801"/>
            <a:ext cx="2348720" cy="523220"/>
          </a:xfrm>
          <a:prstGeom prst="rect">
            <a:avLst/>
          </a:prstGeom>
          <a:solidFill>
            <a:schemeClr val="bg1"/>
          </a:solidFill>
          <a:ln w="9525">
            <a:noFill/>
            <a:miter lim="800000"/>
          </a:ln>
        </p:spPr>
        <p:txBody>
          <a:bodyPr wrap="none">
            <a:spAutoFit/>
          </a:bodyPr>
          <a:lstStyle/>
          <a:p>
            <a:pPr eaLnBrk="1" hangingPunct="1"/>
            <a:r>
              <a:rPr lang="zh-CN" altLang="en-US" sz="2800" b="1" dirty="0">
                <a:solidFill>
                  <a:srgbClr val="FF0000"/>
                </a:solidFill>
              </a:rPr>
              <a:t>课堂达标检测</a:t>
            </a:r>
            <a:endParaRPr lang="zh-CN" altLang="en-US" sz="2800" b="1" dirty="0">
              <a:solidFill>
                <a:srgbClr val="FF0000"/>
              </a:solidFill>
            </a:endParaRPr>
          </a:p>
        </p:txBody>
      </p:sp>
      <p:sp>
        <p:nvSpPr>
          <p:cNvPr id="26627" name="Rectangle 3"/>
          <p:cNvSpPr>
            <a:spLocks noChangeArrowheads="1"/>
          </p:cNvSpPr>
          <p:nvPr/>
        </p:nvSpPr>
        <p:spPr bwMode="auto">
          <a:xfrm>
            <a:off x="211667" y="1235076"/>
            <a:ext cx="11684000" cy="3478213"/>
          </a:xfrm>
          <a:prstGeom prst="rect">
            <a:avLst/>
          </a:prstGeom>
          <a:noFill/>
          <a:ln w="9525">
            <a:noFill/>
            <a:miter lim="800000"/>
          </a:ln>
        </p:spPr>
        <p:txBody>
          <a:bodyPr anchor="ctr">
            <a:spAutoFit/>
          </a:bodyPr>
          <a:lstStyle/>
          <a:p>
            <a:pPr>
              <a:lnSpc>
                <a:spcPts val="4400"/>
              </a:lnSpc>
              <a:buFontTx/>
              <a:buNone/>
            </a:pPr>
            <a:r>
              <a:rPr lang="en-US" sz="2800" b="1" dirty="0">
                <a:solidFill>
                  <a:srgbClr val="333333"/>
                </a:solidFill>
                <a:latin typeface="宋体" panose="02010600030101010101" pitchFamily="2" charset="-122"/>
              </a:rPr>
              <a:t>1.</a:t>
            </a:r>
            <a:r>
              <a:rPr lang="zh-CN" altLang="en-US" sz="2800" b="1" dirty="0">
                <a:solidFill>
                  <a:srgbClr val="333333"/>
                </a:solidFill>
                <a:latin typeface="宋体" panose="02010600030101010101" pitchFamily="2" charset="-122"/>
              </a:rPr>
              <a:t>下图是英国城市人口占总人口比例图，促使在</a:t>
            </a:r>
            <a:r>
              <a:rPr lang="en-US" sz="2800" b="1" dirty="0">
                <a:solidFill>
                  <a:srgbClr val="333333"/>
                </a:solidFill>
                <a:latin typeface="宋体" panose="02010600030101010101" pitchFamily="2" charset="-122"/>
              </a:rPr>
              <a:t>1801-1851</a:t>
            </a:r>
            <a:r>
              <a:rPr lang="zh-CN" altLang="en-US" sz="2800" b="1" dirty="0">
                <a:solidFill>
                  <a:srgbClr val="333333"/>
                </a:solidFill>
                <a:latin typeface="宋体" panose="02010600030101010101" pitchFamily="2" charset="-122"/>
              </a:rPr>
              <a:t>年英国城市人口快速增长的主要原因是（  ）</a:t>
            </a:r>
            <a:r>
              <a:rPr lang="zh-CN" altLang="en-US" sz="2800" b="1" dirty="0">
                <a:latin typeface="宋体" panose="02010600030101010101" pitchFamily="2" charset="-122"/>
              </a:rPr>
              <a:t>  </a:t>
            </a:r>
            <a:br>
              <a:rPr lang="zh-CN" altLang="en-US" sz="2800" b="1" dirty="0">
                <a:latin typeface="宋体" panose="02010600030101010101" pitchFamily="2" charset="-122"/>
              </a:rPr>
            </a:br>
            <a:r>
              <a:rPr lang="en-US" sz="2800" b="1" dirty="0">
                <a:solidFill>
                  <a:srgbClr val="333333"/>
                </a:solidFill>
                <a:latin typeface="宋体" panose="02010600030101010101" pitchFamily="2" charset="-122"/>
              </a:rPr>
              <a:t>A.</a:t>
            </a:r>
            <a:r>
              <a:rPr lang="zh-CN" altLang="en-US" sz="2800" b="1" dirty="0">
                <a:solidFill>
                  <a:srgbClr val="333333"/>
                </a:solidFill>
                <a:latin typeface="宋体" panose="02010600030101010101" pitchFamily="2" charset="-122"/>
              </a:rPr>
              <a:t>第二次工业革命的完成</a:t>
            </a:r>
            <a:br>
              <a:rPr lang="zh-CN" altLang="en-US" sz="2800" b="1" dirty="0">
                <a:latin typeface="宋体" panose="02010600030101010101" pitchFamily="2" charset="-122"/>
              </a:rPr>
            </a:br>
            <a:r>
              <a:rPr lang="en-US" sz="2800" b="1" dirty="0">
                <a:solidFill>
                  <a:srgbClr val="333333"/>
                </a:solidFill>
                <a:latin typeface="宋体" panose="02010600030101010101" pitchFamily="2" charset="-122"/>
              </a:rPr>
              <a:t>B.</a:t>
            </a:r>
            <a:r>
              <a:rPr lang="zh-CN" altLang="en-US" sz="2800" b="1" dirty="0">
                <a:solidFill>
                  <a:srgbClr val="333333"/>
                </a:solidFill>
                <a:latin typeface="宋体" panose="02010600030101010101" pitchFamily="2" charset="-122"/>
              </a:rPr>
              <a:t>殖民扩张和掠夺</a:t>
            </a:r>
            <a:br>
              <a:rPr lang="zh-CN" altLang="en-US" sz="2800" b="1" dirty="0">
                <a:latin typeface="宋体" panose="02010600030101010101" pitchFamily="2" charset="-122"/>
              </a:rPr>
            </a:br>
            <a:r>
              <a:rPr lang="en-US" sz="2800" b="1" dirty="0">
                <a:solidFill>
                  <a:srgbClr val="333333"/>
                </a:solidFill>
                <a:latin typeface="宋体" panose="02010600030101010101" pitchFamily="2" charset="-122"/>
              </a:rPr>
              <a:t>C.《</a:t>
            </a:r>
            <a:r>
              <a:rPr lang="zh-CN" altLang="en-US" sz="2800" b="1" dirty="0">
                <a:solidFill>
                  <a:srgbClr val="333333"/>
                </a:solidFill>
                <a:latin typeface="宋体" panose="02010600030101010101" pitchFamily="2" charset="-122"/>
              </a:rPr>
              <a:t>权利法案</a:t>
            </a:r>
            <a:r>
              <a:rPr lang="en-US" sz="2800" b="1" dirty="0">
                <a:solidFill>
                  <a:srgbClr val="333333"/>
                </a:solidFill>
                <a:latin typeface="宋体" panose="02010600030101010101" pitchFamily="2" charset="-122"/>
              </a:rPr>
              <a:t>》</a:t>
            </a:r>
            <a:r>
              <a:rPr lang="zh-CN" altLang="en-US" sz="2800" b="1" dirty="0">
                <a:solidFill>
                  <a:srgbClr val="333333"/>
                </a:solidFill>
                <a:latin typeface="宋体" panose="02010600030101010101" pitchFamily="2" charset="-122"/>
              </a:rPr>
              <a:t>的颁布</a:t>
            </a:r>
            <a:br>
              <a:rPr lang="zh-CN" altLang="en-US" sz="2800" b="1" dirty="0">
                <a:latin typeface="宋体" panose="02010600030101010101" pitchFamily="2" charset="-122"/>
              </a:rPr>
            </a:br>
            <a:r>
              <a:rPr lang="en-US" sz="2800" b="1" dirty="0">
                <a:solidFill>
                  <a:srgbClr val="333333"/>
                </a:solidFill>
                <a:latin typeface="宋体" panose="02010600030101010101" pitchFamily="2" charset="-122"/>
              </a:rPr>
              <a:t>D.</a:t>
            </a:r>
            <a:r>
              <a:rPr lang="zh-CN" altLang="en-US" sz="2800" b="1" dirty="0">
                <a:solidFill>
                  <a:srgbClr val="333333"/>
                </a:solidFill>
                <a:latin typeface="宋体" panose="02010600030101010101" pitchFamily="2" charset="-122"/>
              </a:rPr>
              <a:t>工业革命的完成</a:t>
            </a:r>
            <a:r>
              <a:rPr lang="zh-CN" altLang="en-US" sz="2800" b="1" dirty="0">
                <a:latin typeface="宋体" panose="02010600030101010101" pitchFamily="2" charset="-122"/>
              </a:rPr>
              <a:t> </a:t>
            </a:r>
            <a:endParaRPr lang="zh-CN" altLang="en-US" sz="2800" b="1" dirty="0">
              <a:latin typeface="宋体" panose="02010600030101010101" pitchFamily="2" charset="-122"/>
            </a:endParaRPr>
          </a:p>
        </p:txBody>
      </p:sp>
      <p:pic>
        <p:nvPicPr>
          <p:cNvPr id="26628" name="Picture 4" descr="http://bj.download.cycore.cn/question/addQuestion/703/ac5f7649-204d-4915-851e-f6d19e9e9d95.png"/>
          <p:cNvPicPr>
            <a:picLocks noChangeAspect="1" noChangeArrowheads="1"/>
          </p:cNvPicPr>
          <p:nvPr/>
        </p:nvPicPr>
        <p:blipFill>
          <a:blip r:embed="rId1" cstate="print"/>
          <a:srcRect/>
          <a:stretch>
            <a:fillRect/>
          </a:stretch>
        </p:blipFill>
        <p:spPr bwMode="auto">
          <a:xfrm>
            <a:off x="5336932" y="2719754"/>
            <a:ext cx="5643033" cy="2514600"/>
          </a:xfrm>
          <a:prstGeom prst="rect">
            <a:avLst/>
          </a:prstGeom>
          <a:noFill/>
          <a:ln w="9525">
            <a:noFill/>
            <a:miter lim="800000"/>
            <a:headEnd/>
            <a:tailEnd/>
          </a:ln>
        </p:spPr>
      </p:pic>
      <p:sp>
        <p:nvSpPr>
          <p:cNvPr id="26629" name="矩形 4"/>
          <p:cNvSpPr>
            <a:spLocks noChangeArrowheads="1"/>
          </p:cNvSpPr>
          <p:nvPr/>
        </p:nvSpPr>
        <p:spPr bwMode="auto">
          <a:xfrm>
            <a:off x="4566139" y="1917701"/>
            <a:ext cx="914400" cy="523875"/>
          </a:xfrm>
          <a:prstGeom prst="rect">
            <a:avLst/>
          </a:prstGeom>
          <a:noFill/>
          <a:ln w="9525">
            <a:noFill/>
            <a:miter lim="800000"/>
          </a:ln>
        </p:spPr>
        <p:txBody>
          <a:bodyPr>
            <a:spAutoFit/>
          </a:bodyPr>
          <a:lstStyle/>
          <a:p>
            <a:pPr eaLnBrk="1" hangingPunct="1">
              <a:buFontTx/>
              <a:buNone/>
            </a:pPr>
            <a:r>
              <a:rPr lang="en-US" sz="2800" dirty="0">
                <a:solidFill>
                  <a:srgbClr val="FF0000"/>
                </a:solidFill>
                <a:ea typeface="黑体" panose="02010609060101010101" pitchFamily="49" charset="-122"/>
              </a:rPr>
              <a:t>D</a:t>
            </a:r>
            <a:endParaRPr lang="zh-CN" altLang="en-US" sz="2800" dirty="0">
              <a:solidFill>
                <a:srgbClr val="FF0000"/>
              </a:solidFill>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6629"/>
                                        </p:tgtEl>
                                        <p:attrNameLst>
                                          <p:attrName>style.visibility</p:attrName>
                                        </p:attrNameLst>
                                      </p:cBhvr>
                                      <p:to>
                                        <p:strVal val="visible"/>
                                      </p:to>
                                    </p:set>
                                    <p:anim calcmode="lin" valueType="num">
                                      <p:cBhvr additive="base">
                                        <p:cTn id="7" dur="500" fill="hold"/>
                                        <p:tgtEl>
                                          <p:spTgt spid="26629"/>
                                        </p:tgtEl>
                                        <p:attrNameLst>
                                          <p:attrName>ppt_x</p:attrName>
                                        </p:attrNameLst>
                                      </p:cBhvr>
                                      <p:tavLst>
                                        <p:tav tm="0">
                                          <p:val>
                                            <p:strVal val="#ppt_x"/>
                                          </p:val>
                                        </p:tav>
                                        <p:tav tm="100000">
                                          <p:val>
                                            <p:strVal val="#ppt_x"/>
                                          </p:val>
                                        </p:tav>
                                      </p:tavLst>
                                    </p:anim>
                                    <p:anim calcmode="lin" valueType="num">
                                      <p:cBhvr additive="base">
                                        <p:cTn id="8" dur="500" fill="hold"/>
                                        <p:tgtEl>
                                          <p:spTgt spid="266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9"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7650" name="矩形 1"/>
          <p:cNvSpPr>
            <a:spLocks noChangeArrowheads="1"/>
          </p:cNvSpPr>
          <p:nvPr/>
        </p:nvSpPr>
        <p:spPr bwMode="auto">
          <a:xfrm>
            <a:off x="406400" y="549275"/>
            <a:ext cx="11582400" cy="4606389"/>
          </a:xfrm>
          <a:prstGeom prst="rect">
            <a:avLst/>
          </a:prstGeom>
          <a:noFill/>
          <a:ln w="9525">
            <a:noFill/>
            <a:miter lim="800000"/>
          </a:ln>
        </p:spPr>
        <p:txBody>
          <a:bodyPr>
            <a:spAutoFit/>
          </a:bodyPr>
          <a:lstStyle/>
          <a:p>
            <a:pPr eaLnBrk="1" hangingPunct="1">
              <a:lnSpc>
                <a:spcPts val="4400"/>
              </a:lnSpc>
              <a:buFontTx/>
              <a:buNone/>
            </a:pPr>
            <a:r>
              <a:rPr lang="en-US" sz="2800" b="1" dirty="0">
                <a:latin typeface="宋体" panose="02010600030101010101" pitchFamily="2" charset="-122"/>
              </a:rPr>
              <a:t>2</a:t>
            </a:r>
            <a:r>
              <a:rPr lang="en-US" altLang="zh-CN" sz="2800" b="1" dirty="0">
                <a:latin typeface="宋体" panose="02010600030101010101" pitchFamily="2" charset="-122"/>
              </a:rPr>
              <a:t>.</a:t>
            </a:r>
            <a:r>
              <a:rPr lang="zh-CN" altLang="en-US" sz="2800" b="1" dirty="0">
                <a:latin typeface="宋体" panose="02010600030101010101" pitchFamily="2" charset="-122"/>
              </a:rPr>
              <a:t>平奇贝克在</a:t>
            </a:r>
            <a:r>
              <a:rPr lang="en-US" sz="2800" b="1" dirty="0">
                <a:latin typeface="宋体" panose="02010600030101010101" pitchFamily="2" charset="-122"/>
              </a:rPr>
              <a:t>《</a:t>
            </a:r>
            <a:r>
              <a:rPr lang="zh-CN" altLang="en-US" sz="2800" b="1" dirty="0">
                <a:latin typeface="宋体" panose="02010600030101010101" pitchFamily="2" charset="-122"/>
              </a:rPr>
              <a:t>女工与工业革命</a:t>
            </a:r>
            <a:r>
              <a:rPr lang="en-US" sz="2800" b="1" dirty="0">
                <a:latin typeface="宋体" panose="02010600030101010101" pitchFamily="2" charset="-122"/>
              </a:rPr>
              <a:t>》</a:t>
            </a:r>
            <a:r>
              <a:rPr lang="zh-CN" altLang="en-US" sz="2800" b="1" dirty="0">
                <a:latin typeface="宋体" panose="02010600030101010101" pitchFamily="2" charset="-122"/>
              </a:rPr>
              <a:t>中提及：工厂“使年轻妇女走出狭小的‘家’，这种家在场地、光线、空气、思想和同伴方面都非常有限”，“表现自己在交友和社会活动方面的才干”，“训练她具备自尊、自立和勇气”。这主要说明工业革命（  ）</a:t>
            </a:r>
            <a:endParaRPr lang="zh-CN" altLang="en-US" sz="2800" b="1" dirty="0">
              <a:latin typeface="宋体" panose="02010600030101010101" pitchFamily="2" charset="-122"/>
            </a:endParaRPr>
          </a:p>
          <a:p>
            <a:pPr eaLnBrk="1" hangingPunct="1">
              <a:lnSpc>
                <a:spcPts val="4400"/>
              </a:lnSpc>
              <a:buFontTx/>
              <a:buNone/>
            </a:pPr>
            <a:r>
              <a:rPr lang="en-US" sz="2800" b="1" dirty="0">
                <a:latin typeface="宋体" panose="02010600030101010101" pitchFamily="2" charset="-122"/>
              </a:rPr>
              <a:t>A.</a:t>
            </a:r>
            <a:r>
              <a:rPr lang="zh-CN" altLang="en-US" sz="2800" b="1" dirty="0">
                <a:latin typeface="宋体" panose="02010600030101010101" pitchFamily="2" charset="-122"/>
              </a:rPr>
              <a:t>促使女性走上企业领导岗位</a:t>
            </a:r>
            <a:br>
              <a:rPr lang="zh-CN" altLang="en-US" sz="2800" b="1" dirty="0">
                <a:latin typeface="宋体" panose="02010600030101010101" pitchFamily="2" charset="-122"/>
              </a:rPr>
            </a:br>
            <a:r>
              <a:rPr lang="en-US" sz="2800" b="1" dirty="0">
                <a:latin typeface="宋体" panose="02010600030101010101" pitchFamily="2" charset="-122"/>
              </a:rPr>
              <a:t>B.</a:t>
            </a:r>
            <a:r>
              <a:rPr lang="zh-CN" altLang="en-US" sz="2800" b="1" dirty="0">
                <a:latin typeface="宋体" panose="02010600030101010101" pitchFamily="2" charset="-122"/>
              </a:rPr>
              <a:t>提高女性的生产积极性 </a:t>
            </a:r>
            <a:br>
              <a:rPr lang="zh-CN" altLang="en-US" sz="2800" b="1" dirty="0">
                <a:latin typeface="宋体" panose="02010600030101010101" pitchFamily="2" charset="-122"/>
              </a:rPr>
            </a:br>
            <a:r>
              <a:rPr lang="en-US" sz="2800" b="1" dirty="0">
                <a:latin typeface="宋体" panose="02010600030101010101" pitchFamily="2" charset="-122"/>
              </a:rPr>
              <a:t>C.</a:t>
            </a:r>
            <a:r>
              <a:rPr lang="zh-CN" altLang="en-US" sz="2800" b="1" dirty="0">
                <a:latin typeface="宋体" panose="02010600030101010101" pitchFamily="2" charset="-122"/>
              </a:rPr>
              <a:t>增强女性融入社会的能力</a:t>
            </a:r>
            <a:br>
              <a:rPr lang="zh-CN" altLang="en-US" sz="2800" b="1" dirty="0">
                <a:latin typeface="宋体" panose="02010600030101010101" pitchFamily="2" charset="-122"/>
              </a:rPr>
            </a:br>
            <a:r>
              <a:rPr lang="en-US" sz="2800" b="1" dirty="0">
                <a:latin typeface="宋体" panose="02010600030101010101" pitchFamily="2" charset="-122"/>
              </a:rPr>
              <a:t>D.</a:t>
            </a:r>
            <a:r>
              <a:rPr lang="zh-CN" altLang="en-US" sz="2800" b="1" dirty="0">
                <a:latin typeface="宋体" panose="02010600030101010101" pitchFamily="2" charset="-122"/>
              </a:rPr>
              <a:t>培养女性优良工作习惯</a:t>
            </a:r>
            <a:endParaRPr lang="zh-CN" altLang="en-US" sz="2800" b="1" dirty="0">
              <a:latin typeface="宋体" panose="02010600030101010101" pitchFamily="2" charset="-122"/>
            </a:endParaRPr>
          </a:p>
        </p:txBody>
      </p:sp>
      <p:sp>
        <p:nvSpPr>
          <p:cNvPr id="27651" name="矩形 2"/>
          <p:cNvSpPr>
            <a:spLocks noChangeArrowheads="1"/>
          </p:cNvSpPr>
          <p:nvPr/>
        </p:nvSpPr>
        <p:spPr bwMode="auto">
          <a:xfrm>
            <a:off x="5685692" y="2254495"/>
            <a:ext cx="914400" cy="523875"/>
          </a:xfrm>
          <a:prstGeom prst="rect">
            <a:avLst/>
          </a:prstGeom>
          <a:noFill/>
          <a:ln w="9525">
            <a:noFill/>
            <a:miter lim="800000"/>
          </a:ln>
        </p:spPr>
        <p:txBody>
          <a:bodyPr>
            <a:spAutoFit/>
          </a:bodyPr>
          <a:lstStyle/>
          <a:p>
            <a:pPr eaLnBrk="1" hangingPunct="1">
              <a:buFontTx/>
              <a:buNone/>
            </a:pPr>
            <a:r>
              <a:rPr lang="en-US" sz="2800" b="1" dirty="0">
                <a:solidFill>
                  <a:srgbClr val="FF0000"/>
                </a:solidFill>
                <a:ea typeface="黑体" panose="02010609060101010101" pitchFamily="49" charset="-122"/>
              </a:rPr>
              <a:t>C</a:t>
            </a:r>
            <a:endParaRPr lang="zh-CN" altLang="en-US" sz="2800" b="1" dirty="0">
              <a:solidFill>
                <a:srgbClr val="FF0000"/>
              </a:solidFill>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7651"/>
                                        </p:tgtEl>
                                        <p:attrNameLst>
                                          <p:attrName>style.visibility</p:attrName>
                                        </p:attrNameLst>
                                      </p:cBhvr>
                                      <p:to>
                                        <p:strVal val="visible"/>
                                      </p:to>
                                    </p:set>
                                    <p:anim calcmode="lin" valueType="num">
                                      <p:cBhvr additive="base">
                                        <p:cTn id="7" dur="500" fill="hold"/>
                                        <p:tgtEl>
                                          <p:spTgt spid="27651"/>
                                        </p:tgtEl>
                                        <p:attrNameLst>
                                          <p:attrName>ppt_x</p:attrName>
                                        </p:attrNameLst>
                                      </p:cBhvr>
                                      <p:tavLst>
                                        <p:tav tm="0">
                                          <p:val>
                                            <p:strVal val="#ppt_x"/>
                                          </p:val>
                                        </p:tav>
                                        <p:tav tm="100000">
                                          <p:val>
                                            <p:strVal val="#ppt_x"/>
                                          </p:val>
                                        </p:tav>
                                      </p:tavLst>
                                    </p:anim>
                                    <p:anim calcmode="lin" valueType="num">
                                      <p:cBhvr additive="base">
                                        <p:cTn id="8" dur="500" fill="hold"/>
                                        <p:tgtEl>
                                          <p:spTgt spid="2765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8674" name="TextBox 1"/>
          <p:cNvSpPr txBox="1">
            <a:spLocks noChangeArrowheads="1"/>
          </p:cNvSpPr>
          <p:nvPr/>
        </p:nvSpPr>
        <p:spPr bwMode="auto">
          <a:xfrm>
            <a:off x="711200" y="561976"/>
            <a:ext cx="10363200" cy="6299160"/>
          </a:xfrm>
          <a:prstGeom prst="rect">
            <a:avLst/>
          </a:prstGeom>
          <a:noFill/>
          <a:ln w="9525">
            <a:noFill/>
            <a:miter lim="800000"/>
          </a:ln>
        </p:spPr>
        <p:txBody>
          <a:bodyPr>
            <a:spAutoFit/>
          </a:bodyPr>
          <a:lstStyle/>
          <a:p>
            <a:pPr eaLnBrk="1" hangingPunct="1">
              <a:lnSpc>
                <a:spcPts val="4400"/>
              </a:lnSpc>
              <a:buFontTx/>
              <a:buNone/>
            </a:pPr>
            <a:r>
              <a:rPr lang="en-US" sz="2800" b="1" dirty="0">
                <a:latin typeface="宋体" panose="02010600030101010101" pitchFamily="2" charset="-122"/>
              </a:rPr>
              <a:t>3.</a:t>
            </a:r>
            <a:r>
              <a:rPr lang="zh-CN" altLang="en-US" sz="2800" b="1" dirty="0">
                <a:latin typeface="宋体" panose="02010600030101010101" pitchFamily="2" charset="-122"/>
              </a:rPr>
              <a:t>为了适应工业化发展的需要，欧洲国家开始推广大众化教育。最早建立国家教育体系的国家有（    ）</a:t>
            </a:r>
            <a:endParaRPr lang="en-US" sz="2800" b="1" dirty="0">
              <a:latin typeface="宋体" panose="02010600030101010101" pitchFamily="2" charset="-122"/>
            </a:endParaRPr>
          </a:p>
          <a:p>
            <a:pPr eaLnBrk="1" hangingPunct="1">
              <a:lnSpc>
                <a:spcPts val="4400"/>
              </a:lnSpc>
              <a:buFontTx/>
              <a:buNone/>
            </a:pPr>
            <a:r>
              <a:rPr lang="en-US" sz="2800" b="1" dirty="0">
                <a:solidFill>
                  <a:srgbClr val="333333"/>
                </a:solidFill>
                <a:latin typeface="宋体" panose="02010600030101010101" pitchFamily="2" charset="-122"/>
              </a:rPr>
              <a:t>①</a:t>
            </a:r>
            <a:r>
              <a:rPr lang="zh-CN" altLang="en-US" sz="2800" b="1" dirty="0">
                <a:latin typeface="宋体" panose="02010600030101010101" pitchFamily="2" charset="-122"/>
              </a:rPr>
              <a:t>法国</a:t>
            </a:r>
            <a:r>
              <a:rPr lang="en-US" sz="2800" b="1" dirty="0">
                <a:solidFill>
                  <a:srgbClr val="333333"/>
                </a:solidFill>
                <a:latin typeface="宋体" panose="02010600030101010101" pitchFamily="2" charset="-122"/>
              </a:rPr>
              <a:t>②</a:t>
            </a:r>
            <a:r>
              <a:rPr lang="zh-CN" altLang="en-US" sz="2800" b="1" dirty="0">
                <a:latin typeface="宋体" panose="02010600030101010101" pitchFamily="2" charset="-122"/>
              </a:rPr>
              <a:t>德国</a:t>
            </a:r>
            <a:r>
              <a:rPr lang="en-US" sz="2800" b="1" dirty="0">
                <a:solidFill>
                  <a:srgbClr val="333333"/>
                </a:solidFill>
                <a:latin typeface="宋体" panose="02010600030101010101" pitchFamily="2" charset="-122"/>
              </a:rPr>
              <a:t>③</a:t>
            </a:r>
            <a:r>
              <a:rPr lang="zh-CN" altLang="en-US" sz="2800" b="1" dirty="0">
                <a:latin typeface="宋体" panose="02010600030101010101" pitchFamily="2" charset="-122"/>
              </a:rPr>
              <a:t>印度</a:t>
            </a:r>
            <a:r>
              <a:rPr lang="zh-CN" altLang="en-US" sz="2800" b="1" dirty="0">
                <a:solidFill>
                  <a:srgbClr val="333333"/>
                </a:solidFill>
                <a:latin typeface="宋体" panose="02010600030101010101" pitchFamily="2" charset="-122"/>
              </a:rPr>
              <a:t>④</a:t>
            </a:r>
            <a:r>
              <a:rPr lang="zh-CN" altLang="en-US" sz="2800" b="1" dirty="0">
                <a:latin typeface="宋体" panose="02010600030101010101" pitchFamily="2" charset="-122"/>
              </a:rPr>
              <a:t>美国</a:t>
            </a:r>
            <a:endParaRPr lang="en-US" sz="2800" b="1" dirty="0">
              <a:latin typeface="宋体" panose="02010600030101010101" pitchFamily="2" charset="-122"/>
            </a:endParaRPr>
          </a:p>
          <a:p>
            <a:pPr eaLnBrk="1" hangingPunct="1">
              <a:lnSpc>
                <a:spcPts val="4400"/>
              </a:lnSpc>
              <a:buFontTx/>
              <a:buNone/>
            </a:pPr>
            <a:r>
              <a:rPr lang="en-US" sz="2800" b="1" dirty="0">
                <a:latin typeface="宋体" panose="02010600030101010101" pitchFamily="2" charset="-122"/>
              </a:rPr>
              <a:t>A</a:t>
            </a:r>
            <a:r>
              <a:rPr lang="en-US" altLang="zh-CN" sz="2800" b="1" dirty="0">
                <a:latin typeface="宋体" panose="02010600030101010101" pitchFamily="2" charset="-122"/>
              </a:rPr>
              <a:t>.</a:t>
            </a:r>
            <a:r>
              <a:rPr lang="en-US" sz="2800" b="1" dirty="0">
                <a:solidFill>
                  <a:srgbClr val="333333"/>
                </a:solidFill>
                <a:latin typeface="宋体" panose="02010600030101010101" pitchFamily="2" charset="-122"/>
              </a:rPr>
              <a:t>①②    </a:t>
            </a:r>
            <a:r>
              <a:rPr lang="en-US" sz="2800" b="1" dirty="0">
                <a:latin typeface="宋体" panose="02010600030101010101" pitchFamily="2" charset="-122"/>
              </a:rPr>
              <a:t>B</a:t>
            </a:r>
            <a:r>
              <a:rPr lang="en-US" altLang="zh-CN" sz="2800" b="1" dirty="0">
                <a:latin typeface="宋体" panose="02010600030101010101" pitchFamily="2" charset="-122"/>
              </a:rPr>
              <a:t>.</a:t>
            </a:r>
            <a:r>
              <a:rPr lang="en-US" sz="2800" b="1" dirty="0">
                <a:solidFill>
                  <a:srgbClr val="333333"/>
                </a:solidFill>
                <a:latin typeface="宋体" panose="02010600030101010101" pitchFamily="2" charset="-122"/>
              </a:rPr>
              <a:t>①③</a:t>
            </a:r>
            <a:r>
              <a:rPr lang="zh-CN" altLang="en-US" sz="2800" b="1" dirty="0">
                <a:latin typeface="宋体" panose="02010600030101010101" pitchFamily="2" charset="-122"/>
              </a:rPr>
              <a:t>     </a:t>
            </a:r>
            <a:r>
              <a:rPr lang="en-US" sz="2800" b="1" dirty="0">
                <a:latin typeface="宋体" panose="02010600030101010101" pitchFamily="2" charset="-122"/>
              </a:rPr>
              <a:t>C</a:t>
            </a:r>
            <a:r>
              <a:rPr lang="en-US" altLang="zh-CN" sz="2800" b="1" dirty="0">
                <a:latin typeface="宋体" panose="02010600030101010101" pitchFamily="2" charset="-122"/>
              </a:rPr>
              <a:t>.</a:t>
            </a:r>
            <a:r>
              <a:rPr lang="en-US" sz="2800" b="1" dirty="0">
                <a:solidFill>
                  <a:srgbClr val="333333"/>
                </a:solidFill>
                <a:latin typeface="宋体" panose="02010600030101010101" pitchFamily="2" charset="-122"/>
              </a:rPr>
              <a:t>②③</a:t>
            </a:r>
            <a:r>
              <a:rPr lang="zh-CN" altLang="en-US" sz="2800" b="1" dirty="0">
                <a:latin typeface="宋体" panose="02010600030101010101" pitchFamily="2" charset="-122"/>
              </a:rPr>
              <a:t>   </a:t>
            </a:r>
            <a:r>
              <a:rPr lang="en-US" sz="2800" b="1" dirty="0">
                <a:latin typeface="宋体" panose="02010600030101010101" pitchFamily="2" charset="-122"/>
              </a:rPr>
              <a:t>D</a:t>
            </a:r>
            <a:r>
              <a:rPr lang="en-US" altLang="zh-CN" sz="2800" b="1" dirty="0">
                <a:latin typeface="宋体" panose="02010600030101010101" pitchFamily="2" charset="-122"/>
              </a:rPr>
              <a:t>.</a:t>
            </a:r>
            <a:r>
              <a:rPr lang="en-US" sz="2800" b="1" dirty="0">
                <a:solidFill>
                  <a:srgbClr val="333333"/>
                </a:solidFill>
                <a:latin typeface="宋体" panose="02010600030101010101" pitchFamily="2" charset="-122"/>
              </a:rPr>
              <a:t>②</a:t>
            </a:r>
            <a:r>
              <a:rPr lang="zh-CN" altLang="en-US" sz="2800" b="1" dirty="0">
                <a:solidFill>
                  <a:srgbClr val="333333"/>
                </a:solidFill>
                <a:latin typeface="宋体" panose="02010600030101010101" pitchFamily="2" charset="-122"/>
              </a:rPr>
              <a:t>④</a:t>
            </a:r>
            <a:endParaRPr lang="en-US" altLang="zh-CN" sz="2800" b="1" dirty="0">
              <a:solidFill>
                <a:srgbClr val="333333"/>
              </a:solidFill>
              <a:latin typeface="宋体" panose="02010600030101010101" pitchFamily="2" charset="-122"/>
            </a:endParaRPr>
          </a:p>
          <a:p>
            <a:pPr>
              <a:lnSpc>
                <a:spcPts val="4400"/>
              </a:lnSpc>
            </a:pPr>
            <a:r>
              <a:rPr lang="en-US" altLang="zh-CN" sz="2800" b="1" dirty="0">
                <a:latin typeface="宋体" panose="02010600030101010101" pitchFamily="2" charset="-122"/>
              </a:rPr>
              <a:t>4.</a:t>
            </a:r>
            <a:r>
              <a:rPr lang="zh-CN" altLang="en-US" sz="2800" b="1" dirty="0">
                <a:latin typeface="宋体" panose="02010600030101010101" pitchFamily="2" charset="-122"/>
              </a:rPr>
              <a:t>随着工业革命的发展和工厂体系的建立，大批的人涌入新的工业中心。世界各地的城市以极快的速度发展，到</a:t>
            </a:r>
            <a:r>
              <a:rPr lang="en-US" altLang="zh-CN" sz="2800" b="1" dirty="0">
                <a:latin typeface="宋体" panose="02010600030101010101" pitchFamily="2" charset="-122"/>
              </a:rPr>
              <a:t>1930</a:t>
            </a:r>
            <a:r>
              <a:rPr lang="zh-CN" altLang="en-US" sz="2800" b="1" dirty="0">
                <a:latin typeface="宋体" panose="02010600030101010101" pitchFamily="2" charset="-122"/>
              </a:rPr>
              <a:t>年，城市人口已达到</a:t>
            </a:r>
            <a:r>
              <a:rPr lang="en-US" altLang="zh-CN" sz="2800" b="1" dirty="0">
                <a:latin typeface="宋体" panose="02010600030101010101" pitchFamily="2" charset="-122"/>
              </a:rPr>
              <a:t>415</a:t>
            </a:r>
            <a:r>
              <a:rPr lang="zh-CN" altLang="en-US" sz="2800" b="1" dirty="0">
                <a:latin typeface="宋体" panose="02010600030101010101" pitchFamily="2" charset="-122"/>
              </a:rPr>
              <a:t>亿，占人类总人口的五分之一。材料强调了工业革命（　　）</a:t>
            </a:r>
            <a:br>
              <a:rPr lang="zh-CN" altLang="en-US" sz="2800" b="1" dirty="0">
                <a:latin typeface="宋体" panose="02010600030101010101" pitchFamily="2" charset="-122"/>
              </a:rPr>
            </a:br>
            <a:r>
              <a:rPr lang="en-US" altLang="zh-CN" sz="2800" b="1" dirty="0">
                <a:latin typeface="宋体" panose="02010600030101010101" pitchFamily="2" charset="-122"/>
              </a:rPr>
              <a:t>A.</a:t>
            </a:r>
            <a:r>
              <a:rPr lang="zh-CN" altLang="en-US" sz="2800" b="1" dirty="0">
                <a:latin typeface="宋体" panose="02010600030101010101" pitchFamily="2" charset="-122"/>
              </a:rPr>
              <a:t>引发了城市化              </a:t>
            </a:r>
            <a:r>
              <a:rPr lang="en-US" altLang="zh-CN" sz="2800" b="1" dirty="0">
                <a:latin typeface="宋体" panose="02010600030101010101" pitchFamily="2" charset="-122"/>
              </a:rPr>
              <a:t>B.</a:t>
            </a:r>
            <a:r>
              <a:rPr lang="zh-CN" altLang="en-US" sz="2800" b="1" dirty="0">
                <a:latin typeface="宋体" panose="02010600030101010101" pitchFamily="2" charset="-122"/>
              </a:rPr>
              <a:t>刺激了人口的增长</a:t>
            </a:r>
            <a:br>
              <a:rPr lang="zh-CN" altLang="en-US" sz="2800" b="1" dirty="0">
                <a:latin typeface="宋体" panose="02010600030101010101" pitchFamily="2" charset="-122"/>
              </a:rPr>
            </a:br>
            <a:r>
              <a:rPr lang="en-US" altLang="zh-CN" sz="2800" b="1" dirty="0">
                <a:latin typeface="宋体" panose="02010600030101010101" pitchFamily="2" charset="-122"/>
              </a:rPr>
              <a:t>C.</a:t>
            </a:r>
            <a:r>
              <a:rPr lang="zh-CN" altLang="en-US" sz="2800" b="1" dirty="0">
                <a:latin typeface="宋体" panose="02010600030101010101" pitchFamily="2" charset="-122"/>
              </a:rPr>
              <a:t>带动了财富的增加          </a:t>
            </a:r>
            <a:r>
              <a:rPr lang="en-US" altLang="zh-CN" sz="2800" b="1" dirty="0">
                <a:latin typeface="宋体" panose="02010600030101010101" pitchFamily="2" charset="-122"/>
              </a:rPr>
              <a:t>D.</a:t>
            </a:r>
            <a:r>
              <a:rPr lang="zh-CN" altLang="en-US" sz="2800" b="1" dirty="0">
                <a:latin typeface="宋体" panose="02010600030101010101" pitchFamily="2" charset="-122"/>
              </a:rPr>
              <a:t>加剧了贫富分化</a:t>
            </a:r>
            <a:endParaRPr lang="zh-CN" altLang="en-US" sz="2800" b="1" dirty="0">
              <a:latin typeface="宋体" panose="02010600030101010101" pitchFamily="2" charset="-122"/>
            </a:endParaRPr>
          </a:p>
          <a:p>
            <a:pPr eaLnBrk="1" hangingPunct="1">
              <a:lnSpc>
                <a:spcPts val="4400"/>
              </a:lnSpc>
              <a:buFontTx/>
              <a:buNone/>
            </a:pPr>
            <a:endParaRPr lang="zh-CN" altLang="en-US" dirty="0"/>
          </a:p>
        </p:txBody>
      </p:sp>
      <p:sp>
        <p:nvSpPr>
          <p:cNvPr id="28675" name="矩形 2"/>
          <p:cNvSpPr>
            <a:spLocks noChangeArrowheads="1"/>
          </p:cNvSpPr>
          <p:nvPr/>
        </p:nvSpPr>
        <p:spPr bwMode="auto">
          <a:xfrm>
            <a:off x="6221047" y="1198686"/>
            <a:ext cx="914400" cy="523875"/>
          </a:xfrm>
          <a:prstGeom prst="rect">
            <a:avLst/>
          </a:prstGeom>
          <a:noFill/>
          <a:ln w="9525">
            <a:noFill/>
            <a:miter lim="800000"/>
          </a:ln>
        </p:spPr>
        <p:txBody>
          <a:bodyPr>
            <a:spAutoFit/>
          </a:bodyPr>
          <a:lstStyle/>
          <a:p>
            <a:pPr eaLnBrk="1" hangingPunct="1">
              <a:buFontTx/>
              <a:buNone/>
            </a:pPr>
            <a:r>
              <a:rPr lang="en-US" sz="2800" b="1" dirty="0">
                <a:solidFill>
                  <a:srgbClr val="FF0000"/>
                </a:solidFill>
              </a:rPr>
              <a:t>A</a:t>
            </a:r>
            <a:endParaRPr lang="zh-CN" altLang="en-US" sz="2800" b="1" dirty="0">
              <a:solidFill>
                <a:srgbClr val="FF0000"/>
              </a:solidFill>
            </a:endParaRPr>
          </a:p>
        </p:txBody>
      </p:sp>
      <p:sp>
        <p:nvSpPr>
          <p:cNvPr id="4" name="矩形 3"/>
          <p:cNvSpPr>
            <a:spLocks noChangeArrowheads="1"/>
          </p:cNvSpPr>
          <p:nvPr/>
        </p:nvSpPr>
        <p:spPr bwMode="auto">
          <a:xfrm>
            <a:off x="1492739" y="4489085"/>
            <a:ext cx="914400" cy="708025"/>
          </a:xfrm>
          <a:prstGeom prst="rect">
            <a:avLst/>
          </a:prstGeom>
          <a:noFill/>
          <a:ln w="9525">
            <a:noFill/>
            <a:miter lim="800000"/>
          </a:ln>
        </p:spPr>
        <p:txBody>
          <a:bodyPr>
            <a:spAutoFit/>
          </a:bodyPr>
          <a:lstStyle/>
          <a:p>
            <a:pPr eaLnBrk="1" hangingPunct="1">
              <a:buFontTx/>
              <a:buNone/>
            </a:pPr>
            <a:r>
              <a:rPr lang="en-US" sz="4000" b="1" dirty="0">
                <a:solidFill>
                  <a:srgbClr val="FF0000"/>
                </a:solidFill>
                <a:ea typeface="黑体" panose="02010609060101010101" pitchFamily="49" charset="-122"/>
              </a:rPr>
              <a:t>A</a:t>
            </a:r>
            <a:endParaRPr lang="zh-CN" altLang="en-US" sz="4000" b="1" dirty="0">
              <a:solidFill>
                <a:srgbClr val="FF0000"/>
              </a:solidFill>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8675"/>
                                        </p:tgtEl>
                                        <p:attrNameLst>
                                          <p:attrName>style.visibility</p:attrName>
                                        </p:attrNameLst>
                                      </p:cBhvr>
                                      <p:to>
                                        <p:strVal val="visible"/>
                                      </p:to>
                                    </p:set>
                                    <p:anim calcmode="lin" valueType="num">
                                      <p:cBhvr additive="base">
                                        <p:cTn id="7" dur="500" fill="hold"/>
                                        <p:tgtEl>
                                          <p:spTgt spid="28675"/>
                                        </p:tgtEl>
                                        <p:attrNameLst>
                                          <p:attrName>ppt_x</p:attrName>
                                        </p:attrNameLst>
                                      </p:cBhvr>
                                      <p:tavLst>
                                        <p:tav tm="0">
                                          <p:val>
                                            <p:strVal val="#ppt_x"/>
                                          </p:val>
                                        </p:tav>
                                        <p:tav tm="100000">
                                          <p:val>
                                            <p:strVal val="#ppt_x"/>
                                          </p:val>
                                        </p:tav>
                                      </p:tavLst>
                                    </p:anim>
                                    <p:anim calcmode="lin" valueType="num">
                                      <p:cBhvr additive="base">
                                        <p:cTn id="8" dur="500" fill="hold"/>
                                        <p:tgtEl>
                                          <p:spTgt spid="2867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autoUpdateAnimBg="0"/>
      <p:bldP spid="4"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434" name="矩形 3"/>
          <p:cNvSpPr>
            <a:spLocks noChangeArrowheads="1"/>
          </p:cNvSpPr>
          <p:nvPr/>
        </p:nvSpPr>
        <p:spPr bwMode="auto">
          <a:xfrm>
            <a:off x="330201" y="404814"/>
            <a:ext cx="11501967" cy="3970318"/>
          </a:xfrm>
          <a:prstGeom prst="rect">
            <a:avLst/>
          </a:prstGeom>
          <a:noFill/>
          <a:ln w="9525">
            <a:noFill/>
            <a:miter lim="800000"/>
          </a:ln>
        </p:spPr>
        <p:txBody>
          <a:bodyPr>
            <a:spAutoFit/>
          </a:bodyPr>
          <a:lstStyle/>
          <a:p>
            <a:r>
              <a:rPr lang="en-US" altLang="zh-CN" sz="2800" b="1" dirty="0">
                <a:latin typeface="楷体" panose="02010609060101010101" pitchFamily="49" charset="-122"/>
                <a:ea typeface="楷体" panose="02010609060101010101" pitchFamily="49" charset="-122"/>
              </a:rPr>
              <a:t>    5.</a:t>
            </a:r>
            <a:r>
              <a:rPr lang="zh-CN" altLang="en-US" sz="2800" b="1" dirty="0">
                <a:latin typeface="楷体" panose="02010609060101010101" pitchFamily="49" charset="-122"/>
                <a:ea typeface="楷体" panose="02010609060101010101" pitchFamily="49" charset="-122"/>
              </a:rPr>
              <a:t>阅读材料，回答问题：</a:t>
            </a:r>
            <a:endParaRPr lang="en-US" altLang="zh-CN" sz="2800" b="1" dirty="0">
              <a:latin typeface="楷体" panose="02010609060101010101" pitchFamily="49" charset="-122"/>
              <a:ea typeface="楷体" panose="02010609060101010101" pitchFamily="49" charset="-122"/>
            </a:endParaRPr>
          </a:p>
          <a:p>
            <a:r>
              <a:rPr lang="en-US" altLang="zh-CN" sz="2800" b="1" dirty="0">
                <a:latin typeface="楷体" panose="02010609060101010101" pitchFamily="49" charset="-122"/>
                <a:ea typeface="楷体" panose="02010609060101010101" pitchFamily="49" charset="-122"/>
              </a:rPr>
              <a:t>    </a:t>
            </a:r>
            <a:r>
              <a:rPr lang="zh-CN" altLang="en-US" sz="2800" b="1" dirty="0">
                <a:latin typeface="楷体" panose="02010609060101010101" pitchFamily="49" charset="-122"/>
                <a:ea typeface="楷体" panose="02010609060101010101" pitchFamily="49" charset="-122"/>
              </a:rPr>
              <a:t>材料：</a:t>
            </a:r>
            <a:r>
              <a:rPr lang="en-US" altLang="zh-CN" sz="2800" b="1" dirty="0">
                <a:latin typeface="楷体" panose="02010609060101010101" pitchFamily="49" charset="-122"/>
                <a:ea typeface="楷体" panose="02010609060101010101" pitchFamily="49" charset="-122"/>
              </a:rPr>
              <a:t>19</a:t>
            </a:r>
            <a:r>
              <a:rPr lang="zh-CN" altLang="en-US" sz="2800" b="1" dirty="0">
                <a:latin typeface="楷体" panose="02010609060101010101" pitchFamily="49" charset="-122"/>
                <a:ea typeface="楷体" panose="02010609060101010101" pitchFamily="49" charset="-122"/>
              </a:rPr>
              <a:t>世纪</a:t>
            </a:r>
            <a:r>
              <a:rPr lang="en-US" altLang="zh-CN" sz="2800" b="1" dirty="0">
                <a:latin typeface="楷体" panose="02010609060101010101" pitchFamily="49" charset="-122"/>
                <a:ea typeface="楷体" panose="02010609060101010101" pitchFamily="49" charset="-122"/>
              </a:rPr>
              <a:t>70</a:t>
            </a:r>
            <a:r>
              <a:rPr lang="zh-CN" altLang="en-US" sz="2800" b="1" dirty="0">
                <a:latin typeface="楷体" panose="02010609060101010101" pitchFamily="49" charset="-122"/>
                <a:ea typeface="楷体" panose="02010609060101010101" pitchFamily="49" charset="-122"/>
              </a:rPr>
              <a:t>年代</a:t>
            </a:r>
            <a:r>
              <a:rPr lang="en-US" altLang="zh-CN" sz="2800" b="1" dirty="0">
                <a:latin typeface="楷体" panose="02010609060101010101" pitchFamily="49" charset="-122"/>
                <a:ea typeface="楷体" panose="02010609060101010101" pitchFamily="49" charset="-122"/>
              </a:rPr>
              <a:t>-20</a:t>
            </a:r>
            <a:r>
              <a:rPr lang="zh-CN" altLang="en-US" sz="2800" b="1" dirty="0">
                <a:latin typeface="楷体" panose="02010609060101010101" pitchFamily="49" charset="-122"/>
                <a:ea typeface="楷体" panose="02010609060101010101" pitchFamily="49" charset="-122"/>
              </a:rPr>
              <a:t>世纪初，德国城镇人口的比例从</a:t>
            </a:r>
            <a:r>
              <a:rPr lang="en-US" altLang="zh-CN" sz="2800" b="1" dirty="0">
                <a:latin typeface="楷体" panose="02010609060101010101" pitchFamily="49" charset="-122"/>
                <a:ea typeface="楷体" panose="02010609060101010101" pitchFamily="49" charset="-122"/>
              </a:rPr>
              <a:t>36</a:t>
            </a:r>
            <a:r>
              <a:rPr lang="zh-CN" altLang="en-US" sz="2800" b="1" dirty="0">
                <a:latin typeface="楷体" panose="02010609060101010101" pitchFamily="49" charset="-122"/>
                <a:ea typeface="楷体" panose="02010609060101010101" pitchFamily="49" charset="-122"/>
              </a:rPr>
              <a:t>．</a:t>
            </a:r>
            <a:r>
              <a:rPr lang="en-US" altLang="zh-CN" sz="2800" b="1" dirty="0">
                <a:latin typeface="楷体" panose="02010609060101010101" pitchFamily="49" charset="-122"/>
                <a:ea typeface="楷体" panose="02010609060101010101" pitchFamily="49" charset="-122"/>
              </a:rPr>
              <a:t>1%</a:t>
            </a:r>
            <a:r>
              <a:rPr lang="zh-CN" altLang="en-US" sz="2800" b="1" dirty="0">
                <a:latin typeface="楷体" panose="02010609060101010101" pitchFamily="49" charset="-122"/>
                <a:ea typeface="楷体" panose="02010609060101010101" pitchFamily="49" charset="-122"/>
              </a:rPr>
              <a:t>升至</a:t>
            </a:r>
            <a:r>
              <a:rPr lang="en-US" altLang="zh-CN" sz="2800" b="1" dirty="0">
                <a:latin typeface="楷体" panose="02010609060101010101" pitchFamily="49" charset="-122"/>
                <a:ea typeface="楷体" panose="02010609060101010101" pitchFamily="49" charset="-122"/>
              </a:rPr>
              <a:t>60%</a:t>
            </a:r>
            <a:r>
              <a:rPr lang="zh-CN" altLang="en-US" sz="2800" b="1" dirty="0">
                <a:latin typeface="楷体" panose="02010609060101010101" pitchFamily="49" charset="-122"/>
                <a:ea typeface="楷体" panose="02010609060101010101" pitchFamily="49" charset="-122"/>
              </a:rPr>
              <a:t>，人们只能在一种过度拥挤和肮脏的环境中凄凉的生存，急剧凸显的居住问题被称为“急性灾难性”社会问题。</a:t>
            </a:r>
            <a:endParaRPr lang="zh-CN" altLang="en-US" sz="2800" b="1" dirty="0">
              <a:latin typeface="楷体" panose="02010609060101010101" pitchFamily="49" charset="-122"/>
              <a:ea typeface="楷体" panose="02010609060101010101" pitchFamily="49" charset="-122"/>
            </a:endParaRPr>
          </a:p>
          <a:p>
            <a:r>
              <a:rPr lang="zh-CN" altLang="en-US" sz="2800" b="1" dirty="0">
                <a:latin typeface="楷体" panose="02010609060101010101" pitchFamily="49" charset="-122"/>
                <a:ea typeface="楷体" panose="02010609060101010101" pitchFamily="49" charset="-122"/>
              </a:rPr>
              <a:t>    为改变生存环境和捍卫自身阶级利益，工会运动逐步形成一种社会力量。</a:t>
            </a:r>
            <a:r>
              <a:rPr lang="en-US" altLang="zh-CN" sz="2800" b="1" dirty="0">
                <a:latin typeface="楷体" panose="02010609060101010101" pitchFamily="49" charset="-122"/>
                <a:ea typeface="楷体" panose="02010609060101010101" pitchFamily="49" charset="-122"/>
              </a:rPr>
              <a:t>1877</a:t>
            </a:r>
            <a:r>
              <a:rPr lang="zh-CN" altLang="en-US" sz="2800" b="1" dirty="0">
                <a:latin typeface="楷体" panose="02010609060101010101" pitchFamily="49" charset="-122"/>
                <a:ea typeface="楷体" panose="02010609060101010101" pitchFamily="49" charset="-122"/>
              </a:rPr>
              <a:t>年的议会选举中，德国社会主义工人党所获选票达到</a:t>
            </a:r>
            <a:r>
              <a:rPr lang="en-US" altLang="zh-CN" sz="2800" b="1" dirty="0">
                <a:latin typeface="楷体" panose="02010609060101010101" pitchFamily="49" charset="-122"/>
                <a:ea typeface="楷体" panose="02010609060101010101" pitchFamily="49" charset="-122"/>
              </a:rPr>
              <a:t>49</a:t>
            </a:r>
            <a:r>
              <a:rPr lang="zh-CN" altLang="en-US" sz="2800" b="1" dirty="0">
                <a:latin typeface="楷体" panose="02010609060101010101" pitchFamily="49" charset="-122"/>
                <a:ea typeface="楷体" panose="02010609060101010101" pitchFamily="49" charset="-122"/>
              </a:rPr>
              <a:t>万</a:t>
            </a:r>
            <a:r>
              <a:rPr lang="en-US" altLang="zh-CN" sz="2800" b="1" dirty="0">
                <a:latin typeface="楷体" panose="02010609060101010101" pitchFamily="49" charset="-122"/>
                <a:ea typeface="楷体" panose="02010609060101010101" pitchFamily="49" charset="-122"/>
              </a:rPr>
              <a:t>3</a:t>
            </a:r>
            <a:r>
              <a:rPr lang="zh-CN" altLang="en-US" sz="2800" b="1" dirty="0">
                <a:latin typeface="楷体" panose="02010609060101010101" pitchFamily="49" charset="-122"/>
                <a:ea typeface="楷体" panose="02010609060101010101" pitchFamily="49" charset="-122"/>
              </a:rPr>
              <a:t>千多张。</a:t>
            </a:r>
            <a:endParaRPr lang="en-US" altLang="zh-CN" sz="2800" b="1" dirty="0">
              <a:latin typeface="楷体" panose="02010609060101010101" pitchFamily="49" charset="-122"/>
              <a:ea typeface="楷体" panose="02010609060101010101" pitchFamily="49" charset="-122"/>
            </a:endParaRPr>
          </a:p>
          <a:p>
            <a:r>
              <a:rPr lang="en-US" altLang="zh-CN" sz="2800" b="1" dirty="0">
                <a:solidFill>
                  <a:srgbClr val="C00000"/>
                </a:solidFill>
                <a:latin typeface="楷体" panose="02010609060101010101" pitchFamily="49" charset="-122"/>
                <a:ea typeface="楷体" panose="02010609060101010101" pitchFamily="49" charset="-122"/>
              </a:rPr>
              <a:t>    </a:t>
            </a:r>
            <a:r>
              <a:rPr lang="zh-CN" altLang="en-US" sz="2800" b="1" dirty="0">
                <a:solidFill>
                  <a:srgbClr val="C00000"/>
                </a:solidFill>
              </a:rPr>
              <a:t>分析德国“急性灾难性”社会问题产生的原因</a:t>
            </a:r>
            <a:endParaRPr lang="en-US" altLang="zh-CN" sz="2800" b="1" dirty="0">
              <a:solidFill>
                <a:srgbClr val="C00000"/>
              </a:solidFill>
            </a:endParaRPr>
          </a:p>
          <a:p>
            <a:endParaRPr lang="zh-CN" altLang="en-US" sz="2800" b="1" dirty="0">
              <a:latin typeface="楷体" panose="02010609060101010101" pitchFamily="49" charset="-122"/>
              <a:ea typeface="楷体" panose="02010609060101010101" pitchFamily="49" charset="-122"/>
            </a:endParaRPr>
          </a:p>
        </p:txBody>
      </p:sp>
      <p:sp>
        <p:nvSpPr>
          <p:cNvPr id="6" name="矩形 5"/>
          <p:cNvSpPr>
            <a:spLocks noChangeArrowheads="1"/>
          </p:cNvSpPr>
          <p:nvPr/>
        </p:nvSpPr>
        <p:spPr bwMode="auto">
          <a:xfrm>
            <a:off x="1133882" y="4902811"/>
            <a:ext cx="5594801" cy="523220"/>
          </a:xfrm>
          <a:prstGeom prst="rect">
            <a:avLst/>
          </a:prstGeom>
          <a:noFill/>
          <a:ln w="9525">
            <a:noFill/>
            <a:miter lim="800000"/>
          </a:ln>
        </p:spPr>
        <p:txBody>
          <a:bodyPr wrap="none">
            <a:spAutoFit/>
          </a:bodyPr>
          <a:lstStyle/>
          <a:p>
            <a:r>
              <a:rPr lang="zh-CN" altLang="en-US" sz="2800" b="1" dirty="0">
                <a:solidFill>
                  <a:srgbClr val="FF0000"/>
                </a:solidFill>
              </a:rPr>
              <a:t>德国工业化进程、城市化进程加速</a:t>
            </a:r>
            <a:endParaRPr lang="zh-CN" altLang="en-US" sz="28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heme/theme1.xml><?xml version="1.0" encoding="utf-8"?>
<a:theme xmlns:a="http://schemas.openxmlformats.org/drawingml/2006/main" name="1_Office 主题">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3225</Words>
  <PresentationFormat>自定义</PresentationFormat>
  <Paragraphs>216</Paragraphs>
  <Slides>25</Slides>
  <Notes>0</Notes>
  <HiddenSlides>0</HiddenSlides>
  <MMClips>0</MMClips>
  <ScaleCrop>false</ScaleCrop>
  <HeadingPairs>
    <vt:vector size="8" baseType="variant">
      <vt:variant>
        <vt:lpstr>已用的字体</vt:lpstr>
      </vt:variant>
      <vt:variant>
        <vt:i4>13</vt:i4>
      </vt:variant>
      <vt:variant>
        <vt:lpstr>主题</vt:lpstr>
      </vt:variant>
      <vt:variant>
        <vt:i4>1</vt:i4>
      </vt:variant>
      <vt:variant>
        <vt:lpstr>嵌入 OLE 服务器</vt:lpstr>
      </vt:variant>
      <vt:variant>
        <vt:i4>2</vt:i4>
      </vt:variant>
      <vt:variant>
        <vt:lpstr>幻灯片标题</vt:lpstr>
      </vt:variant>
      <vt:variant>
        <vt:i4>25</vt:i4>
      </vt:variant>
    </vt:vector>
  </HeadingPairs>
  <TitlesOfParts>
    <vt:vector size="41" baseType="lpstr">
      <vt:lpstr>Arial</vt:lpstr>
      <vt:lpstr>宋体</vt:lpstr>
      <vt:lpstr>Wingdings</vt:lpstr>
      <vt:lpstr>Calibri</vt:lpstr>
      <vt:lpstr>Calibri Light</vt:lpstr>
      <vt:lpstr>楷体</vt:lpstr>
      <vt:lpstr>微软雅黑</vt:lpstr>
      <vt:lpstr>Arial Unicode MS</vt:lpstr>
      <vt:lpstr>等线</vt:lpstr>
      <vt:lpstr>黑体</vt:lpstr>
      <vt:lpstr>Times New Roman</vt:lpstr>
      <vt:lpstr>楷体_GB2312</vt:lpstr>
      <vt:lpstr>新宋体</vt:lpstr>
      <vt:lpstr>1_Office 主题</vt:lpstr>
      <vt:lpstr>Excel.Chart.8</vt:lpstr>
      <vt:lpstr>MSGraph.Chart.8</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2018-09-27T07:25:00Z</dcterms:created>
  <dcterms:modified xsi:type="dcterms:W3CDTF">2018-11-19T13:01:42Z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2052-10.1.0.7669</vt:lpwstr>
  </property>
</Properties>
</file>