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4-->
<p:presentation xmlns:r="http://schemas.openxmlformats.org/officeDocument/2006/relationships" xmlns:a="http://schemas.openxmlformats.org/drawingml/2006/main" xmlns:p="http://schemas.openxmlformats.org/presentationml/2006/main">
  <p:sldMasterIdLst>
    <p:sldMasterId id="2147483648" r:id="rId2"/>
    <p:sldMasterId id="2147483660" r:id="rId3"/>
  </p:sldMasterIdLst>
  <p:notesMasterIdLst>
    <p:notesMasterId r:id="rId4"/>
  </p:notesMasterIdLst>
  <p:sldIdLst>
    <p:sldId id="316" r:id="rId5"/>
    <p:sldId id="260" r:id="rId6"/>
    <p:sldId id="265" r:id="rId7"/>
    <p:sldId id="267" r:id="rId8"/>
    <p:sldId id="268" r:id="rId9"/>
    <p:sldId id="269" r:id="rId10"/>
    <p:sldId id="270" r:id="rId11"/>
    <p:sldId id="271" r:id="rId12"/>
    <p:sldId id="272" r:id="rId13"/>
    <p:sldId id="273" r:id="rId14"/>
    <p:sldId id="274" r:id="rId15"/>
    <p:sldId id="275" r:id="rId16"/>
    <p:sldId id="276" r:id="rId17"/>
    <p:sldId id="277" r:id="rId18"/>
    <p:sldId id="278" r:id="rId19"/>
    <p:sldId id="279" r:id="rId20"/>
    <p:sldId id="280" r:id="rId21"/>
  </p:sldIdLst>
  <p:sldSz cx="12192000" cy="6858000"/>
  <p:notesSz cx="6858000" cy="9144000"/>
  <p:custDataLst>
    <p:tags r:id="rId2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2" name="作者" initials="A" lastIdx="0" clrIdx="1"/>
  <p:cmAuthor id="0" name="PPTer_Tang" initials="" lastIdx="0" clrIdx="0"/>
  <p:cmAuthor id="1" name="pc" initials="p"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tags" Target="tags/tag437.xml" /><Relationship Id="rId23" Type="http://schemas.openxmlformats.org/officeDocument/2006/relationships/presProps" Target="presProps.xml" /><Relationship Id="rId24" Type="http://schemas.openxmlformats.org/officeDocument/2006/relationships/viewProps" Target="viewProps.xml" /><Relationship Id="rId25" Type="http://schemas.openxmlformats.org/officeDocument/2006/relationships/theme" Target="theme/theme1.xml" /><Relationship Id="rId26" Type="http://schemas.openxmlformats.org/officeDocument/2006/relationships/tableStyles" Target="tableStyles.xml" /><Relationship Id="rId3" Type="http://schemas.openxmlformats.org/officeDocument/2006/relationships/slideMaster" Target="slideMasters/slideMaster2.xml" /><Relationship Id="rId4" Type="http://schemas.openxmlformats.org/officeDocument/2006/relationships/notesMaster" Target="notesMasters/notesMaster1.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notesMasters/_rels/notesMaster1.xml.rels>&#65279;<?xml version="1.0" encoding="utf-8" standalone="yes"?><Relationships xmlns="http://schemas.openxmlformats.org/package/2006/relationships"><Relationship Id="rId1" Type="http://schemas.openxmlformats.org/officeDocument/2006/relationships/tags" Target="../tags/tag164.xml" /><Relationship Id="rId2" Type="http://schemas.openxmlformats.org/officeDocument/2006/relationships/tags" Target="../tags/tag165.xml" /><Relationship Id="rId3" Type="http://schemas.openxmlformats.org/officeDocument/2006/relationships/tags" Target="../tags/tag166.xml" /><Relationship Id="rId4" Type="http://schemas.openxmlformats.org/officeDocument/2006/relationships/tags" Target="../tags/tag167.xml" /><Relationship Id="rId5" Type="http://schemas.openxmlformats.org/officeDocument/2006/relationships/tags" Target="../tags/tag168.xml" /><Relationship Id="rId6" Type="http://schemas.openxmlformats.org/officeDocument/2006/relationships/tags" Target="../tags/tag169.xml" /><Relationship Id="rId7" Type="http://schemas.openxmlformats.org/officeDocument/2006/relationships/tags" Target="../tags/tag170.xml" /><Relationship Id="rId8"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3"/>
            </p:custDataLst>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custDataLst>
              <p:tags r:id="rId4"/>
            </p:custDataLst>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custDataLst>
              <p:tags r:id="rId6"/>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7"/>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 Id="rId3" Type="http://schemas.openxmlformats.org/officeDocument/2006/relationships/tags" Target="../tags/tag176.xml" /><Relationship Id="rId4" Type="http://schemas.openxmlformats.org/officeDocument/2006/relationships/tags" Target="../tags/tag177.xml" /><Relationship Id="rId5" Type="http://schemas.openxmlformats.org/officeDocument/2006/relationships/tags" Target="../tags/tag178.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 Id="rId3" Type="http://schemas.openxmlformats.org/officeDocument/2006/relationships/tags" Target="../tags/tag196.xml" /><Relationship Id="rId4" Type="http://schemas.openxmlformats.org/officeDocument/2006/relationships/tags" Target="../tags/tag197.xml" /><Relationship Id="rId5" Type="http://schemas.openxmlformats.org/officeDocument/2006/relationships/tags" Target="../tags/tag198.xml" /><Relationship Id="rId6" Type="http://schemas.openxmlformats.org/officeDocument/2006/relationships/tags" Target="../tags/tag199.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 Id="rId3" Type="http://schemas.openxmlformats.org/officeDocument/2006/relationships/tags" Target="../tags/tag206.xml" /><Relationship Id="rId4" Type="http://schemas.openxmlformats.org/officeDocument/2006/relationships/tags" Target="../tags/tag207.xml" /><Relationship Id="rId5" Type="http://schemas.openxmlformats.org/officeDocument/2006/relationships/tags" Target="../tags/tag208.xml" /><Relationship Id="rId6" Type="http://schemas.openxmlformats.org/officeDocument/2006/relationships/tags" Target="../tags/tag209.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 Id="rId3" Type="http://schemas.openxmlformats.org/officeDocument/2006/relationships/tags" Target="../tags/tag223.xml" /><Relationship Id="rId4" Type="http://schemas.openxmlformats.org/officeDocument/2006/relationships/tags" Target="../tags/tag224.xml" /><Relationship Id="rId5" Type="http://schemas.openxmlformats.org/officeDocument/2006/relationships/tags" Target="../tags/tag225.xml" /><Relationship Id="rId6" Type="http://schemas.openxmlformats.org/officeDocument/2006/relationships/tags" Target="../tags/tag226.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 Id="rId3" Type="http://schemas.openxmlformats.org/officeDocument/2006/relationships/tags" Target="../tags/tag236.xml" /><Relationship Id="rId4" Type="http://schemas.openxmlformats.org/officeDocument/2006/relationships/tags" Target="../tags/tag237.xml" /><Relationship Id="rId5" Type="http://schemas.openxmlformats.org/officeDocument/2006/relationships/tags" Target="../tags/tag238.xml" /><Relationship Id="rId6" Type="http://schemas.openxmlformats.org/officeDocument/2006/relationships/tags" Target="../tags/tag239.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 Id="rId3" Type="http://schemas.openxmlformats.org/officeDocument/2006/relationships/tags" Target="../tags/tag252.xml" /><Relationship Id="rId4" Type="http://schemas.openxmlformats.org/officeDocument/2006/relationships/tags" Target="../tags/tag253.xml" /><Relationship Id="rId5" Type="http://schemas.openxmlformats.org/officeDocument/2006/relationships/tags" Target="../tags/tag254.xml" /><Relationship Id="rId6" Type="http://schemas.openxmlformats.org/officeDocument/2006/relationships/tags" Target="../tags/tag255.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 Id="rId3" Type="http://schemas.openxmlformats.org/officeDocument/2006/relationships/tags" Target="../tags/tag265.xml" /><Relationship Id="rId4" Type="http://schemas.openxmlformats.org/officeDocument/2006/relationships/tags" Target="../tags/tag266.xml" /><Relationship Id="rId5" Type="http://schemas.openxmlformats.org/officeDocument/2006/relationships/tags" Target="../tags/tag267.xml" /><Relationship Id="rId6" Type="http://schemas.openxmlformats.org/officeDocument/2006/relationships/tags" Target="../tags/tag268.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 Id="rId3" Type="http://schemas.openxmlformats.org/officeDocument/2006/relationships/tags" Target="../tags/tag288.xml" /><Relationship Id="rId4" Type="http://schemas.openxmlformats.org/officeDocument/2006/relationships/tags" Target="../tags/tag289.xml" /><Relationship Id="rId5" Type="http://schemas.openxmlformats.org/officeDocument/2006/relationships/tags" Target="../tags/tag290.xml" /><Relationship Id="rId6" Type="http://schemas.openxmlformats.org/officeDocument/2006/relationships/tags" Target="../tags/tag29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 Id="rId3" Type="http://schemas.openxmlformats.org/officeDocument/2006/relationships/tags" Target="../tags/tag303.xml" /><Relationship Id="rId4" Type="http://schemas.openxmlformats.org/officeDocument/2006/relationships/tags" Target="../tags/tag304.xml" /><Relationship Id="rId5" Type="http://schemas.openxmlformats.org/officeDocument/2006/relationships/tags" Target="../tags/tag305.xml" /><Relationship Id="rId6" Type="http://schemas.openxmlformats.org/officeDocument/2006/relationships/tags" Target="../tags/tag306.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 Id="rId3" Type="http://schemas.openxmlformats.org/officeDocument/2006/relationships/tags" Target="../tags/tag320.xml" /><Relationship Id="rId4" Type="http://schemas.openxmlformats.org/officeDocument/2006/relationships/tags" Target="../tags/tag321.xml" /><Relationship Id="rId5" Type="http://schemas.openxmlformats.org/officeDocument/2006/relationships/tags" Target="../tags/tag322.xml" /><Relationship Id="rId6" Type="http://schemas.openxmlformats.org/officeDocument/2006/relationships/tags" Target="../tags/tag323.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 Id="rId3" Type="http://schemas.openxmlformats.org/officeDocument/2006/relationships/tags" Target="../tags/tag339.xml" /><Relationship Id="rId4" Type="http://schemas.openxmlformats.org/officeDocument/2006/relationships/tags" Target="../tags/tag340.xml" /><Relationship Id="rId5" Type="http://schemas.openxmlformats.org/officeDocument/2006/relationships/tags" Target="../tags/tag341.xml" /><Relationship Id="rId6" Type="http://schemas.openxmlformats.org/officeDocument/2006/relationships/tags" Target="../tags/tag342.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 Id="rId3" Type="http://schemas.openxmlformats.org/officeDocument/2006/relationships/tags" Target="../tags/tag355.xml" /><Relationship Id="rId4" Type="http://schemas.openxmlformats.org/officeDocument/2006/relationships/tags" Target="../tags/tag356.xml" /><Relationship Id="rId5" Type="http://schemas.openxmlformats.org/officeDocument/2006/relationships/tags" Target="../tags/tag357.xml" /><Relationship Id="rId6" Type="http://schemas.openxmlformats.org/officeDocument/2006/relationships/tags" Target="../tags/tag358.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 Id="rId3" Type="http://schemas.openxmlformats.org/officeDocument/2006/relationships/tags" Target="../tags/tag370.xml" /><Relationship Id="rId4" Type="http://schemas.openxmlformats.org/officeDocument/2006/relationships/tags" Target="../tags/tag371.xml" /><Relationship Id="rId5" Type="http://schemas.openxmlformats.org/officeDocument/2006/relationships/tags" Target="../tags/tag372.xml" /><Relationship Id="rId6" Type="http://schemas.openxmlformats.org/officeDocument/2006/relationships/tags" Target="../tags/tag373.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 Id="rId3" Type="http://schemas.openxmlformats.org/officeDocument/2006/relationships/tags" Target="../tags/tag385.xml" /><Relationship Id="rId4" Type="http://schemas.openxmlformats.org/officeDocument/2006/relationships/tags" Target="../tags/tag386.xml" /><Relationship Id="rId5" Type="http://schemas.openxmlformats.org/officeDocument/2006/relationships/tags" Target="../tags/tag387.xml" /><Relationship Id="rId6" Type="http://schemas.openxmlformats.org/officeDocument/2006/relationships/tags" Target="../tags/tag388.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 Id="rId3" Type="http://schemas.openxmlformats.org/officeDocument/2006/relationships/tags" Target="../tags/tag397.xml" /><Relationship Id="rId4" Type="http://schemas.openxmlformats.org/officeDocument/2006/relationships/tags" Target="../tags/tag398.xml" /><Relationship Id="rId5" Type="http://schemas.openxmlformats.org/officeDocument/2006/relationships/tags" Target="../tags/tag399.xml" /><Relationship Id="rId6" Type="http://schemas.openxmlformats.org/officeDocument/2006/relationships/tags" Target="../tags/tag400.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 Id="rId3" Type="http://schemas.openxmlformats.org/officeDocument/2006/relationships/tags" Target="../tags/tag409.xml" /><Relationship Id="rId4" Type="http://schemas.openxmlformats.org/officeDocument/2006/relationships/tags" Target="../tags/tag410.xml" /><Relationship Id="rId5" Type="http://schemas.openxmlformats.org/officeDocument/2006/relationships/tags" Target="../tags/tag411.xml" /><Relationship Id="rId6" Type="http://schemas.openxmlformats.org/officeDocument/2006/relationships/tags" Target="../tags/tag412.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3</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r>
              <a:rPr lang="zh-CN" altLang="en-US"/>
              <a:t>据</a:t>
            </a:r>
            <a:r>
              <a:rPr lang="en-US" altLang="zh-CN"/>
              <a:t>2020</a:t>
            </a:r>
            <a:r>
              <a:rPr lang="zh-CN" altLang="en-US"/>
              <a:t>年全国三卷历史真题改编</a:t>
            </a: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4</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5</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6</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7</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8</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9</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10</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11</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12</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13</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14</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15</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16</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r>
              <a:rPr lang="zh-CN" altLang="en-US"/>
              <a:t>据</a:t>
            </a:r>
            <a:r>
              <a:rPr lang="en-US" altLang="zh-CN"/>
              <a:t>2020</a:t>
            </a:r>
            <a:r>
              <a:rPr lang="zh-CN" altLang="en-US"/>
              <a:t>年全国三卷历史真题改编</a:t>
            </a: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17</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tags" Target="../tags/tag8.xml" /><Relationship Id="rId3" Type="http://schemas.openxmlformats.org/officeDocument/2006/relationships/tags" Target="../tags/tag9.xml" /><Relationship Id="rId4" Type="http://schemas.openxmlformats.org/officeDocument/2006/relationships/tags" Target="../tags/tag10.xml" /><Relationship Id="rId5" Type="http://schemas.openxmlformats.org/officeDocument/2006/relationships/tags" Target="../tags/tag11.xml" /><Relationship Id="rId6" Type="http://schemas.openxmlformats.org/officeDocument/2006/relationships/tags" Target="../tags/tag12.xml" /><Relationship Id="rId7"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3.xml" /><Relationship Id="rId2" Type="http://schemas.openxmlformats.org/officeDocument/2006/relationships/tags" Target="../tags/tag14.xml" /><Relationship Id="rId3" Type="http://schemas.openxmlformats.org/officeDocument/2006/relationships/tags" Target="../tags/tag15.xml" /><Relationship Id="rId4" Type="http://schemas.openxmlformats.org/officeDocument/2006/relationships/tags" Target="../tags/tag16.xml" /><Relationship Id="rId5" Type="http://schemas.openxmlformats.org/officeDocument/2006/relationships/tags" Target="../tags/tag17.xml" /><Relationship Id="rId6" Type="http://schemas.openxmlformats.org/officeDocument/2006/relationships/tags" Target="../tags/tag18.xml" /><Relationship Id="rId7"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9.xml" /><Relationship Id="rId2" Type="http://schemas.openxmlformats.org/officeDocument/2006/relationships/tags" Target="../tags/tag20.xml" /><Relationship Id="rId3" Type="http://schemas.openxmlformats.org/officeDocument/2006/relationships/tags" Target="../tags/tag21.xml" /><Relationship Id="rId4" Type="http://schemas.openxmlformats.org/officeDocument/2006/relationships/tags" Target="../tags/tag22.xml" /><Relationship Id="rId5" Type="http://schemas.openxmlformats.org/officeDocument/2006/relationships/tags" Target="../tags/tag23.xml" /><Relationship Id="rId6" Type="http://schemas.openxmlformats.org/officeDocument/2006/relationships/tags" Target="../tags/tag24.xml" /><Relationship Id="rId7" Type="http://schemas.openxmlformats.org/officeDocument/2006/relationships/tags" Target="../tags/tag25.xml" /><Relationship Id="rId8"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6.xml" /><Relationship Id="rId10" Type="http://schemas.openxmlformats.org/officeDocument/2006/relationships/slideMaster" Target="../slideMasters/slideMaster1.xml" /><Relationship Id="rId2" Type="http://schemas.openxmlformats.org/officeDocument/2006/relationships/tags" Target="../tags/tag27.xml" /><Relationship Id="rId3" Type="http://schemas.openxmlformats.org/officeDocument/2006/relationships/tags" Target="../tags/tag28.xml" /><Relationship Id="rId4" Type="http://schemas.openxmlformats.org/officeDocument/2006/relationships/tags" Target="../tags/tag29.xml" /><Relationship Id="rId5" Type="http://schemas.openxmlformats.org/officeDocument/2006/relationships/tags" Target="../tags/tag30.xml" /><Relationship Id="rId6" Type="http://schemas.openxmlformats.org/officeDocument/2006/relationships/tags" Target="../tags/tag31.xml" /><Relationship Id="rId7" Type="http://schemas.openxmlformats.org/officeDocument/2006/relationships/tags" Target="../tags/tag32.xml" /><Relationship Id="rId8" Type="http://schemas.openxmlformats.org/officeDocument/2006/relationships/tags" Target="../tags/tag33.xml" /><Relationship Id="rId9" Type="http://schemas.openxmlformats.org/officeDocument/2006/relationships/tags" Target="../tags/tag34.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5.xml" /><Relationship Id="rId2" Type="http://schemas.openxmlformats.org/officeDocument/2006/relationships/tags" Target="../tags/tag36.xml" /><Relationship Id="rId3" Type="http://schemas.openxmlformats.org/officeDocument/2006/relationships/tags" Target="../tags/tag37.xml" /><Relationship Id="rId4" Type="http://schemas.openxmlformats.org/officeDocument/2006/relationships/tags" Target="../tags/tag38.xml" /><Relationship Id="rId5" Type="http://schemas.openxmlformats.org/officeDocument/2006/relationships/tags" Target="../tags/tag39.xml" /><Relationship Id="rId6"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40.xml" /><Relationship Id="rId2" Type="http://schemas.openxmlformats.org/officeDocument/2006/relationships/tags" Target="../tags/tag41.xml" /><Relationship Id="rId3" Type="http://schemas.openxmlformats.org/officeDocument/2006/relationships/tags" Target="../tags/tag42.xml" /><Relationship Id="rId4" Type="http://schemas.openxmlformats.org/officeDocument/2006/relationships/tags" Target="../tags/tag43.xml" /><Relationship Id="rId5"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44.xml" /><Relationship Id="rId2" Type="http://schemas.openxmlformats.org/officeDocument/2006/relationships/tags" Target="../tags/tag45.xml" /><Relationship Id="rId3" Type="http://schemas.openxmlformats.org/officeDocument/2006/relationships/tags" Target="../tags/tag46.xml" /><Relationship Id="rId4" Type="http://schemas.openxmlformats.org/officeDocument/2006/relationships/tags" Target="../tags/tag47.xml" /><Relationship Id="rId5" Type="http://schemas.openxmlformats.org/officeDocument/2006/relationships/tags" Target="../tags/tag48.xml" /><Relationship Id="rId6" Type="http://schemas.openxmlformats.org/officeDocument/2006/relationships/tags" Target="../tags/tag49.xml" /><Relationship Id="rId7" Type="http://schemas.openxmlformats.org/officeDocument/2006/relationships/tags" Target="../tags/tag50.xml" /><Relationship Id="rId8"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51.xml" /><Relationship Id="rId2" Type="http://schemas.openxmlformats.org/officeDocument/2006/relationships/tags" Target="../tags/tag52.xml" /><Relationship Id="rId3" Type="http://schemas.openxmlformats.org/officeDocument/2006/relationships/tags" Target="../tags/tag53.xml" /><Relationship Id="rId4" Type="http://schemas.openxmlformats.org/officeDocument/2006/relationships/tags" Target="../tags/tag54.xml" /><Relationship Id="rId5" Type="http://schemas.openxmlformats.org/officeDocument/2006/relationships/tags" Target="../tags/tag55.xml" /><Relationship Id="rId6" Type="http://schemas.openxmlformats.org/officeDocument/2006/relationships/tags" Target="../tags/tag56.xml" /><Relationship Id="rId7" Type="http://schemas.openxmlformats.org/officeDocument/2006/relationships/tags" Target="../tags/tag57.xml" /><Relationship Id="rId8"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58.xml" /><Relationship Id="rId2" Type="http://schemas.openxmlformats.org/officeDocument/2006/relationships/tags" Target="../tags/tag59.xml" /><Relationship Id="rId3" Type="http://schemas.openxmlformats.org/officeDocument/2006/relationships/tags" Target="../tags/tag60.xml" /><Relationship Id="rId4" Type="http://schemas.openxmlformats.org/officeDocument/2006/relationships/tags" Target="../tags/tag61.xml" /><Relationship Id="rId5" Type="http://schemas.openxmlformats.org/officeDocument/2006/relationships/tags" Target="../tags/tag62.xml" /><Relationship Id="rId6" Type="http://schemas.openxmlformats.org/officeDocument/2006/relationships/tags" Target="../tags/tag63.xml" /><Relationship Id="rId7"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64.xml" /><Relationship Id="rId2" Type="http://schemas.openxmlformats.org/officeDocument/2006/relationships/tags" Target="../tags/tag65.xml" /><Relationship Id="rId3" Type="http://schemas.openxmlformats.org/officeDocument/2006/relationships/tags" Target="../tags/tag66.xml" /><Relationship Id="rId4" Type="http://schemas.openxmlformats.org/officeDocument/2006/relationships/tags" Target="../tags/tag67.xml" /><Relationship Id="rId5" Type="http://schemas.openxmlformats.org/officeDocument/2006/relationships/tags" Target="../tags/tag68.xml" /><Relationship Id="rId6" Type="http://schemas.openxmlformats.org/officeDocument/2006/relationships/tags" Target="../tags/tag69.xml" /><Relationship Id="rId7"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76.xml" /><Relationship Id="rId2" Type="http://schemas.openxmlformats.org/officeDocument/2006/relationships/tags" Target="../tags/tag77.xml" /><Relationship Id="rId3" Type="http://schemas.openxmlformats.org/officeDocument/2006/relationships/tags" Target="../tags/tag78.xml" /><Relationship Id="rId4" Type="http://schemas.openxmlformats.org/officeDocument/2006/relationships/tags" Target="../tags/tag79.xml" /><Relationship Id="rId5" Type="http://schemas.openxmlformats.org/officeDocument/2006/relationships/tags" Target="../tags/tag80.xml" /><Relationship Id="rId6" Type="http://schemas.openxmlformats.org/officeDocument/2006/relationships/tags" Target="../tags/tag81.xml" /><Relationship Id="rId7" Type="http://schemas.openxmlformats.org/officeDocument/2006/relationships/tags" Target="../tags/tag82.xml" /><Relationship Id="rId8"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83.xml" /><Relationship Id="rId2" Type="http://schemas.openxmlformats.org/officeDocument/2006/relationships/tags" Target="../tags/tag84.xml" /><Relationship Id="rId3" Type="http://schemas.openxmlformats.org/officeDocument/2006/relationships/tags" Target="../tags/tag85.xml" /><Relationship Id="rId4" Type="http://schemas.openxmlformats.org/officeDocument/2006/relationships/tags" Target="../tags/tag86.xml" /><Relationship Id="rId5" Type="http://schemas.openxmlformats.org/officeDocument/2006/relationships/tags" Target="../tags/tag87.xml" /><Relationship Id="rId6" Type="http://schemas.openxmlformats.org/officeDocument/2006/relationships/tags" Target="../tags/tag88.xml" /><Relationship Id="rId7" Type="http://schemas.openxmlformats.org/officeDocument/2006/relationships/tags" Target="../tags/tag89.xml" /><Relationship Id="rId8"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90.xml" /><Relationship Id="rId2" Type="http://schemas.openxmlformats.org/officeDocument/2006/relationships/tags" Target="../tags/tag91.xml" /><Relationship Id="rId3" Type="http://schemas.openxmlformats.org/officeDocument/2006/relationships/tags" Target="../tags/tag92.xml" /><Relationship Id="rId4" Type="http://schemas.openxmlformats.org/officeDocument/2006/relationships/tags" Target="../tags/tag93.xml" /><Relationship Id="rId5" Type="http://schemas.openxmlformats.org/officeDocument/2006/relationships/tags" Target="../tags/tag94.xml" /><Relationship Id="rId6" Type="http://schemas.openxmlformats.org/officeDocument/2006/relationships/tags" Target="../tags/tag95.xml" /><Relationship Id="rId7" Type="http://schemas.openxmlformats.org/officeDocument/2006/relationships/tags" Target="../tags/tag96.xml" /><Relationship Id="rId8"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97.xml" /><Relationship Id="rId2" Type="http://schemas.openxmlformats.org/officeDocument/2006/relationships/tags" Target="../tags/tag98.xml" /><Relationship Id="rId3" Type="http://schemas.openxmlformats.org/officeDocument/2006/relationships/tags" Target="../tags/tag99.xml" /><Relationship Id="rId4" Type="http://schemas.openxmlformats.org/officeDocument/2006/relationships/tags" Target="../tags/tag100.xml" /><Relationship Id="rId5" Type="http://schemas.openxmlformats.org/officeDocument/2006/relationships/tags" Target="../tags/tag101.xml" /><Relationship Id="rId6" Type="http://schemas.openxmlformats.org/officeDocument/2006/relationships/tags" Target="../tags/tag102.xml" /><Relationship Id="rId7" Type="http://schemas.openxmlformats.org/officeDocument/2006/relationships/tags" Target="../tags/tag103.xml" /><Relationship Id="rId8" Type="http://schemas.openxmlformats.org/officeDocument/2006/relationships/tags" Target="../tags/tag104.xml" /><Relationship Id="rId9"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105.xml" /><Relationship Id="rId10" Type="http://schemas.openxmlformats.org/officeDocument/2006/relationships/tags" Target="../tags/tag114.xml" /><Relationship Id="rId11" Type="http://schemas.openxmlformats.org/officeDocument/2006/relationships/slideMaster" Target="../slideMasters/slideMaster2.xml" /><Relationship Id="rId2" Type="http://schemas.openxmlformats.org/officeDocument/2006/relationships/tags" Target="../tags/tag106.xml" /><Relationship Id="rId3" Type="http://schemas.openxmlformats.org/officeDocument/2006/relationships/tags" Target="../tags/tag107.xml" /><Relationship Id="rId4" Type="http://schemas.openxmlformats.org/officeDocument/2006/relationships/tags" Target="../tags/tag108.xml" /><Relationship Id="rId5" Type="http://schemas.openxmlformats.org/officeDocument/2006/relationships/tags" Target="../tags/tag109.xml" /><Relationship Id="rId6" Type="http://schemas.openxmlformats.org/officeDocument/2006/relationships/tags" Target="../tags/tag110.xml" /><Relationship Id="rId7" Type="http://schemas.openxmlformats.org/officeDocument/2006/relationships/tags" Target="../tags/tag111.xml" /><Relationship Id="rId8" Type="http://schemas.openxmlformats.org/officeDocument/2006/relationships/tags" Target="../tags/tag112.xml" /><Relationship Id="rId9" Type="http://schemas.openxmlformats.org/officeDocument/2006/relationships/tags" Target="../tags/tag113.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115.xml" /><Relationship Id="rId2" Type="http://schemas.openxmlformats.org/officeDocument/2006/relationships/tags" Target="../tags/tag116.xml" /><Relationship Id="rId3" Type="http://schemas.openxmlformats.org/officeDocument/2006/relationships/tags" Target="../tags/tag117.xml" /><Relationship Id="rId4" Type="http://schemas.openxmlformats.org/officeDocument/2006/relationships/tags" Target="../tags/tag118.xml" /><Relationship Id="rId5" Type="http://schemas.openxmlformats.org/officeDocument/2006/relationships/tags" Target="../tags/tag119.xml" /><Relationship Id="rId6" Type="http://schemas.openxmlformats.org/officeDocument/2006/relationships/tags" Target="../tags/tag120.xml" /><Relationship Id="rId7"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121.xml" /><Relationship Id="rId2" Type="http://schemas.openxmlformats.org/officeDocument/2006/relationships/tags" Target="../tags/tag122.xml" /><Relationship Id="rId3" Type="http://schemas.openxmlformats.org/officeDocument/2006/relationships/tags" Target="../tags/tag123.xml" /><Relationship Id="rId4" Type="http://schemas.openxmlformats.org/officeDocument/2006/relationships/tags" Target="../tags/tag124.xml" /><Relationship Id="rId5" Type="http://schemas.openxmlformats.org/officeDocument/2006/relationships/tags" Target="../tags/tag125.xml" /><Relationship Id="rId6"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126.xml" /><Relationship Id="rId2" Type="http://schemas.openxmlformats.org/officeDocument/2006/relationships/tags" Target="../tags/tag127.xml" /><Relationship Id="rId3" Type="http://schemas.openxmlformats.org/officeDocument/2006/relationships/tags" Target="../tags/tag128.xml" /><Relationship Id="rId4" Type="http://schemas.openxmlformats.org/officeDocument/2006/relationships/tags" Target="../tags/tag129.xml" /><Relationship Id="rId5" Type="http://schemas.openxmlformats.org/officeDocument/2006/relationships/tags" Target="../tags/tag130.xml" /><Relationship Id="rId6" Type="http://schemas.openxmlformats.org/officeDocument/2006/relationships/tags" Target="../tags/tag131.xml" /><Relationship Id="rId7" Type="http://schemas.openxmlformats.org/officeDocument/2006/relationships/tags" Target="../tags/tag132.xml" /><Relationship Id="rId8" Type="http://schemas.openxmlformats.org/officeDocument/2006/relationships/tags" Target="../tags/tag133.xml" /><Relationship Id="rId9"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tags" Target="../tags/tag134.xml" /><Relationship Id="rId2" Type="http://schemas.openxmlformats.org/officeDocument/2006/relationships/tags" Target="../tags/tag135.xml" /><Relationship Id="rId3" Type="http://schemas.openxmlformats.org/officeDocument/2006/relationships/tags" Target="../tags/tag136.xml" /><Relationship Id="rId4" Type="http://schemas.openxmlformats.org/officeDocument/2006/relationships/tags" Target="../tags/tag137.xml" /><Relationship Id="rId5" Type="http://schemas.openxmlformats.org/officeDocument/2006/relationships/tags" Target="../tags/tag138.xml" /><Relationship Id="rId6" Type="http://schemas.openxmlformats.org/officeDocument/2006/relationships/tags" Target="../tags/tag139.xml" /><Relationship Id="rId7" Type="http://schemas.openxmlformats.org/officeDocument/2006/relationships/tags" Target="../tags/tag140.xml" /><Relationship Id="rId8"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tags" Target="../tags/tag141.xml" /><Relationship Id="rId2" Type="http://schemas.openxmlformats.org/officeDocument/2006/relationships/tags" Target="../tags/tag142.xml" /><Relationship Id="rId3" Type="http://schemas.openxmlformats.org/officeDocument/2006/relationships/tags" Target="../tags/tag143.xml" /><Relationship Id="rId4" Type="http://schemas.openxmlformats.org/officeDocument/2006/relationships/tags" Target="../tags/tag144.xml" /><Relationship Id="rId5" Type="http://schemas.openxmlformats.org/officeDocument/2006/relationships/tags" Target="../tags/tag145.xml" /><Relationship Id="rId6" Type="http://schemas.openxmlformats.org/officeDocument/2006/relationships/tags" Target="../tags/tag146.xml" /><Relationship Id="rId7"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tags" Target="../tags/tag147.xml" /><Relationship Id="rId2" Type="http://schemas.openxmlformats.org/officeDocument/2006/relationships/tags" Target="../tags/tag148.xml" /><Relationship Id="rId3" Type="http://schemas.openxmlformats.org/officeDocument/2006/relationships/tags" Target="../tags/tag149.xml" /><Relationship Id="rId4" Type="http://schemas.openxmlformats.org/officeDocument/2006/relationships/tags" Target="../tags/tag150.xml" /><Relationship Id="rId5" Type="http://schemas.openxmlformats.org/officeDocument/2006/relationships/tags" Target="../tags/tag151.xml" /><Relationship Id="rId6" Type="http://schemas.openxmlformats.org/officeDocument/2006/relationships/tags" Target="../tags/tag152.xml" /><Relationship Id="rId7"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tags" Target="../tags/tag153.xml" /><Relationship Id="rId2" Type="http://schemas.openxmlformats.org/officeDocument/2006/relationships/tags" Target="../tags/tag154.xml" /><Relationship Id="rId3" Type="http://schemas.openxmlformats.org/officeDocument/2006/relationships/tags" Target="../tags/tag155.xml" /><Relationship Id="rId4" Type="http://schemas.openxmlformats.org/officeDocument/2006/relationships/tags" Target="../tags/tag156.xml" /><Relationship Id="rId5"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custDataLst>
            <p:tags r:id="rId1"/>
          </p:custDataLst>
        </p:nvPr>
      </p:nvGrpSpPr>
      <p:grpSpPr>
        <a:xfrm>
          <a:off x="0" y="0"/>
          <a:ext cx="0" cy="0"/>
        </a:xfrm>
      </p:grpSpPr>
      <p:sp>
        <p:nvSpPr>
          <p:cNvPr id="2" name="标题 1"/>
          <p:cNvSpPr>
            <a:spLocks noGrp="1"/>
          </p:cNvSpPr>
          <p:nvPr>
            <p:ph type="ctrTitle"/>
            <p:custDataLst>
              <p:tags r:id="rId2"/>
            </p:custDataLst>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custDataLst>
              <p:tags r:id="rId3"/>
            </p:custDataLst>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custDataLst>
              <p:tags r:id="rId3"/>
            </p:custDataLst>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custDataLst>
              <p:tags r:id="rId3"/>
            </p:custDataLst>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custDataLst>
              <p:tags r:id="rId4"/>
            </p:custDataLst>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custDataLst>
              <p:tags r:id="rId5"/>
            </p:custDataLst>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custDataLst>
              <p:tags r:id="rId3"/>
            </p:custDataLst>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custDataLst>
              <p:tags r:id="rId4"/>
            </p:custDataLst>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custDataLst>
              <p:tags r:id="rId5"/>
            </p:custDataLst>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custDataLst>
              <p:tags r:id="rId6"/>
            </p:custDataLst>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custDataLst>
              <p:tags r:id="rId7"/>
            </p:custDataLst>
          </p:nvPr>
        </p:nvSpPr>
        <p:spPr/>
        <p:txBody>
          <a:bodyPr/>
          <a:lstStyle/>
          <a:p>
            <a:fld id="{D997B5FA-0921-464F-AAE1-844C04324D75}" type="datetimeFigureOut">
              <a:rPr lang="zh-CN" altLang="en-US" smtClean="0"/>
              <a:t/>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D997B5FA-0921-464F-AAE1-844C04324D75}"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fld id="{D997B5FA-0921-464F-AAE1-844C04324D75}" type="datetimeFigureOut">
              <a:rPr lang="zh-CN" altLang="en-US" smtClean="0"/>
              <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custDataLst>
              <p:tags r:id="rId4"/>
            </p:custDataLst>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custDataLst>
              <p:tags r:id="rId5"/>
            </p:custDataLst>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custDataLst>
              <p:tags r:id="rId3"/>
            </p:custDataLst>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custDataLst>
              <p:tags r:id="rId4"/>
            </p:custDataLst>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custDataLst>
              <p:tags r:id="rId5"/>
            </p:custDataLst>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custDataLst>
              <p:tags r:id="rId3"/>
            </p:custDataLst>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custDataLst>
            <p:tags r:id="rId1"/>
          </p:custDataLst>
        </p:nvPr>
      </p:nvGrpSpPr>
      <p:grpSpPr>
        <a:xfrm>
          <a:off x="0" y="0"/>
          <a:ext cx="0" cy="0"/>
        </a:xfrm>
      </p:grpSpPr>
      <p:sp>
        <p:nvSpPr>
          <p:cNvPr id="2" name="竖排标题 1"/>
          <p:cNvSpPr>
            <a:spLocks noGrp="1"/>
          </p:cNvSpPr>
          <p:nvPr>
            <p:ph type="title" orient="vert"/>
            <p:custDataLst>
              <p:tags r:id="rId2"/>
            </p:custDataLs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custDataLst>
              <p:tags r:id="rId3"/>
            </p:custDataLst>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custDataLst>
            <p:tags r:id="rId1"/>
          </p:custDataLst>
        </p:nvPr>
      </p:nvGrpSpPr>
      <p:grpSpPr>
        <a:xfrm>
          <a:off x="0" y="0"/>
          <a: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spc="600"/>
            </a:lvl1pPr>
          </a:lstStyle>
          <a:p>
            <a:r>
              <a:rPr lang="zh-CN" altLang="en-US"/>
              <a:t>单击此处编辑标题</a:t>
            </a:r>
            <a:endParaRPr lang="zh-CN" altLang="en-US"/>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endParaRPr lang="zh-CN" altLang="en-US"/>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
        <p:nvSpPr>
          <p:cNvPr id="4" name="KSO_TEMPLATE" hidden="1"/>
          <p:cNvSpPr/>
          <p:nvPr>
            <p:custDataLst>
              <p:tags r:id="rId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微软雅黑" panose="020b0503020204020204" charset="-122"/>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3"/>
            </p:custDataLst>
          </p:nvPr>
        </p:nvSpPr>
        <p:spPr>
          <a:xfrm>
            <a:off x="669882" y="952508"/>
            <a:ext cx="10852237"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
        <p:nvSpPr>
          <p:cNvPr id="7" name="KSO_TEMPLATE" hidden="1"/>
          <p:cNvSpPr/>
          <p:nvPr>
            <p:custDataLst>
              <p:tags r:id="rId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u="none" strike="noStrike" kern="1200" cap="none" spc="300" normalizeH="0">
                <a:solidFill>
                  <a:schemeClr val="tx1"/>
                </a:solidFill>
                <a:uFillTx/>
                <a:latin typeface="微软雅黑" panose="020b0503020204020204" charset="-122"/>
                <a:ea typeface="微软雅黑" panose="020b0503020204020204" charset="-122"/>
              </a:defRPr>
            </a:lvl1pPr>
          </a:lstStyle>
          <a:p>
            <a:r>
              <a:rPr lang="zh-CN" altLang="en-US"/>
              <a:t>单击此处编辑母版标题样式</a:t>
            </a:r>
            <a:endParaRPr lang="zh-CN" altLang="en-US"/>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
        <p:nvSpPr>
          <p:cNvPr id="7" name="KSO_TEMPLATE" hidden="1"/>
          <p:cNvSpPr/>
          <p:nvPr>
            <p:custDataLst>
              <p:tags r:id="rId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微软雅黑" panose="020b0503020204020204" charset="-122"/>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3"/>
            </p:custDataLst>
          </p:nvPr>
        </p:nvSpPr>
        <p:spPr>
          <a:xfrm>
            <a:off x="669930" y="952508"/>
            <a:ext cx="5283242"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4"/>
            </p:custDataLst>
          </p:nvPr>
        </p:nvSpPr>
        <p:spPr>
          <a:xfrm>
            <a:off x="6238877" y="952508"/>
            <a:ext cx="5283242" cy="5388907"/>
          </a:xfrm>
        </p:spPr>
        <p:txBody>
          <a:bodyPr>
            <a:noAutofit/>
          </a:bodyPr>
          <a:lstStyle>
            <a:lvl1pPr>
              <a:defRPr sz="1600">
                <a:latin typeface="微软雅黑" panose="020b0503020204020204" charset="-122"/>
                <a:ea typeface="微软雅黑" panose="020b0503020204020204" charset="-122"/>
              </a:defRPr>
            </a:lvl1pPr>
            <a:lvl2pPr>
              <a:defRPr sz="1600">
                <a:latin typeface="微软雅黑" panose="020b0503020204020204" charset="-122"/>
                <a:ea typeface="微软雅黑" panose="020b0503020204020204" charset="-122"/>
              </a:defRPr>
            </a:lvl2pPr>
            <a:lvl3pPr>
              <a:defRPr sz="1600">
                <a:latin typeface="微软雅黑" panose="020b0503020204020204" charset="-122"/>
                <a:ea typeface="微软雅黑" panose="020b0503020204020204" charset="-122"/>
              </a:defRPr>
            </a:lvl3pPr>
            <a:lvl4pPr>
              <a:defRPr sz="1600">
                <a:latin typeface="微软雅黑" panose="020b0503020204020204" charset="-122"/>
                <a:ea typeface="微软雅黑" panose="020b0503020204020204" charset="-122"/>
              </a:defRPr>
            </a:lvl4pPr>
            <a:lvl5pPr>
              <a:defRPr sz="1600">
                <a:latin typeface="微软雅黑" panose="020b0503020204020204" charset="-122"/>
                <a:ea typeface="微软雅黑" panose="020b050302020402020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t/>
            </a:fld>
            <a:endParaRPr lang="zh-CN" altLang="en-US"/>
          </a:p>
        </p:txBody>
      </p:sp>
      <p:sp>
        <p:nvSpPr>
          <p:cNvPr id="8" name="KSO_TEMPLATE" hidden="1"/>
          <p:cNvSpPr/>
          <p:nvPr>
            <p:custDataLst>
              <p:tags r:id="rId8"/>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微软雅黑" panose="020b0503020204020204" charset="-122"/>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3"/>
            </p:custDataLst>
          </p:nvPr>
        </p:nvSpPr>
        <p:spPr>
          <a:xfrm>
            <a:off x="669930" y="952508"/>
            <a:ext cx="5283242" cy="381003"/>
          </a:xfrm>
        </p:spPr>
        <p:txBody>
          <a:bodyPr lIns="101600" tIns="38100" rIns="76200" bIns="38100" anchor="t" anchorCtr="0">
            <a:noAutofit/>
          </a:bodyPr>
          <a:lstStyle>
            <a:lvl1pPr marL="0" indent="0" eaLnBrk="1" fontAlgn="auto" latinLnBrk="0" hangingPunct="1">
              <a:lnSpc>
                <a:spcPct val="100000"/>
              </a:lnSpc>
              <a:spcAft>
                <a:spcPct val="0"/>
              </a:spcAft>
              <a:buNone/>
              <a:defRPr sz="2000" b="0" u="none" strike="noStrike" kern="1200" cap="none" spc="200" normalizeH="0" baseline="0">
                <a:solidFill>
                  <a:schemeClr val="tx1"/>
                </a:solidFill>
                <a:uFillTx/>
                <a:latin typeface="微软雅黑" panose="020b0503020204020204" charset="-122"/>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4"/>
            </p:custDataLst>
          </p:nvPr>
        </p:nvSpPr>
        <p:spPr>
          <a:xfrm>
            <a:off x="669925" y="1406525"/>
            <a:ext cx="5283200"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5"/>
            </p:custDataLst>
          </p:nvPr>
        </p:nvSpPr>
        <p:spPr>
          <a:xfrm>
            <a:off x="6235750" y="952508"/>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0" i="0" u="none" strike="noStrike" kern="1200" cap="none" spc="200" normalizeH="0" baseline="0" noProof="1">
                <a:solidFill>
                  <a:schemeClr val="tx1"/>
                </a:solidFill>
                <a:uFillTx/>
                <a:latin typeface="微软雅黑" panose="020b0503020204020204" charset="-122"/>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406525"/>
            <a:ext cx="5283242"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t/>
            </a:fld>
            <a:endParaRPr lang="zh-CN" altLang="en-US"/>
          </a:p>
        </p:txBody>
      </p:sp>
      <p:sp>
        <p:nvSpPr>
          <p:cNvPr id="10" name="KSO_TEMPLATE" hidden="1"/>
          <p:cNvSpPr/>
          <p:nvPr>
            <p:custDataLst>
              <p:tags r:id="rId10"/>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微软雅黑" panose="020b0503020204020204" charset="-122"/>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
        <p:nvSpPr>
          <p:cNvPr id="6" name="KSO_TEMPLATE" hidden="1"/>
          <p:cNvSpPr/>
          <p:nvPr>
            <p:custDataLst>
              <p:tags r:id="rId6"/>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
        <p:nvSpPr>
          <p:cNvPr id="5" name="KSO_TEMPLATE" hidden="1"/>
          <p:cNvSpPr/>
          <p:nvPr>
            <p:custDataLst>
              <p:tags r:id="rId5"/>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69930"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微软雅黑" panose="020b0503020204020204" charset="-122"/>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图片占位符 2"/>
          <p:cNvSpPr>
            <a:spLocks noGrp="1"/>
          </p:cNvSpPr>
          <p:nvPr>
            <p:ph type="pic" idx="1"/>
            <p:custDataLst>
              <p:tags r:id="rId3"/>
            </p:custDataLst>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4"/>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5"/>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FABC47A4-756D-490B-A52F-7D9E2C9FC05F}" type="slidenum">
              <a:rPr lang="zh-CN" altLang="en-US" smtClean="0"/>
              <a:t/>
            </a:fld>
            <a:endParaRPr lang="zh-CN" altLang="en-US"/>
          </a:p>
        </p:txBody>
      </p:sp>
      <p:sp>
        <p:nvSpPr>
          <p:cNvPr id="8" name="KSO_TEMPLATE" hidden="1"/>
          <p:cNvSpPr/>
          <p:nvPr>
            <p:custDataLst>
              <p:tags r:id="rId8"/>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custDataLst>
            <p:tags r:id="rId1"/>
          </p:custDataLst>
        </p:nvPr>
      </p:nvGrpSpPr>
      <p:grpSpPr>
        <a:xfrm>
          <a:off x="0" y="0"/>
          <a: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ct val="0"/>
              </a:spcAft>
              <a:buNone/>
              <a:defRPr kumimoji="0" lang="zh-CN" altLang="en-US" sz="2400" b="1" i="0" u="none" strike="noStrike" kern="1200" cap="none" spc="200" normalizeH="0" baseline="0" noProof="1">
                <a:solidFill>
                  <a:schemeClr val="tx1"/>
                </a:solidFill>
                <a:uFillTx/>
                <a:latin typeface="微软雅黑" panose="020b0503020204020204" charset="-122"/>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latin typeface="微软雅黑" panose="020b0503020204020204" charset="-122"/>
                <a:ea typeface="微软雅黑" panose="020b0503020204020204" charset="-122"/>
              </a:defRPr>
            </a:lvl1pPr>
            <a:lvl2pPr indent="0" eaLnBrk="1" fontAlgn="auto" latinLnBrk="0" hangingPunct="1">
              <a:defRPr>
                <a:latin typeface="微软雅黑" panose="020b0503020204020204" charset="-122"/>
                <a:ea typeface="微软雅黑" panose="020b0503020204020204" charset="-122"/>
              </a:defRPr>
            </a:lvl2pPr>
            <a:lvl3pPr indent="0" eaLnBrk="1" fontAlgn="auto" latinLnBrk="0" hangingPunct="1">
              <a:defRPr>
                <a:latin typeface="微软雅黑" panose="020b0503020204020204" charset="-122"/>
                <a:ea typeface="微软雅黑" panose="020b0503020204020204" charset="-122"/>
              </a:defRPr>
            </a:lvl3pPr>
            <a:lvl4pPr indent="0" eaLnBrk="1" fontAlgn="auto" latinLnBrk="0" hangingPunct="1">
              <a:defRPr>
                <a:latin typeface="微软雅黑" panose="020b0503020204020204" charset="-122"/>
                <a:ea typeface="微软雅黑" panose="020b0503020204020204" charset="-122"/>
              </a:defRPr>
            </a:lvl4pPr>
            <a:lvl5pPr indent="0" eaLnBrk="1" fontAlgn="auto" latinLnBrk="0" hangingPunct="1">
              <a:defRPr>
                <a:latin typeface="微软雅黑" panose="020b0503020204020204" charset="-122"/>
                <a:ea typeface="微软雅黑" panose="020b050302020402020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
        <p:nvSpPr>
          <p:cNvPr id="7" name="KSO_TEMPLATE" hidden="1"/>
          <p:cNvSpPr/>
          <p:nvPr>
            <p:custDataLst>
              <p:tags r:id="rId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custDataLst>
            <p:tags r:id="rId1"/>
          </p:custDataLst>
        </p:nvPr>
      </p:nvGrpSpPr>
      <p:grpSpPr>
        <a:xfrm>
          <a:off x="0" y="0"/>
          <a: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5"/>
            </p:custDataLst>
          </p:nvPr>
        </p:nvSpPr>
        <p:spPr>
          <a:xfrm>
            <a:off x="669930" y="952508"/>
            <a:ext cx="10852237" cy="5388907"/>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2" name="KSO_TEMPLATE" hidden="1"/>
          <p:cNvSpPr/>
          <p:nvPr>
            <p:custDataLst>
              <p:tags r:id="rId6"/>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custDataLst>
            <p:tags r:id="rId1"/>
          </p:custDataLst>
        </p:nvPr>
      </p:nvGrpSpPr>
      <p:grpSpPr>
        <a:xfrm>
          <a:off x="0" y="0"/>
          <a:ext cx="0" cy="0"/>
        </a:xfrm>
      </p:grpSpPr>
      <p:sp>
        <p:nvSpPr>
          <p:cNvPr id="2" name="标题 1"/>
          <p:cNvSpPr>
            <a:spLocks noGrp="1"/>
          </p:cNvSpPr>
          <p:nvPr>
            <p:ph type="title" hasCustomPrompt="1"/>
            <p:custDataLst>
              <p:tags r:id="rId2"/>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1" i="0" u="none" strike="noStrike" kern="1200" cap="none" spc="600" normalizeH="0" baseline="0" noProof="1">
                <a:solidFill>
                  <a:schemeClr val="tx1"/>
                </a:solidFill>
                <a:uFillTx/>
                <a:latin typeface="微软雅黑" panose="020b0503020204020204" charset="-122"/>
                <a:ea typeface="微软雅黑" panose="020b0503020204020204" charset="-122"/>
                <a:cs typeface="+mj-cs"/>
                <a:sym typeface="+mn-ea"/>
              </a:defRPr>
            </a:lvl1pPr>
          </a:lstStyle>
          <a:p>
            <a:pPr lvl="0"/>
            <a:r>
              <a:rPr>
                <a:sym typeface="+mn-ea"/>
              </a:rPr>
              <a:t>单击此处编辑标题</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
        <p:nvSpPr>
          <p:cNvPr id="6" name="KSO_TEMPLATE" hidden="1"/>
          <p:cNvSpPr/>
          <p:nvPr>
            <p:custDataLst>
              <p:tags r:id="rId6"/>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页1">
    <p:spTree>
      <p:nvGrpSpPr>
        <p:cNvPr id="1" name=""/>
        <p:cNvGrpSpPr/>
        <p:nvPr>
          <p:custDataLst>
            <p:tags r:id="rId1"/>
          </p:custDataLst>
        </p:nvPr>
      </p:nvGrpSpPr>
      <p:grpSpPr>
        <a:xfrm>
          <a:off x="0" y="0"/>
          <a:ext cx="0" cy="0"/>
        </a:xfrm>
      </p:grpSpPr>
      <p:sp>
        <p:nvSpPr>
          <p:cNvPr id="4" name="日期占位符 3"/>
          <p:cNvSpPr>
            <a:spLocks noGrp="1"/>
          </p:cNvSpPr>
          <p:nvPr>
            <p:ph type="dt" sz="half" idx="10"/>
            <p:custDataLst>
              <p:tags r:id="rId2"/>
            </p:custDataLst>
          </p:nvPr>
        </p:nvSpPr>
        <p:spPr/>
        <p:txBody>
          <a:bodyPr/>
          <a:lstStyle/>
          <a:p>
            <a:fld id="{AB2DA330-99E0-4B4D-9C61-82CFEE5A232F}" type="datetimeFigureOut">
              <a:rPr lang="zh-CN" altLang="en-US" smtClean="0"/>
              <a:t/>
            </a:fld>
            <a:endParaRPr lang="zh-CN" altLang="en-US"/>
          </a:p>
        </p:txBody>
      </p:sp>
      <p:sp>
        <p:nvSpPr>
          <p:cNvPr id="5" name="页脚占位符 4"/>
          <p:cNvSpPr>
            <a:spLocks noGrp="1"/>
          </p:cNvSpPr>
          <p:nvPr>
            <p:ph type="ftr" sz="quarter" idx="11"/>
            <p:custDataLst>
              <p:tags r:id="rId3"/>
            </p:custDataLst>
          </p:nvPr>
        </p:nvSpPr>
        <p:spPr/>
        <p:txBody>
          <a:bodyPr/>
          <a:lstStyle/>
          <a:p>
            <a:endParaRPr lang="zh-CN" altLang="en-US"/>
          </a:p>
        </p:txBody>
      </p:sp>
      <p:sp>
        <p:nvSpPr>
          <p:cNvPr id="6" name="灯片编号占位符 5"/>
          <p:cNvSpPr>
            <a:spLocks noGrp="1"/>
          </p:cNvSpPr>
          <p:nvPr>
            <p:ph type="sldNum" sz="quarter" idx="12"/>
            <p:custDataLst>
              <p:tags r:id="rId4"/>
            </p:custDataLst>
          </p:nvPr>
        </p:nvSpPr>
        <p:spPr/>
        <p:txBody>
          <a:bodyPr/>
          <a:lstStyle/>
          <a:p>
            <a:fld id="{08E02866-32EA-4EDE-B1EF-E5D366E4AC42}"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70.xml" /><Relationship Id="rId13" Type="http://schemas.openxmlformats.org/officeDocument/2006/relationships/tags" Target="../tags/tag71.xml" /><Relationship Id="rId14" Type="http://schemas.openxmlformats.org/officeDocument/2006/relationships/tags" Target="../tags/tag72.xml" /><Relationship Id="rId15" Type="http://schemas.openxmlformats.org/officeDocument/2006/relationships/tags" Target="../tags/tag73.xml" /><Relationship Id="rId16" Type="http://schemas.openxmlformats.org/officeDocument/2006/relationships/tags" Target="../tags/tag74.xml" /><Relationship Id="rId17" Type="http://schemas.openxmlformats.org/officeDocument/2006/relationships/tags" Target="../tags/tag75.xml" /><Relationship Id="rId18"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slideLayout" Target="../slideLayouts/slideLayout23.xml" /><Relationship Id="rId13" Type="http://schemas.openxmlformats.org/officeDocument/2006/relationships/tags" Target="../tags/tag157.xml" /><Relationship Id="rId14" Type="http://schemas.openxmlformats.org/officeDocument/2006/relationships/tags" Target="../tags/tag158.xml" /><Relationship Id="rId15" Type="http://schemas.openxmlformats.org/officeDocument/2006/relationships/tags" Target="../tags/tag159.xml" /><Relationship Id="rId16" Type="http://schemas.openxmlformats.org/officeDocument/2006/relationships/tags" Target="../tags/tag160.xml" /><Relationship Id="rId17" Type="http://schemas.openxmlformats.org/officeDocument/2006/relationships/tags" Target="../tags/tag161.xml" /><Relationship Id="rId18" Type="http://schemas.openxmlformats.org/officeDocument/2006/relationships/tags" Target="../tags/tag162.xml" /><Relationship Id="rId19" Type="http://schemas.openxmlformats.org/officeDocument/2006/relationships/tags" Target="../tags/tag163.xml" /><Relationship Id="rId2" Type="http://schemas.openxmlformats.org/officeDocument/2006/relationships/slideLayout" Target="../slideLayouts/slideLayout13.xml" /><Relationship Id="rId20" Type="http://schemas.openxmlformats.org/officeDocument/2006/relationships/theme" Target="../theme/theme2.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custDataLst>
            <p:tags r:id="rId12"/>
          </p:custDataLst>
        </p:nvPr>
      </p:nvGrpSpPr>
      <p:grpSpPr>
        <a:xfrm>
          <a:off x="0" y="0"/>
          <a:ext cx="0" cy="0"/>
        </a:xfrm>
      </p:grpSpPr>
      <p:sp>
        <p:nvSpPr>
          <p:cNvPr id="2"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custDataLst>
              <p:tags r:id="rId15"/>
            </p:custDataLst>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3"/>
            <p:custDataLst>
              <p:tags r:id="rId16"/>
            </p:custDataLst>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7"/>
            </p:custDataLst>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custDataLst>
            <p:tags r:id="rId13"/>
          </p:custDataLst>
        </p:nvPr>
      </p:nvGrpSpPr>
      <p:grpSpPr>
        <a:xfrm>
          <a:off x="0" y="0"/>
          <a:ext cx="0" cy="0"/>
        </a:xfrm>
      </p:grpSpPr>
      <p:sp>
        <p:nvSpPr>
          <p:cNvPr id="2" name="标题占位符 1"/>
          <p:cNvSpPr>
            <a:spLocks noGrp="1"/>
          </p:cNvSpPr>
          <p:nvPr>
            <p:ph type="title"/>
            <p:custDataLst>
              <p:tags r:id="rId14"/>
            </p:custDataLst>
          </p:nvPr>
        </p:nvSpPr>
        <p:spPr>
          <a:xfrm>
            <a:off x="669882" y="443230"/>
            <a:ext cx="10852237" cy="441964"/>
          </a:xfrm>
          <a:prstGeom prst="rect">
            <a:avLst/>
          </a:prstGeom>
        </p:spPr>
        <p:txBody>
          <a:bodyPr vert="horz" lIns="101600" tIns="38100" rIns="76200" bIns="38100" rtlCol="0" anchor="t" anchorCtr="0">
            <a:noAutofit/>
          </a:bodyPr>
          <a:lstStyle/>
          <a:p>
            <a:r>
              <a:rPr lang="zh-CN" altLang="en-US"/>
              <a:t>单击此处编辑母版标题样式</a:t>
            </a:r>
            <a:endParaRPr lang="zh-CN" altLang="en-US"/>
          </a:p>
        </p:txBody>
      </p:sp>
      <p:sp>
        <p:nvSpPr>
          <p:cNvPr id="3" name="文本占位符 2"/>
          <p:cNvSpPr>
            <a:spLocks noGrp="1"/>
          </p:cNvSpPr>
          <p:nvPr>
            <p:ph type="body" idx="1"/>
            <p:custDataLst>
              <p:tags r:id="rId15"/>
            </p:custDataLst>
          </p:nvPr>
        </p:nvSpPr>
        <p:spPr>
          <a:xfrm>
            <a:off x="669882" y="952508"/>
            <a:ext cx="10852237" cy="5388907"/>
          </a:xfrm>
          <a:prstGeom prst="rect">
            <a:avLst/>
          </a:prstGeom>
        </p:spPr>
        <p:txBody>
          <a:bodyPr vert="horz" lIns="101600" tIns="0" rIns="82550" bIns="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6"/>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7"/>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8"/>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t>0</a:t>
            </a:fld>
            <a:endParaRPr lang="zh-CN" altLang="en-US"/>
          </a:p>
        </p:txBody>
      </p:sp>
      <p:sp>
        <p:nvSpPr>
          <p:cNvPr id="7" name="KSO_TEMPLATE" hidden="1"/>
          <p:cNvSpPr/>
          <p:nvPr>
            <p:custDataLst>
              <p:tags r:id="rId19"/>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timing/>
  <p:txStyles>
    <p:titleStyle>
      <a:lvl1pPr algn="l" defTabSz="914400" rtl="0" eaLnBrk="1" fontAlgn="auto" latinLnBrk="0" hangingPunct="1">
        <a:lnSpc>
          <a:spcPct val="100000"/>
        </a:lnSpc>
        <a:spcBef>
          <a:spcPct val="0"/>
        </a:spcBef>
        <a:buNone/>
        <a:defRPr sz="2400" b="1" u="none" strike="noStrike" kern="1200" cap="none" spc="200" normalizeH="0">
          <a:solidFill>
            <a:schemeClr val="tx1"/>
          </a:solidFill>
          <a:uFillTx/>
          <a:latin typeface="微软雅黑" panose="020b0503020204020204" charset="-122"/>
          <a:ea typeface="微软雅黑" panose="020b050302020402020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微软雅黑" panose="020b0503020204020204" charset="-122"/>
          <a:ea typeface="微软雅黑" panose="020b0503020204020204" charset="-122"/>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sz="1600" u="none" strike="noStrike" kern="1200" cap="none" spc="150" normalizeH="0" baseline="0">
          <a:solidFill>
            <a:schemeClr val="tx1"/>
          </a:solidFill>
          <a:uFillTx/>
          <a:latin typeface="微软雅黑" panose="020b0503020204020204" charset="-122"/>
          <a:ea typeface="微软雅黑" panose="020b0503020204020204" charset="-122"/>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微软雅黑" panose="020b0503020204020204" charset="-122"/>
          <a:ea typeface="微软雅黑" panose="020b0503020204020204" charset="-122"/>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微软雅黑" panose="020b0503020204020204" charset="-122"/>
          <a:ea typeface="微软雅黑" panose="020b0503020204020204" charset="-122"/>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71.xml" /><Relationship Id="rId3" Type="http://schemas.openxmlformats.org/officeDocument/2006/relationships/image" Target="../media/image1.jpeg" /><Relationship Id="rId4" Type="http://schemas.openxmlformats.org/officeDocument/2006/relationships/tags" Target="../tags/tag172.xml" /><Relationship Id="rId5" Type="http://schemas.openxmlformats.org/officeDocument/2006/relationships/tags" Target="../tags/tag173.xml" /><Relationship Id="rId6" Type="http://schemas.openxmlformats.org/officeDocument/2006/relationships/tags" Target="../tags/tag174.xml" /><Relationship Id="rId7" Type="http://schemas.openxmlformats.org/officeDocument/2006/relationships/tags" Target="../tags/tag175.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85.xml" /><Relationship Id="rId11" Type="http://schemas.openxmlformats.org/officeDocument/2006/relationships/tags" Target="../tags/tag186.xml" /><Relationship Id="rId12" Type="http://schemas.openxmlformats.org/officeDocument/2006/relationships/tags" Target="../tags/tag187.xml" /><Relationship Id="rId13" Type="http://schemas.openxmlformats.org/officeDocument/2006/relationships/tags" Target="../tags/tag188.xml" /><Relationship Id="rId14" Type="http://schemas.openxmlformats.org/officeDocument/2006/relationships/tags" Target="../tags/tag189.xml" /><Relationship Id="rId15" Type="http://schemas.openxmlformats.org/officeDocument/2006/relationships/tags" Target="../tags/tag190.xml" /><Relationship Id="rId16" Type="http://schemas.openxmlformats.org/officeDocument/2006/relationships/tags" Target="../tags/tag191.xml" /><Relationship Id="rId17" Type="http://schemas.openxmlformats.org/officeDocument/2006/relationships/tags" Target="../tags/tag192.xml" /><Relationship Id="rId18" Type="http://schemas.openxmlformats.org/officeDocument/2006/relationships/tags" Target="../tags/tag193.xml" /><Relationship Id="rId19" Type="http://schemas.openxmlformats.org/officeDocument/2006/relationships/tags" Target="../tags/tag194.xml" /><Relationship Id="rId2" Type="http://schemas.openxmlformats.org/officeDocument/2006/relationships/notesSlide" Target="../notesSlides/notesSlide1.xml" /><Relationship Id="rId20" Type="http://schemas.openxmlformats.org/officeDocument/2006/relationships/tags" Target="../tags/tag195.xml" /><Relationship Id="rId3" Type="http://schemas.openxmlformats.org/officeDocument/2006/relationships/tags" Target="../tags/tag179.xml" /><Relationship Id="rId4" Type="http://schemas.openxmlformats.org/officeDocument/2006/relationships/image" Target="../media/image2.jpeg" /><Relationship Id="rId5" Type="http://schemas.openxmlformats.org/officeDocument/2006/relationships/tags" Target="../tags/tag180.xml" /><Relationship Id="rId6" Type="http://schemas.openxmlformats.org/officeDocument/2006/relationships/tags" Target="../tags/tag181.xml" /><Relationship Id="rId7" Type="http://schemas.openxmlformats.org/officeDocument/2006/relationships/tags" Target="../tags/tag182.xml" /><Relationship Id="rId8" Type="http://schemas.openxmlformats.org/officeDocument/2006/relationships/tags" Target="../tags/tag183.xml" /><Relationship Id="rId9" Type="http://schemas.openxmlformats.org/officeDocument/2006/relationships/tags" Target="../tags/tag184.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2.xml" /><Relationship Id="rId3" Type="http://schemas.openxmlformats.org/officeDocument/2006/relationships/tags" Target="../tags/tag200.xml" /><Relationship Id="rId4" Type="http://schemas.openxmlformats.org/officeDocument/2006/relationships/tags" Target="../tags/tag201.xml" /><Relationship Id="rId5" Type="http://schemas.openxmlformats.org/officeDocument/2006/relationships/tags" Target="../tags/tag202.xml" /><Relationship Id="rId6" Type="http://schemas.openxmlformats.org/officeDocument/2006/relationships/tags" Target="../tags/tag203.xml" /><Relationship Id="rId7" Type="http://schemas.openxmlformats.org/officeDocument/2006/relationships/image" Target="../media/image3.png" /><Relationship Id="rId8" Type="http://schemas.openxmlformats.org/officeDocument/2006/relationships/tags" Target="../tags/tag204.xml" /><Relationship Id="rId9" Type="http://schemas.openxmlformats.org/officeDocument/2006/relationships/tags" Target="../tags/tag205.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217.xml" /><Relationship Id="rId11" Type="http://schemas.openxmlformats.org/officeDocument/2006/relationships/image" Target="../media/image4.jpeg" /><Relationship Id="rId12" Type="http://schemas.openxmlformats.org/officeDocument/2006/relationships/tags" Target="../tags/tag218.xml" /><Relationship Id="rId13" Type="http://schemas.openxmlformats.org/officeDocument/2006/relationships/tags" Target="../tags/tag219.xml" /><Relationship Id="rId14" Type="http://schemas.openxmlformats.org/officeDocument/2006/relationships/tags" Target="../tags/tag220.xml" /><Relationship Id="rId15" Type="http://schemas.openxmlformats.org/officeDocument/2006/relationships/tags" Target="../tags/tag221.xml" /><Relationship Id="rId16" Type="http://schemas.openxmlformats.org/officeDocument/2006/relationships/tags" Target="../tags/tag222.xml" /><Relationship Id="rId2" Type="http://schemas.openxmlformats.org/officeDocument/2006/relationships/notesSlide" Target="../notesSlides/notesSlide3.xml" /><Relationship Id="rId3" Type="http://schemas.openxmlformats.org/officeDocument/2006/relationships/tags" Target="../tags/tag210.xml" /><Relationship Id="rId4" Type="http://schemas.openxmlformats.org/officeDocument/2006/relationships/tags" Target="../tags/tag211.xml" /><Relationship Id="rId5" Type="http://schemas.openxmlformats.org/officeDocument/2006/relationships/tags" Target="../tags/tag212.xml" /><Relationship Id="rId6" Type="http://schemas.openxmlformats.org/officeDocument/2006/relationships/tags" Target="../tags/tag213.xml" /><Relationship Id="rId7" Type="http://schemas.openxmlformats.org/officeDocument/2006/relationships/tags" Target="../tags/tag214.xml" /><Relationship Id="rId8" Type="http://schemas.openxmlformats.org/officeDocument/2006/relationships/tags" Target="../tags/tag215.xml" /><Relationship Id="rId9" Type="http://schemas.openxmlformats.org/officeDocument/2006/relationships/tags" Target="../tags/tag216.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234.xml" /><Relationship Id="rId11" Type="http://schemas.openxmlformats.org/officeDocument/2006/relationships/tags" Target="../tags/tag235.xml" /><Relationship Id="rId2" Type="http://schemas.openxmlformats.org/officeDocument/2006/relationships/notesSlide" Target="../notesSlides/notesSlide4.xml" /><Relationship Id="rId3" Type="http://schemas.openxmlformats.org/officeDocument/2006/relationships/tags" Target="../tags/tag227.xml" /><Relationship Id="rId4" Type="http://schemas.openxmlformats.org/officeDocument/2006/relationships/tags" Target="../tags/tag228.xml" /><Relationship Id="rId5" Type="http://schemas.openxmlformats.org/officeDocument/2006/relationships/tags" Target="../tags/tag229.xml" /><Relationship Id="rId6" Type="http://schemas.openxmlformats.org/officeDocument/2006/relationships/tags" Target="../tags/tag230.xml" /><Relationship Id="rId7" Type="http://schemas.openxmlformats.org/officeDocument/2006/relationships/tags" Target="../tags/tag231.xml" /><Relationship Id="rId8" Type="http://schemas.openxmlformats.org/officeDocument/2006/relationships/tags" Target="../tags/tag232.xml" /><Relationship Id="rId9" Type="http://schemas.openxmlformats.org/officeDocument/2006/relationships/tags" Target="../tags/tag233.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246.xml" /><Relationship Id="rId11" Type="http://schemas.openxmlformats.org/officeDocument/2006/relationships/tags" Target="../tags/tag247.xml" /><Relationship Id="rId12" Type="http://schemas.openxmlformats.org/officeDocument/2006/relationships/tags" Target="../tags/tag248.xml" /><Relationship Id="rId13" Type="http://schemas.openxmlformats.org/officeDocument/2006/relationships/tags" Target="../tags/tag249.xml" /><Relationship Id="rId14" Type="http://schemas.openxmlformats.org/officeDocument/2006/relationships/tags" Target="../tags/tag250.xml" /><Relationship Id="rId15" Type="http://schemas.openxmlformats.org/officeDocument/2006/relationships/tags" Target="../tags/tag251.xml" /><Relationship Id="rId2" Type="http://schemas.openxmlformats.org/officeDocument/2006/relationships/notesSlide" Target="../notesSlides/notesSlide5.xml" /><Relationship Id="rId3" Type="http://schemas.openxmlformats.org/officeDocument/2006/relationships/tags" Target="../tags/tag240.xml" /><Relationship Id="rId4" Type="http://schemas.openxmlformats.org/officeDocument/2006/relationships/image" Target="../media/image5.jpeg" /><Relationship Id="rId5" Type="http://schemas.openxmlformats.org/officeDocument/2006/relationships/tags" Target="../tags/tag241.xml" /><Relationship Id="rId6" Type="http://schemas.openxmlformats.org/officeDocument/2006/relationships/tags" Target="../tags/tag242.xml" /><Relationship Id="rId7" Type="http://schemas.openxmlformats.org/officeDocument/2006/relationships/tags" Target="../tags/tag243.xml" /><Relationship Id="rId8" Type="http://schemas.openxmlformats.org/officeDocument/2006/relationships/tags" Target="../tags/tag244.xml" /><Relationship Id="rId9" Type="http://schemas.openxmlformats.org/officeDocument/2006/relationships/tags" Target="../tags/tag245.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263.xml" /><Relationship Id="rId11" Type="http://schemas.openxmlformats.org/officeDocument/2006/relationships/tags" Target="../tags/tag264.xml" /><Relationship Id="rId2" Type="http://schemas.openxmlformats.org/officeDocument/2006/relationships/notesSlide" Target="../notesSlides/notesSlide6.xml" /><Relationship Id="rId3" Type="http://schemas.openxmlformats.org/officeDocument/2006/relationships/tags" Target="../tags/tag256.xml" /><Relationship Id="rId4" Type="http://schemas.openxmlformats.org/officeDocument/2006/relationships/tags" Target="../tags/tag257.xml" /><Relationship Id="rId5" Type="http://schemas.openxmlformats.org/officeDocument/2006/relationships/tags" Target="../tags/tag258.xml" /><Relationship Id="rId6" Type="http://schemas.openxmlformats.org/officeDocument/2006/relationships/tags" Target="../tags/tag259.xml" /><Relationship Id="rId7" Type="http://schemas.openxmlformats.org/officeDocument/2006/relationships/tags" Target="../tags/tag260.xml" /><Relationship Id="rId8" Type="http://schemas.openxmlformats.org/officeDocument/2006/relationships/tags" Target="../tags/tag261.xml" /><Relationship Id="rId9" Type="http://schemas.openxmlformats.org/officeDocument/2006/relationships/tags" Target="../tags/tag26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276.xml" /><Relationship Id="rId11" Type="http://schemas.openxmlformats.org/officeDocument/2006/relationships/tags" Target="../tags/tag277.xml" /><Relationship Id="rId12" Type="http://schemas.openxmlformats.org/officeDocument/2006/relationships/tags" Target="../tags/tag278.xml" /><Relationship Id="rId13" Type="http://schemas.openxmlformats.org/officeDocument/2006/relationships/tags" Target="../tags/tag279.xml" /><Relationship Id="rId14" Type="http://schemas.openxmlformats.org/officeDocument/2006/relationships/tags" Target="../tags/tag280.xml" /><Relationship Id="rId15" Type="http://schemas.openxmlformats.org/officeDocument/2006/relationships/tags" Target="../tags/tag281.xml" /><Relationship Id="rId16" Type="http://schemas.openxmlformats.org/officeDocument/2006/relationships/tags" Target="../tags/tag282.xml" /><Relationship Id="rId17" Type="http://schemas.openxmlformats.org/officeDocument/2006/relationships/tags" Target="../tags/tag283.xml" /><Relationship Id="rId18" Type="http://schemas.openxmlformats.org/officeDocument/2006/relationships/tags" Target="../tags/tag284.xml" /><Relationship Id="rId19" Type="http://schemas.openxmlformats.org/officeDocument/2006/relationships/tags" Target="../tags/tag285.xml" /><Relationship Id="rId2" Type="http://schemas.openxmlformats.org/officeDocument/2006/relationships/notesSlide" Target="../notesSlides/notesSlide7.xml" /><Relationship Id="rId20" Type="http://schemas.openxmlformats.org/officeDocument/2006/relationships/tags" Target="../tags/tag286.xml" /><Relationship Id="rId21" Type="http://schemas.openxmlformats.org/officeDocument/2006/relationships/tags" Target="../tags/tag287.xml" /><Relationship Id="rId3" Type="http://schemas.openxmlformats.org/officeDocument/2006/relationships/tags" Target="../tags/tag269.xml" /><Relationship Id="rId4" Type="http://schemas.openxmlformats.org/officeDocument/2006/relationships/tags" Target="../tags/tag270.xml" /><Relationship Id="rId5" Type="http://schemas.openxmlformats.org/officeDocument/2006/relationships/tags" Target="../tags/tag271.xml" /><Relationship Id="rId6" Type="http://schemas.openxmlformats.org/officeDocument/2006/relationships/tags" Target="../tags/tag272.xml" /><Relationship Id="rId7" Type="http://schemas.openxmlformats.org/officeDocument/2006/relationships/tags" Target="../tags/tag273.xml" /><Relationship Id="rId8" Type="http://schemas.openxmlformats.org/officeDocument/2006/relationships/tags" Target="../tags/tag274.xml" /><Relationship Id="rId9" Type="http://schemas.openxmlformats.org/officeDocument/2006/relationships/tags" Target="../tags/tag275.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image" Target="../media/image6.jpeg" /><Relationship Id="rId11" Type="http://schemas.openxmlformats.org/officeDocument/2006/relationships/tags" Target="../tags/tag299.xml" /><Relationship Id="rId12" Type="http://schemas.openxmlformats.org/officeDocument/2006/relationships/tags" Target="../tags/tag300.xml" /><Relationship Id="rId13" Type="http://schemas.openxmlformats.org/officeDocument/2006/relationships/tags" Target="../tags/tag301.xml" /><Relationship Id="rId14" Type="http://schemas.openxmlformats.org/officeDocument/2006/relationships/tags" Target="../tags/tag302.xml" /><Relationship Id="rId2" Type="http://schemas.openxmlformats.org/officeDocument/2006/relationships/notesSlide" Target="../notesSlides/notesSlide8.xml" /><Relationship Id="rId3" Type="http://schemas.openxmlformats.org/officeDocument/2006/relationships/tags" Target="../tags/tag292.xml" /><Relationship Id="rId4" Type="http://schemas.openxmlformats.org/officeDocument/2006/relationships/tags" Target="../tags/tag293.xml" /><Relationship Id="rId5" Type="http://schemas.openxmlformats.org/officeDocument/2006/relationships/tags" Target="../tags/tag294.xml" /><Relationship Id="rId6" Type="http://schemas.openxmlformats.org/officeDocument/2006/relationships/tags" Target="../tags/tag295.xml" /><Relationship Id="rId7" Type="http://schemas.openxmlformats.org/officeDocument/2006/relationships/tags" Target="../tags/tag296.xml" /><Relationship Id="rId8" Type="http://schemas.openxmlformats.org/officeDocument/2006/relationships/tags" Target="../tags/tag297.xml" /><Relationship Id="rId9" Type="http://schemas.openxmlformats.org/officeDocument/2006/relationships/tags" Target="../tags/tag298.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313.xml" /><Relationship Id="rId11" Type="http://schemas.openxmlformats.org/officeDocument/2006/relationships/tags" Target="../tags/tag314.xml" /><Relationship Id="rId12" Type="http://schemas.openxmlformats.org/officeDocument/2006/relationships/tags" Target="../tags/tag315.xml" /><Relationship Id="rId13" Type="http://schemas.openxmlformats.org/officeDocument/2006/relationships/tags" Target="../tags/tag316.xml" /><Relationship Id="rId14" Type="http://schemas.openxmlformats.org/officeDocument/2006/relationships/tags" Target="../tags/tag317.xml" /><Relationship Id="rId15" Type="http://schemas.openxmlformats.org/officeDocument/2006/relationships/image" Target="../media/image8.jpeg" /><Relationship Id="rId16" Type="http://schemas.openxmlformats.org/officeDocument/2006/relationships/tags" Target="../tags/tag318.xml" /><Relationship Id="rId17" Type="http://schemas.openxmlformats.org/officeDocument/2006/relationships/tags" Target="../tags/tag319.xml" /><Relationship Id="rId2" Type="http://schemas.openxmlformats.org/officeDocument/2006/relationships/notesSlide" Target="../notesSlides/notesSlide9.xml" /><Relationship Id="rId3" Type="http://schemas.openxmlformats.org/officeDocument/2006/relationships/tags" Target="../tags/tag307.xml" /><Relationship Id="rId4" Type="http://schemas.openxmlformats.org/officeDocument/2006/relationships/image" Target="../media/image7.jpeg" /><Relationship Id="rId5" Type="http://schemas.openxmlformats.org/officeDocument/2006/relationships/tags" Target="../tags/tag308.xml" /><Relationship Id="rId6" Type="http://schemas.openxmlformats.org/officeDocument/2006/relationships/tags" Target="../tags/tag309.xml" /><Relationship Id="rId7" Type="http://schemas.openxmlformats.org/officeDocument/2006/relationships/tags" Target="../tags/tag310.xml" /><Relationship Id="rId8" Type="http://schemas.openxmlformats.org/officeDocument/2006/relationships/tags" Target="../tags/tag311.xml" /><Relationship Id="rId9" Type="http://schemas.openxmlformats.org/officeDocument/2006/relationships/tags" Target="../tags/tag31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331.xml" /><Relationship Id="rId11" Type="http://schemas.openxmlformats.org/officeDocument/2006/relationships/tags" Target="../tags/tag332.xml" /><Relationship Id="rId12" Type="http://schemas.openxmlformats.org/officeDocument/2006/relationships/tags" Target="../tags/tag333.xml" /><Relationship Id="rId13" Type="http://schemas.openxmlformats.org/officeDocument/2006/relationships/tags" Target="../tags/tag334.xml" /><Relationship Id="rId14" Type="http://schemas.openxmlformats.org/officeDocument/2006/relationships/tags" Target="../tags/tag335.xml" /><Relationship Id="rId15" Type="http://schemas.openxmlformats.org/officeDocument/2006/relationships/tags" Target="../tags/tag336.xml" /><Relationship Id="rId16" Type="http://schemas.openxmlformats.org/officeDocument/2006/relationships/tags" Target="../tags/tag337.xml" /><Relationship Id="rId17" Type="http://schemas.openxmlformats.org/officeDocument/2006/relationships/tags" Target="../tags/tag338.xml" /><Relationship Id="rId2" Type="http://schemas.openxmlformats.org/officeDocument/2006/relationships/notesSlide" Target="../notesSlides/notesSlide10.xml" /><Relationship Id="rId3" Type="http://schemas.openxmlformats.org/officeDocument/2006/relationships/tags" Target="../tags/tag324.xml" /><Relationship Id="rId4" Type="http://schemas.openxmlformats.org/officeDocument/2006/relationships/tags" Target="../tags/tag325.xml" /><Relationship Id="rId5" Type="http://schemas.openxmlformats.org/officeDocument/2006/relationships/tags" Target="../tags/tag326.xml" /><Relationship Id="rId6" Type="http://schemas.openxmlformats.org/officeDocument/2006/relationships/tags" Target="../tags/tag327.xml" /><Relationship Id="rId7" Type="http://schemas.openxmlformats.org/officeDocument/2006/relationships/tags" Target="../tags/tag328.xml" /><Relationship Id="rId8" Type="http://schemas.openxmlformats.org/officeDocument/2006/relationships/tags" Target="../tags/tag329.xml" /><Relationship Id="rId9" Type="http://schemas.openxmlformats.org/officeDocument/2006/relationships/tags" Target="../tags/tag330.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349.xml" /><Relationship Id="rId11" Type="http://schemas.openxmlformats.org/officeDocument/2006/relationships/tags" Target="../tags/tag350.xml" /><Relationship Id="rId12" Type="http://schemas.openxmlformats.org/officeDocument/2006/relationships/tags" Target="../tags/tag351.xml" /><Relationship Id="rId13" Type="http://schemas.openxmlformats.org/officeDocument/2006/relationships/tags" Target="../tags/tag352.xml" /><Relationship Id="rId14" Type="http://schemas.openxmlformats.org/officeDocument/2006/relationships/tags" Target="../tags/tag353.xml" /><Relationship Id="rId15" Type="http://schemas.openxmlformats.org/officeDocument/2006/relationships/tags" Target="../tags/tag354.xml" /><Relationship Id="rId2" Type="http://schemas.openxmlformats.org/officeDocument/2006/relationships/notesSlide" Target="../notesSlides/notesSlide11.xml" /><Relationship Id="rId3" Type="http://schemas.openxmlformats.org/officeDocument/2006/relationships/tags" Target="../tags/tag343.xml" /><Relationship Id="rId4" Type="http://schemas.openxmlformats.org/officeDocument/2006/relationships/image" Target="../media/image9.jpeg" /><Relationship Id="rId5" Type="http://schemas.openxmlformats.org/officeDocument/2006/relationships/tags" Target="../tags/tag344.xml" /><Relationship Id="rId6" Type="http://schemas.openxmlformats.org/officeDocument/2006/relationships/tags" Target="../tags/tag345.xml" /><Relationship Id="rId7" Type="http://schemas.openxmlformats.org/officeDocument/2006/relationships/tags" Target="../tags/tag346.xml" /><Relationship Id="rId8" Type="http://schemas.openxmlformats.org/officeDocument/2006/relationships/tags" Target="../tags/tag347.xml" /><Relationship Id="rId9" Type="http://schemas.openxmlformats.org/officeDocument/2006/relationships/tags" Target="../tags/tag348.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365.xml" /><Relationship Id="rId11" Type="http://schemas.openxmlformats.org/officeDocument/2006/relationships/tags" Target="../tags/tag366.xml" /><Relationship Id="rId12" Type="http://schemas.openxmlformats.org/officeDocument/2006/relationships/tags" Target="../tags/tag367.xml" /><Relationship Id="rId13" Type="http://schemas.openxmlformats.org/officeDocument/2006/relationships/tags" Target="../tags/tag368.xml" /><Relationship Id="rId14" Type="http://schemas.openxmlformats.org/officeDocument/2006/relationships/tags" Target="../tags/tag369.xml" /><Relationship Id="rId2" Type="http://schemas.openxmlformats.org/officeDocument/2006/relationships/notesSlide" Target="../notesSlides/notesSlide12.xml" /><Relationship Id="rId3" Type="http://schemas.openxmlformats.org/officeDocument/2006/relationships/tags" Target="../tags/tag359.xml" /><Relationship Id="rId4" Type="http://schemas.openxmlformats.org/officeDocument/2006/relationships/tags" Target="../tags/tag360.xml" /><Relationship Id="rId5" Type="http://schemas.openxmlformats.org/officeDocument/2006/relationships/tags" Target="../tags/tag361.xml" /><Relationship Id="rId6" Type="http://schemas.openxmlformats.org/officeDocument/2006/relationships/tags" Target="../tags/tag362.xml" /><Relationship Id="rId7" Type="http://schemas.openxmlformats.org/officeDocument/2006/relationships/tags" Target="../tags/tag363.xml" /><Relationship Id="rId8" Type="http://schemas.openxmlformats.org/officeDocument/2006/relationships/tags" Target="../tags/tag364.xml" /><Relationship Id="rId9" Type="http://schemas.openxmlformats.org/officeDocument/2006/relationships/image" Target="../media/image10.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380.xml" /><Relationship Id="rId11" Type="http://schemas.openxmlformats.org/officeDocument/2006/relationships/tags" Target="../tags/tag381.xml" /><Relationship Id="rId12" Type="http://schemas.openxmlformats.org/officeDocument/2006/relationships/tags" Target="../tags/tag382.xml" /><Relationship Id="rId13" Type="http://schemas.openxmlformats.org/officeDocument/2006/relationships/tags" Target="../tags/tag383.xml" /><Relationship Id="rId14" Type="http://schemas.openxmlformats.org/officeDocument/2006/relationships/tags" Target="../tags/tag384.xml" /><Relationship Id="rId2" Type="http://schemas.openxmlformats.org/officeDocument/2006/relationships/notesSlide" Target="../notesSlides/notesSlide13.xml" /><Relationship Id="rId3" Type="http://schemas.openxmlformats.org/officeDocument/2006/relationships/tags" Target="../tags/tag374.xml" /><Relationship Id="rId4" Type="http://schemas.openxmlformats.org/officeDocument/2006/relationships/tags" Target="../tags/tag375.xml" /><Relationship Id="rId5" Type="http://schemas.openxmlformats.org/officeDocument/2006/relationships/tags" Target="../tags/tag376.xml" /><Relationship Id="rId6" Type="http://schemas.openxmlformats.org/officeDocument/2006/relationships/tags" Target="../tags/tag377.xml" /><Relationship Id="rId7" Type="http://schemas.openxmlformats.org/officeDocument/2006/relationships/tags" Target="../tags/tag378.xml" /><Relationship Id="rId8" Type="http://schemas.openxmlformats.org/officeDocument/2006/relationships/tags" Target="../tags/tag379.xml" /><Relationship Id="rId9" Type="http://schemas.openxmlformats.org/officeDocument/2006/relationships/image" Target="../media/image11.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396.xml" /><Relationship Id="rId2" Type="http://schemas.openxmlformats.org/officeDocument/2006/relationships/notesSlide" Target="../notesSlides/notesSlide14.xml" /><Relationship Id="rId3" Type="http://schemas.openxmlformats.org/officeDocument/2006/relationships/tags" Target="../tags/tag389.xml" /><Relationship Id="rId4" Type="http://schemas.openxmlformats.org/officeDocument/2006/relationships/tags" Target="../tags/tag390.xml" /><Relationship Id="rId5" Type="http://schemas.openxmlformats.org/officeDocument/2006/relationships/tags" Target="../tags/tag391.xml" /><Relationship Id="rId6" Type="http://schemas.openxmlformats.org/officeDocument/2006/relationships/tags" Target="../tags/tag392.xml" /><Relationship Id="rId7" Type="http://schemas.openxmlformats.org/officeDocument/2006/relationships/tags" Target="../tags/tag393.xml" /><Relationship Id="rId8" Type="http://schemas.openxmlformats.org/officeDocument/2006/relationships/tags" Target="../tags/tag394.xml" /><Relationship Id="rId9" Type="http://schemas.openxmlformats.org/officeDocument/2006/relationships/tags" Target="../tags/tag395.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408.xml" /><Relationship Id="rId2" Type="http://schemas.openxmlformats.org/officeDocument/2006/relationships/notesSlide" Target="../notesSlides/notesSlide15.xml" /><Relationship Id="rId3" Type="http://schemas.openxmlformats.org/officeDocument/2006/relationships/tags" Target="../tags/tag401.xml" /><Relationship Id="rId4" Type="http://schemas.openxmlformats.org/officeDocument/2006/relationships/tags" Target="../tags/tag402.xml" /><Relationship Id="rId5" Type="http://schemas.openxmlformats.org/officeDocument/2006/relationships/tags" Target="../tags/tag403.xml" /><Relationship Id="rId6" Type="http://schemas.openxmlformats.org/officeDocument/2006/relationships/tags" Target="../tags/tag404.xml" /><Relationship Id="rId7" Type="http://schemas.openxmlformats.org/officeDocument/2006/relationships/tags" Target="../tags/tag405.xml" /><Relationship Id="rId8" Type="http://schemas.openxmlformats.org/officeDocument/2006/relationships/tags" Target="../tags/tag406.xml" /><Relationship Id="rId9" Type="http://schemas.openxmlformats.org/officeDocument/2006/relationships/tags" Target="../tags/tag40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420.xml" /><Relationship Id="rId11" Type="http://schemas.openxmlformats.org/officeDocument/2006/relationships/tags" Target="../tags/tag421.xml" /><Relationship Id="rId12" Type="http://schemas.openxmlformats.org/officeDocument/2006/relationships/tags" Target="../tags/tag422.xml" /><Relationship Id="rId13" Type="http://schemas.openxmlformats.org/officeDocument/2006/relationships/tags" Target="../tags/tag423.xml" /><Relationship Id="rId14" Type="http://schemas.openxmlformats.org/officeDocument/2006/relationships/tags" Target="../tags/tag424.xml" /><Relationship Id="rId15" Type="http://schemas.openxmlformats.org/officeDocument/2006/relationships/tags" Target="../tags/tag425.xml" /><Relationship Id="rId16" Type="http://schemas.openxmlformats.org/officeDocument/2006/relationships/tags" Target="../tags/tag426.xml" /><Relationship Id="rId17" Type="http://schemas.openxmlformats.org/officeDocument/2006/relationships/tags" Target="../tags/tag427.xml" /><Relationship Id="rId18" Type="http://schemas.openxmlformats.org/officeDocument/2006/relationships/tags" Target="../tags/tag428.xml" /><Relationship Id="rId19" Type="http://schemas.openxmlformats.org/officeDocument/2006/relationships/tags" Target="../tags/tag429.xml" /><Relationship Id="rId2" Type="http://schemas.openxmlformats.org/officeDocument/2006/relationships/notesSlide" Target="../notesSlides/notesSlide16.xml" /><Relationship Id="rId20" Type="http://schemas.openxmlformats.org/officeDocument/2006/relationships/tags" Target="../tags/tag430.xml" /><Relationship Id="rId21" Type="http://schemas.openxmlformats.org/officeDocument/2006/relationships/tags" Target="../tags/tag431.xml" /><Relationship Id="rId22" Type="http://schemas.openxmlformats.org/officeDocument/2006/relationships/tags" Target="../tags/tag432.xml" /><Relationship Id="rId23" Type="http://schemas.openxmlformats.org/officeDocument/2006/relationships/tags" Target="../tags/tag433.xml" /><Relationship Id="rId24" Type="http://schemas.openxmlformats.org/officeDocument/2006/relationships/tags" Target="../tags/tag434.xml" /><Relationship Id="rId25" Type="http://schemas.openxmlformats.org/officeDocument/2006/relationships/image" Target="../media/image12.png" /><Relationship Id="rId26" Type="http://schemas.openxmlformats.org/officeDocument/2006/relationships/tags" Target="../tags/tag435.xml" /><Relationship Id="rId27" Type="http://schemas.openxmlformats.org/officeDocument/2006/relationships/tags" Target="../tags/tag436.xml" /><Relationship Id="rId3" Type="http://schemas.openxmlformats.org/officeDocument/2006/relationships/tags" Target="../tags/tag413.xml" /><Relationship Id="rId4" Type="http://schemas.openxmlformats.org/officeDocument/2006/relationships/tags" Target="../tags/tag414.xml" /><Relationship Id="rId5" Type="http://schemas.openxmlformats.org/officeDocument/2006/relationships/tags" Target="../tags/tag415.xml" /><Relationship Id="rId6" Type="http://schemas.openxmlformats.org/officeDocument/2006/relationships/tags" Target="../tags/tag416.xml" /><Relationship Id="rId7" Type="http://schemas.openxmlformats.org/officeDocument/2006/relationships/tags" Target="../tags/tag417.xml" /><Relationship Id="rId8" Type="http://schemas.openxmlformats.org/officeDocument/2006/relationships/tags" Target="../tags/tag418.xml" /><Relationship Id="rId9" Type="http://schemas.openxmlformats.org/officeDocument/2006/relationships/tags" Target="../tags/tag419.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4" name="图片 3" descr="630"/>
          <p:cNvPicPr>
            <a:picLocks noChangeAspect="1"/>
          </p:cNvPicPr>
          <p:nvPr>
            <p:custDataLst>
              <p:tags r:id="rId4"/>
            </p:custDataLst>
          </p:nvPr>
        </p:nvPicPr>
        <p:blipFill>
          <a:blip r:embed="rId3"/>
          <a:stretch>
            <a:fillRect/>
          </a:stretch>
        </p:blipFill>
        <p:spPr>
          <a:xfrm>
            <a:off x="-8255" y="-1270"/>
            <a:ext cx="12202160" cy="6846570"/>
          </a:xfrm>
          <a:prstGeom prst="rect">
            <a:avLst/>
          </a:prstGeom>
        </p:spPr>
      </p:pic>
      <p:sp>
        <p:nvSpPr>
          <p:cNvPr id="5" name="矩形 4"/>
          <p:cNvSpPr/>
          <p:nvPr>
            <p:custDataLst>
              <p:tags r:id="rId5"/>
            </p:custDataLst>
          </p:nvPr>
        </p:nvSpPr>
        <p:spPr>
          <a:xfrm>
            <a:off x="-31115" y="-15240"/>
            <a:ext cx="12233275" cy="6886575"/>
          </a:xfrm>
          <a:prstGeom prst="rect">
            <a:avLst/>
          </a:prstGeom>
          <a:solidFill>
            <a:schemeClr val="tx1">
              <a:alpha val="1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custDataLst>
              <p:tags r:id="rId6"/>
            </p:custDataLst>
          </p:nvPr>
        </p:nvSpPr>
        <p:spPr>
          <a:xfrm>
            <a:off x="39370" y="180975"/>
            <a:ext cx="7322185" cy="521970"/>
          </a:xfrm>
          <a:prstGeom prst="rect">
            <a:avLst/>
          </a:prstGeom>
          <a:noFill/>
          <a:ln>
            <a:noFill/>
          </a:ln>
        </p:spPr>
        <p:txBody>
          <a:bodyPr wrap="square" rtlCol="0">
            <a:spAutoFit/>
          </a:bodyPr>
          <a:lstStyle/>
          <a:p>
            <a:r>
              <a:rPr lang="zh-CN" altLang="en-US" sz="2800" b="1">
                <a:solidFill>
                  <a:srgbClr val="FF0000"/>
                </a:solidFill>
                <a:effectLst>
                  <a:innerShdw blurRad="63500" dist="50800" dir="16200000">
                    <a:prstClr val="black">
                      <a:alpha val="50000"/>
                    </a:prstClr>
                  </a:innerShdw>
                  <a:reflection blurRad="6350" stA="53000" endA="300" endPos="35500" dir="5400000" sy="-90000" algn="bl" rotWithShape="0"/>
                </a:effectLst>
                <a:latin typeface="方正兰亭超细黑简体" panose="02000000000000000000" charset="-122"/>
                <a:ea typeface="方正兰亭超细黑简体" panose="02000000000000000000" charset="-122"/>
                <a:cs typeface="方正兰亭超细黑简体" panose="02000000000000000000" charset="-122"/>
              </a:rPr>
              <a:t>《国家制度与社会治理》第一单元 政治制度</a:t>
            </a:r>
            <a:endParaRPr lang="zh-CN" altLang="en-US" sz="2800" b="1">
              <a:solidFill>
                <a:srgbClr val="FF0000"/>
              </a:solidFill>
              <a:effectLst>
                <a:innerShdw blurRad="63500" dist="50800" dir="16200000">
                  <a:prstClr val="black">
                    <a:alpha val="50000"/>
                  </a:prstClr>
                </a:innerShdw>
                <a:reflection blurRad="6350" stA="53000" endA="300" endPos="35500" dir="5400000" sy="-90000" algn="bl" rotWithShape="0"/>
              </a:effectLst>
              <a:latin typeface="方正兰亭超细黑简体" panose="02000000000000000000" charset="-122"/>
              <a:ea typeface="方正兰亭超细黑简体" panose="02000000000000000000" charset="-122"/>
              <a:cs typeface="方正兰亭超细黑简体" panose="02000000000000000000" charset="-122"/>
            </a:endParaRPr>
          </a:p>
        </p:txBody>
      </p:sp>
      <p:sp>
        <p:nvSpPr>
          <p:cNvPr id="8" name="文本框 7"/>
          <p:cNvSpPr txBox="1"/>
          <p:nvPr>
            <p:custDataLst>
              <p:tags r:id="rId7"/>
            </p:custDataLst>
          </p:nvPr>
        </p:nvSpPr>
        <p:spPr>
          <a:xfrm>
            <a:off x="1908810" y="2445385"/>
            <a:ext cx="9114155" cy="521970"/>
          </a:xfrm>
          <a:prstGeom prst="rect">
            <a:avLst/>
          </a:prstGeom>
          <a:solidFill>
            <a:schemeClr val="bg2"/>
          </a:solidFill>
        </p:spPr>
        <p:txBody>
          <a:bodyPr wrap="square" rtlCol="0">
            <a:spAutoFit/>
          </a:bodyPr>
          <a:lstStyle/>
          <a:p>
            <a:r>
              <a:rPr lang="zh-CN" altLang="en-US" sz="2800" b="1">
                <a:solidFill>
                  <a:srgbClr val="FF0000"/>
                </a:solidFill>
                <a:effectLst>
                  <a:innerShdw blurRad="63500" dist="50800" dir="16200000">
                    <a:prstClr val="black">
                      <a:alpha val="50000"/>
                    </a:prstClr>
                  </a:innerShdw>
                  <a:reflection blurRad="6350" stA="53000" endA="300" endPos="35500" dir="5400000" sy="-90000" algn="bl" rotWithShape="0"/>
                </a:effectLst>
                <a:latin typeface="方正兰亭超细黑简体" panose="02000000000000000000" charset="-122"/>
                <a:ea typeface="方正兰亭超细黑简体" panose="02000000000000000000" charset="-122"/>
                <a:cs typeface="方正兰亭超细黑简体" panose="02000000000000000000" charset="-122"/>
              </a:rPr>
              <a:t>第</a:t>
            </a:r>
            <a:r>
              <a:rPr lang="en-US" altLang="zh-CN" sz="2800" b="1">
                <a:solidFill>
                  <a:srgbClr val="FF0000"/>
                </a:solidFill>
                <a:effectLst>
                  <a:innerShdw blurRad="63500" dist="50800" dir="16200000">
                    <a:prstClr val="black">
                      <a:alpha val="50000"/>
                    </a:prstClr>
                  </a:innerShdw>
                  <a:reflection blurRad="6350" stA="53000" endA="300" endPos="35500" dir="5400000" sy="-90000" algn="bl" rotWithShape="0"/>
                </a:effectLst>
                <a:latin typeface="方正兰亭超细黑简体" panose="02000000000000000000" charset="-122"/>
                <a:ea typeface="方正兰亭超细黑简体" panose="02000000000000000000" charset="-122"/>
                <a:cs typeface="方正兰亭超细黑简体" panose="02000000000000000000" charset="-122"/>
              </a:rPr>
              <a:t>3</a:t>
            </a:r>
            <a:r>
              <a:rPr lang="zh-CN" altLang="en-US" sz="2800" b="1">
                <a:solidFill>
                  <a:srgbClr val="FF0000"/>
                </a:solidFill>
                <a:effectLst>
                  <a:innerShdw blurRad="63500" dist="50800" dir="16200000">
                    <a:prstClr val="black">
                      <a:alpha val="50000"/>
                    </a:prstClr>
                  </a:innerShdw>
                  <a:reflection blurRad="6350" stA="53000" endA="300" endPos="35500" dir="5400000" sy="-90000" algn="bl" rotWithShape="0"/>
                </a:effectLst>
                <a:latin typeface="方正兰亭超细黑简体" panose="02000000000000000000" charset="-122"/>
                <a:ea typeface="方正兰亭超细黑简体" panose="02000000000000000000" charset="-122"/>
                <a:cs typeface="方正兰亭超细黑简体" panose="02000000000000000000" charset="-122"/>
              </a:rPr>
              <a:t>课        </a:t>
            </a:r>
            <a:r>
              <a:rPr lang="en-US" altLang="zh-CN" sz="2800" b="1">
                <a:solidFill>
                  <a:srgbClr val="FF0000"/>
                </a:solidFill>
                <a:effectLst>
                  <a:innerShdw blurRad="63500" dist="50800" dir="16200000">
                    <a:prstClr val="black">
                      <a:alpha val="50000"/>
                    </a:prstClr>
                  </a:innerShdw>
                  <a:reflection blurRad="6350" stA="53000" endA="300" endPos="35500" dir="5400000" sy="-90000" algn="bl" rotWithShape="0"/>
                </a:effectLst>
                <a:latin typeface="方正兰亭超细黑简体" panose="02000000000000000000" charset="-122"/>
                <a:ea typeface="方正兰亭超细黑简体" panose="02000000000000000000" charset="-122"/>
                <a:cs typeface="方正兰亭超细黑简体" panose="02000000000000000000" charset="-122"/>
              </a:rPr>
              <a:t>——</a:t>
            </a:r>
            <a:r>
              <a:rPr lang="zh-CN" altLang="en-US" sz="2800" b="1">
                <a:solidFill>
                  <a:srgbClr val="FF0000"/>
                </a:solidFill>
                <a:effectLst>
                  <a:innerShdw blurRad="63500" dist="50800" dir="16200000">
                    <a:prstClr val="black">
                      <a:alpha val="50000"/>
                    </a:prstClr>
                  </a:innerShdw>
                  <a:reflection blurRad="6350" stA="53000" endA="300" endPos="35500" dir="5400000" sy="-90000" algn="bl" rotWithShape="0"/>
                </a:effectLst>
                <a:latin typeface="方正兰亭超细黑简体" panose="02000000000000000000" charset="-122"/>
                <a:ea typeface="方正兰亭超细黑简体" panose="02000000000000000000" charset="-122"/>
                <a:cs typeface="方正兰亭超细黑简体" panose="02000000000000000000" charset="-122"/>
              </a:rPr>
              <a:t>中国近代至当代政治制度的演变</a:t>
            </a:r>
            <a:r>
              <a:rPr lang="en-US" altLang="zh-CN" sz="2800" b="1">
                <a:solidFill>
                  <a:srgbClr val="FF0000"/>
                </a:solidFill>
                <a:effectLst>
                  <a:innerShdw blurRad="63500" dist="50800" dir="16200000">
                    <a:prstClr val="black">
                      <a:alpha val="50000"/>
                    </a:prstClr>
                  </a:innerShdw>
                  <a:reflection blurRad="6350" stA="53000" endA="300" endPos="35500" dir="5400000" sy="-90000" algn="bl" rotWithShape="0"/>
                </a:effectLst>
                <a:latin typeface="方正兰亭超细黑简体" panose="02000000000000000000" charset="-122"/>
                <a:ea typeface="方正兰亭超细黑简体" panose="02000000000000000000" charset="-122"/>
                <a:cs typeface="方正兰亭超细黑简体" panose="02000000000000000000" charset="-122"/>
              </a:rPr>
              <a:t>——</a:t>
            </a:r>
            <a:endParaRPr lang="en-US" altLang="zh-CN" sz="2800" b="1">
              <a:solidFill>
                <a:srgbClr val="FF0000"/>
              </a:solidFill>
              <a:effectLst>
                <a:innerShdw blurRad="63500" dist="50800" dir="16200000">
                  <a:prstClr val="black">
                    <a:alpha val="50000"/>
                  </a:prstClr>
                </a:innerShdw>
                <a:reflection blurRad="6350" stA="53000" endA="300" endPos="35500" dir="5400000" sy="-90000" algn="bl" rotWithShape="0"/>
              </a:effectLst>
              <a:latin typeface="方正兰亭超细黑简体" panose="02000000000000000000" charset="-122"/>
              <a:ea typeface="方正兰亭超细黑简体" panose="02000000000000000000" charset="-122"/>
              <a:cs typeface="方正兰亭超细黑简体" panose="02000000000000000000" charset="-122"/>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pic>
        <p:nvPicPr>
          <p:cNvPr id="4" name="图片 3" descr="630 (2)"/>
          <p:cNvPicPr>
            <a:picLocks noChangeAspect="1"/>
          </p:cNvPicPr>
          <p:nvPr>
            <p:custDataLst>
              <p:tags r:id="rId5"/>
            </p:custDataLst>
          </p:nvPr>
        </p:nvPicPr>
        <p:blipFill>
          <a:blip r:embed="rId4"/>
          <a:stretch>
            <a:fillRect/>
          </a:stretch>
        </p:blipFill>
        <p:spPr>
          <a:xfrm>
            <a:off x="-11430" y="-34290"/>
            <a:ext cx="12186920" cy="6898005"/>
          </a:xfrm>
          <a:prstGeom prst="rect">
            <a:avLst/>
          </a:prstGeom>
        </p:spPr>
      </p:pic>
      <p:sp>
        <p:nvSpPr>
          <p:cNvPr id="5" name="矩形 4"/>
          <p:cNvSpPr/>
          <p:nvPr>
            <p:custDataLst>
              <p:tags r:id="rId6"/>
            </p:custDataLst>
          </p:nvPr>
        </p:nvSpPr>
        <p:spPr>
          <a:xfrm>
            <a:off x="-13335" y="-59055"/>
            <a:ext cx="12205970" cy="6944995"/>
          </a:xfrm>
          <a:prstGeom prst="rect">
            <a:avLst/>
          </a:prstGeom>
          <a:solidFill>
            <a:schemeClr val="accent6">
              <a:lumMod val="20000"/>
              <a:lumOff val="80000"/>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custDataLst>
              <p:tags r:id="rId7"/>
            </p:custDataLst>
          </p:nvPr>
        </p:nvGrpSpPr>
        <p:grpSpPr>
          <a:xfrm>
            <a:off x="212090" y="697230"/>
            <a:ext cx="11442065" cy="5454015"/>
            <a:chOff x="680" y="1168"/>
            <a:chExt cx="18019" cy="8589"/>
          </a:xfrm>
        </p:grpSpPr>
        <p:sp>
          <p:nvSpPr>
            <p:cNvPr id="21" name="矩形 20"/>
            <p:cNvSpPr/>
            <p:nvPr>
              <p:custDataLst>
                <p:tags r:id="rId8"/>
              </p:custDataLst>
            </p:nvPr>
          </p:nvSpPr>
          <p:spPr>
            <a:xfrm>
              <a:off x="3882" y="1168"/>
              <a:ext cx="8504" cy="8504"/>
            </a:xfrm>
            <a:prstGeom prst="rect">
              <a:avLst/>
            </a:prstGeom>
            <a:noFill/>
            <a:ln w="285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4" name="矩形 23"/>
            <p:cNvSpPr/>
            <p:nvPr>
              <p:custDataLst>
                <p:tags r:id="rId9"/>
              </p:custDataLst>
            </p:nvPr>
          </p:nvSpPr>
          <p:spPr>
            <a:xfrm>
              <a:off x="11980" y="1860"/>
              <a:ext cx="960" cy="7120"/>
            </a:xfrm>
            <a:prstGeom prst="rect">
              <a:avLst/>
            </a:prstGeom>
            <a:solidFill>
              <a:srgbClr val="3F3F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custDataLst>
                <p:tags r:id="rId10"/>
              </p:custDataLst>
            </p:nvPr>
          </p:nvSpPr>
          <p:spPr>
            <a:xfrm>
              <a:off x="680" y="3771"/>
              <a:ext cx="6309" cy="2856"/>
            </a:xfrm>
            <a:prstGeom prst="rect">
              <a:avLst/>
            </a:prstGeom>
            <a:gradFill>
              <a:gsLst>
                <a:gs pos="0">
                  <a:srgbClr val="FE4444"/>
                </a:gs>
                <a:gs pos="100000">
                  <a:srgbClr val="832B2B"/>
                </a:gs>
              </a:gsLst>
              <a:lin scaled="0"/>
            </a:gra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4000" spc="75">
                  <a:solidFill>
                    <a:schemeClr val="bg1"/>
                  </a:solidFill>
                  <a:effectLst>
                    <a:outerShdw blurRad="38100" dist="38100" dir="2700000" algn="tl">
                      <a:srgbClr val="000000">
                        <a:alpha val="43137"/>
                      </a:srgbClr>
                    </a:outerShdw>
                  </a:effectLst>
                  <a:latin typeface="方正粗黑宋简体" panose="02000000000000000000" charset="-122"/>
                  <a:ea typeface="方正粗黑宋简体" panose="02000000000000000000" charset="-122"/>
                  <a:sym typeface="+mn-ea"/>
                </a:rPr>
                <a:t>目录</a:t>
              </a:r>
              <a:endParaRPr lang="zh-CN" altLang="en-US" sz="4000" spc="75">
                <a:solidFill>
                  <a:schemeClr val="bg1"/>
                </a:solidFill>
                <a:effectLst>
                  <a:outerShdw blurRad="38100" dist="38100" dir="2700000" algn="tl">
                    <a:srgbClr val="000000">
                      <a:alpha val="43137"/>
                    </a:srgbClr>
                  </a:outerShdw>
                </a:effectLst>
                <a:latin typeface="汉仪大宋简" panose="02010600000101010101" charset="-122"/>
                <a:ea typeface="汉仪大宋简" panose="02010600000101010101" charset="-122"/>
                <a:sym typeface="+mn-ea"/>
              </a:endParaRPr>
            </a:p>
            <a:p>
              <a:pPr algn="ctr"/>
              <a:r>
                <a:rPr lang="en-US" altLang="zh-CN" sz="4000" spc="75">
                  <a:solidFill>
                    <a:schemeClr val="bg1"/>
                  </a:solidFill>
                  <a:effectLst>
                    <a:outerShdw blurRad="38100" dist="38100" dir="2700000" algn="tl">
                      <a:srgbClr val="000000">
                        <a:alpha val="43137"/>
                      </a:srgbClr>
                    </a:outerShdw>
                  </a:effectLst>
                  <a:latin typeface="方正粗黑宋简体" panose="02000000000000000000" charset="-122"/>
                  <a:ea typeface="方正粗黑宋简体" panose="02000000000000000000" charset="-122"/>
                  <a:sym typeface="+mn-ea"/>
                </a:rPr>
                <a:t>CONTENTS</a:t>
              </a:r>
              <a:endParaRPr lang="en-US" altLang="zh-CN" sz="4000" spc="75">
                <a:solidFill>
                  <a:schemeClr val="bg1"/>
                </a:solidFill>
                <a:effectLst>
                  <a:outerShdw blurRad="38100" dist="38100" dir="2700000" algn="tl">
                    <a:srgbClr val="000000">
                      <a:alpha val="43137"/>
                    </a:srgbClr>
                  </a:outerShdw>
                </a:effectLst>
                <a:latin typeface="方正粗黑宋简体" panose="02000000000000000000" charset="-122"/>
                <a:ea typeface="方正粗黑宋简体" panose="02000000000000000000" charset="-122"/>
                <a:sym typeface="+mn-ea"/>
              </a:endParaRPr>
            </a:p>
          </p:txBody>
        </p:sp>
        <p:grpSp>
          <p:nvGrpSpPr>
            <p:cNvPr id="25" name="组合 24"/>
            <p:cNvGrpSpPr/>
            <p:nvPr>
              <p:custDataLst>
                <p:tags r:id="rId11"/>
              </p:custDataLst>
            </p:nvPr>
          </p:nvGrpSpPr>
          <p:grpSpPr>
            <a:xfrm>
              <a:off x="9862" y="2802"/>
              <a:ext cx="7271" cy="822"/>
              <a:chOff x="8507" y="3038"/>
              <a:chExt cx="7271" cy="822"/>
            </a:xfrm>
          </p:grpSpPr>
          <p:sp>
            <p:nvSpPr>
              <p:cNvPr id="144" name="分段箭头"/>
              <p:cNvSpPr/>
              <p:nvPr>
                <p:custDataLst>
                  <p:tags r:id="rId12"/>
                </p:custDataLst>
              </p:nvPr>
            </p:nvSpPr>
            <p:spPr>
              <a:xfrm>
                <a:off x="8507" y="3251"/>
                <a:ext cx="778" cy="396"/>
              </a:xfrm>
              <a:custGeom>
                <a:gdLst>
                  <a:gd name="connsiteX0" fmla="*/ 837769 w 1437086"/>
                  <a:gd name="connsiteY0" fmla="*/ 0 h 619125"/>
                  <a:gd name="connsiteX1" fmla="*/ 1129014 w 1437086"/>
                  <a:gd name="connsiteY1" fmla="*/ 2 h 619125"/>
                  <a:gd name="connsiteX2" fmla="*/ 1437086 w 1437086"/>
                  <a:gd name="connsiteY2" fmla="*/ 314833 h 619125"/>
                  <a:gd name="connsiteX3" fmla="*/ 1126115 w 1437086"/>
                  <a:gd name="connsiteY3" fmla="*/ 619125 h 619125"/>
                  <a:gd name="connsiteX4" fmla="*/ 836416 w 1437086"/>
                  <a:gd name="connsiteY4" fmla="*/ 619125 h 619125"/>
                  <a:gd name="connsiteX5" fmla="*/ 1146598 w 1437086"/>
                  <a:gd name="connsiteY5" fmla="*/ 315604 h 619125"/>
                  <a:gd name="connsiteX6" fmla="*/ 476241 w 1437086"/>
                  <a:gd name="connsiteY6" fmla="*/ 0 h 619125"/>
                  <a:gd name="connsiteX7" fmla="*/ 767481 w 1437086"/>
                  <a:gd name="connsiteY7" fmla="*/ 0 h 619125"/>
                  <a:gd name="connsiteX8" fmla="*/ 1075554 w 1437086"/>
                  <a:gd name="connsiteY8" fmla="*/ 314833 h 619125"/>
                  <a:gd name="connsiteX9" fmla="*/ 764585 w 1437086"/>
                  <a:gd name="connsiteY9" fmla="*/ 619125 h 619125"/>
                  <a:gd name="connsiteX10" fmla="*/ 474886 w 1437086"/>
                  <a:gd name="connsiteY10" fmla="*/ 619125 h 619125"/>
                  <a:gd name="connsiteX11" fmla="*/ 785067 w 1437086"/>
                  <a:gd name="connsiteY11" fmla="*/ 315602 h 619125"/>
                  <a:gd name="connsiteX12" fmla="*/ 0 w 1437086"/>
                  <a:gd name="connsiteY12" fmla="*/ 0 h 619125"/>
                  <a:gd name="connsiteX13" fmla="*/ 405948 w 1437086"/>
                  <a:gd name="connsiteY13" fmla="*/ 0 h 619125"/>
                  <a:gd name="connsiteX14" fmla="*/ 714025 w 1437086"/>
                  <a:gd name="connsiteY14" fmla="*/ 314832 h 619125"/>
                  <a:gd name="connsiteX15" fmla="*/ 403054 w 1437086"/>
                  <a:gd name="connsiteY15" fmla="*/ 619125 h 619125"/>
                  <a:gd name="connsiteX16" fmla="*/ 0 w 1437086"/>
                  <a:gd name="connsiteY16" fmla="*/ 619125 h 61912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437086" h="619125">
                    <a:moveTo>
                      <a:pt x="837769" y="0"/>
                    </a:moveTo>
                    <a:lnTo>
                      <a:pt x="1129014" y="2"/>
                    </a:lnTo>
                    <a:lnTo>
                      <a:pt x="1437086" y="314833"/>
                    </a:lnTo>
                    <a:lnTo>
                      <a:pt x="1126115" y="619125"/>
                    </a:lnTo>
                    <a:lnTo>
                      <a:pt x="836416" y="619125"/>
                    </a:lnTo>
                    <a:lnTo>
                      <a:pt x="1146598" y="315604"/>
                    </a:lnTo>
                    <a:close/>
                    <a:moveTo>
                      <a:pt x="476241" y="0"/>
                    </a:moveTo>
                    <a:lnTo>
                      <a:pt x="767481" y="0"/>
                    </a:lnTo>
                    <a:lnTo>
                      <a:pt x="1075554" y="314833"/>
                    </a:lnTo>
                    <a:lnTo>
                      <a:pt x="764585" y="619125"/>
                    </a:lnTo>
                    <a:lnTo>
                      <a:pt x="474886" y="619125"/>
                    </a:lnTo>
                    <a:lnTo>
                      <a:pt x="785067" y="315602"/>
                    </a:lnTo>
                    <a:close/>
                    <a:moveTo>
                      <a:pt x="0" y="0"/>
                    </a:moveTo>
                    <a:lnTo>
                      <a:pt x="405948" y="0"/>
                    </a:lnTo>
                    <a:lnTo>
                      <a:pt x="714025" y="314832"/>
                    </a:lnTo>
                    <a:lnTo>
                      <a:pt x="403054" y="619125"/>
                    </a:lnTo>
                    <a:lnTo>
                      <a:pt x="0" y="619125"/>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ffectLst>
                    <a:outerShdw blurRad="38100" dist="38100" dir="2700000" algn="tl">
                      <a:srgbClr val="000000">
                        <a:alpha val="43137"/>
                      </a:srgbClr>
                    </a:outerShdw>
                  </a:effectLst>
                </a:endParaRPr>
              </a:p>
            </p:txBody>
          </p:sp>
          <p:sp>
            <p:nvSpPr>
              <p:cNvPr id="15" name="文本框 14"/>
              <p:cNvSpPr txBox="1"/>
              <p:nvPr>
                <p:custDataLst>
                  <p:tags r:id="rId13"/>
                </p:custDataLst>
              </p:nvPr>
            </p:nvSpPr>
            <p:spPr>
              <a:xfrm>
                <a:off x="9453" y="3038"/>
                <a:ext cx="6325" cy="822"/>
              </a:xfrm>
              <a:prstGeom prst="rect">
                <a:avLst/>
              </a:prstGeom>
              <a:noFill/>
            </p:spPr>
            <p:txBody>
              <a:bodyPr wrap="square" rtlCol="0">
                <a:spAutoFit/>
              </a:bodyPr>
              <a:lstStyle/>
              <a:p>
                <a:pPr algn="just"/>
                <a:r>
                  <a:rPr lang="zh-CN" altLang="en-US" sz="2800" b="1" spc="200">
                    <a:solidFill>
                      <a:srgbClr val="FF0000"/>
                    </a:solidFill>
                    <a:effectLst>
                      <a:outerShdw blurRad="38100" dist="38100" dir="2700000" algn="tl">
                        <a:srgbClr val="000000">
                          <a:alpha val="43137"/>
                        </a:srgbClr>
                      </a:outerShdw>
                    </a:effectLst>
                    <a:uFillTx/>
                    <a:latin typeface="方正粗黑宋简体" panose="02000000000000000000" charset="-122"/>
                    <a:ea typeface="方正粗黑宋简体" panose="02000000000000000000" charset="-122"/>
                    <a:cs typeface="思源宋体 CN Heavy" panose="02020900000000000000" charset="-122"/>
                    <a:sym typeface="+mn-ea"/>
                  </a:rPr>
                  <a:t>民国时期</a:t>
                </a:r>
                <a:r>
                  <a:rPr lang="zh-CN" altLang="en-US" sz="2800" spc="200">
                    <a:solidFill>
                      <a:srgbClr val="FF0000"/>
                    </a:solidFill>
                    <a:effectLst>
                      <a:outerShdw blurRad="38100" dist="38100" dir="2700000" algn="tl">
                        <a:srgbClr val="000000">
                          <a:alpha val="43137"/>
                        </a:srgbClr>
                      </a:outerShdw>
                    </a:effectLst>
                    <a:uFillTx/>
                    <a:latin typeface="方正粗黑宋简体" panose="02000000000000000000" charset="-122"/>
                    <a:ea typeface="方正粗黑宋简体" panose="02000000000000000000" charset="-122"/>
                    <a:cs typeface="思源宋体 CN Heavy" panose="02020900000000000000" charset="-122"/>
                    <a:sym typeface="+mn-ea"/>
                  </a:rPr>
                  <a:t>的政治制度</a:t>
                </a:r>
                <a:endParaRPr lang="zh-CN" altLang="en-US" sz="2800" spc="200">
                  <a:solidFill>
                    <a:srgbClr val="FF0000"/>
                  </a:solidFill>
                  <a:effectLst>
                    <a:outerShdw blurRad="38100" dist="38100" dir="2700000" algn="tl">
                      <a:srgbClr val="000000">
                        <a:alpha val="43137"/>
                      </a:srgbClr>
                    </a:outerShdw>
                  </a:effectLst>
                  <a:uFillTx/>
                  <a:latin typeface="方正粗黑宋简体" panose="02000000000000000000" charset="-122"/>
                  <a:ea typeface="方正粗黑宋简体" panose="02000000000000000000" charset="-122"/>
                  <a:cs typeface="思源宋体 CN Heavy" panose="02020900000000000000" charset="-122"/>
                  <a:sym typeface="+mn-ea"/>
                </a:endParaRPr>
              </a:p>
            </p:txBody>
          </p:sp>
        </p:grpSp>
        <p:grpSp>
          <p:nvGrpSpPr>
            <p:cNvPr id="26" name="组合 25"/>
            <p:cNvGrpSpPr/>
            <p:nvPr>
              <p:custDataLst>
                <p:tags r:id="rId14"/>
              </p:custDataLst>
            </p:nvPr>
          </p:nvGrpSpPr>
          <p:grpSpPr>
            <a:xfrm>
              <a:off x="10552" y="5107"/>
              <a:ext cx="7842" cy="822"/>
              <a:chOff x="7976" y="3038"/>
              <a:chExt cx="7842" cy="822"/>
            </a:xfrm>
          </p:grpSpPr>
          <p:sp>
            <p:nvSpPr>
              <p:cNvPr id="28" name="分段箭头"/>
              <p:cNvSpPr/>
              <p:nvPr>
                <p:custDataLst>
                  <p:tags r:id="rId15"/>
                </p:custDataLst>
              </p:nvPr>
            </p:nvSpPr>
            <p:spPr>
              <a:xfrm>
                <a:off x="7976" y="3228"/>
                <a:ext cx="778" cy="396"/>
              </a:xfrm>
              <a:custGeom>
                <a:gdLst>
                  <a:gd name="connsiteX0" fmla="*/ 837769 w 1437086"/>
                  <a:gd name="connsiteY0" fmla="*/ 0 h 619125"/>
                  <a:gd name="connsiteX1" fmla="*/ 1129014 w 1437086"/>
                  <a:gd name="connsiteY1" fmla="*/ 2 h 619125"/>
                  <a:gd name="connsiteX2" fmla="*/ 1437086 w 1437086"/>
                  <a:gd name="connsiteY2" fmla="*/ 314833 h 619125"/>
                  <a:gd name="connsiteX3" fmla="*/ 1126115 w 1437086"/>
                  <a:gd name="connsiteY3" fmla="*/ 619125 h 619125"/>
                  <a:gd name="connsiteX4" fmla="*/ 836416 w 1437086"/>
                  <a:gd name="connsiteY4" fmla="*/ 619125 h 619125"/>
                  <a:gd name="connsiteX5" fmla="*/ 1146598 w 1437086"/>
                  <a:gd name="connsiteY5" fmla="*/ 315604 h 619125"/>
                  <a:gd name="connsiteX6" fmla="*/ 476241 w 1437086"/>
                  <a:gd name="connsiteY6" fmla="*/ 0 h 619125"/>
                  <a:gd name="connsiteX7" fmla="*/ 767481 w 1437086"/>
                  <a:gd name="connsiteY7" fmla="*/ 0 h 619125"/>
                  <a:gd name="connsiteX8" fmla="*/ 1075554 w 1437086"/>
                  <a:gd name="connsiteY8" fmla="*/ 314833 h 619125"/>
                  <a:gd name="connsiteX9" fmla="*/ 764585 w 1437086"/>
                  <a:gd name="connsiteY9" fmla="*/ 619125 h 619125"/>
                  <a:gd name="connsiteX10" fmla="*/ 474886 w 1437086"/>
                  <a:gd name="connsiteY10" fmla="*/ 619125 h 619125"/>
                  <a:gd name="connsiteX11" fmla="*/ 785067 w 1437086"/>
                  <a:gd name="connsiteY11" fmla="*/ 315602 h 619125"/>
                  <a:gd name="connsiteX12" fmla="*/ 0 w 1437086"/>
                  <a:gd name="connsiteY12" fmla="*/ 0 h 619125"/>
                  <a:gd name="connsiteX13" fmla="*/ 405948 w 1437086"/>
                  <a:gd name="connsiteY13" fmla="*/ 0 h 619125"/>
                  <a:gd name="connsiteX14" fmla="*/ 714025 w 1437086"/>
                  <a:gd name="connsiteY14" fmla="*/ 314832 h 619125"/>
                  <a:gd name="connsiteX15" fmla="*/ 403054 w 1437086"/>
                  <a:gd name="connsiteY15" fmla="*/ 619125 h 619125"/>
                  <a:gd name="connsiteX16" fmla="*/ 0 w 1437086"/>
                  <a:gd name="connsiteY16" fmla="*/ 619125 h 61912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437086" h="619125">
                    <a:moveTo>
                      <a:pt x="837769" y="0"/>
                    </a:moveTo>
                    <a:lnTo>
                      <a:pt x="1129014" y="2"/>
                    </a:lnTo>
                    <a:lnTo>
                      <a:pt x="1437086" y="314833"/>
                    </a:lnTo>
                    <a:lnTo>
                      <a:pt x="1126115" y="619125"/>
                    </a:lnTo>
                    <a:lnTo>
                      <a:pt x="836416" y="619125"/>
                    </a:lnTo>
                    <a:lnTo>
                      <a:pt x="1146598" y="315604"/>
                    </a:lnTo>
                    <a:close/>
                    <a:moveTo>
                      <a:pt x="476241" y="0"/>
                    </a:moveTo>
                    <a:lnTo>
                      <a:pt x="767481" y="0"/>
                    </a:lnTo>
                    <a:lnTo>
                      <a:pt x="1075554" y="314833"/>
                    </a:lnTo>
                    <a:lnTo>
                      <a:pt x="764585" y="619125"/>
                    </a:lnTo>
                    <a:lnTo>
                      <a:pt x="474886" y="619125"/>
                    </a:lnTo>
                    <a:lnTo>
                      <a:pt x="785067" y="315602"/>
                    </a:lnTo>
                    <a:close/>
                    <a:moveTo>
                      <a:pt x="0" y="0"/>
                    </a:moveTo>
                    <a:lnTo>
                      <a:pt x="405948" y="0"/>
                    </a:lnTo>
                    <a:lnTo>
                      <a:pt x="714025" y="314832"/>
                    </a:lnTo>
                    <a:lnTo>
                      <a:pt x="403054" y="619125"/>
                    </a:lnTo>
                    <a:lnTo>
                      <a:pt x="0" y="619125"/>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ffectLst>
                    <a:outerShdw blurRad="38100" dist="38100" dir="2700000" algn="tl">
                      <a:srgbClr val="000000">
                        <a:alpha val="43137"/>
                      </a:srgbClr>
                    </a:outerShdw>
                  </a:effectLst>
                </a:endParaRPr>
              </a:p>
            </p:txBody>
          </p:sp>
          <p:sp>
            <p:nvSpPr>
              <p:cNvPr id="29" name="文本框 28"/>
              <p:cNvSpPr txBox="1"/>
              <p:nvPr>
                <p:custDataLst>
                  <p:tags r:id="rId16"/>
                </p:custDataLst>
              </p:nvPr>
            </p:nvSpPr>
            <p:spPr>
              <a:xfrm>
                <a:off x="8842" y="3038"/>
                <a:ext cx="6976" cy="822"/>
              </a:xfrm>
              <a:prstGeom prst="rect">
                <a:avLst/>
              </a:prstGeom>
              <a:noFill/>
            </p:spPr>
            <p:txBody>
              <a:bodyPr wrap="square" rtlCol="0">
                <a:spAutoFit/>
              </a:bodyPr>
              <a:lstStyle/>
              <a:p>
                <a:pPr algn="just"/>
                <a:r>
                  <a:rPr lang="zh-CN" altLang="en-US" sz="2800" b="1" spc="200">
                    <a:solidFill>
                      <a:srgbClr val="FF0000"/>
                    </a:solidFill>
                    <a:effectLst>
                      <a:outerShdw blurRad="38100" dist="38100" dir="2700000" algn="tl">
                        <a:srgbClr val="000000">
                          <a:alpha val="43137"/>
                        </a:srgbClr>
                      </a:outerShdw>
                    </a:effectLst>
                    <a:uFillTx/>
                    <a:latin typeface="方正粗黑宋简体" panose="02000000000000000000" charset="-122"/>
                    <a:ea typeface="方正粗黑宋简体" panose="02000000000000000000" charset="-122"/>
                    <a:cs typeface="思源宋体 CN Heavy" panose="02020900000000000000" charset="-122"/>
                    <a:sym typeface="+mn-ea"/>
                  </a:rPr>
                  <a:t>中共在根据地的制度探索</a:t>
                </a:r>
                <a:endParaRPr lang="zh-CN" altLang="en-US" sz="2800" b="1" spc="200">
                  <a:solidFill>
                    <a:srgbClr val="FF0000"/>
                  </a:solidFill>
                  <a:effectLst>
                    <a:outerShdw blurRad="38100" dist="38100" dir="2700000" algn="tl">
                      <a:srgbClr val="000000">
                        <a:alpha val="43137"/>
                      </a:srgbClr>
                    </a:outerShdw>
                  </a:effectLst>
                  <a:uFillTx/>
                  <a:latin typeface="方正粗黑宋简体" panose="02000000000000000000" charset="-122"/>
                  <a:ea typeface="方正粗黑宋简体" panose="02000000000000000000" charset="-122"/>
                  <a:cs typeface="思源宋体 CN Heavy" panose="02020900000000000000" charset="-122"/>
                  <a:sym typeface="+mn-ea"/>
                </a:endParaRPr>
              </a:p>
            </p:txBody>
          </p:sp>
        </p:grpSp>
        <p:grpSp>
          <p:nvGrpSpPr>
            <p:cNvPr id="30" name="组合 29"/>
            <p:cNvGrpSpPr/>
            <p:nvPr>
              <p:custDataLst>
                <p:tags r:id="rId17"/>
              </p:custDataLst>
            </p:nvPr>
          </p:nvGrpSpPr>
          <p:grpSpPr>
            <a:xfrm>
              <a:off x="11237" y="6697"/>
              <a:ext cx="7462" cy="1501"/>
              <a:chOff x="7630" y="2329"/>
              <a:chExt cx="7462" cy="1501"/>
            </a:xfrm>
          </p:grpSpPr>
          <p:sp>
            <p:nvSpPr>
              <p:cNvPr id="31" name="分段箭头"/>
              <p:cNvSpPr/>
              <p:nvPr>
                <p:custDataLst>
                  <p:tags r:id="rId18"/>
                </p:custDataLst>
              </p:nvPr>
            </p:nvSpPr>
            <p:spPr>
              <a:xfrm>
                <a:off x="7630" y="2513"/>
                <a:ext cx="778" cy="396"/>
              </a:xfrm>
              <a:custGeom>
                <a:gdLst>
                  <a:gd name="connsiteX0" fmla="*/ 837769 w 1437086"/>
                  <a:gd name="connsiteY0" fmla="*/ 0 h 619125"/>
                  <a:gd name="connsiteX1" fmla="*/ 1129014 w 1437086"/>
                  <a:gd name="connsiteY1" fmla="*/ 2 h 619125"/>
                  <a:gd name="connsiteX2" fmla="*/ 1437086 w 1437086"/>
                  <a:gd name="connsiteY2" fmla="*/ 314833 h 619125"/>
                  <a:gd name="connsiteX3" fmla="*/ 1126115 w 1437086"/>
                  <a:gd name="connsiteY3" fmla="*/ 619125 h 619125"/>
                  <a:gd name="connsiteX4" fmla="*/ 836416 w 1437086"/>
                  <a:gd name="connsiteY4" fmla="*/ 619125 h 619125"/>
                  <a:gd name="connsiteX5" fmla="*/ 1146598 w 1437086"/>
                  <a:gd name="connsiteY5" fmla="*/ 315604 h 619125"/>
                  <a:gd name="connsiteX6" fmla="*/ 476241 w 1437086"/>
                  <a:gd name="connsiteY6" fmla="*/ 0 h 619125"/>
                  <a:gd name="connsiteX7" fmla="*/ 767481 w 1437086"/>
                  <a:gd name="connsiteY7" fmla="*/ 0 h 619125"/>
                  <a:gd name="connsiteX8" fmla="*/ 1075554 w 1437086"/>
                  <a:gd name="connsiteY8" fmla="*/ 314833 h 619125"/>
                  <a:gd name="connsiteX9" fmla="*/ 764585 w 1437086"/>
                  <a:gd name="connsiteY9" fmla="*/ 619125 h 619125"/>
                  <a:gd name="connsiteX10" fmla="*/ 474886 w 1437086"/>
                  <a:gd name="connsiteY10" fmla="*/ 619125 h 619125"/>
                  <a:gd name="connsiteX11" fmla="*/ 785067 w 1437086"/>
                  <a:gd name="connsiteY11" fmla="*/ 315602 h 619125"/>
                  <a:gd name="connsiteX12" fmla="*/ 0 w 1437086"/>
                  <a:gd name="connsiteY12" fmla="*/ 0 h 619125"/>
                  <a:gd name="connsiteX13" fmla="*/ 405948 w 1437086"/>
                  <a:gd name="connsiteY13" fmla="*/ 0 h 619125"/>
                  <a:gd name="connsiteX14" fmla="*/ 714025 w 1437086"/>
                  <a:gd name="connsiteY14" fmla="*/ 314832 h 619125"/>
                  <a:gd name="connsiteX15" fmla="*/ 403054 w 1437086"/>
                  <a:gd name="connsiteY15" fmla="*/ 619125 h 619125"/>
                  <a:gd name="connsiteX16" fmla="*/ 0 w 1437086"/>
                  <a:gd name="connsiteY16" fmla="*/ 619125 h 61912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437086" h="619125">
                    <a:moveTo>
                      <a:pt x="837769" y="0"/>
                    </a:moveTo>
                    <a:lnTo>
                      <a:pt x="1129014" y="2"/>
                    </a:lnTo>
                    <a:lnTo>
                      <a:pt x="1437086" y="314833"/>
                    </a:lnTo>
                    <a:lnTo>
                      <a:pt x="1126115" y="619125"/>
                    </a:lnTo>
                    <a:lnTo>
                      <a:pt x="836416" y="619125"/>
                    </a:lnTo>
                    <a:lnTo>
                      <a:pt x="1146598" y="315604"/>
                    </a:lnTo>
                    <a:close/>
                    <a:moveTo>
                      <a:pt x="476241" y="0"/>
                    </a:moveTo>
                    <a:lnTo>
                      <a:pt x="767481" y="0"/>
                    </a:lnTo>
                    <a:lnTo>
                      <a:pt x="1075554" y="314833"/>
                    </a:lnTo>
                    <a:lnTo>
                      <a:pt x="764585" y="619125"/>
                    </a:lnTo>
                    <a:lnTo>
                      <a:pt x="474886" y="619125"/>
                    </a:lnTo>
                    <a:lnTo>
                      <a:pt x="785067" y="315602"/>
                    </a:lnTo>
                    <a:close/>
                    <a:moveTo>
                      <a:pt x="0" y="0"/>
                    </a:moveTo>
                    <a:lnTo>
                      <a:pt x="405948" y="0"/>
                    </a:lnTo>
                    <a:lnTo>
                      <a:pt x="714025" y="314832"/>
                    </a:lnTo>
                    <a:lnTo>
                      <a:pt x="403054" y="619125"/>
                    </a:lnTo>
                    <a:lnTo>
                      <a:pt x="0" y="619125"/>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ffectLst>
                    <a:outerShdw blurRad="38100" dist="38100" dir="2700000" algn="tl">
                      <a:srgbClr val="000000">
                        <a:alpha val="43137"/>
                      </a:srgbClr>
                    </a:outerShdw>
                  </a:effectLst>
                </a:endParaRPr>
              </a:p>
            </p:txBody>
          </p:sp>
          <p:sp>
            <p:nvSpPr>
              <p:cNvPr id="32" name="文本框 31"/>
              <p:cNvSpPr txBox="1"/>
              <p:nvPr>
                <p:custDataLst>
                  <p:tags r:id="rId19"/>
                </p:custDataLst>
              </p:nvPr>
            </p:nvSpPr>
            <p:spPr>
              <a:xfrm>
                <a:off x="8576" y="2329"/>
                <a:ext cx="6516" cy="1501"/>
              </a:xfrm>
              <a:prstGeom prst="rect">
                <a:avLst/>
              </a:prstGeom>
              <a:noFill/>
            </p:spPr>
            <p:txBody>
              <a:bodyPr wrap="square" rtlCol="0">
                <a:spAutoFit/>
              </a:bodyPr>
              <a:lstStyle/>
              <a:p>
                <a:pPr algn="just"/>
                <a:r>
                  <a:rPr lang="zh-CN" altLang="en-US" sz="2800" b="1" spc="200">
                    <a:solidFill>
                      <a:srgbClr val="FF0000"/>
                    </a:solidFill>
                    <a:effectLst>
                      <a:outerShdw blurRad="38100" dist="38100" dir="2700000" algn="tl">
                        <a:srgbClr val="000000">
                          <a:alpha val="43137"/>
                        </a:srgbClr>
                      </a:outerShdw>
                    </a:effectLst>
                    <a:uFillTx/>
                    <a:latin typeface="方正粗黑宋简体" panose="02000000000000000000" charset="-122"/>
                    <a:ea typeface="方正粗黑宋简体" panose="02000000000000000000" charset="-122"/>
                    <a:cs typeface="思源宋体 CN Heavy" panose="02020900000000000000" charset="-122"/>
                    <a:sym typeface="+mn-ea"/>
                  </a:rPr>
                  <a:t>中华人民共和国的</a:t>
                </a:r>
                <a:r>
                  <a:rPr lang="zh-CN" altLang="en-US" sz="2800" spc="200">
                    <a:solidFill>
                      <a:srgbClr val="FF0000"/>
                    </a:solidFill>
                    <a:effectLst>
                      <a:outerShdw blurRad="38100" dist="38100" dir="2700000" algn="tl">
                        <a:srgbClr val="000000">
                          <a:alpha val="43137"/>
                        </a:srgbClr>
                      </a:outerShdw>
                    </a:effectLst>
                    <a:uFillTx/>
                    <a:latin typeface="方正粗黑宋简体" panose="02000000000000000000" charset="-122"/>
                    <a:ea typeface="方正粗黑宋简体" panose="02000000000000000000" charset="-122"/>
                    <a:cs typeface="思源宋体 CN Heavy" panose="02020900000000000000" charset="-122"/>
                    <a:sym typeface="+mn-ea"/>
                  </a:rPr>
                  <a:t>政治制度</a:t>
                </a:r>
                <a:endParaRPr lang="zh-CN" altLang="en-US" sz="2800" spc="200">
                  <a:solidFill>
                    <a:srgbClr val="FF0000"/>
                  </a:solidFill>
                  <a:effectLst>
                    <a:outerShdw blurRad="38100" dist="38100" dir="2700000" algn="tl">
                      <a:srgbClr val="000000">
                        <a:alpha val="43137"/>
                      </a:srgbClr>
                    </a:outerShdw>
                  </a:effectLst>
                  <a:uFillTx/>
                  <a:latin typeface="方正粗黑宋简体" panose="02000000000000000000" charset="-122"/>
                  <a:ea typeface="方正粗黑宋简体" panose="02000000000000000000" charset="-122"/>
                  <a:cs typeface="思源宋体 CN Heavy" panose="02020900000000000000" charset="-122"/>
                  <a:sym typeface="+mn-ea"/>
                </a:endParaRPr>
              </a:p>
            </p:txBody>
          </p:sp>
        </p:grpSp>
        <p:sp>
          <p:nvSpPr>
            <p:cNvPr id="100" name="文本框 99"/>
            <p:cNvSpPr txBox="1"/>
            <p:nvPr>
              <p:custDataLst>
                <p:tags r:id="rId20"/>
              </p:custDataLst>
            </p:nvPr>
          </p:nvSpPr>
          <p:spPr>
            <a:xfrm>
              <a:off x="3836" y="7696"/>
              <a:ext cx="8097" cy="2061"/>
            </a:xfrm>
            <a:prstGeom prst="rect">
              <a:avLst/>
            </a:prstGeom>
            <a:noFill/>
            <a:ln w="9525">
              <a:noFill/>
            </a:ln>
          </p:spPr>
          <p:txBody>
            <a:bodyPr wrap="square">
              <a:spAutoFit/>
            </a:bodyPr>
            <a:lstStyle/>
            <a:p>
              <a:pPr indent="0" algn="just">
                <a:lnSpc>
                  <a:spcPct val="110000"/>
                </a:lnSpc>
              </a:pPr>
              <a:r>
                <a:rPr lang="zh-CN" sz="2400" b="1">
                  <a:solidFill>
                    <a:srgbClr val="FF0000"/>
                  </a:solidFill>
                  <a:effectLst>
                    <a:outerShdw blurRad="38100" dist="38100" dir="2700000" algn="tl">
                      <a:srgbClr val="000000">
                        <a:alpha val="43137"/>
                      </a:srgbClr>
                    </a:outerShdw>
                  </a:effectLst>
                  <a:latin typeface="方正粗黑宋简体" panose="02000000000000000000" charset="-122"/>
                  <a:ea typeface="方正粗黑宋简体" panose="02000000000000000000" charset="-122"/>
                </a:rPr>
                <a:t>【课程标准】了解共和制在中国建立的曲折过程，理解中国政治发展道路的独特性</a:t>
              </a:r>
              <a:endParaRPr lang="zh-CN" altLang="en-US" sz="2400" b="1">
                <a:solidFill>
                  <a:srgbClr val="FF0000"/>
                </a:solidFill>
                <a:effectLst>
                  <a:outerShdw blurRad="38100" dist="38100" dir="2700000" algn="tl">
                    <a:srgbClr val="000000">
                      <a:alpha val="43137"/>
                    </a:srgbClr>
                  </a:outerShdw>
                </a:effectLst>
                <a:latin typeface="方正粗黑宋简体" panose="02000000000000000000" charset="-122"/>
                <a:ea typeface="方正粗黑宋简体" panose="02000000000000000000" charset="-122"/>
              </a:endParaRPr>
            </a:p>
          </p:txBody>
        </p:sp>
      </p:gr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9" name="平行四边形 8"/>
          <p:cNvSpPr/>
          <p:nvPr>
            <p:custDataLst>
              <p:tags r:id="rId4"/>
            </p:custDataLst>
          </p:nvPr>
        </p:nvSpPr>
        <p:spPr>
          <a:xfrm>
            <a:off x="3472180" y="716915"/>
            <a:ext cx="3692525" cy="483235"/>
          </a:xfrm>
          <a:prstGeom prst="parallelogram">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a:latin typeface="方正粗黑宋简体" panose="02000000000000000000" charset="-122"/>
                <a:ea typeface="方正粗黑宋简体" panose="02000000000000000000" charset="-122"/>
              </a:rPr>
              <a:t>概念解析</a:t>
            </a:r>
            <a:endParaRPr lang="zh-CN" altLang="en-US" sz="2800">
              <a:latin typeface="方正粗黑宋简体" panose="02000000000000000000" charset="-122"/>
              <a:ea typeface="宋体" panose="02010600030101010101" pitchFamily="2" charset="-122"/>
            </a:endParaRPr>
          </a:p>
        </p:txBody>
      </p:sp>
      <p:sp>
        <p:nvSpPr>
          <p:cNvPr id="11" name="AutoShape 5"/>
          <p:cNvSpPr>
            <a:spLocks noChangeArrowheads="1"/>
          </p:cNvSpPr>
          <p:nvPr>
            <p:custDataLst>
              <p:tags r:id="rId5"/>
            </p:custDataLst>
          </p:nvPr>
        </p:nvSpPr>
        <p:spPr bwMode="auto">
          <a:xfrm>
            <a:off x="726440" y="1773555"/>
            <a:ext cx="8686800" cy="4038600"/>
          </a:xfrm>
          <a:prstGeom prst="roundRect">
            <a:avLst>
              <a:gd name="adj" fmla="val 8185"/>
            </a:avLst>
          </a:prstGeom>
          <a:solidFill>
            <a:srgbClr val="FFFFFF"/>
          </a:solidFill>
          <a:ln w="9525">
            <a:solidFill>
              <a:srgbClr val="000000"/>
            </a:solidFill>
            <a:round/>
          </a:ln>
        </p:spPr>
        <p:txBody>
          <a:bodyPr/>
          <a:lstStyle/>
          <a:p>
            <a:pPr algn="just">
              <a:lnSpc>
                <a:spcPct val="168000"/>
              </a:lnSpc>
            </a:pPr>
            <a:r>
              <a:rPr lang="en-US" altLang="zh-CN" sz="2400" b="1" smtClean="0">
                <a:latin typeface="Times New Roman" panose="02020603050405020304" pitchFamily="18" charset="0"/>
              </a:rPr>
              <a:t>    </a:t>
            </a:r>
            <a:endParaRPr lang="en-US" altLang="zh-CN" sz="2400" b="1">
              <a:latin typeface="Times New Roman" panose="02020603050405020304" pitchFamily="18" charset="0"/>
            </a:endParaRPr>
          </a:p>
        </p:txBody>
      </p:sp>
      <p:sp>
        <p:nvSpPr>
          <p:cNvPr id="12" name="TextBox 4"/>
          <p:cNvSpPr txBox="1">
            <a:spLocks noChangeArrowheads="1"/>
          </p:cNvSpPr>
          <p:nvPr>
            <p:custDataLst>
              <p:tags r:id="rId6"/>
            </p:custDataLst>
          </p:nvPr>
        </p:nvSpPr>
        <p:spPr bwMode="auto">
          <a:xfrm>
            <a:off x="1111250" y="2063750"/>
            <a:ext cx="8162290" cy="3107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ea typeface="宋体" panose="02010600030101010101" pitchFamily="2" charset="-122"/>
              </a:defRPr>
            </a:lvl1pPr>
            <a:lvl2pPr marL="742950" indent="-285750">
              <a:defRPr>
                <a:solidFill>
                  <a:schemeClr val="tx1"/>
                </a:solidFill>
                <a:latin typeface="Verdana" panose="020b0604030504040204" pitchFamily="34" charset="0"/>
                <a:ea typeface="宋体" panose="02010600030101010101" pitchFamily="2" charset="-122"/>
              </a:defRPr>
            </a:lvl2pPr>
            <a:lvl3pPr marL="1143000" indent="-228600">
              <a:defRPr>
                <a:solidFill>
                  <a:schemeClr val="tx1"/>
                </a:solidFill>
                <a:latin typeface="Verdana" panose="020b0604030504040204" pitchFamily="34" charset="0"/>
                <a:ea typeface="宋体" panose="02010600030101010101" pitchFamily="2" charset="-122"/>
              </a:defRPr>
            </a:lvl3pPr>
            <a:lvl4pPr marL="1600200" indent="-228600">
              <a:defRPr>
                <a:solidFill>
                  <a:schemeClr val="tx1"/>
                </a:solidFill>
                <a:latin typeface="Verdana" panose="020b0604030504040204" pitchFamily="34" charset="0"/>
                <a:ea typeface="宋体" panose="02010600030101010101" pitchFamily="2" charset="-122"/>
              </a:defRPr>
            </a:lvl4pPr>
            <a:lvl5pPr marL="2057400" indent="-22860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algn="ctr">
              <a:buFont typeface="Arial" panose="020b0604020202020204" pitchFamily="34" charset="0"/>
              <a:buNone/>
            </a:pPr>
            <a:r>
              <a:rPr lang="zh-CN" altLang="zh-CN" sz="36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rPr>
              <a:t>共和</a:t>
            </a:r>
            <a:endParaRPr lang="zh-CN" altLang="en-US" sz="3200" b="1">
              <a:solidFill>
                <a:srgbClr val="C00000"/>
              </a:solidFill>
              <a:latin typeface="华文新魏" pitchFamily="2" charset="-122"/>
              <a:ea typeface="华文新魏" pitchFamily="2" charset="-122"/>
            </a:endParaRPr>
          </a:p>
          <a:p>
            <a:pPr eaLnBrk="1" hangingPunct="1">
              <a:buFont typeface="Arial" panose="020b0604020202020204" pitchFamily="34" charset="0"/>
              <a:buNone/>
            </a:pPr>
            <a:r>
              <a:rPr lang="zh-CN" altLang="zh-CN" sz="32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rPr>
              <a:t>有两大基本特征：</a:t>
            </a:r>
            <a:endParaRPr lang="en-US" altLang="zh-CN" sz="32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endParaRPr>
          </a:p>
          <a:p>
            <a:pPr eaLnBrk="1" hangingPunct="1">
              <a:buFont typeface="Arial" panose="020b0604020202020204" pitchFamily="34" charset="0"/>
              <a:buNone/>
            </a:pPr>
            <a:r>
              <a:rPr lang="en-US" altLang="zh-CN" sz="32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rPr>
              <a:t>1</a:t>
            </a:r>
            <a:r>
              <a:rPr lang="zh-CN" altLang="en-US" sz="32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rPr>
              <a:t>、</a:t>
            </a:r>
            <a:r>
              <a:rPr lang="zh-CN" altLang="zh-CN" sz="32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rPr>
              <a:t>政府机构和最高首脑由</a:t>
            </a:r>
            <a:r>
              <a:rPr lang="zh-CN" altLang="zh-CN" sz="3200" b="1">
                <a:solidFill>
                  <a:schemeClr val="accent2"/>
                </a:solidFill>
                <a:latin typeface="DFKai-SB" panose="03000509000000000000" charset="-120"/>
                <a:ea typeface="DFKai-SB" panose="03000509000000000000" charset="-120"/>
                <a:cs typeface="DFKai-SB" panose="03000509000000000000" charset="-120"/>
              </a:rPr>
              <a:t>选举</a:t>
            </a:r>
            <a:r>
              <a:rPr lang="zh-CN" altLang="zh-CN" sz="32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rPr>
              <a:t>产生</a:t>
            </a:r>
            <a:endParaRPr lang="zh-CN" altLang="zh-CN" sz="32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endParaRPr>
          </a:p>
          <a:p>
            <a:pPr eaLnBrk="1" hangingPunct="1">
              <a:buFont typeface="Arial" panose="020b0604020202020204" pitchFamily="34" charset="0"/>
              <a:buNone/>
            </a:pPr>
            <a:r>
              <a:rPr lang="en-US" altLang="zh-CN" sz="32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rPr>
              <a:t>2</a:t>
            </a:r>
            <a:r>
              <a:rPr lang="zh-CN" altLang="en-US" sz="32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rPr>
              <a:t>、</a:t>
            </a:r>
            <a:r>
              <a:rPr lang="zh-CN" altLang="zh-CN" sz="3200" b="1">
                <a:solidFill>
                  <a:schemeClr val="accent2"/>
                </a:solidFill>
                <a:latin typeface="DFKai-SB" panose="03000509000000000000" charset="-120"/>
                <a:ea typeface="DFKai-SB" panose="03000509000000000000" charset="-120"/>
                <a:cs typeface="DFKai-SB" panose="03000509000000000000" charset="-120"/>
              </a:rPr>
              <a:t>民众</a:t>
            </a:r>
            <a:r>
              <a:rPr lang="zh-CN" altLang="zh-CN" sz="32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rPr>
              <a:t>参与国家事务</a:t>
            </a:r>
            <a:endParaRPr lang="en-US" altLang="zh-CN" sz="3200" b="1">
              <a:solidFill>
                <a:srgbClr val="0000CC"/>
              </a:solidFill>
              <a:latin typeface="DFKai-SB" panose="03000509000000000000" charset="-120"/>
              <a:ea typeface="DFKai-SB" panose="03000509000000000000" charset="-120"/>
              <a:cs typeface="DFKai-SB" panose="03000509000000000000" charset="-120"/>
            </a:endParaRPr>
          </a:p>
          <a:p>
            <a:pPr eaLnBrk="1" hangingPunct="1">
              <a:buFont typeface="Arial" panose="020b0604020202020204" pitchFamily="34" charset="0"/>
              <a:buNone/>
            </a:pPr>
            <a:r>
              <a:rPr lang="en-US" altLang="zh-CN" sz="3200" b="1">
                <a:solidFill>
                  <a:srgbClr val="0000CC"/>
                </a:solidFill>
                <a:latin typeface="华文新魏" pitchFamily="2" charset="-122"/>
                <a:ea typeface="华文新魏" panose="02010800040101010101" pitchFamily="2" charset="-122"/>
              </a:rPr>
              <a:t>    </a:t>
            </a:r>
            <a:r>
              <a:rPr lang="en-US" altLang="zh-CN" sz="3200" b="1" smtClean="0">
                <a:solidFill>
                  <a:srgbClr val="0000CC"/>
                </a:solidFill>
                <a:latin typeface="华文新魏" pitchFamily="2" charset="-122"/>
                <a:ea typeface="华文新魏" panose="02010800040101010101" pitchFamily="2" charset="-122"/>
              </a:rPr>
              <a:t>     </a:t>
            </a:r>
            <a:r>
              <a:rPr lang="en-US" altLang="zh-CN" sz="2800" b="1" smtClean="0">
                <a:gradFill>
                  <a:gsLst>
                    <a:gs pos="0">
                      <a:srgbClr val="007BD3"/>
                    </a:gs>
                    <a:gs pos="100000">
                      <a:srgbClr val="034373"/>
                    </a:gs>
                  </a:gsLst>
                  <a:lin scaled="0"/>
                </a:gradFill>
                <a:latin typeface="楷体" panose="02010609060101010101" charset="-122"/>
                <a:ea typeface="楷体" panose="02010609060101010101" charset="-122"/>
                <a:cs typeface="楷体" panose="02010609060101010101" charset="-122"/>
              </a:rPr>
              <a:t>-</a:t>
            </a:r>
            <a:r>
              <a:rPr lang="en-US" altLang="zh-CN" sz="2800" b="1" smtClean="0">
                <a:gradFill>
                  <a:gsLst>
                    <a:gs pos="0">
                      <a:srgbClr val="007BD3"/>
                    </a:gs>
                    <a:gs pos="100000">
                      <a:srgbClr val="034373"/>
                    </a:gs>
                  </a:gsLst>
                  <a:lin scaled="0"/>
                </a:gradFill>
                <a:latin typeface="楷体" panose="02010609060101010101" charset="-122"/>
                <a:ea typeface="楷体" panose="02010609060101010101" charset="-122"/>
                <a:cs typeface="楷体" panose="02010609060101010101" charset="-122"/>
              </a:rPr>
              <a:t>--</a:t>
            </a:r>
            <a:r>
              <a:rPr lang="zh-CN" altLang="zh-CN" sz="2800" b="1">
                <a:gradFill>
                  <a:gsLst>
                    <a:gs pos="0">
                      <a:srgbClr val="007BD3"/>
                    </a:gs>
                    <a:gs pos="100000">
                      <a:srgbClr val="034373"/>
                    </a:gs>
                  </a:gsLst>
                  <a:lin scaled="0"/>
                </a:gradFill>
                <a:latin typeface="楷体" panose="02010609060101010101" charset="-122"/>
                <a:ea typeface="楷体" panose="02010609060101010101" charset="-122"/>
                <a:cs typeface="楷体" panose="02010609060101010101" charset="-122"/>
              </a:rPr>
              <a:t>摘自金观涛《观念史研究》</a:t>
            </a:r>
            <a:endParaRPr lang="zh-CN" altLang="en-US" sz="3200" b="1">
              <a:solidFill>
                <a:srgbClr val="0000CC"/>
              </a:solidFill>
              <a:latin typeface="华文新魏" pitchFamily="2" charset="-122"/>
              <a:ea typeface="华文新魏" pitchFamily="2" charset="-122"/>
            </a:endParaRPr>
          </a:p>
          <a:p>
            <a:pPr eaLnBrk="1" hangingPunct="1">
              <a:buFont typeface="Arial" panose="020b0604020202020204" pitchFamily="34" charset="0"/>
              <a:buNone/>
            </a:pPr>
            <a:endParaRPr lang="zh-CN" altLang="en-US" sz="3200" b="1">
              <a:latin typeface="华文新魏" pitchFamily="2" charset="-122"/>
              <a:ea typeface="华文新魏" pitchFamily="2" charset="-122"/>
            </a:endParaRPr>
          </a:p>
        </p:txBody>
      </p:sp>
      <p:pic>
        <p:nvPicPr>
          <p:cNvPr id="16" name="图片 15"/>
          <p:cNvPicPr>
            <a:picLocks noChangeAspect="1"/>
          </p:cNvPicPr>
          <p:nvPr>
            <p:custDataLst>
              <p:tags r:id="rId8"/>
            </p:custDataLst>
          </p:nvPr>
        </p:nvPicPr>
        <p:blipFill>
          <a:blip r:embed="rId7"/>
          <a:stretch>
            <a:fillRect/>
          </a:stretch>
        </p:blipFill>
        <p:spPr>
          <a:xfrm>
            <a:off x="9431020" y="1772920"/>
            <a:ext cx="2717800" cy="4015105"/>
          </a:xfrm>
          <a:prstGeom prst="rect">
            <a:avLst/>
          </a:prstGeom>
          <a:effectLst>
            <a:softEdge rad="317500"/>
          </a:effectLst>
        </p:spPr>
      </p:pic>
    </p:spTree>
    <p:custDataLst>
      <p:tags r:id="rId9"/>
    </p:custDataLst>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50" name="任意多边形: 形状 49"/>
          <p:cNvSpPr/>
          <p:nvPr>
            <p:custDataLst>
              <p:tags r:id="rId4"/>
            </p:custDataLst>
          </p:nvPr>
        </p:nvSpPr>
        <p:spPr>
          <a:xfrm>
            <a:off x="3794760" y="1611630"/>
            <a:ext cx="8397240" cy="4225925"/>
          </a:xfrm>
          <a:custGeom>
            <a:gdLst>
              <a:gd name="connsiteX0" fmla="*/ 0 w 13224"/>
              <a:gd name="connsiteY0" fmla="*/ 23 h 6655"/>
              <a:gd name="connsiteX1" fmla="*/ 744 w 13224"/>
              <a:gd name="connsiteY1" fmla="*/ 0 h 6655"/>
              <a:gd name="connsiteX2" fmla="*/ 6730 w 13224"/>
              <a:gd name="connsiteY2" fmla="*/ 0 h 6655"/>
              <a:gd name="connsiteX3" fmla="*/ 7072 w 13224"/>
              <a:gd name="connsiteY3" fmla="*/ 0 h 6655"/>
              <a:gd name="connsiteX4" fmla="*/ 11329 w 13224"/>
              <a:gd name="connsiteY4" fmla="*/ 0 h 6655"/>
              <a:gd name="connsiteX5" fmla="*/ 11671 w 13224"/>
              <a:gd name="connsiteY5" fmla="*/ 0 h 6655"/>
              <a:gd name="connsiteX6" fmla="*/ 13224 w 13224"/>
              <a:gd name="connsiteY6" fmla="*/ 0 h 6655"/>
              <a:gd name="connsiteX7" fmla="*/ 13224 w 13224"/>
              <a:gd name="connsiteY7" fmla="*/ 6655 h 6655"/>
              <a:gd name="connsiteX8" fmla="*/ 12790 w 13224"/>
              <a:gd name="connsiteY8" fmla="*/ 6655 h 6655"/>
              <a:gd name="connsiteX9" fmla="*/ 12448 w 13224"/>
              <a:gd name="connsiteY9" fmla="*/ 6655 h 6655"/>
              <a:gd name="connsiteX10" fmla="*/ 7072 w 13224"/>
              <a:gd name="connsiteY10" fmla="*/ 6655 h 6655"/>
              <a:gd name="connsiteX11" fmla="*/ 6730 w 13224"/>
              <a:gd name="connsiteY11" fmla="*/ 6655 h 6655"/>
              <a:gd name="connsiteX12" fmla="*/ 1863 w 13224"/>
              <a:gd name="connsiteY12" fmla="*/ 6655 h 6655"/>
              <a:gd name="connsiteX13" fmla="*/ 1521 w 13224"/>
              <a:gd name="connsiteY13" fmla="*/ 6655 h 6655"/>
              <a:gd name="connsiteX14" fmla="*/ 0 w 13224"/>
              <a:gd name="connsiteY14" fmla="*/ 23 h 665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224" h="6655">
                <a:moveTo>
                  <a:pt x="0" y="23"/>
                </a:moveTo>
                <a:lnTo>
                  <a:pt x="744" y="0"/>
                </a:lnTo>
                <a:lnTo>
                  <a:pt x="6730" y="0"/>
                </a:lnTo>
                <a:lnTo>
                  <a:pt x="7072" y="0"/>
                </a:lnTo>
                <a:lnTo>
                  <a:pt x="11329" y="0"/>
                </a:lnTo>
                <a:lnTo>
                  <a:pt x="11671" y="0"/>
                </a:lnTo>
                <a:lnTo>
                  <a:pt x="13224" y="0"/>
                </a:lnTo>
                <a:lnTo>
                  <a:pt x="13224" y="6655"/>
                </a:lnTo>
                <a:lnTo>
                  <a:pt x="12790" y="6655"/>
                </a:lnTo>
                <a:lnTo>
                  <a:pt x="12448" y="6655"/>
                </a:lnTo>
                <a:lnTo>
                  <a:pt x="7072" y="6655"/>
                </a:lnTo>
                <a:lnTo>
                  <a:pt x="6730" y="6655"/>
                </a:lnTo>
                <a:lnTo>
                  <a:pt x="1863" y="6655"/>
                </a:lnTo>
                <a:lnTo>
                  <a:pt x="1521" y="6655"/>
                </a:lnTo>
                <a:lnTo>
                  <a:pt x="0" y="23"/>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sz="1600" b="1">
              <a:solidFill>
                <a:schemeClr val="bg1"/>
              </a:solidFill>
              <a:latin typeface="+mn-ea"/>
            </a:endParaRPr>
          </a:p>
        </p:txBody>
      </p:sp>
      <p:sp>
        <p:nvSpPr>
          <p:cNvPr id="39" name="文本框 38"/>
          <p:cNvSpPr txBox="1"/>
          <p:nvPr>
            <p:custDataLst>
              <p:tags r:id="rId5"/>
            </p:custDataLst>
          </p:nvPr>
        </p:nvSpPr>
        <p:spPr>
          <a:xfrm>
            <a:off x="4683760" y="1771650"/>
            <a:ext cx="7329805" cy="3964305"/>
          </a:xfrm>
          <a:prstGeom prst="rect">
            <a:avLst/>
          </a:prstGeom>
          <a:noFill/>
        </p:spPr>
        <p:txBody>
          <a:bodyPr wrap="square" lIns="101600" tIns="0" rIns="82550" bIns="0" rtlCol="0">
            <a:noAutofit/>
          </a:bodyPr>
          <a:lstStyle>
            <a:defPPr>
              <a:defRPr lang="zh-CN"/>
            </a:defPPr>
            <a:lvl1pPr fontAlgn="auto">
              <a:lnSpc>
                <a:spcPct val="130000"/>
              </a:lnSpc>
              <a:spcAft>
                <a:spcPts val="1000"/>
              </a:spcAft>
              <a:defRPr sz="1600" spc="150"/>
            </a:lvl1pPr>
          </a:lstStyle>
          <a:p>
            <a:pPr marL="0" indent="0" algn="just">
              <a:lnSpc>
                <a:spcPct val="120000"/>
              </a:lnSpc>
              <a:spcBef>
                <a:spcPct val="0"/>
              </a:spcBef>
              <a:spcAft>
                <a:spcPct val="0"/>
              </a:spcAft>
              <a:buSzTx/>
            </a:pPr>
            <a:r>
              <a:rPr lang="zh-CN" altLang="en-US" sz="2400">
                <a:sym typeface="+mn-ea"/>
              </a:rPr>
              <a:t> </a:t>
            </a:r>
            <a:r>
              <a:rPr lang="zh-CN" altLang="en-US" sz="2800">
                <a:solidFill>
                  <a:schemeClr val="bg1"/>
                </a:solidFill>
                <a:latin typeface="DFKai-SB" panose="03000509000000000000" charset="-120"/>
                <a:ea typeface="DFKai-SB" panose="03000509000000000000" charset="-120"/>
                <a:sym typeface="+mn-ea"/>
              </a:rPr>
              <a:t>中华民国之主权属于国民全体国民一律平等，享有各项自由权</a:t>
            </a:r>
            <a:endParaRPr lang="zh-CN" altLang="en-US" sz="2800">
              <a:solidFill>
                <a:schemeClr val="bg1"/>
              </a:solidFill>
              <a:latin typeface="DFKai-SB" panose="03000509000000000000" charset="-120"/>
              <a:ea typeface="DFKai-SB" panose="03000509000000000000" charset="-120"/>
              <a:sym typeface="+mn-ea"/>
            </a:endParaRPr>
          </a:p>
          <a:p>
            <a:pPr marL="0" indent="0" algn="just">
              <a:lnSpc>
                <a:spcPct val="120000"/>
              </a:lnSpc>
              <a:spcBef>
                <a:spcPct val="0"/>
              </a:spcBef>
              <a:spcAft>
                <a:spcPct val="0"/>
              </a:spcAft>
              <a:buSzTx/>
            </a:pPr>
            <a:endParaRPr lang="zh-CN" altLang="en-US" sz="2400" smtClean="0">
              <a:solidFill>
                <a:schemeClr val="bg1"/>
              </a:solidFill>
              <a:latin typeface="DFKai-SB" panose="03000509000000000000" charset="-120"/>
              <a:ea typeface="DFKai-SB" panose="03000509000000000000" charset="-120"/>
              <a:sym typeface="+mn-ea"/>
            </a:endParaRPr>
          </a:p>
          <a:p>
            <a:pPr marL="0" indent="0" algn="just">
              <a:lnSpc>
                <a:spcPct val="120000"/>
              </a:lnSpc>
              <a:spcBef>
                <a:spcPct val="0"/>
              </a:spcBef>
              <a:spcAft>
                <a:spcPct val="0"/>
              </a:spcAft>
              <a:buSzTx/>
            </a:pPr>
            <a:r>
              <a:rPr lang="zh-CN" altLang="en-US" sz="2800" smtClean="0">
                <a:solidFill>
                  <a:schemeClr val="bg1"/>
                </a:solidFill>
                <a:latin typeface="DFKai-SB" panose="03000509000000000000" charset="-120"/>
                <a:ea typeface="DFKai-SB" panose="03000509000000000000" charset="-120"/>
                <a:sym typeface="+mn-ea"/>
              </a:rPr>
              <a:t>临时大总统副总统由参议院选举</a:t>
            </a:r>
            <a:endParaRPr lang="zh-CN" altLang="en-US" sz="2800" smtClean="0">
              <a:solidFill>
                <a:schemeClr val="bg1"/>
              </a:solidFill>
              <a:latin typeface="DFKai-SB" panose="03000509000000000000" charset="-120"/>
              <a:ea typeface="DFKai-SB" panose="03000509000000000000" charset="-120"/>
              <a:sym typeface="+mn-ea"/>
            </a:endParaRPr>
          </a:p>
          <a:p>
            <a:pPr marL="0" indent="0" algn="just">
              <a:lnSpc>
                <a:spcPct val="120000"/>
              </a:lnSpc>
              <a:spcBef>
                <a:spcPct val="0"/>
              </a:spcBef>
              <a:spcAft>
                <a:spcPct val="0"/>
              </a:spcAft>
              <a:buSzTx/>
            </a:pPr>
            <a:endParaRPr lang="zh-CN" altLang="en-US" sz="2800" smtClean="0">
              <a:solidFill>
                <a:schemeClr val="bg1"/>
              </a:solidFill>
              <a:latin typeface="DFKai-SB" panose="03000509000000000000" charset="-120"/>
              <a:ea typeface="DFKai-SB" panose="03000509000000000000" charset="-120"/>
              <a:sym typeface="+mn-ea"/>
            </a:endParaRPr>
          </a:p>
          <a:p>
            <a:pPr marL="0" indent="0" algn="just">
              <a:lnSpc>
                <a:spcPct val="120000"/>
              </a:lnSpc>
              <a:spcBef>
                <a:spcPct val="0"/>
              </a:spcBef>
              <a:spcAft>
                <a:spcPct val="0"/>
              </a:spcAft>
              <a:buSzTx/>
            </a:pPr>
            <a:r>
              <a:rPr lang="zh-CN" altLang="en-US" sz="2800" smtClean="0">
                <a:solidFill>
                  <a:schemeClr val="bg1"/>
                </a:solidFill>
                <a:latin typeface="DFKai-SB" panose="03000509000000000000" charset="-120"/>
                <a:ea typeface="DFKai-SB" panose="03000509000000000000" charset="-120"/>
                <a:sym typeface="+mn-ea"/>
              </a:rPr>
              <a:t>中华民国之立法权，以参议院行之</a:t>
            </a:r>
            <a:endParaRPr lang="zh-CN" altLang="en-US" sz="2800" smtClean="0">
              <a:solidFill>
                <a:schemeClr val="bg1"/>
              </a:solidFill>
              <a:latin typeface="DFKai-SB" panose="03000509000000000000" charset="-120"/>
              <a:ea typeface="DFKai-SB" panose="03000509000000000000" charset="-120"/>
              <a:sym typeface="+mn-ea"/>
            </a:endParaRPr>
          </a:p>
          <a:p>
            <a:pPr marL="0" indent="0" algn="just">
              <a:lnSpc>
                <a:spcPct val="120000"/>
              </a:lnSpc>
              <a:spcBef>
                <a:spcPct val="0"/>
              </a:spcBef>
              <a:spcAft>
                <a:spcPct val="0"/>
              </a:spcAft>
              <a:buSzTx/>
            </a:pPr>
            <a:endParaRPr lang="zh-CN" altLang="en-US" sz="2800" smtClean="0">
              <a:solidFill>
                <a:schemeClr val="bg1"/>
              </a:solidFill>
              <a:latin typeface="DFKai-SB" panose="03000509000000000000" charset="-120"/>
              <a:ea typeface="DFKai-SB" panose="03000509000000000000" charset="-120"/>
            </a:endParaRPr>
          </a:p>
          <a:p>
            <a:pPr marL="0" indent="0" algn="just">
              <a:lnSpc>
                <a:spcPct val="120000"/>
              </a:lnSpc>
              <a:spcBef>
                <a:spcPct val="0"/>
              </a:spcBef>
              <a:spcAft>
                <a:spcPct val="0"/>
              </a:spcAft>
              <a:buSzTx/>
            </a:pPr>
            <a:r>
              <a:rPr lang="zh-CN" altLang="en-US" sz="2800" smtClean="0">
                <a:solidFill>
                  <a:schemeClr val="bg1"/>
                </a:solidFill>
                <a:latin typeface="DFKai-SB" panose="03000509000000000000" charset="-120"/>
                <a:ea typeface="DFKai-SB" panose="03000509000000000000" charset="-120"/>
                <a:sym typeface="+mn-ea"/>
              </a:rPr>
              <a:t>法院以临时大总统及司法总长分别任命之法官组织</a:t>
            </a:r>
            <a:endParaRPr lang="zh-CN" sz="2800" spc="0">
              <a:solidFill>
                <a:schemeClr val="bg1"/>
              </a:solidFill>
              <a:effectLst>
                <a:outerShdw blurRad="38100" dist="38100" dir="2700000" algn="tl">
                  <a:srgbClr val="000000">
                    <a:alpha val="43137"/>
                  </a:srgbClr>
                </a:outerShdw>
              </a:effectLst>
              <a:uFillTx/>
              <a:latin typeface="DFKai-SB" panose="03000509000000000000" charset="-120"/>
              <a:ea typeface="DFKai-SB" panose="03000509000000000000" charset="-120"/>
              <a:cs typeface="宋体" panose="02010600030101010101" pitchFamily="2" charset="-122"/>
            </a:endParaRPr>
          </a:p>
          <a:p>
            <a:pPr marL="0" indent="0" algn="just">
              <a:lnSpc>
                <a:spcPct val="120000"/>
              </a:lnSpc>
              <a:spcBef>
                <a:spcPct val="0"/>
              </a:spcBef>
              <a:spcAft>
                <a:spcPct val="0"/>
              </a:spcAft>
              <a:buSzTx/>
            </a:pPr>
            <a:endParaRPr lang="zh-CN" sz="2800" spc="0">
              <a:solidFill>
                <a:schemeClr val="bg1"/>
              </a:solidFill>
              <a:effectLst>
                <a:outerShdw blurRad="38100" dist="38100" dir="2700000" algn="tl">
                  <a:srgbClr val="000000">
                    <a:alpha val="43137"/>
                  </a:srgbClr>
                </a:outerShdw>
              </a:effectLst>
              <a:uFillTx/>
              <a:latin typeface="DFKai-SB" panose="03000509000000000000" charset="-120"/>
              <a:ea typeface="DFKai-SB" panose="03000509000000000000" charset="-120"/>
              <a:cs typeface="宋体" panose="02010600030101010101" pitchFamily="2" charset="-122"/>
            </a:endParaRPr>
          </a:p>
        </p:txBody>
      </p:sp>
      <p:sp>
        <p:nvSpPr>
          <p:cNvPr id="49" name="文本框 48"/>
          <p:cNvSpPr txBox="1"/>
          <p:nvPr>
            <p:custDataLst>
              <p:tags r:id="rId6"/>
            </p:custDataLst>
          </p:nvPr>
        </p:nvSpPr>
        <p:spPr>
          <a:xfrm>
            <a:off x="4254500" y="317500"/>
            <a:ext cx="6777355"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0E5572"/>
                </a:solidFill>
                <a:uFillTx/>
                <a:latin typeface="黑体" panose="02010609060101010101" charset="-122"/>
                <a:ea typeface="黑体" panose="02010609060101010101" charset="-122"/>
                <a:cs typeface="黑体" panose="02010609060101010101" charset="-122"/>
              </a:rPr>
              <a:t>1.</a:t>
            </a:r>
            <a:r>
              <a:rPr lang="zh-CN" altLang="en-US" sz="2400" b="1" spc="0">
                <a:solidFill>
                  <a:srgbClr val="0E5572"/>
                </a:solidFill>
                <a:uFillTx/>
                <a:latin typeface="黑体" panose="02010609060101010101" charset="-122"/>
                <a:ea typeface="黑体" panose="02010609060101010101" charset="-122"/>
                <a:cs typeface="黑体" panose="02010609060101010101" charset="-122"/>
              </a:rPr>
              <a:t>南京临时政府初建资产阶级民主共和制度</a:t>
            </a:r>
            <a:endParaRPr lang="zh-CN" altLang="en-US" sz="2400" b="1" spc="0">
              <a:solidFill>
                <a:srgbClr val="0E5572"/>
              </a:solidFill>
              <a:uFillTx/>
              <a:latin typeface="黑体" panose="02010609060101010101" charset="-122"/>
              <a:ea typeface="黑体"/>
              <a:cs typeface="黑体" panose="02010609060101010101" charset="-122"/>
            </a:endParaRPr>
          </a:p>
        </p:txBody>
      </p:sp>
      <p:cxnSp>
        <p:nvCxnSpPr>
          <p:cNvPr id="6" name="直线连接符 5"/>
          <p:cNvCxnSpPr/>
          <p:nvPr>
            <p:custDataLst>
              <p:tags r:id="rId7"/>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8"/>
            </p:custDataLst>
          </p:nvPr>
        </p:nvSpPr>
        <p:spPr>
          <a:xfrm>
            <a:off x="342900" y="317500"/>
            <a:ext cx="3911600"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9"/>
            </p:custDataLst>
          </p:nvPr>
        </p:nvSpPr>
        <p:spPr>
          <a:xfrm>
            <a:off x="254000" y="177800"/>
            <a:ext cx="39287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0" name="文本框 9"/>
          <p:cNvSpPr txBox="1"/>
          <p:nvPr>
            <p:custDataLst>
              <p:tags r:id="rId10"/>
            </p:custDataLst>
          </p:nvPr>
        </p:nvSpPr>
        <p:spPr>
          <a:xfrm>
            <a:off x="253365" y="6104890"/>
            <a:ext cx="11788775" cy="553085"/>
          </a:xfrm>
          <a:prstGeom prst="rect">
            <a:avLst/>
          </a:prstGeom>
          <a:noFill/>
        </p:spPr>
        <p:txBody>
          <a:bodyPr wrap="square" rtlCol="0">
            <a:spAutoFit/>
          </a:bodyPr>
          <a:lstStyle/>
          <a:p>
            <a:pPr algn="just">
              <a:lnSpc>
                <a:spcPct val="125000"/>
              </a:lnSpc>
              <a:spcBef>
                <a:spcPct val="0"/>
              </a:spcBef>
              <a:spcAft>
                <a:spcPct val="0"/>
              </a:spcAft>
            </a:pPr>
            <a:r>
              <a:rPr lang="zh-CN" altLang="en-US" sz="2400">
                <a:latin typeface="黑体" panose="02010609060101010101" charset="-122"/>
                <a:ea typeface="黑体" panose="02010609060101010101" charset="-122"/>
                <a:cs typeface="黑体" panose="02010609060101010101" charset="-122"/>
              </a:rPr>
              <a:t>【课堂探究】</a:t>
            </a:r>
            <a:r>
              <a:rPr lang="zh-CN" sz="2400">
                <a:latin typeface="黑体" panose="02010609060101010101" charset="-122"/>
                <a:ea typeface="黑体" panose="02010609060101010101" charset="-122"/>
                <a:cs typeface="黑体" panose="02010609060101010101" charset="-122"/>
              </a:rPr>
              <a:t>根据材料，概括《临时约法》颁布的目的以及体现的原则。</a:t>
            </a:r>
            <a:endParaRPr lang="zh-CN" sz="2400">
              <a:latin typeface="黑体" panose="02010609060101010101" charset="-122"/>
              <a:ea typeface="黑体"/>
              <a:cs typeface="黑体" panose="02010609060101010101" charset="-122"/>
            </a:endParaRPr>
          </a:p>
        </p:txBody>
      </p:sp>
      <p:pic>
        <p:nvPicPr>
          <p:cNvPr id="14339" name="图片 1" descr="20190171[1]"/>
          <p:cNvPicPr>
            <a:picLocks noChangeAspect="1"/>
          </p:cNvPicPr>
          <p:nvPr>
            <p:custDataLst>
              <p:tags r:id="rId12"/>
            </p:custDataLst>
          </p:nvPr>
        </p:nvPicPr>
        <p:blipFill>
          <a:blip r:embed="rId11"/>
          <a:stretch>
            <a:fillRect/>
          </a:stretch>
        </p:blipFill>
        <p:spPr>
          <a:xfrm>
            <a:off x="109855" y="1612265"/>
            <a:ext cx="3681730" cy="4300855"/>
          </a:xfrm>
          <a:prstGeom prst="rect">
            <a:avLst/>
          </a:prstGeom>
          <a:noFill/>
          <a:ln w="9525">
            <a:noFill/>
          </a:ln>
        </p:spPr>
      </p:pic>
      <p:sp>
        <p:nvSpPr>
          <p:cNvPr id="9" name="文本框 8"/>
          <p:cNvSpPr txBox="1"/>
          <p:nvPr>
            <p:custDataLst>
              <p:tags r:id="rId13"/>
            </p:custDataLst>
          </p:nvPr>
        </p:nvSpPr>
        <p:spPr>
          <a:xfrm>
            <a:off x="321945" y="1069340"/>
            <a:ext cx="3034030" cy="398780"/>
          </a:xfrm>
          <a:prstGeom prst="rect">
            <a:avLst/>
          </a:prstGeom>
          <a:solidFill>
            <a:schemeClr val="bg1">
              <a:lumMod val="95000"/>
            </a:schemeClr>
          </a:solidFill>
        </p:spPr>
        <p:txBody>
          <a:bodyPr wrap="square" rtlCol="0">
            <a:spAutoFit/>
          </a:bodyPr>
          <a:lstStyle/>
          <a:p>
            <a:r>
              <a:rPr lang="zh-CN" altLang="en-US" sz="2000" b="1">
                <a:solidFill>
                  <a:srgbClr val="FF0000"/>
                </a:solidFill>
                <a:latin typeface="方正兰亭超细黑简体" panose="02000000000000000000" charset="-122"/>
                <a:ea typeface="方正兰亭超细黑简体" panose="02000000000000000000" charset="-122"/>
              </a:rPr>
              <a:t>限制袁独裁，维护共和</a:t>
            </a:r>
            <a:endParaRPr lang="zh-CN" altLang="en-US" sz="2000" b="1">
              <a:solidFill>
                <a:srgbClr val="FF0000"/>
              </a:solidFill>
              <a:latin typeface="方正兰亭超细黑简体" panose="02000000000000000000" charset="-122"/>
              <a:ea typeface="方正兰亭超细黑简体" panose="02000000000000000000" charset="-122"/>
            </a:endParaRPr>
          </a:p>
        </p:txBody>
      </p:sp>
      <p:sp>
        <p:nvSpPr>
          <p:cNvPr id="11" name="文本框 10"/>
          <p:cNvSpPr txBox="1"/>
          <p:nvPr>
            <p:custDataLst>
              <p:tags r:id="rId14"/>
            </p:custDataLst>
          </p:nvPr>
        </p:nvSpPr>
        <p:spPr>
          <a:xfrm>
            <a:off x="3517265" y="1083945"/>
            <a:ext cx="5142230" cy="398780"/>
          </a:xfrm>
          <a:prstGeom prst="rect">
            <a:avLst/>
          </a:prstGeom>
          <a:solidFill>
            <a:schemeClr val="bg1">
              <a:lumMod val="95000"/>
            </a:schemeClr>
          </a:solidFill>
        </p:spPr>
        <p:txBody>
          <a:bodyPr wrap="square" rtlCol="0">
            <a:spAutoFit/>
          </a:bodyPr>
          <a:lstStyle/>
          <a:p>
            <a:r>
              <a:rPr lang="zh-CN" altLang="en-US" sz="2000" b="1">
                <a:solidFill>
                  <a:srgbClr val="FF0000"/>
                </a:solidFill>
                <a:latin typeface="方正兰亭超细黑简体" panose="02000000000000000000" charset="-122"/>
                <a:ea typeface="方正兰亭超细黑简体" panose="02000000000000000000" charset="-122"/>
              </a:rPr>
              <a:t>主权在民、平等自由、三权分立、责任内阁</a:t>
            </a:r>
            <a:endParaRPr lang="zh-CN" altLang="en-US" sz="2000" b="1">
              <a:solidFill>
                <a:srgbClr val="FF0000"/>
              </a:solidFill>
              <a:latin typeface="方正兰亭超细黑简体" panose="02000000000000000000" charset="-122"/>
              <a:ea typeface="方正兰亭超细黑简体" panose="02000000000000000000" charset="-122"/>
            </a:endParaRPr>
          </a:p>
        </p:txBody>
      </p:sp>
      <p:sp>
        <p:nvSpPr>
          <p:cNvPr id="12" name="文本框 11"/>
          <p:cNvSpPr txBox="1"/>
          <p:nvPr>
            <p:custDataLst>
              <p:tags r:id="rId15"/>
            </p:custDataLst>
          </p:nvPr>
        </p:nvSpPr>
        <p:spPr>
          <a:xfrm>
            <a:off x="848995" y="189865"/>
            <a:ext cx="3091180" cy="460375"/>
          </a:xfrm>
          <a:prstGeom prst="rect">
            <a:avLst/>
          </a:prstGeom>
          <a:noFill/>
        </p:spPr>
        <p:txBody>
          <a:bodyPr wrap="square" rtlCol="0">
            <a:spAutoFit/>
          </a:bodyPr>
          <a:lstStyle/>
          <a:p>
            <a:r>
              <a:rPr lang="zh-CN" altLang="en-US" sz="2400" b="1">
                <a:solidFill>
                  <a:schemeClr val="bg1"/>
                </a:solidFill>
                <a:latin typeface="方正兰亭超细黑简体" panose="02000000000000000000" charset="-122"/>
                <a:ea typeface="方正兰亭超细黑简体" panose="02000000000000000000" charset="-122"/>
              </a:rPr>
              <a:t>民国时期的政治制度</a:t>
            </a:r>
            <a:endParaRPr lang="zh-CN" altLang="en-US" sz="2400" b="1">
              <a:solidFill>
                <a:schemeClr val="bg1"/>
              </a:solidFill>
              <a:latin typeface="方正兰亭超细黑简体" panose="02000000000000000000" charset="-122"/>
              <a:ea typeface="方正兰亭超细黑简体" panose="02000000000000000000" charset="-122"/>
            </a:endParaRPr>
          </a:p>
        </p:txBody>
      </p:sp>
    </p:spTree>
    <p:custDataLst>
      <p:tags r:id="rId16"/>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9" grpId="0"/>
      <p:bldP spid="11"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254500" y="317500"/>
            <a:ext cx="680593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0E5572"/>
                </a:solidFill>
                <a:uFillTx/>
                <a:latin typeface="黑体" panose="02010609060101010101" charset="-122"/>
                <a:ea typeface="黑体" panose="02010609060101010101" charset="-122"/>
                <a:cs typeface="黑体" panose="02010609060101010101" charset="-122"/>
              </a:rPr>
              <a:t>2.</a:t>
            </a:r>
            <a:r>
              <a:rPr lang="zh-CN" altLang="en-US" sz="2400" b="1" spc="0">
                <a:solidFill>
                  <a:srgbClr val="0E5572"/>
                </a:solidFill>
                <a:uFillTx/>
                <a:latin typeface="黑体" panose="02010609060101010101" charset="-122"/>
                <a:ea typeface="黑体" panose="02010609060101010101" charset="-122"/>
                <a:cs typeface="黑体" panose="02010609060101010101" charset="-122"/>
              </a:rPr>
              <a:t>北洋政府时期共和制度的波折</a:t>
            </a:r>
            <a:r>
              <a:rPr lang="en-US" altLang="zh-CN" sz="2400" b="1" spc="0">
                <a:solidFill>
                  <a:srgbClr val="0E5572"/>
                </a:solidFill>
                <a:uFillTx/>
                <a:latin typeface="黑体" panose="02010609060101010101" charset="-122"/>
                <a:ea typeface="黑体" panose="02010609060101010101" charset="-122"/>
                <a:cs typeface="黑体" panose="02010609060101010101" charset="-122"/>
              </a:rPr>
              <a:t>——</a:t>
            </a:r>
            <a:r>
              <a:rPr lang="zh-CN" altLang="en-US" sz="2400" b="1" spc="0">
                <a:solidFill>
                  <a:srgbClr val="0E5572"/>
                </a:solidFill>
                <a:uFillTx/>
                <a:latin typeface="黑体" panose="02010609060101010101" charset="-122"/>
                <a:ea typeface="黑体" panose="02010609060101010101" charset="-122"/>
                <a:cs typeface="黑体" panose="02010609060101010101" charset="-122"/>
              </a:rPr>
              <a:t>政党政治</a:t>
            </a:r>
            <a:endParaRPr lang="zh-CN" altLang="en-US" sz="2400" b="1" spc="0">
              <a:solidFill>
                <a:srgbClr val="0E5572"/>
              </a:solidFill>
              <a:uFillTx/>
              <a:latin typeface="黑体" panose="02010609060101010101" charset="-122"/>
              <a:ea typeface="黑体" panose="02010609060101010101" charset="-122"/>
              <a:cs typeface="黑体" panose="02010609060101010101" charset="-122"/>
            </a:endParaRP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3911600"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39287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 name="文本框 1"/>
          <p:cNvSpPr txBox="1"/>
          <p:nvPr>
            <p:custDataLst>
              <p:tags r:id="rId8"/>
            </p:custDataLst>
          </p:nvPr>
        </p:nvSpPr>
        <p:spPr>
          <a:xfrm>
            <a:off x="832515" y="186688"/>
            <a:ext cx="2754630" cy="405765"/>
          </a:xfrm>
          <a:prstGeom prst="rect">
            <a:avLst/>
          </a:prstGeom>
          <a:noFill/>
          <a:ln>
            <a:noFill/>
          </a:ln>
        </p:spPr>
        <p:txBody>
          <a:bodyPr wrap="none" lIns="0" tIns="0" rIns="0" bIns="0" rtlCol="0">
            <a:spAutoFit/>
          </a:bodyPr>
          <a:lstStyle/>
          <a:p>
            <a:pPr algn="dist">
              <a:lnSpc>
                <a:spcPct val="110000"/>
              </a:lnSpc>
            </a:pPr>
            <a:r>
              <a:rPr lang="zh-CN" altLang="en-US" sz="2400" b="1">
                <a:solidFill>
                  <a:schemeClr val="bg1"/>
                </a:solidFill>
                <a:effectLst>
                  <a:outerShdw blurRad="38100" dist="38100" dir="2700000" algn="tl">
                    <a:srgbClr val="000000">
                      <a:alpha val="43137"/>
                    </a:srgbClr>
                  </a:outerShdw>
                </a:effectLst>
                <a:latin typeface="方正兰亭超细黑简体" panose="02000000000000000000" charset="-122"/>
                <a:ea typeface="方正兰亭超细黑简体" panose="02000000000000000000" charset="-122"/>
              </a:rPr>
              <a:t>民国时期的政治制度</a:t>
            </a:r>
            <a:endParaRPr lang="zh-CN" altLang="en-US" sz="2400" b="1">
              <a:solidFill>
                <a:schemeClr val="bg1"/>
              </a:solidFill>
              <a:effectLst>
                <a:outerShdw blurRad="38100" dist="38100" dir="2700000" algn="tl">
                  <a:srgbClr val="000000">
                    <a:alpha val="43137"/>
                  </a:srgbClr>
                </a:outerShdw>
              </a:effectLst>
              <a:latin typeface="方正兰亭超细黑简体" panose="02000000000000000000" charset="-122"/>
              <a:ea typeface="方正兰亭超细黑简体" panose="02000000000000000000" charset="-122"/>
            </a:endParaRPr>
          </a:p>
        </p:txBody>
      </p:sp>
      <p:sp>
        <p:nvSpPr>
          <p:cNvPr id="5" name="平行四边形 4"/>
          <p:cNvSpPr/>
          <p:nvPr>
            <p:custDataLst>
              <p:tags r:id="rId9"/>
            </p:custDataLst>
          </p:nvPr>
        </p:nvSpPr>
        <p:spPr>
          <a:xfrm>
            <a:off x="3780155" y="1112520"/>
            <a:ext cx="3692525" cy="483235"/>
          </a:xfrm>
          <a:prstGeom prst="parallelogram">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a:latin typeface="方正粗黑宋简体" panose="02000000000000000000" charset="-122"/>
                <a:ea typeface="方正粗黑宋简体" panose="02000000000000000000" charset="-122"/>
              </a:rPr>
              <a:t>概念解析</a:t>
            </a:r>
            <a:endParaRPr lang="zh-CN" altLang="en-US" sz="2800">
              <a:latin typeface="方正粗黑宋简体" panose="02000000000000000000" charset="-122"/>
              <a:ea typeface="方正粗黑宋简体" panose="02000000000000000000" charset="-122"/>
            </a:endParaRPr>
          </a:p>
        </p:txBody>
      </p:sp>
      <p:sp>
        <p:nvSpPr>
          <p:cNvPr id="12" name="AutoShape 5"/>
          <p:cNvSpPr>
            <a:spLocks noChangeArrowheads="1"/>
          </p:cNvSpPr>
          <p:nvPr>
            <p:custDataLst>
              <p:tags r:id="rId10"/>
            </p:custDataLst>
          </p:nvPr>
        </p:nvSpPr>
        <p:spPr bwMode="auto">
          <a:xfrm>
            <a:off x="770255" y="1772920"/>
            <a:ext cx="10840720" cy="3643630"/>
          </a:xfrm>
          <a:prstGeom prst="roundRect">
            <a:avLst>
              <a:gd name="adj" fmla="val 8185"/>
            </a:avLst>
          </a:prstGeom>
          <a:solidFill>
            <a:srgbClr val="FFFFFF"/>
          </a:solidFill>
          <a:ln w="9525">
            <a:solidFill>
              <a:srgbClr val="000000"/>
            </a:solidFill>
            <a:round/>
          </a:ln>
        </p:spPr>
        <p:txBody>
          <a:bodyPr/>
          <a:lstStyle/>
          <a:p>
            <a:pPr algn="just">
              <a:lnSpc>
                <a:spcPct val="168000"/>
              </a:lnSpc>
            </a:pPr>
            <a:r>
              <a:rPr lang="zh-CN" altLang="zh-CN" sz="28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北洋政府：是指中华民国前期以袁世凯为首的晚清北洋军阀在政治格局中占主导地位的中央政府。</a:t>
            </a:r>
            <a:endParaRPr lang="zh-CN" altLang="zh-CN" sz="28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endParaRPr>
          </a:p>
          <a:p>
            <a:pPr algn="just">
              <a:lnSpc>
                <a:spcPct val="168000"/>
              </a:lnSpc>
            </a:pPr>
            <a:r>
              <a:rPr lang="zh-CN" altLang="zh-CN" sz="28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政党政治：通常指一个国家通过政党行使国家政权的形式。广义包括各国政党为实现其政纲和主张而展开的一切政治活动和斗争。</a:t>
            </a:r>
            <a:endParaRPr lang="zh-CN" altLang="en-US" sz="2800" kern="1200">
              <a:latin typeface="DFKai-SB" panose="03000509000000000000" charset="-120"/>
              <a:ea typeface="DFKai-SB" panose="03000509000000000000" charset="-120"/>
              <a:cs typeface="+mn-cs"/>
            </a:endParaRPr>
          </a:p>
          <a:p>
            <a:pPr algn="just">
              <a:lnSpc>
                <a:spcPct val="168000"/>
              </a:lnSpc>
            </a:pPr>
            <a:endParaRPr lang="zh-CN" altLang="en-US" sz="2800" b="1" kern="1200">
              <a:latin typeface="DFKai-SB" panose="03000509000000000000" charset="-120"/>
              <a:ea typeface="DFKai-SB" panose="03000509000000000000" charset="-120"/>
              <a:cs typeface="+mn-cs"/>
              <a:sym typeface="+mn-ea"/>
            </a:endParaRPr>
          </a:p>
        </p:txBody>
      </p:sp>
    </p:spTree>
    <p:custDataLst>
      <p:tags r:id="rId1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2"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pic>
        <p:nvPicPr>
          <p:cNvPr id="19459" name="图片 1" descr="t01c9ddcb1d941c3e70[2]"/>
          <p:cNvPicPr>
            <a:picLocks noChangeAspect="1"/>
          </p:cNvPicPr>
          <p:nvPr>
            <p:custDataLst>
              <p:tags r:id="rId5"/>
            </p:custDataLst>
          </p:nvPr>
        </p:nvPicPr>
        <p:blipFill>
          <a:blip r:embed="rId4"/>
          <a:stretch>
            <a:fillRect/>
          </a:stretch>
        </p:blipFill>
        <p:spPr>
          <a:xfrm>
            <a:off x="635" y="897890"/>
            <a:ext cx="12194540" cy="6075680"/>
          </a:xfrm>
          <a:prstGeom prst="rect">
            <a:avLst/>
          </a:prstGeom>
          <a:noFill/>
          <a:ln w="9525">
            <a:noFill/>
          </a:ln>
        </p:spPr>
      </p:pic>
      <p:sp>
        <p:nvSpPr>
          <p:cNvPr id="49" name="文本框 48"/>
          <p:cNvSpPr txBox="1"/>
          <p:nvPr>
            <p:custDataLst>
              <p:tags r:id="rId6"/>
            </p:custDataLst>
          </p:nvPr>
        </p:nvSpPr>
        <p:spPr>
          <a:xfrm>
            <a:off x="4254500" y="317500"/>
            <a:ext cx="680593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0E5572"/>
                </a:solidFill>
                <a:uFillTx/>
                <a:latin typeface="黑体" panose="02010609060101010101" charset="-122"/>
                <a:ea typeface="黑体" panose="02010609060101010101" charset="-122"/>
                <a:cs typeface="黑体" panose="02010609060101010101" charset="-122"/>
              </a:rPr>
              <a:t>2.</a:t>
            </a:r>
            <a:r>
              <a:rPr lang="zh-CN" altLang="en-US" sz="2400" b="1" spc="0">
                <a:solidFill>
                  <a:srgbClr val="0E5572"/>
                </a:solidFill>
                <a:uFillTx/>
                <a:latin typeface="黑体" panose="02010609060101010101" charset="-122"/>
                <a:ea typeface="黑体" panose="02010609060101010101" charset="-122"/>
                <a:cs typeface="黑体" panose="02010609060101010101" charset="-122"/>
              </a:rPr>
              <a:t>北洋政府时期共和制度的波折</a:t>
            </a:r>
            <a:r>
              <a:rPr lang="en-US" altLang="zh-CN" sz="2400" b="1" spc="0">
                <a:solidFill>
                  <a:srgbClr val="0E5572"/>
                </a:solidFill>
                <a:uFillTx/>
                <a:latin typeface="黑体" panose="02010609060101010101" charset="-122"/>
                <a:ea typeface="黑体" panose="02010609060101010101" charset="-122"/>
                <a:cs typeface="黑体" panose="02010609060101010101" charset="-122"/>
              </a:rPr>
              <a:t>——</a:t>
            </a:r>
            <a:r>
              <a:rPr lang="zh-CN" altLang="en-US" sz="2400" b="1" spc="0">
                <a:solidFill>
                  <a:srgbClr val="0E5572"/>
                </a:solidFill>
                <a:uFillTx/>
                <a:latin typeface="黑体" panose="02010609060101010101" charset="-122"/>
                <a:ea typeface="黑体" panose="02010609060101010101" charset="-122"/>
                <a:cs typeface="黑体" panose="02010609060101010101" charset="-122"/>
              </a:rPr>
              <a:t>政党政治</a:t>
            </a:r>
            <a:endParaRPr lang="zh-CN" altLang="en-US" sz="2400" b="1" spc="0">
              <a:solidFill>
                <a:srgbClr val="0E5572"/>
              </a:solidFill>
              <a:uFillTx/>
              <a:latin typeface="黑体" panose="02010609060101010101" charset="-122"/>
              <a:ea typeface="黑体" panose="02010609060101010101" charset="-122"/>
              <a:cs typeface="黑体" panose="02010609060101010101" charset="-122"/>
            </a:endParaRPr>
          </a:p>
        </p:txBody>
      </p:sp>
      <p:cxnSp>
        <p:nvCxnSpPr>
          <p:cNvPr id="6" name="直线连接符 5"/>
          <p:cNvCxnSpPr/>
          <p:nvPr>
            <p:custDataLst>
              <p:tags r:id="rId7"/>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8"/>
            </p:custDataLst>
          </p:nvPr>
        </p:nvSpPr>
        <p:spPr>
          <a:xfrm>
            <a:off x="342900" y="317500"/>
            <a:ext cx="3911600"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9"/>
            </p:custDataLst>
          </p:nvPr>
        </p:nvSpPr>
        <p:spPr>
          <a:xfrm>
            <a:off x="254000" y="177800"/>
            <a:ext cx="39287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 name="文本框 1"/>
          <p:cNvSpPr txBox="1"/>
          <p:nvPr>
            <p:custDataLst>
              <p:tags r:id="rId10"/>
            </p:custDataLst>
          </p:nvPr>
        </p:nvSpPr>
        <p:spPr>
          <a:xfrm>
            <a:off x="832515" y="186688"/>
            <a:ext cx="2754630" cy="405765"/>
          </a:xfrm>
          <a:prstGeom prst="rect">
            <a:avLst/>
          </a:prstGeom>
          <a:noFill/>
          <a:ln>
            <a:noFill/>
          </a:ln>
        </p:spPr>
        <p:txBody>
          <a:bodyPr wrap="none" lIns="0" tIns="0" rIns="0" bIns="0" rtlCol="0">
            <a:spAutoFit/>
          </a:bodyPr>
          <a:lstStyle/>
          <a:p>
            <a:pPr algn="dist">
              <a:lnSpc>
                <a:spcPct val="110000"/>
              </a:lnSpc>
            </a:pPr>
            <a:r>
              <a:rPr lang="zh-CN" altLang="en-US" sz="2400" b="1">
                <a:solidFill>
                  <a:schemeClr val="bg1"/>
                </a:solidFill>
                <a:effectLst>
                  <a:outerShdw blurRad="38100" dist="38100" dir="2700000" algn="tl">
                    <a:srgbClr val="000000">
                      <a:alpha val="43137"/>
                    </a:srgbClr>
                  </a:outerShdw>
                </a:effectLst>
                <a:latin typeface="方正兰亭超细黑简体" panose="02000000000000000000" charset="-122"/>
                <a:ea typeface="方正兰亭超细黑简体" panose="02000000000000000000" charset="-122"/>
              </a:rPr>
              <a:t>民国时期的政治制度</a:t>
            </a:r>
            <a:endParaRPr lang="zh-CN" altLang="en-US" sz="2400" b="1">
              <a:solidFill>
                <a:schemeClr val="bg1"/>
              </a:solidFill>
              <a:effectLst>
                <a:outerShdw blurRad="38100" dist="38100" dir="2700000" algn="tl">
                  <a:srgbClr val="000000">
                    <a:alpha val="43137"/>
                  </a:srgbClr>
                </a:outerShdw>
              </a:effectLst>
              <a:latin typeface="方正兰亭超细黑简体" panose="02000000000000000000" charset="-122"/>
              <a:ea typeface="方正兰亭超细黑简体" panose="02000000000000000000" charset="-122"/>
            </a:endParaRPr>
          </a:p>
        </p:txBody>
      </p:sp>
      <p:sp>
        <p:nvSpPr>
          <p:cNvPr id="9" name="矩形 8"/>
          <p:cNvSpPr/>
          <p:nvPr>
            <p:custDataLst>
              <p:tags r:id="rId11"/>
            </p:custDataLst>
          </p:nvPr>
        </p:nvSpPr>
        <p:spPr>
          <a:xfrm>
            <a:off x="15240" y="981075"/>
            <a:ext cx="12162155" cy="6052185"/>
          </a:xfrm>
          <a:prstGeom prst="rect">
            <a:avLst/>
          </a:prstGeom>
          <a:solidFill>
            <a:schemeClr val="tx1">
              <a:lumMod val="85000"/>
              <a:lumOff val="15000"/>
              <a:alpha val="2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custDataLst>
              <p:tags r:id="rId12"/>
            </p:custDataLst>
          </p:nvPr>
        </p:nvSpPr>
        <p:spPr>
          <a:xfrm>
            <a:off x="380365" y="1054735"/>
            <a:ext cx="11384915" cy="1383665"/>
          </a:xfrm>
          <a:prstGeom prst="rect">
            <a:avLst/>
          </a:prstGeom>
          <a:noFill/>
        </p:spPr>
        <p:txBody>
          <a:bodyPr wrap="square" rtlCol="0">
            <a:spAutoFit/>
          </a:bodyPr>
          <a:lstStyle/>
          <a:p>
            <a:r>
              <a:rPr lang="zh-CN" altLang="en-US" sz="2800" b="1">
                <a:solidFill>
                  <a:schemeClr val="bg1"/>
                </a:solidFill>
                <a:latin typeface="DFKai-SB" panose="03000509000000000000" charset="-120"/>
                <a:ea typeface="DFKai-SB" panose="03000509000000000000" charset="-120"/>
                <a:cs typeface="DFKai-SB" panose="03000509000000000000" charset="-120"/>
              </a:rPr>
              <a:t>（</a:t>
            </a:r>
            <a:r>
              <a:rPr lang="en-US" altLang="zh-CN" sz="2800" b="1">
                <a:solidFill>
                  <a:schemeClr val="bg1"/>
                </a:solidFill>
                <a:latin typeface="DFKai-SB" panose="03000509000000000000" charset="-120"/>
                <a:ea typeface="DFKai-SB" panose="03000509000000000000" charset="-120"/>
                <a:cs typeface="DFKai-SB" panose="03000509000000000000" charset="-120"/>
              </a:rPr>
              <a:t>1</a:t>
            </a:r>
            <a:r>
              <a:rPr lang="zh-CN" altLang="en-US" sz="2800" b="1">
                <a:solidFill>
                  <a:schemeClr val="bg1"/>
                </a:solidFill>
                <a:latin typeface="DFKai-SB" panose="03000509000000000000" charset="-120"/>
                <a:ea typeface="DFKai-SB" panose="03000509000000000000" charset="-120"/>
                <a:cs typeface="DFKai-SB" panose="03000509000000000000" charset="-120"/>
              </a:rPr>
              <a:t>）背景：辛亥革命后，专制政权土崩瓦解，各类政党社团成立，各派政治力量迅速分化和重组。为谋求议会席位，展开激烈竞争，开始政党政治的尝试。</a:t>
            </a:r>
            <a:endParaRPr lang="zh-CN" altLang="en-US" sz="2800" b="1">
              <a:solidFill>
                <a:schemeClr val="bg1"/>
              </a:solidFill>
              <a:latin typeface="DFKai-SB" panose="03000509000000000000" charset="-120"/>
              <a:ea typeface="DFKai-SB" panose="03000509000000000000" charset="-120"/>
              <a:cs typeface="DFKai-SB" panose="03000509000000000000" charset="-120"/>
            </a:endParaRPr>
          </a:p>
        </p:txBody>
      </p:sp>
      <p:sp>
        <p:nvSpPr>
          <p:cNvPr id="8" name="文本框 7"/>
          <p:cNvSpPr txBox="1"/>
          <p:nvPr>
            <p:custDataLst>
              <p:tags r:id="rId13"/>
            </p:custDataLst>
          </p:nvPr>
        </p:nvSpPr>
        <p:spPr>
          <a:xfrm>
            <a:off x="350520" y="2505710"/>
            <a:ext cx="6520815" cy="521970"/>
          </a:xfrm>
          <a:prstGeom prst="rect">
            <a:avLst/>
          </a:prstGeom>
          <a:noFill/>
        </p:spPr>
        <p:txBody>
          <a:bodyPr wrap="square" rtlCol="0">
            <a:spAutoFit/>
          </a:bodyPr>
          <a:lstStyle/>
          <a:p>
            <a:r>
              <a:rPr lang="zh-CN" altLang="en-US" sz="2800" b="1">
                <a:solidFill>
                  <a:schemeClr val="bg1"/>
                </a:solidFill>
                <a:latin typeface="DFKai-SB" panose="03000509000000000000" charset="-120"/>
                <a:ea typeface="DFKai-SB" panose="03000509000000000000" charset="-120"/>
                <a:cs typeface="DFKai-SB" panose="03000509000000000000" charset="-120"/>
              </a:rPr>
              <a:t>（2）政党政治活动：宋教仁的议会斗争</a:t>
            </a:r>
            <a:endParaRPr lang="zh-CN" altLang="en-US" sz="2800" b="1">
              <a:solidFill>
                <a:schemeClr val="bg1"/>
              </a:solidFill>
              <a:latin typeface="DFKai-SB" panose="03000509000000000000" charset="-120"/>
              <a:ea typeface="DFKai-SB" panose="03000509000000000000" charset="-120"/>
              <a:cs typeface="DFKai-SB" panose="03000509000000000000" charset="-120"/>
            </a:endParaRPr>
          </a:p>
        </p:txBody>
      </p:sp>
      <p:sp>
        <p:nvSpPr>
          <p:cNvPr id="10" name="文本框 9"/>
          <p:cNvSpPr txBox="1"/>
          <p:nvPr>
            <p:custDataLst>
              <p:tags r:id="rId14"/>
            </p:custDataLst>
          </p:nvPr>
        </p:nvSpPr>
        <p:spPr>
          <a:xfrm>
            <a:off x="352425" y="3545840"/>
            <a:ext cx="11165840" cy="2768600"/>
          </a:xfrm>
          <a:prstGeom prst="rect">
            <a:avLst/>
          </a:prstGeom>
          <a:noFill/>
        </p:spPr>
        <p:txBody>
          <a:bodyPr wrap="square" rtlCol="0">
            <a:spAutoFit/>
          </a:bodyPr>
          <a:lstStyle/>
          <a:p>
            <a:r>
              <a:rPr lang="zh-CN" altLang="en-US" sz="2800" b="1">
                <a:solidFill>
                  <a:schemeClr val="bg1"/>
                </a:solidFill>
                <a:latin typeface="DFKai-SB" panose="03000509000000000000" charset="-120"/>
                <a:ea typeface="DFKai-SB" panose="03000509000000000000" charset="-120"/>
                <a:cs typeface="DFKai-SB" panose="03000509000000000000" charset="-120"/>
              </a:rPr>
              <a:t>（3）政党政治的失败</a:t>
            </a:r>
            <a:endParaRPr lang="zh-CN" altLang="en-US" sz="2800" b="1">
              <a:solidFill>
                <a:schemeClr val="bg1"/>
              </a:solidFill>
              <a:latin typeface="DFKai-SB" panose="03000509000000000000" charset="-120"/>
              <a:ea typeface="DFKai-SB" panose="03000509000000000000" charset="-120"/>
              <a:cs typeface="DFKai-SB" panose="03000509000000000000" charset="-120"/>
            </a:endParaRPr>
          </a:p>
          <a:p>
            <a:r>
              <a:rPr lang="zh-CN" altLang="en-US" b="1"/>
              <a:t>       </a:t>
            </a:r>
            <a:r>
              <a:rPr lang="zh-CN" altLang="en-US" sz="2800" b="1">
                <a:solidFill>
                  <a:schemeClr val="bg1"/>
                </a:solidFill>
                <a:latin typeface="DFKai-SB" panose="03000509000000000000" charset="-120"/>
                <a:ea typeface="DFKai-SB" panose="03000509000000000000" charset="-120"/>
                <a:cs typeface="DFKai-SB" panose="03000509000000000000" charset="-120"/>
              </a:rPr>
              <a:t>  “宋案”爆发——二次革命</a:t>
            </a:r>
            <a:r>
              <a:rPr lang="en-US" altLang="zh-CN" sz="2800" b="1">
                <a:solidFill>
                  <a:schemeClr val="bg1"/>
                </a:solidFill>
                <a:latin typeface="DFKai-SB" panose="03000509000000000000" charset="-120"/>
                <a:ea typeface="DFKai-SB" panose="03000509000000000000" charset="-120"/>
                <a:cs typeface="DFKai-SB" panose="03000509000000000000" charset="-120"/>
              </a:rPr>
              <a:t>——</a:t>
            </a:r>
            <a:r>
              <a:rPr lang="zh-CN" altLang="en-US" sz="2800" b="1">
                <a:solidFill>
                  <a:schemeClr val="bg1"/>
                </a:solidFill>
                <a:latin typeface="DFKai-SB" panose="03000509000000000000" charset="-120"/>
                <a:ea typeface="宋体" panose="02010600030101010101" pitchFamily="2" charset="-122"/>
                <a:cs typeface="DFKai-SB" panose="03000509000000000000" charset="-120"/>
              </a:rPr>
              <a:t>镇压二次革命</a:t>
            </a:r>
            <a:r>
              <a:rPr lang="en-US" altLang="zh-CN" sz="2800" b="1">
                <a:solidFill>
                  <a:schemeClr val="bg1"/>
                </a:solidFill>
                <a:latin typeface="DFKai-SB" panose="03000509000000000000" charset="-120"/>
                <a:ea typeface="宋体" panose="02010600030101010101" pitchFamily="2" charset="-122"/>
                <a:cs typeface="DFKai-SB" panose="03000509000000000000" charset="-120"/>
              </a:rPr>
              <a:t>——</a:t>
            </a:r>
            <a:r>
              <a:rPr lang="zh-CN" altLang="en-US" sz="2800" b="1">
                <a:solidFill>
                  <a:schemeClr val="bg1"/>
                </a:solidFill>
                <a:latin typeface="DFKai-SB" panose="03000509000000000000" charset="-120"/>
                <a:ea typeface="宋体" panose="02010600030101010101" pitchFamily="2" charset="-122"/>
                <a:cs typeface="DFKai-SB" panose="03000509000000000000" charset="-120"/>
              </a:rPr>
              <a:t>解散国民党、议会</a:t>
            </a:r>
            <a:r>
              <a:rPr lang="en-US" altLang="zh-CN" sz="2800" b="1">
                <a:solidFill>
                  <a:schemeClr val="bg1"/>
                </a:solidFill>
                <a:latin typeface="DFKai-SB" panose="03000509000000000000" charset="-120"/>
                <a:ea typeface="宋体" panose="02010600030101010101" pitchFamily="2" charset="-122"/>
                <a:cs typeface="DFKai-SB" panose="03000509000000000000" charset="-120"/>
              </a:rPr>
              <a:t>——</a:t>
            </a:r>
            <a:r>
              <a:rPr lang="zh-CN" altLang="en-US" sz="2800" b="1">
                <a:solidFill>
                  <a:schemeClr val="bg1"/>
                </a:solidFill>
                <a:latin typeface="DFKai-SB" panose="03000509000000000000" charset="-120"/>
                <a:ea typeface="宋体" panose="02010600030101010101" pitchFamily="2" charset="-122"/>
                <a:cs typeface="DFKai-SB" panose="03000509000000000000" charset="-120"/>
              </a:rPr>
              <a:t>袁专制独裁</a:t>
            </a:r>
            <a:endParaRPr lang="zh-CN" altLang="en-US" sz="2800" b="1">
              <a:solidFill>
                <a:schemeClr val="bg1"/>
              </a:solidFill>
              <a:latin typeface="DFKai-SB" panose="03000509000000000000" charset="-120"/>
              <a:ea typeface="DFKai-SB" panose="03000509000000000000" charset="-120"/>
              <a:cs typeface="DFKai-SB" panose="03000509000000000000" charset="-120"/>
            </a:endParaRPr>
          </a:p>
          <a:p>
            <a:endParaRPr lang="zh-CN" altLang="en-US"/>
          </a:p>
          <a:p>
            <a:endParaRPr lang="zh-CN" altLang="en-US"/>
          </a:p>
          <a:p>
            <a:endParaRPr lang="zh-CN" altLang="en-US"/>
          </a:p>
          <a:p>
            <a:endParaRPr lang="zh-CN" altLang="en-US"/>
          </a:p>
          <a:p>
            <a:endParaRPr lang="zh-CN" altLang="en-US"/>
          </a:p>
        </p:txBody>
      </p:sp>
    </p:spTree>
    <p:custDataLst>
      <p:tags r:id="rId1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576445" y="259080"/>
            <a:ext cx="671703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0E5572"/>
                </a:solidFill>
                <a:uFillTx/>
                <a:latin typeface="黑体" panose="02010609060101010101" charset="-122"/>
                <a:ea typeface="黑体" panose="02010609060101010101" charset="-122"/>
                <a:cs typeface="黑体" panose="02010609060101010101" charset="-122"/>
              </a:rPr>
              <a:t>3.</a:t>
            </a:r>
            <a:r>
              <a:rPr lang="zh-CN" altLang="en-US" sz="2400" b="1" spc="0">
                <a:solidFill>
                  <a:srgbClr val="0E5572"/>
                </a:solidFill>
                <a:uFillTx/>
                <a:latin typeface="黑体" panose="02010609060101010101" charset="-122"/>
                <a:ea typeface="黑体" panose="02010609060101010101" charset="-122"/>
                <a:cs typeface="黑体" panose="02010609060101010101" charset="-122"/>
              </a:rPr>
              <a:t>南京国民政府时期的政治制度</a:t>
            </a:r>
            <a:r>
              <a:rPr lang="en-US" altLang="zh-CN" sz="2400" b="1" spc="0">
                <a:solidFill>
                  <a:srgbClr val="0E5572"/>
                </a:solidFill>
                <a:uFillTx/>
                <a:latin typeface="黑体" panose="02010609060101010101" charset="-122"/>
                <a:ea typeface="黑体" panose="02010609060101010101" charset="-122"/>
                <a:cs typeface="黑体" panose="02010609060101010101" charset="-122"/>
              </a:rPr>
              <a:t>——</a:t>
            </a:r>
            <a:r>
              <a:rPr lang="zh-CN" altLang="en-US" sz="2400" b="1" spc="0">
                <a:solidFill>
                  <a:srgbClr val="0E5572"/>
                </a:solidFill>
                <a:uFillTx/>
                <a:latin typeface="黑体" panose="02010609060101010101" charset="-122"/>
                <a:ea typeface="黑体" panose="02010609060101010101" charset="-122"/>
                <a:cs typeface="黑体" panose="02010609060101010101" charset="-122"/>
              </a:rPr>
              <a:t>一党专政</a:t>
            </a:r>
            <a:endParaRPr lang="zh-CN" altLang="en-US" sz="2400" b="1" spc="0">
              <a:solidFill>
                <a:srgbClr val="0E5572"/>
              </a:solidFill>
              <a:uFillTx/>
              <a:latin typeface="黑体" panose="02010609060101010101" charset="-122"/>
              <a:ea typeface="黑体" panose="02010609060101010101" charset="-122"/>
              <a:cs typeface="黑体" panose="02010609060101010101" charset="-122"/>
            </a:endParaRPr>
          </a:p>
        </p:txBody>
      </p:sp>
      <p:cxnSp>
        <p:nvCxnSpPr>
          <p:cNvPr id="6" name="直线连接符 5"/>
          <p:cNvCxnSpPr/>
          <p:nvPr>
            <p:custDataLst>
              <p:tags r:id="rId5"/>
            </p:custDataLst>
          </p:nvPr>
        </p:nvCxnSpPr>
        <p:spPr>
          <a:xfrm flipV="1">
            <a:off x="14605"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3911600"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39287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 name="文本框 1"/>
          <p:cNvSpPr txBox="1"/>
          <p:nvPr>
            <p:custDataLst>
              <p:tags r:id="rId8"/>
            </p:custDataLst>
          </p:nvPr>
        </p:nvSpPr>
        <p:spPr>
          <a:xfrm>
            <a:off x="832515" y="186688"/>
            <a:ext cx="2754630" cy="405765"/>
          </a:xfrm>
          <a:prstGeom prst="rect">
            <a:avLst/>
          </a:prstGeom>
          <a:noFill/>
          <a:ln>
            <a:noFill/>
          </a:ln>
        </p:spPr>
        <p:txBody>
          <a:bodyPr wrap="none" lIns="0" tIns="0" rIns="0" bIns="0" rtlCol="0">
            <a:spAutoFit/>
          </a:bodyPr>
          <a:lstStyle/>
          <a:p>
            <a:pPr algn="dist">
              <a:lnSpc>
                <a:spcPct val="110000"/>
              </a:lnSpc>
            </a:pPr>
            <a:r>
              <a:rPr lang="zh-CN" altLang="en-US" sz="2400" b="1">
                <a:solidFill>
                  <a:schemeClr val="bg1"/>
                </a:solidFill>
                <a:effectLst>
                  <a:outerShdw blurRad="38100" dist="38100" dir="2700000" algn="tl">
                    <a:srgbClr val="000000">
                      <a:alpha val="43137"/>
                    </a:srgbClr>
                  </a:outerShdw>
                </a:effectLst>
                <a:latin typeface="方正兰亭超细黑简体" panose="02000000000000000000" charset="-122"/>
                <a:ea typeface="方正兰亭超细黑简体" panose="02000000000000000000" charset="-122"/>
              </a:rPr>
              <a:t>民国时期的政治制度</a:t>
            </a:r>
            <a:endParaRPr lang="zh-CN" altLang="en-US" sz="2400" b="1">
              <a:solidFill>
                <a:schemeClr val="bg1"/>
              </a:solidFill>
              <a:effectLst>
                <a:outerShdw blurRad="38100" dist="38100" dir="2700000" algn="tl">
                  <a:srgbClr val="000000">
                    <a:alpha val="43137"/>
                  </a:srgbClr>
                </a:outerShdw>
              </a:effectLst>
              <a:latin typeface="方正兰亭超细黑简体" panose="02000000000000000000" charset="-122"/>
              <a:ea typeface="方正兰亭超细黑简体" panose="02000000000000000000" charset="-122"/>
            </a:endParaRPr>
          </a:p>
        </p:txBody>
      </p:sp>
      <p:sp>
        <p:nvSpPr>
          <p:cNvPr id="5" name="平行四边形 4"/>
          <p:cNvSpPr/>
          <p:nvPr>
            <p:custDataLst>
              <p:tags r:id="rId9"/>
            </p:custDataLst>
          </p:nvPr>
        </p:nvSpPr>
        <p:spPr>
          <a:xfrm>
            <a:off x="3282315" y="820420"/>
            <a:ext cx="5947410" cy="585470"/>
          </a:xfrm>
          <a:prstGeom prst="parallelogram">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a:sym typeface="+mn-ea"/>
              </a:rPr>
              <a:t>孙中山的“革命程序”论</a:t>
            </a:r>
            <a:endParaRPr lang="zh-CN" altLang="en-US" sz="2800">
              <a:latin typeface="方正粗黑宋简体" panose="02000000000000000000" charset="-122"/>
              <a:ea typeface="方正粗黑宋简体" panose="02000000000000000000" charset="-122"/>
            </a:endParaRPr>
          </a:p>
        </p:txBody>
      </p:sp>
      <p:sp>
        <p:nvSpPr>
          <p:cNvPr id="12" name="AutoShape 5"/>
          <p:cNvSpPr>
            <a:spLocks noChangeArrowheads="1"/>
          </p:cNvSpPr>
          <p:nvPr>
            <p:custDataLst>
              <p:tags r:id="rId10"/>
            </p:custDataLst>
          </p:nvPr>
        </p:nvSpPr>
        <p:spPr bwMode="auto">
          <a:xfrm>
            <a:off x="140335" y="1348105"/>
            <a:ext cx="11998325" cy="5269230"/>
          </a:xfrm>
          <a:prstGeom prst="roundRect">
            <a:avLst>
              <a:gd name="adj" fmla="val 8185"/>
            </a:avLst>
          </a:prstGeom>
          <a:solidFill>
            <a:srgbClr val="FFFFFF"/>
          </a:solidFill>
          <a:ln w="9525">
            <a:solidFill>
              <a:srgbClr val="000000"/>
            </a:solidFill>
            <a:round/>
          </a:ln>
        </p:spPr>
        <p:txBody>
          <a:bodyPr/>
          <a:lstStyle/>
          <a:p>
            <a:pPr algn="just">
              <a:lnSpc>
                <a:spcPct val="168000"/>
              </a:lnSpc>
            </a:pPr>
            <a:r>
              <a:rPr lang="zh-CN" altLang="zh-CN" sz="2000" b="1">
                <a:solidFill>
                  <a:schemeClr val="tx1"/>
                </a:solidFill>
                <a:latin typeface="DFKai-SB" panose="03000509000000000000" charset="-120"/>
                <a:ea typeface="DFKai-SB" panose="03000509000000000000" charset="-120"/>
                <a:cs typeface="DFKai-SB" panose="03000509000000000000" charset="-120"/>
                <a:sym typeface="+mn-ea"/>
              </a:rPr>
              <a:t>“军政”时期</a:t>
            </a:r>
            <a:r>
              <a:rPr lang="zh-CN" altLang="zh-CN" sz="20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（1924年国民党一大到1928年北伐成功），早期是指在国民党的领导下，以革命的手段推翻清王朝的统治，建立资产阶级共和国，后来指通过武装革命彻底打到军阀，实现国家的统一和独立。</a:t>
            </a:r>
            <a:endParaRPr lang="zh-CN" altLang="zh-CN" sz="20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endParaRPr>
          </a:p>
          <a:p>
            <a:pPr algn="just">
              <a:lnSpc>
                <a:spcPct val="168000"/>
              </a:lnSpc>
            </a:pPr>
            <a:endParaRPr lang="zh-CN" altLang="zh-CN" sz="20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endParaRPr>
          </a:p>
          <a:p>
            <a:pPr algn="just">
              <a:lnSpc>
                <a:spcPct val="168000"/>
              </a:lnSpc>
            </a:pPr>
            <a:r>
              <a:rPr lang="zh-CN" altLang="zh-CN" sz="2000" b="1">
                <a:solidFill>
                  <a:schemeClr val="tx1"/>
                </a:solidFill>
                <a:latin typeface="DFKai-SB" panose="03000509000000000000" charset="-120"/>
                <a:ea typeface="DFKai-SB" panose="03000509000000000000" charset="-120"/>
                <a:cs typeface="DFKai-SB" panose="03000509000000000000" charset="-120"/>
                <a:sym typeface="+mn-ea"/>
              </a:rPr>
              <a:t>“训政”时期</a:t>
            </a:r>
            <a:r>
              <a:rPr lang="zh-CN" altLang="zh-CN" sz="20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（1928年国民党完成形式上统一到1948年国民政府改组为总统府），以“军政”统一全国后，需要在国民党的领导下，</a:t>
            </a:r>
            <a:r>
              <a:rPr lang="zh-CN" altLang="zh-CN" sz="20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以“训政”来开启民智，培养民众的民主意识</a:t>
            </a:r>
            <a:r>
              <a:rPr lang="zh-CN" altLang="zh-CN" sz="20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。届时要实行约法，由政府派出经过训练、考试合格的人员，到各县筹备地方自治，并</a:t>
            </a:r>
            <a:r>
              <a:rPr lang="zh-CN" altLang="zh-CN" sz="20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对人民进行使用民权和承担义务的训练</a:t>
            </a:r>
            <a:r>
              <a:rPr lang="zh-CN" altLang="zh-CN" sz="20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a:t>
            </a:r>
            <a:endParaRPr lang="zh-CN" altLang="zh-CN" sz="20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endParaRPr>
          </a:p>
          <a:p>
            <a:pPr algn="just">
              <a:lnSpc>
                <a:spcPct val="168000"/>
              </a:lnSpc>
            </a:pPr>
            <a:endParaRPr lang="zh-CN" altLang="zh-CN" sz="20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endParaRPr>
          </a:p>
          <a:p>
            <a:pPr algn="just">
              <a:lnSpc>
                <a:spcPct val="168000"/>
              </a:lnSpc>
            </a:pPr>
            <a:r>
              <a:rPr lang="zh-CN" altLang="zh-CN" sz="2000" b="1">
                <a:solidFill>
                  <a:schemeClr val="tx1"/>
                </a:solidFill>
                <a:latin typeface="DFKai-SB" panose="03000509000000000000" charset="-120"/>
                <a:ea typeface="DFKai-SB" panose="03000509000000000000" charset="-120"/>
                <a:cs typeface="DFKai-SB" panose="03000509000000000000" charset="-120"/>
                <a:sym typeface="+mn-ea"/>
              </a:rPr>
              <a:t>“宪政”时期</a:t>
            </a:r>
            <a:r>
              <a:rPr lang="zh-CN" altLang="zh-CN" sz="20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（1948年国民政府改组为总统府以后），孙中山认为，凡一省之内全部的县已实行自治，就可结束训政，开始宪政阶段。“宪政”是“</a:t>
            </a:r>
            <a:r>
              <a:rPr lang="zh-CN" altLang="zh-CN" sz="20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还政于民</a:t>
            </a:r>
            <a:r>
              <a:rPr lang="zh-CN" altLang="zh-CN" sz="20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”的宪政民主时期。</a:t>
            </a:r>
            <a:endPar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endParaRPr>
          </a:p>
        </p:txBody>
      </p:sp>
    </p:spTree>
    <p:custDataLst>
      <p:tags r:id="rId1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2"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14" name="任意多边形: 形状 49"/>
          <p:cNvSpPr/>
          <p:nvPr>
            <p:custDataLst>
              <p:tags r:id="rId4"/>
            </p:custDataLst>
          </p:nvPr>
        </p:nvSpPr>
        <p:spPr>
          <a:xfrm rot="10800000">
            <a:off x="20955" y="1611630"/>
            <a:ext cx="6164580" cy="3683635"/>
          </a:xfrm>
          <a:custGeom>
            <a:gdLst>
              <a:gd name="connsiteX0" fmla="*/ 0 w 7449642"/>
              <a:gd name="connsiteY0" fmla="*/ 0 h 4225704"/>
              <a:gd name="connsiteX1" fmla="*/ 198821 w 7449642"/>
              <a:gd name="connsiteY1" fmla="*/ 0 h 4225704"/>
              <a:gd name="connsiteX2" fmla="*/ 3676719 w 7449642"/>
              <a:gd name="connsiteY2" fmla="*/ 0 h 4225704"/>
              <a:gd name="connsiteX3" fmla="*/ 3875540 w 7449642"/>
              <a:gd name="connsiteY3" fmla="*/ 0 h 4225704"/>
              <a:gd name="connsiteX4" fmla="*/ 6348626 w 7449642"/>
              <a:gd name="connsiteY4" fmla="*/ 0 h 4225704"/>
              <a:gd name="connsiteX5" fmla="*/ 6547447 w 7449642"/>
              <a:gd name="connsiteY5" fmla="*/ 0 h 4225704"/>
              <a:gd name="connsiteX6" fmla="*/ 7449642 w 7449642"/>
              <a:gd name="connsiteY6" fmla="*/ 0 h 4225704"/>
              <a:gd name="connsiteX7" fmla="*/ 7449642 w 7449642"/>
              <a:gd name="connsiteY7" fmla="*/ 4225704 h 4225704"/>
              <a:gd name="connsiteX8" fmla="*/ 7197412 w 7449642"/>
              <a:gd name="connsiteY8" fmla="*/ 4225704 h 4225704"/>
              <a:gd name="connsiteX9" fmla="*/ 6998591 w 7449642"/>
              <a:gd name="connsiteY9" fmla="*/ 4225704 h 4225704"/>
              <a:gd name="connsiteX10" fmla="*/ 3875540 w 7449642"/>
              <a:gd name="connsiteY10" fmla="*/ 4225704 h 4225704"/>
              <a:gd name="connsiteX11" fmla="*/ 3676719 w 7449642"/>
              <a:gd name="connsiteY11" fmla="*/ 4225704 h 4225704"/>
              <a:gd name="connsiteX12" fmla="*/ 848785 w 7449642"/>
              <a:gd name="connsiteY12" fmla="*/ 4225704 h 4225704"/>
              <a:gd name="connsiteX13" fmla="*/ 649965 w 7449642"/>
              <a:gd name="connsiteY13" fmla="*/ 4225704 h 422570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449642" h="4225704">
                <a:moveTo>
                  <a:pt x="0" y="0"/>
                </a:moveTo>
                <a:lnTo>
                  <a:pt x="198821" y="0"/>
                </a:lnTo>
                <a:lnTo>
                  <a:pt x="3676719" y="0"/>
                </a:lnTo>
                <a:lnTo>
                  <a:pt x="3875540" y="0"/>
                </a:lnTo>
                <a:lnTo>
                  <a:pt x="6348626" y="0"/>
                </a:lnTo>
                <a:lnTo>
                  <a:pt x="6547447" y="0"/>
                </a:lnTo>
                <a:lnTo>
                  <a:pt x="7449642" y="0"/>
                </a:lnTo>
                <a:lnTo>
                  <a:pt x="7449642" y="4225704"/>
                </a:lnTo>
                <a:lnTo>
                  <a:pt x="7197412" y="4225704"/>
                </a:lnTo>
                <a:lnTo>
                  <a:pt x="6998591" y="4225704"/>
                </a:lnTo>
                <a:lnTo>
                  <a:pt x="3875540" y="4225704"/>
                </a:lnTo>
                <a:lnTo>
                  <a:pt x="3676719" y="4225704"/>
                </a:lnTo>
                <a:lnTo>
                  <a:pt x="848785" y="4225704"/>
                </a:lnTo>
                <a:lnTo>
                  <a:pt x="649965" y="4225704"/>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sz="1600" b="1">
              <a:solidFill>
                <a:schemeClr val="bg1"/>
              </a:solidFill>
              <a:latin typeface="+mn-ea"/>
            </a:endParaRPr>
          </a:p>
        </p:txBody>
      </p:sp>
      <p:sp>
        <p:nvSpPr>
          <p:cNvPr id="50" name="任意多边形: 形状 49"/>
          <p:cNvSpPr/>
          <p:nvPr>
            <p:custDataLst>
              <p:tags r:id="rId5"/>
            </p:custDataLst>
          </p:nvPr>
        </p:nvSpPr>
        <p:spPr>
          <a:xfrm>
            <a:off x="5925820" y="1595120"/>
            <a:ext cx="6295390" cy="3626485"/>
          </a:xfrm>
          <a:custGeom>
            <a:gdLst>
              <a:gd name="connsiteX0" fmla="*/ 0 w 7449642"/>
              <a:gd name="connsiteY0" fmla="*/ 0 h 4225704"/>
              <a:gd name="connsiteX1" fmla="*/ 198821 w 7449642"/>
              <a:gd name="connsiteY1" fmla="*/ 0 h 4225704"/>
              <a:gd name="connsiteX2" fmla="*/ 3676719 w 7449642"/>
              <a:gd name="connsiteY2" fmla="*/ 0 h 4225704"/>
              <a:gd name="connsiteX3" fmla="*/ 3875540 w 7449642"/>
              <a:gd name="connsiteY3" fmla="*/ 0 h 4225704"/>
              <a:gd name="connsiteX4" fmla="*/ 6348626 w 7449642"/>
              <a:gd name="connsiteY4" fmla="*/ 0 h 4225704"/>
              <a:gd name="connsiteX5" fmla="*/ 6547447 w 7449642"/>
              <a:gd name="connsiteY5" fmla="*/ 0 h 4225704"/>
              <a:gd name="connsiteX6" fmla="*/ 7449642 w 7449642"/>
              <a:gd name="connsiteY6" fmla="*/ 0 h 4225704"/>
              <a:gd name="connsiteX7" fmla="*/ 7449642 w 7449642"/>
              <a:gd name="connsiteY7" fmla="*/ 4225704 h 4225704"/>
              <a:gd name="connsiteX8" fmla="*/ 7197412 w 7449642"/>
              <a:gd name="connsiteY8" fmla="*/ 4225704 h 4225704"/>
              <a:gd name="connsiteX9" fmla="*/ 6998591 w 7449642"/>
              <a:gd name="connsiteY9" fmla="*/ 4225704 h 4225704"/>
              <a:gd name="connsiteX10" fmla="*/ 3875540 w 7449642"/>
              <a:gd name="connsiteY10" fmla="*/ 4225704 h 4225704"/>
              <a:gd name="connsiteX11" fmla="*/ 3676719 w 7449642"/>
              <a:gd name="connsiteY11" fmla="*/ 4225704 h 4225704"/>
              <a:gd name="connsiteX12" fmla="*/ 848785 w 7449642"/>
              <a:gd name="connsiteY12" fmla="*/ 4225704 h 4225704"/>
              <a:gd name="connsiteX13" fmla="*/ 649965 w 7449642"/>
              <a:gd name="connsiteY13" fmla="*/ 4225704 h 422570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449642" h="4225704">
                <a:moveTo>
                  <a:pt x="0" y="0"/>
                </a:moveTo>
                <a:lnTo>
                  <a:pt x="198821" y="0"/>
                </a:lnTo>
                <a:lnTo>
                  <a:pt x="3676719" y="0"/>
                </a:lnTo>
                <a:lnTo>
                  <a:pt x="3875540" y="0"/>
                </a:lnTo>
                <a:lnTo>
                  <a:pt x="6348626" y="0"/>
                </a:lnTo>
                <a:lnTo>
                  <a:pt x="6547447" y="0"/>
                </a:lnTo>
                <a:lnTo>
                  <a:pt x="7449642" y="0"/>
                </a:lnTo>
                <a:lnTo>
                  <a:pt x="7449642" y="4225704"/>
                </a:lnTo>
                <a:lnTo>
                  <a:pt x="7197412" y="4225704"/>
                </a:lnTo>
                <a:lnTo>
                  <a:pt x="6998591" y="4225704"/>
                </a:lnTo>
                <a:lnTo>
                  <a:pt x="3875540" y="4225704"/>
                </a:lnTo>
                <a:lnTo>
                  <a:pt x="3676719" y="4225704"/>
                </a:lnTo>
                <a:lnTo>
                  <a:pt x="848785" y="4225704"/>
                </a:lnTo>
                <a:lnTo>
                  <a:pt x="649965" y="4225704"/>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sz="1600" b="1">
              <a:solidFill>
                <a:schemeClr val="bg1"/>
              </a:solidFill>
              <a:latin typeface="+mn-ea"/>
            </a:endParaRPr>
          </a:p>
        </p:txBody>
      </p:sp>
      <p:sp>
        <p:nvSpPr>
          <p:cNvPr id="49" name="文本框 48"/>
          <p:cNvSpPr txBox="1"/>
          <p:nvPr>
            <p:custDataLst>
              <p:tags r:id="rId6"/>
            </p:custDataLst>
          </p:nvPr>
        </p:nvSpPr>
        <p:spPr>
          <a:xfrm>
            <a:off x="4576445" y="259080"/>
            <a:ext cx="671703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0E5572"/>
                </a:solidFill>
                <a:uFillTx/>
                <a:latin typeface="黑体" panose="02010609060101010101" charset="-122"/>
                <a:ea typeface="黑体" panose="02010609060101010101" charset="-122"/>
                <a:cs typeface="黑体" panose="02010609060101010101" charset="-122"/>
              </a:rPr>
              <a:t>3.</a:t>
            </a:r>
            <a:r>
              <a:rPr lang="zh-CN" altLang="en-US" sz="2400" b="1" spc="0">
                <a:solidFill>
                  <a:srgbClr val="0E5572"/>
                </a:solidFill>
                <a:uFillTx/>
                <a:latin typeface="黑体" panose="02010609060101010101" charset="-122"/>
                <a:ea typeface="黑体" panose="02010609060101010101" charset="-122"/>
                <a:cs typeface="黑体" panose="02010609060101010101" charset="-122"/>
              </a:rPr>
              <a:t>南京国民政府时期的政治制度</a:t>
            </a:r>
            <a:r>
              <a:rPr lang="en-US" altLang="zh-CN" sz="2400" b="1" spc="0">
                <a:solidFill>
                  <a:srgbClr val="0E5572"/>
                </a:solidFill>
                <a:uFillTx/>
                <a:latin typeface="黑体" panose="02010609060101010101" charset="-122"/>
                <a:ea typeface="黑体" panose="02010609060101010101" charset="-122"/>
                <a:cs typeface="黑体" panose="02010609060101010101" charset="-122"/>
              </a:rPr>
              <a:t>——</a:t>
            </a:r>
            <a:r>
              <a:rPr lang="zh-CN" altLang="en-US" sz="2400" b="1" spc="0">
                <a:solidFill>
                  <a:srgbClr val="0E5572"/>
                </a:solidFill>
                <a:uFillTx/>
                <a:latin typeface="黑体" panose="02010609060101010101" charset="-122"/>
                <a:ea typeface="黑体" panose="02010609060101010101" charset="-122"/>
                <a:cs typeface="黑体" panose="02010609060101010101" charset="-122"/>
              </a:rPr>
              <a:t>一党专政</a:t>
            </a:r>
            <a:endParaRPr lang="zh-CN" altLang="en-US" sz="2400" b="1" spc="0">
              <a:solidFill>
                <a:srgbClr val="0E5572"/>
              </a:solidFill>
              <a:uFillTx/>
              <a:latin typeface="黑体" panose="02010609060101010101" charset="-122"/>
              <a:ea typeface="黑体" panose="02010609060101010101" charset="-122"/>
              <a:cs typeface="黑体" panose="02010609060101010101" charset="-122"/>
            </a:endParaRPr>
          </a:p>
        </p:txBody>
      </p:sp>
      <p:cxnSp>
        <p:nvCxnSpPr>
          <p:cNvPr id="6" name="直线连接符 5"/>
          <p:cNvCxnSpPr/>
          <p:nvPr>
            <p:custDataLst>
              <p:tags r:id="rId7"/>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8"/>
            </p:custDataLst>
          </p:nvPr>
        </p:nvSpPr>
        <p:spPr>
          <a:xfrm>
            <a:off x="342900" y="317500"/>
            <a:ext cx="3911600"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9"/>
            </p:custDataLst>
          </p:nvPr>
        </p:nvSpPr>
        <p:spPr>
          <a:xfrm>
            <a:off x="254000" y="177800"/>
            <a:ext cx="39287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 name="文本框 1"/>
          <p:cNvSpPr txBox="1"/>
          <p:nvPr>
            <p:custDataLst>
              <p:tags r:id="rId10"/>
            </p:custDataLst>
          </p:nvPr>
        </p:nvSpPr>
        <p:spPr>
          <a:xfrm>
            <a:off x="832515" y="186688"/>
            <a:ext cx="2754630" cy="405765"/>
          </a:xfrm>
          <a:prstGeom prst="rect">
            <a:avLst/>
          </a:prstGeom>
          <a:noFill/>
          <a:ln>
            <a:noFill/>
          </a:ln>
        </p:spPr>
        <p:txBody>
          <a:bodyPr wrap="none" lIns="0" tIns="0" rIns="0" bIns="0" rtlCol="0">
            <a:spAutoFit/>
          </a:bodyPr>
          <a:lstStyle/>
          <a:p>
            <a:pPr algn="dist">
              <a:lnSpc>
                <a:spcPct val="110000"/>
              </a:lnSpc>
            </a:pPr>
            <a:r>
              <a:rPr lang="zh-CN" altLang="en-US" sz="2400" b="1">
                <a:solidFill>
                  <a:schemeClr val="bg1"/>
                </a:solidFill>
                <a:effectLst>
                  <a:outerShdw blurRad="38100" dist="38100" dir="2700000" algn="tl">
                    <a:srgbClr val="000000">
                      <a:alpha val="43137"/>
                    </a:srgbClr>
                  </a:outerShdw>
                </a:effectLst>
                <a:latin typeface="方正兰亭超细黑简体" panose="02000000000000000000" charset="-122"/>
                <a:ea typeface="方正兰亭超细黑简体" panose="02000000000000000000" charset="-122"/>
              </a:rPr>
              <a:t>民国时期的政治制度</a:t>
            </a:r>
            <a:endParaRPr lang="zh-CN" altLang="en-US" sz="2400" b="1">
              <a:solidFill>
                <a:schemeClr val="bg1"/>
              </a:solidFill>
              <a:effectLst>
                <a:outerShdw blurRad="38100" dist="38100" dir="2700000" algn="tl">
                  <a:srgbClr val="000000">
                    <a:alpha val="43137"/>
                  </a:srgbClr>
                </a:outerShdw>
              </a:effectLst>
              <a:latin typeface="方正兰亭超细黑简体" panose="02000000000000000000" charset="-122"/>
              <a:ea typeface="方正兰亭超细黑简体" panose="02000000000000000000" charset="-122"/>
            </a:endParaRPr>
          </a:p>
        </p:txBody>
      </p:sp>
      <p:sp>
        <p:nvSpPr>
          <p:cNvPr id="7" name="文本框 6"/>
          <p:cNvSpPr txBox="1"/>
          <p:nvPr>
            <p:custDataLst>
              <p:tags r:id="rId11"/>
            </p:custDataLst>
          </p:nvPr>
        </p:nvSpPr>
        <p:spPr>
          <a:xfrm>
            <a:off x="438150" y="835025"/>
            <a:ext cx="3384550" cy="521970"/>
          </a:xfrm>
          <a:prstGeom prst="rect">
            <a:avLst/>
          </a:prstGeom>
          <a:noFill/>
        </p:spPr>
        <p:txBody>
          <a:bodyPr wrap="square" rtlCol="0">
            <a:spAutoFit/>
          </a:bodyPr>
          <a:lstStyle/>
          <a:p>
            <a:r>
              <a:rPr lang="zh-CN" altLang="en-US" sz="2800">
                <a:latin typeface="DFKai-SB" panose="03000509000000000000" charset="-120"/>
                <a:ea typeface="DFKai-SB" panose="03000509000000000000" charset="-120"/>
                <a:cs typeface="DFKai-SB" panose="03000509000000000000" charset="-120"/>
              </a:rPr>
              <a:t>（</a:t>
            </a:r>
            <a:r>
              <a:rPr lang="en-US" altLang="zh-CN" sz="2800">
                <a:latin typeface="DFKai-SB" panose="03000509000000000000" charset="-120"/>
                <a:ea typeface="DFKai-SB" panose="03000509000000000000" charset="-120"/>
                <a:cs typeface="DFKai-SB" panose="03000509000000000000" charset="-120"/>
              </a:rPr>
              <a:t>1</a:t>
            </a:r>
            <a:r>
              <a:rPr lang="zh-CN" altLang="en-US" sz="2800">
                <a:latin typeface="DFKai-SB" panose="03000509000000000000" charset="-120"/>
                <a:ea typeface="DFKai-SB" panose="03000509000000000000" charset="-120"/>
                <a:cs typeface="DFKai-SB" panose="03000509000000000000" charset="-120"/>
              </a:rPr>
              <a:t>）、训政时期</a:t>
            </a:r>
            <a:endParaRPr lang="zh-CN" altLang="en-US" sz="2800">
              <a:latin typeface="DFKai-SB" panose="03000509000000000000" charset="-120"/>
              <a:ea typeface="DFKai-SB" panose="03000509000000000000" charset="-120"/>
              <a:cs typeface="DFKai-SB" panose="03000509000000000000" charset="-120"/>
            </a:endParaRPr>
          </a:p>
        </p:txBody>
      </p:sp>
      <p:sp>
        <p:nvSpPr>
          <p:cNvPr id="45063" name="Text Box 6"/>
          <p:cNvSpPr txBox="1">
            <a:spLocks noChangeArrowheads="1"/>
          </p:cNvSpPr>
          <p:nvPr>
            <p:custDataLst>
              <p:tags r:id="rId12"/>
            </p:custDataLst>
          </p:nvPr>
        </p:nvSpPr>
        <p:spPr bwMode="auto">
          <a:xfrm>
            <a:off x="6547485" y="2456180"/>
            <a:ext cx="5653405" cy="2306955"/>
          </a:xfrm>
          <a:prstGeom prst="rect">
            <a:avLst/>
          </a:prstGeom>
          <a:noFill/>
          <a:ln>
            <a:noFill/>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kumimoji="1" sz="3200">
                <a:solidFill>
                  <a:schemeClr val="bg1"/>
                </a:solidFill>
                <a:latin typeface="Times New Roman" panose="02020603050405020304" pitchFamily="18" charset="0"/>
                <a:ea typeface="华文新魏" panose="02010800040101010101" pitchFamily="2" charset="-122"/>
              </a:defRPr>
            </a:lvl1pPr>
            <a:lvl2pPr marL="742950" indent="-285750" eaLnBrk="0" hangingPunct="0">
              <a:defRPr kumimoji="1" sz="3200">
                <a:solidFill>
                  <a:schemeClr val="bg1"/>
                </a:solidFill>
                <a:latin typeface="Times New Roman" panose="02020603050405020304" pitchFamily="18" charset="0"/>
                <a:ea typeface="华文新魏" panose="02010800040101010101" pitchFamily="2" charset="-122"/>
              </a:defRPr>
            </a:lvl2pPr>
            <a:lvl3pPr marL="1143000" indent="-228600" eaLnBrk="0" hangingPunct="0">
              <a:defRPr kumimoji="1" sz="3200">
                <a:solidFill>
                  <a:schemeClr val="bg1"/>
                </a:solidFill>
                <a:latin typeface="Times New Roman" panose="02020603050405020304" pitchFamily="18" charset="0"/>
                <a:ea typeface="华文新魏" panose="02010800040101010101" pitchFamily="2" charset="-122"/>
              </a:defRPr>
            </a:lvl3pPr>
            <a:lvl4pPr marL="1600200" indent="-228600" eaLnBrk="0" hangingPunct="0">
              <a:defRPr kumimoji="1" sz="3200">
                <a:solidFill>
                  <a:schemeClr val="bg1"/>
                </a:solidFill>
                <a:latin typeface="Times New Roman" panose="02020603050405020304" pitchFamily="18" charset="0"/>
                <a:ea typeface="华文新魏" panose="02010800040101010101" pitchFamily="2" charset="-122"/>
              </a:defRPr>
            </a:lvl4pPr>
            <a:lvl5pPr marL="2057400" indent="-228600" eaLnBrk="0" hangingPunct="0">
              <a:defRPr kumimoji="1" sz="3200">
                <a:solidFill>
                  <a:schemeClr val="bg1"/>
                </a:solidFill>
                <a:latin typeface="Times New Roman" panose="02020603050405020304" pitchFamily="18" charset="0"/>
                <a:ea typeface="华文新魏" panose="02010800040101010101" pitchFamily="2" charset="-122"/>
              </a:defRPr>
            </a:lvl5pPr>
            <a:lvl6pPr marL="2514600" indent="-228600" eaLnBrk="0" fontAlgn="base" hangingPunct="0">
              <a:spcBef>
                <a:spcPct val="0"/>
              </a:spcBef>
              <a:spcAft>
                <a:spcPct val="0"/>
              </a:spcAft>
              <a:defRPr kumimoji="1" sz="3200">
                <a:solidFill>
                  <a:schemeClr val="bg1"/>
                </a:solidFill>
                <a:latin typeface="Times New Roman" panose="02020603050405020304" pitchFamily="18" charset="0"/>
                <a:ea typeface="华文新魏" panose="02010800040101010101" pitchFamily="2" charset="-122"/>
              </a:defRPr>
            </a:lvl6pPr>
            <a:lvl7pPr marL="2971800" indent="-228600" eaLnBrk="0" fontAlgn="base" hangingPunct="0">
              <a:spcBef>
                <a:spcPct val="0"/>
              </a:spcBef>
              <a:spcAft>
                <a:spcPct val="0"/>
              </a:spcAft>
              <a:defRPr kumimoji="1" sz="3200">
                <a:solidFill>
                  <a:schemeClr val="bg1"/>
                </a:solidFill>
                <a:latin typeface="Times New Roman" panose="02020603050405020304" pitchFamily="18" charset="0"/>
                <a:ea typeface="华文新魏" panose="02010800040101010101" pitchFamily="2" charset="-122"/>
              </a:defRPr>
            </a:lvl7pPr>
            <a:lvl8pPr marL="3429000" indent="-228600" eaLnBrk="0" fontAlgn="base" hangingPunct="0">
              <a:spcBef>
                <a:spcPct val="0"/>
              </a:spcBef>
              <a:spcAft>
                <a:spcPct val="0"/>
              </a:spcAft>
              <a:defRPr kumimoji="1" sz="3200">
                <a:solidFill>
                  <a:schemeClr val="bg1"/>
                </a:solidFill>
                <a:latin typeface="Times New Roman" panose="02020603050405020304" pitchFamily="18" charset="0"/>
                <a:ea typeface="华文新魏" panose="02010800040101010101" pitchFamily="2" charset="-122"/>
              </a:defRPr>
            </a:lvl8pPr>
            <a:lvl9pPr marL="3886200" indent="-228600" eaLnBrk="0" fontAlgn="base" hangingPunct="0">
              <a:spcBef>
                <a:spcPct val="0"/>
              </a:spcBef>
              <a:spcAft>
                <a:spcPct val="0"/>
              </a:spcAft>
              <a:defRPr kumimoji="1" sz="3200">
                <a:solidFill>
                  <a:schemeClr val="bg1"/>
                </a:solidFill>
                <a:latin typeface="Times New Roman" panose="02020603050405020304" pitchFamily="18" charset="0"/>
                <a:ea typeface="华文新魏" panose="02010800040101010101" pitchFamily="2" charset="-122"/>
              </a:defRPr>
            </a:lvl9pPr>
          </a:lstStyle>
          <a:p>
            <a:pPr eaLnBrk="1" hangingPunct="1"/>
            <a:r>
              <a:rPr lang="zh-CN" altLang="en-US" sz="2400" smtClean="0">
                <a:solidFill>
                  <a:schemeClr val="bg1"/>
                </a:solidFill>
                <a:latin typeface="DFKai-SB" panose="03000509000000000000" charset="-120"/>
                <a:ea typeface="DFKai-SB" panose="03000509000000000000" charset="-120"/>
              </a:rPr>
              <a:t>在训政时期，由中国国民党全国代表大会代表国民大会领导行使政权；大会闭会期间，把政权付托国民党中央执行委员会；治权之行政、立法、司法、考试和监察五权，由国民党政府独揽执行。</a:t>
            </a:r>
            <a:endParaRPr lang="en-US" altLang="zh-CN" sz="2400" smtClean="0">
              <a:solidFill>
                <a:schemeClr val="bg1"/>
              </a:solidFill>
              <a:latin typeface="DFKai-SB" panose="03000509000000000000" charset="-120"/>
              <a:ea typeface="DFKai-SB" panose="03000509000000000000" charset="-120"/>
            </a:endParaRPr>
          </a:p>
          <a:p>
            <a:pPr eaLnBrk="1" hangingPunct="1"/>
            <a:r>
              <a:rPr lang="en-US" altLang="zh-CN" sz="2400">
                <a:solidFill>
                  <a:schemeClr val="bg1"/>
                </a:solidFill>
                <a:latin typeface="DFKai-SB" panose="03000509000000000000" charset="-120"/>
                <a:ea typeface="DFKai-SB" panose="03000509000000000000" charset="-120"/>
              </a:rPr>
              <a:t> </a:t>
            </a:r>
            <a:r>
              <a:rPr lang="en-US" altLang="zh-CN" sz="2400" smtClean="0">
                <a:solidFill>
                  <a:schemeClr val="bg1"/>
                </a:solidFill>
                <a:latin typeface="DFKai-SB" panose="03000509000000000000" charset="-120"/>
                <a:ea typeface="DFKai-SB" panose="03000509000000000000" charset="-120"/>
              </a:rPr>
              <a:t>       --《</a:t>
            </a:r>
            <a:r>
              <a:rPr lang="zh-CN" altLang="en-US" sz="2400">
                <a:solidFill>
                  <a:schemeClr val="bg1"/>
                </a:solidFill>
                <a:latin typeface="DFKai-SB" panose="03000509000000000000" charset="-120"/>
                <a:ea typeface="DFKai-SB" panose="03000509000000000000" charset="-120"/>
              </a:rPr>
              <a:t>训政纲领</a:t>
            </a:r>
            <a:r>
              <a:rPr lang="en-US" altLang="zh-CN" sz="2400">
                <a:solidFill>
                  <a:schemeClr val="bg1"/>
                </a:solidFill>
                <a:latin typeface="DFKai-SB" panose="03000509000000000000" charset="-120"/>
                <a:ea typeface="DFKai-SB" panose="03000509000000000000" charset="-120"/>
              </a:rPr>
              <a:t>》</a:t>
            </a:r>
            <a:r>
              <a:rPr lang="zh-CN" altLang="en-US" sz="2400">
                <a:solidFill>
                  <a:schemeClr val="bg1"/>
                </a:solidFill>
                <a:latin typeface="DFKai-SB" panose="03000509000000000000" charset="-120"/>
                <a:ea typeface="DFKai-SB" panose="03000509000000000000" charset="-120"/>
              </a:rPr>
              <a:t>（</a:t>
            </a:r>
            <a:r>
              <a:rPr lang="en-US" altLang="zh-CN" sz="2400">
                <a:solidFill>
                  <a:schemeClr val="bg1"/>
                </a:solidFill>
                <a:latin typeface="DFKai-SB" panose="03000509000000000000" charset="-120"/>
                <a:ea typeface="DFKai-SB" panose="03000509000000000000" charset="-120"/>
              </a:rPr>
              <a:t>1928</a:t>
            </a:r>
            <a:r>
              <a:rPr lang="zh-CN" altLang="en-US" sz="2400" smtClean="0">
                <a:solidFill>
                  <a:schemeClr val="bg1"/>
                </a:solidFill>
                <a:latin typeface="DFKai-SB" panose="03000509000000000000" charset="-120"/>
                <a:ea typeface="DFKai-SB" panose="03000509000000000000" charset="-120"/>
              </a:rPr>
              <a:t>）</a:t>
            </a:r>
            <a:endParaRPr lang="zh-CN" altLang="en-US" sz="2400" smtClean="0">
              <a:solidFill>
                <a:schemeClr val="bg1"/>
              </a:solidFill>
              <a:latin typeface="DFKai-SB" panose="03000509000000000000" charset="-120"/>
              <a:ea typeface="DFKai-SB" panose="03000509000000000000" charset="-120"/>
            </a:endParaRPr>
          </a:p>
        </p:txBody>
      </p:sp>
      <p:sp>
        <p:nvSpPr>
          <p:cNvPr id="10" name="Text Box 7"/>
          <p:cNvSpPr txBox="1">
            <a:spLocks noChangeArrowheads="1"/>
          </p:cNvSpPr>
          <p:nvPr>
            <p:custDataLst>
              <p:tags r:id="rId13"/>
            </p:custDataLst>
          </p:nvPr>
        </p:nvSpPr>
        <p:spPr bwMode="auto">
          <a:xfrm>
            <a:off x="160020" y="2369820"/>
            <a:ext cx="4954905" cy="2676525"/>
          </a:xfrm>
          <a:prstGeom prst="rect">
            <a:avLst/>
          </a:prstGeom>
          <a:noFill/>
          <a:ln>
            <a:noFill/>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kumimoji="1" sz="3200">
                <a:solidFill>
                  <a:schemeClr val="bg1"/>
                </a:solidFill>
                <a:latin typeface="Times New Roman" panose="02020603050405020304" pitchFamily="18" charset="0"/>
                <a:ea typeface="华文新魏" panose="02010800040101010101" pitchFamily="2" charset="-122"/>
              </a:defRPr>
            </a:lvl1pPr>
            <a:lvl2pPr marL="742950" indent="-285750" eaLnBrk="0" hangingPunct="0">
              <a:defRPr kumimoji="1" sz="3200">
                <a:solidFill>
                  <a:schemeClr val="bg1"/>
                </a:solidFill>
                <a:latin typeface="Times New Roman" panose="02020603050405020304" pitchFamily="18" charset="0"/>
                <a:ea typeface="华文新魏" panose="02010800040101010101" pitchFamily="2" charset="-122"/>
              </a:defRPr>
            </a:lvl2pPr>
            <a:lvl3pPr marL="1143000" indent="-228600" eaLnBrk="0" hangingPunct="0">
              <a:defRPr kumimoji="1" sz="3200">
                <a:solidFill>
                  <a:schemeClr val="bg1"/>
                </a:solidFill>
                <a:latin typeface="Times New Roman" panose="02020603050405020304" pitchFamily="18" charset="0"/>
                <a:ea typeface="华文新魏" panose="02010800040101010101" pitchFamily="2" charset="-122"/>
              </a:defRPr>
            </a:lvl3pPr>
            <a:lvl4pPr marL="1600200" indent="-228600" eaLnBrk="0" hangingPunct="0">
              <a:defRPr kumimoji="1" sz="3200">
                <a:solidFill>
                  <a:schemeClr val="bg1"/>
                </a:solidFill>
                <a:latin typeface="Times New Roman" panose="02020603050405020304" pitchFamily="18" charset="0"/>
                <a:ea typeface="华文新魏" panose="02010800040101010101" pitchFamily="2" charset="-122"/>
              </a:defRPr>
            </a:lvl4pPr>
            <a:lvl5pPr marL="2057400" indent="-228600" eaLnBrk="0" hangingPunct="0">
              <a:defRPr kumimoji="1" sz="3200">
                <a:solidFill>
                  <a:schemeClr val="bg1"/>
                </a:solidFill>
                <a:latin typeface="Times New Roman" panose="02020603050405020304" pitchFamily="18" charset="0"/>
                <a:ea typeface="华文新魏" panose="02010800040101010101" pitchFamily="2" charset="-122"/>
              </a:defRPr>
            </a:lvl5pPr>
            <a:lvl6pPr marL="2514600" indent="-228600" eaLnBrk="0" fontAlgn="base" hangingPunct="0">
              <a:spcBef>
                <a:spcPct val="0"/>
              </a:spcBef>
              <a:spcAft>
                <a:spcPct val="0"/>
              </a:spcAft>
              <a:defRPr kumimoji="1" sz="3200">
                <a:solidFill>
                  <a:schemeClr val="bg1"/>
                </a:solidFill>
                <a:latin typeface="Times New Roman" panose="02020603050405020304" pitchFamily="18" charset="0"/>
                <a:ea typeface="华文新魏" panose="02010800040101010101" pitchFamily="2" charset="-122"/>
              </a:defRPr>
            </a:lvl6pPr>
            <a:lvl7pPr marL="2971800" indent="-228600" eaLnBrk="0" fontAlgn="base" hangingPunct="0">
              <a:spcBef>
                <a:spcPct val="0"/>
              </a:spcBef>
              <a:spcAft>
                <a:spcPct val="0"/>
              </a:spcAft>
              <a:defRPr kumimoji="1" sz="3200">
                <a:solidFill>
                  <a:schemeClr val="bg1"/>
                </a:solidFill>
                <a:latin typeface="Times New Roman" panose="02020603050405020304" pitchFamily="18" charset="0"/>
                <a:ea typeface="华文新魏" panose="02010800040101010101" pitchFamily="2" charset="-122"/>
              </a:defRPr>
            </a:lvl7pPr>
            <a:lvl8pPr marL="3429000" indent="-228600" eaLnBrk="0" fontAlgn="base" hangingPunct="0">
              <a:spcBef>
                <a:spcPct val="0"/>
              </a:spcBef>
              <a:spcAft>
                <a:spcPct val="0"/>
              </a:spcAft>
              <a:defRPr kumimoji="1" sz="3200">
                <a:solidFill>
                  <a:schemeClr val="bg1"/>
                </a:solidFill>
                <a:latin typeface="Times New Roman" panose="02020603050405020304" pitchFamily="18" charset="0"/>
                <a:ea typeface="华文新魏" panose="02010800040101010101" pitchFamily="2" charset="-122"/>
              </a:defRPr>
            </a:lvl8pPr>
            <a:lvl9pPr marL="3886200" indent="-228600" eaLnBrk="0" fontAlgn="base" hangingPunct="0">
              <a:spcBef>
                <a:spcPct val="0"/>
              </a:spcBef>
              <a:spcAft>
                <a:spcPct val="0"/>
              </a:spcAft>
              <a:defRPr kumimoji="1" sz="3200">
                <a:solidFill>
                  <a:schemeClr val="bg1"/>
                </a:solidFill>
                <a:latin typeface="Times New Roman" panose="02020603050405020304" pitchFamily="18" charset="0"/>
                <a:ea typeface="华文新魏" panose="02010800040101010101" pitchFamily="2" charset="-122"/>
              </a:defRPr>
            </a:lvl9pPr>
          </a:lstStyle>
          <a:p>
            <a:pPr eaLnBrk="1" hangingPunct="1"/>
            <a:r>
              <a:rPr lang="zh-CN" altLang="en-US" sz="2400" smtClean="0">
                <a:solidFill>
                  <a:schemeClr val="bg1"/>
                </a:solidFill>
                <a:latin typeface="DFKai-SB" panose="03000509000000000000" charset="-120"/>
                <a:ea typeface="DFKai-SB" panose="03000509000000000000" charset="-120"/>
              </a:rPr>
              <a:t>九、一完全自治之县，其国民有直接选举官员之权，有直接罢免官员之权。</a:t>
            </a:r>
            <a:r>
              <a:rPr lang="en-US" altLang="zh-CN" sz="2400" smtClean="0">
                <a:solidFill>
                  <a:schemeClr val="bg1"/>
                </a:solidFill>
                <a:latin typeface="DFKai-SB" panose="03000509000000000000" charset="-120"/>
                <a:ea typeface="DFKai-SB" panose="03000509000000000000" charset="-120"/>
              </a:rPr>
              <a:t>……</a:t>
            </a:r>
            <a:endParaRPr lang="en-US" altLang="zh-CN" sz="2400" smtClean="0">
              <a:solidFill>
                <a:schemeClr val="bg1"/>
              </a:solidFill>
              <a:latin typeface="DFKai-SB" panose="03000509000000000000" charset="-120"/>
              <a:ea typeface="DFKai-SB" panose="03000509000000000000" charset="-120"/>
            </a:endParaRPr>
          </a:p>
          <a:p>
            <a:pPr eaLnBrk="1" hangingPunct="1"/>
            <a:r>
              <a:rPr lang="zh-CN" altLang="en-US" sz="2400" smtClean="0">
                <a:solidFill>
                  <a:schemeClr val="bg1"/>
                </a:solidFill>
                <a:latin typeface="DFKai-SB" panose="03000509000000000000" charset="-120"/>
                <a:ea typeface="DFKai-SB" panose="03000509000000000000" charset="-120"/>
              </a:rPr>
              <a:t>十四、每县地方自治政府成立之后，得选国民代表一员，以组织代表会，参预中央政事。</a:t>
            </a:r>
            <a:endParaRPr lang="en-US" altLang="zh-CN" sz="2400" smtClean="0">
              <a:solidFill>
                <a:schemeClr val="bg1"/>
              </a:solidFill>
              <a:latin typeface="DFKai-SB" panose="03000509000000000000" charset="-120"/>
              <a:ea typeface="DFKai-SB" panose="03000509000000000000" charset="-120"/>
            </a:endParaRPr>
          </a:p>
          <a:p>
            <a:pPr eaLnBrk="1" hangingPunct="1"/>
            <a:r>
              <a:rPr lang="en-US" altLang="zh-CN" sz="2400" smtClean="0">
                <a:solidFill>
                  <a:schemeClr val="bg1"/>
                </a:solidFill>
                <a:latin typeface="DFKai-SB" panose="03000509000000000000" charset="-120"/>
                <a:ea typeface="DFKai-SB" panose="03000509000000000000" charset="-120"/>
              </a:rPr>
              <a:t>--《</a:t>
            </a:r>
            <a:r>
              <a:rPr lang="zh-CN" altLang="en-US" sz="2400">
                <a:solidFill>
                  <a:schemeClr val="bg1"/>
                </a:solidFill>
                <a:latin typeface="DFKai-SB" panose="03000509000000000000" charset="-120"/>
                <a:ea typeface="DFKai-SB" panose="03000509000000000000" charset="-120"/>
              </a:rPr>
              <a:t>国民政府建国大</a:t>
            </a:r>
            <a:r>
              <a:rPr lang="zh-CN" altLang="en-US" sz="2400" smtClean="0">
                <a:solidFill>
                  <a:schemeClr val="bg1"/>
                </a:solidFill>
                <a:latin typeface="DFKai-SB" panose="03000509000000000000" charset="-120"/>
                <a:ea typeface="DFKai-SB" panose="03000509000000000000" charset="-120"/>
              </a:rPr>
              <a:t>纲</a:t>
            </a:r>
            <a:r>
              <a:rPr lang="en-US" altLang="zh-CN" sz="2400" smtClean="0">
                <a:solidFill>
                  <a:schemeClr val="bg1"/>
                </a:solidFill>
                <a:latin typeface="DFKai-SB" panose="03000509000000000000" charset="-120"/>
                <a:ea typeface="DFKai-SB" panose="03000509000000000000" charset="-120"/>
              </a:rPr>
              <a:t>(1924)</a:t>
            </a:r>
            <a:endParaRPr lang="en-US" altLang="zh-CN" sz="2400" smtClean="0">
              <a:solidFill>
                <a:schemeClr val="bg1"/>
              </a:solidFill>
              <a:latin typeface="DFKai-SB" panose="03000509000000000000" charset="-120"/>
              <a:ea typeface="DFKai-SB" panose="03000509000000000000" charset="-120"/>
            </a:endParaRPr>
          </a:p>
        </p:txBody>
      </p:sp>
      <p:sp>
        <p:nvSpPr>
          <p:cNvPr id="11" name="矩形 10"/>
          <p:cNvSpPr/>
          <p:nvPr>
            <p:custDataLst>
              <p:tags r:id="rId14"/>
            </p:custDataLst>
          </p:nvPr>
        </p:nvSpPr>
        <p:spPr>
          <a:xfrm>
            <a:off x="790575" y="1720850"/>
            <a:ext cx="2396490" cy="521970"/>
          </a:xfrm>
          <a:prstGeom prst="rect">
            <a:avLst/>
          </a:prstGeom>
        </p:spPr>
        <p:txBody>
          <a:bodyPr wrap="square">
            <a:spAutoFit/>
          </a:bodyPr>
          <a:lstStyle/>
          <a:p>
            <a:r>
              <a:rPr lang="zh-CN" altLang="en-US" sz="2800" b="1" smtClean="0">
                <a:solidFill>
                  <a:schemeClr val="bg1"/>
                </a:solidFill>
                <a:latin typeface="DFKai-SB" panose="03000509000000000000" charset="-120"/>
                <a:ea typeface="DFKai-SB" panose="03000509000000000000" charset="-120"/>
              </a:rPr>
              <a:t>孙中山的理想</a:t>
            </a:r>
            <a:endParaRPr lang="zh-CN" altLang="en-US" sz="2800" b="1" smtClean="0">
              <a:solidFill>
                <a:schemeClr val="bg1"/>
              </a:solidFill>
              <a:latin typeface="DFKai-SB" panose="03000509000000000000" charset="-120"/>
              <a:ea typeface="DFKai-SB" panose="03000509000000000000" charset="-120"/>
            </a:endParaRPr>
          </a:p>
        </p:txBody>
      </p:sp>
      <p:sp>
        <p:nvSpPr>
          <p:cNvPr id="13" name="矩形 12"/>
          <p:cNvSpPr/>
          <p:nvPr>
            <p:custDataLst>
              <p:tags r:id="rId15"/>
            </p:custDataLst>
          </p:nvPr>
        </p:nvSpPr>
        <p:spPr>
          <a:xfrm>
            <a:off x="7950835" y="1672590"/>
            <a:ext cx="2578100" cy="521970"/>
          </a:xfrm>
          <a:prstGeom prst="rect">
            <a:avLst/>
          </a:prstGeom>
        </p:spPr>
        <p:txBody>
          <a:bodyPr wrap="square">
            <a:spAutoFit/>
          </a:bodyPr>
          <a:lstStyle/>
          <a:p>
            <a:r>
              <a:rPr lang="zh-CN" altLang="en-US" sz="2800" b="1" smtClean="0">
                <a:solidFill>
                  <a:schemeClr val="bg1"/>
                </a:solidFill>
                <a:latin typeface="DFKai-SB" panose="03000509000000000000" charset="-120"/>
                <a:ea typeface="DFKai-SB" panose="03000509000000000000" charset="-120"/>
              </a:rPr>
              <a:t>国民党的现实</a:t>
            </a:r>
            <a:r>
              <a:rPr lang="zh-CN" altLang="en-US" sz="2800" b="1" smtClean="0">
                <a:solidFill>
                  <a:srgbClr val="C00000"/>
                </a:solidFill>
                <a:latin typeface="DFKai-SB" panose="03000509000000000000" charset="-120"/>
                <a:ea typeface="DFKai-SB" panose="03000509000000000000" charset="-120"/>
              </a:rPr>
              <a:t> </a:t>
            </a:r>
            <a:endParaRPr lang="zh-CN" altLang="en-US" sz="2800" b="1" smtClean="0">
              <a:solidFill>
                <a:srgbClr val="C00000"/>
              </a:solidFill>
              <a:latin typeface="DFKai-SB" panose="03000509000000000000" charset="-120"/>
              <a:ea typeface="DFKai-SB" panose="03000509000000000000" charset="-120"/>
            </a:endParaRPr>
          </a:p>
        </p:txBody>
      </p:sp>
      <p:sp>
        <p:nvSpPr>
          <p:cNvPr id="15" name="椭圆 14"/>
          <p:cNvSpPr/>
          <p:nvPr>
            <p:custDataLst>
              <p:tags r:id="rId16"/>
            </p:custDataLst>
          </p:nvPr>
        </p:nvSpPr>
        <p:spPr>
          <a:xfrm>
            <a:off x="5304790" y="2520950"/>
            <a:ext cx="1191895" cy="209931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16" name="矩形 15"/>
          <p:cNvSpPr/>
          <p:nvPr>
            <p:custDataLst>
              <p:tags r:id="rId17"/>
            </p:custDataLst>
          </p:nvPr>
        </p:nvSpPr>
        <p:spPr>
          <a:xfrm>
            <a:off x="5262880" y="2961640"/>
            <a:ext cx="1198880" cy="1014730"/>
          </a:xfrm>
          <a:prstGeom prst="rect">
            <a:avLst/>
          </a:prstGeom>
          <a:noFill/>
          <a:ln>
            <a:noFill/>
          </a:ln>
        </p:spPr>
        <p:txBody>
          <a:bodyPr wrap="none" rtlCol="0" anchor="t">
            <a:spAutoFit/>
            <a:scene3d>
              <a:camera prst="orthographicFront"/>
              <a:lightRig rig="threePt" dir="t"/>
            </a:scene3d>
          </a:bodyPr>
          <a:lstStyle/>
          <a:p>
            <a:pPr algn="ctr"/>
            <a:r>
              <a:rPr lang="en-US" altLang="zh-CN" sz="6000" b="1">
                <a:ln w="9525" cmpd="sng">
                  <a:solidFill>
                    <a:schemeClr val="accent1"/>
                  </a:solidFill>
                  <a:prstDash val="solid"/>
                </a:ln>
                <a:solidFill>
                  <a:srgbClr val="70AD47">
                    <a:tint val="1000"/>
                  </a:srgbClr>
                </a:solidFill>
                <a:effectLst>
                  <a:glow rad="38100">
                    <a:schemeClr val="accent1">
                      <a:alpha val="40000"/>
                    </a:schemeClr>
                  </a:glow>
                </a:effectLst>
              </a:rPr>
              <a:t>VS</a:t>
            </a:r>
            <a:endParaRPr lang="en-US" altLang="zh-CN" sz="6000" b="1">
              <a:ln w="9525" cmpd="sng">
                <a:solidFill>
                  <a:schemeClr val="accent1"/>
                </a:solidFill>
                <a:prstDash val="solid"/>
              </a:ln>
              <a:solidFill>
                <a:srgbClr val="70AD47">
                  <a:tint val="1000"/>
                </a:srgbClr>
              </a:solidFill>
              <a:effectLst>
                <a:glow rad="38100">
                  <a:schemeClr val="accent1">
                    <a:alpha val="40000"/>
                  </a:schemeClr>
                </a:glow>
              </a:effectLst>
            </a:endParaRPr>
          </a:p>
        </p:txBody>
      </p:sp>
      <p:sp>
        <p:nvSpPr>
          <p:cNvPr id="17" name="文本框 16"/>
          <p:cNvSpPr txBox="1"/>
          <p:nvPr>
            <p:custDataLst>
              <p:tags r:id="rId18"/>
            </p:custDataLst>
          </p:nvPr>
        </p:nvSpPr>
        <p:spPr>
          <a:xfrm>
            <a:off x="151765" y="5394960"/>
            <a:ext cx="11917045" cy="829945"/>
          </a:xfrm>
          <a:prstGeom prst="rect">
            <a:avLst/>
          </a:prstGeom>
          <a:noFill/>
        </p:spPr>
        <p:txBody>
          <a:bodyPr wrap="square" rtlCol="0" anchor="t">
            <a:spAutoFit/>
          </a:bodyPr>
          <a:lstStyle/>
          <a:p>
            <a:pPr defTabSz="914400">
              <a:buSzTx/>
            </a:pPr>
            <a:r>
              <a:rPr lang="zh-CN" altLang="en-US" sz="2400" b="1">
                <a:latin typeface="黑体" panose="02010609060101010101" charset="-122"/>
                <a:ea typeface="黑体" panose="02010609060101010101" charset="-122"/>
                <a:cs typeface="方正兰亭超细黑简体" panose="02000000000000000000" charset="-122"/>
                <a:sym typeface="+mn-ea"/>
              </a:rPr>
              <a:t>【课堂探究】</a:t>
            </a:r>
            <a:r>
              <a:rPr lang="zh-CN" altLang="en-US" sz="2400">
                <a:latin typeface="黑体" panose="02010609060101010101" charset="-122"/>
                <a:ea typeface="黑体" panose="02010609060101010101" charset="-122"/>
                <a:cs typeface="黑体" panose="02010609060101010101" charset="-122"/>
                <a:sym typeface="+mn-ea"/>
              </a:rPr>
              <a:t>孙中山的“训政”理论，主要体现了怎样的民主政治原则？《训政纲领》反映出国民党的“训政”实质是什么？</a:t>
            </a:r>
            <a:endParaRPr lang="zh-CN" altLang="en-US" sz="2400">
              <a:latin typeface="黑体" panose="02010609060101010101" charset="-122"/>
              <a:ea typeface="黑体"/>
              <a:cs typeface="黑体" panose="02010609060101010101" charset="-122"/>
              <a:sym typeface="+mn-ea"/>
            </a:endParaRPr>
          </a:p>
        </p:txBody>
      </p:sp>
      <p:sp>
        <p:nvSpPr>
          <p:cNvPr id="18" name="文本框 17"/>
          <p:cNvSpPr txBox="1"/>
          <p:nvPr>
            <p:custDataLst>
              <p:tags r:id="rId19"/>
            </p:custDataLst>
          </p:nvPr>
        </p:nvSpPr>
        <p:spPr>
          <a:xfrm>
            <a:off x="2578100" y="6271260"/>
            <a:ext cx="2492375" cy="398780"/>
          </a:xfrm>
          <a:prstGeom prst="rect">
            <a:avLst/>
          </a:prstGeom>
          <a:solidFill>
            <a:schemeClr val="bg2">
              <a:lumMod val="90000"/>
            </a:schemeClr>
          </a:solidFill>
        </p:spPr>
        <p:txBody>
          <a:bodyPr wrap="square" rtlCol="0">
            <a:spAutoFit/>
          </a:bodyPr>
          <a:lstStyle/>
          <a:p>
            <a:r>
              <a:rPr lang="en-US" altLang="zh-CN"/>
              <a:t>  </a:t>
            </a:r>
            <a:r>
              <a:rPr lang="zh-CN" altLang="en-US" sz="2000" b="1">
                <a:solidFill>
                  <a:srgbClr val="FF0000"/>
                </a:solidFill>
                <a:latin typeface="方正兰亭超细黑简体" panose="02000000000000000000" charset="-122"/>
                <a:ea typeface="方正兰亭超细黑简体" panose="02000000000000000000" charset="-122"/>
              </a:rPr>
              <a:t>主权在民原则</a:t>
            </a:r>
            <a:endParaRPr lang="zh-CN" altLang="en-US" sz="2000" b="1">
              <a:solidFill>
                <a:srgbClr val="FF0000"/>
              </a:solidFill>
              <a:latin typeface="方正兰亭超细黑简体" panose="02000000000000000000" charset="-122"/>
              <a:ea typeface="方正兰亭超细黑简体" panose="02000000000000000000" charset="-122"/>
            </a:endParaRPr>
          </a:p>
        </p:txBody>
      </p:sp>
      <p:sp>
        <p:nvSpPr>
          <p:cNvPr id="19" name="文本框 18"/>
          <p:cNvSpPr txBox="1"/>
          <p:nvPr>
            <p:custDataLst>
              <p:tags r:id="rId20"/>
            </p:custDataLst>
          </p:nvPr>
        </p:nvSpPr>
        <p:spPr>
          <a:xfrm>
            <a:off x="7150100" y="6198870"/>
            <a:ext cx="1905635" cy="398780"/>
          </a:xfrm>
          <a:prstGeom prst="rect">
            <a:avLst/>
          </a:prstGeom>
          <a:solidFill>
            <a:schemeClr val="bg2">
              <a:lumMod val="90000"/>
            </a:schemeClr>
          </a:solidFill>
        </p:spPr>
        <p:txBody>
          <a:bodyPr wrap="square" rtlCol="0">
            <a:spAutoFit/>
          </a:bodyPr>
          <a:lstStyle/>
          <a:p>
            <a:r>
              <a:rPr lang="en-US" altLang="zh-CN" sz="2000" b="1">
                <a:solidFill>
                  <a:srgbClr val="FF0000"/>
                </a:solidFill>
                <a:latin typeface="方正兰亭超细黑简体" panose="02000000000000000000" charset="-122"/>
                <a:ea typeface="方正兰亭超细黑简体" panose="02000000000000000000" charset="-122"/>
              </a:rPr>
              <a:t>   </a:t>
            </a:r>
            <a:r>
              <a:rPr lang="zh-CN" altLang="en-US" sz="2000" b="1">
                <a:solidFill>
                  <a:srgbClr val="FF0000"/>
                </a:solidFill>
                <a:latin typeface="方正兰亭超细黑简体" panose="02000000000000000000" charset="-122"/>
                <a:ea typeface="方正兰亭超细黑简体" panose="02000000000000000000" charset="-122"/>
              </a:rPr>
              <a:t>一党专政</a:t>
            </a:r>
            <a:endParaRPr lang="zh-CN" altLang="en-US" sz="2000" b="1">
              <a:solidFill>
                <a:srgbClr val="FF0000"/>
              </a:solidFill>
              <a:latin typeface="方正兰亭超细黑简体" panose="02000000000000000000" charset="-122"/>
              <a:ea typeface="方正兰亭超细黑简体" panose="02000000000000000000" charset="-122"/>
            </a:endParaRPr>
          </a:p>
        </p:txBody>
      </p:sp>
    </p:spTree>
    <p:custDataLst>
      <p:tags r:id="rId2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17"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576445" y="259080"/>
            <a:ext cx="671703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0E5572"/>
                </a:solidFill>
                <a:uFillTx/>
                <a:latin typeface="黑体" panose="02010609060101010101" charset="-122"/>
                <a:ea typeface="黑体" panose="02010609060101010101" charset="-122"/>
                <a:cs typeface="黑体" panose="02010609060101010101" charset="-122"/>
              </a:rPr>
              <a:t>3.</a:t>
            </a:r>
            <a:r>
              <a:rPr lang="zh-CN" altLang="en-US" sz="2400" b="1" spc="0">
                <a:solidFill>
                  <a:srgbClr val="0E5572"/>
                </a:solidFill>
                <a:uFillTx/>
                <a:latin typeface="黑体" panose="02010609060101010101" charset="-122"/>
                <a:ea typeface="黑体" panose="02010609060101010101" charset="-122"/>
                <a:cs typeface="黑体" panose="02010609060101010101" charset="-122"/>
              </a:rPr>
              <a:t>南京国民政府时期的政治制度</a:t>
            </a:r>
            <a:r>
              <a:rPr lang="en-US" altLang="zh-CN" sz="2400" b="1" spc="0">
                <a:solidFill>
                  <a:srgbClr val="0E5572"/>
                </a:solidFill>
                <a:uFillTx/>
                <a:latin typeface="黑体" panose="02010609060101010101" charset="-122"/>
                <a:ea typeface="黑体" panose="02010609060101010101" charset="-122"/>
                <a:cs typeface="黑体" panose="02010609060101010101" charset="-122"/>
              </a:rPr>
              <a:t>——</a:t>
            </a:r>
            <a:r>
              <a:rPr lang="zh-CN" altLang="en-US" sz="2400" b="1" spc="0">
                <a:solidFill>
                  <a:srgbClr val="0E5572"/>
                </a:solidFill>
                <a:uFillTx/>
                <a:latin typeface="黑体" panose="02010609060101010101" charset="-122"/>
                <a:ea typeface="黑体" panose="02010609060101010101" charset="-122"/>
                <a:cs typeface="黑体" panose="02010609060101010101" charset="-122"/>
              </a:rPr>
              <a:t>一党专政</a:t>
            </a:r>
            <a:endParaRPr lang="zh-CN" altLang="en-US" sz="2400" b="1" spc="0">
              <a:solidFill>
                <a:srgbClr val="0E5572"/>
              </a:solidFill>
              <a:uFillTx/>
              <a:latin typeface="黑体" panose="02010609060101010101" charset="-122"/>
              <a:ea typeface="黑体" panose="02010609060101010101" charset="-122"/>
              <a:cs typeface="黑体" panose="02010609060101010101" charset="-122"/>
            </a:endParaRP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3911600"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39287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 name="文本框 1"/>
          <p:cNvSpPr txBox="1"/>
          <p:nvPr>
            <p:custDataLst>
              <p:tags r:id="rId8"/>
            </p:custDataLst>
          </p:nvPr>
        </p:nvSpPr>
        <p:spPr>
          <a:xfrm>
            <a:off x="832515" y="186688"/>
            <a:ext cx="2754630" cy="405765"/>
          </a:xfrm>
          <a:prstGeom prst="rect">
            <a:avLst/>
          </a:prstGeom>
          <a:noFill/>
          <a:ln>
            <a:noFill/>
          </a:ln>
        </p:spPr>
        <p:txBody>
          <a:bodyPr wrap="none" lIns="0" tIns="0" rIns="0" bIns="0" rtlCol="0">
            <a:spAutoFit/>
          </a:bodyPr>
          <a:lstStyle/>
          <a:p>
            <a:pPr algn="dist">
              <a:lnSpc>
                <a:spcPct val="110000"/>
              </a:lnSpc>
            </a:pPr>
            <a:r>
              <a:rPr lang="zh-CN" altLang="en-US" sz="2400" b="1">
                <a:solidFill>
                  <a:schemeClr val="bg1"/>
                </a:solidFill>
                <a:effectLst>
                  <a:outerShdw blurRad="38100" dist="38100" dir="2700000" algn="tl">
                    <a:srgbClr val="000000">
                      <a:alpha val="43137"/>
                    </a:srgbClr>
                  </a:outerShdw>
                </a:effectLst>
                <a:latin typeface="方正兰亭超细黑简体" panose="02000000000000000000" charset="-122"/>
                <a:ea typeface="方正兰亭超细黑简体" panose="02000000000000000000" charset="-122"/>
              </a:rPr>
              <a:t>民国时期的政治制度</a:t>
            </a:r>
            <a:endParaRPr lang="zh-CN" altLang="en-US" sz="2400" b="1">
              <a:solidFill>
                <a:schemeClr val="bg1"/>
              </a:solidFill>
              <a:effectLst>
                <a:outerShdw blurRad="38100" dist="38100" dir="2700000" algn="tl">
                  <a:srgbClr val="000000">
                    <a:alpha val="43137"/>
                  </a:srgbClr>
                </a:outerShdw>
              </a:effectLst>
              <a:latin typeface="方正兰亭超细黑简体" panose="02000000000000000000" charset="-122"/>
              <a:ea typeface="方正兰亭超细黑简体" panose="02000000000000000000" charset="-122"/>
            </a:endParaRPr>
          </a:p>
        </p:txBody>
      </p:sp>
      <p:sp>
        <p:nvSpPr>
          <p:cNvPr id="7" name="文本框 6"/>
          <p:cNvSpPr txBox="1"/>
          <p:nvPr>
            <p:custDataLst>
              <p:tags r:id="rId9"/>
            </p:custDataLst>
          </p:nvPr>
        </p:nvSpPr>
        <p:spPr>
          <a:xfrm>
            <a:off x="350520" y="1054735"/>
            <a:ext cx="3956050" cy="521970"/>
          </a:xfrm>
          <a:prstGeom prst="rect">
            <a:avLst/>
          </a:prstGeom>
          <a:noFill/>
        </p:spPr>
        <p:txBody>
          <a:bodyPr wrap="square" rtlCol="0">
            <a:spAutoFit/>
          </a:bodyPr>
          <a:lstStyle/>
          <a:p>
            <a:r>
              <a:rPr lang="zh-CN" altLang="en-US" sz="2800">
                <a:latin typeface="DFKai-SB" panose="03000509000000000000" charset="-120"/>
                <a:ea typeface="DFKai-SB" panose="03000509000000000000" charset="-120"/>
                <a:cs typeface="DFKai-SB" panose="03000509000000000000" charset="-120"/>
              </a:rPr>
              <a:t>（2）宪政时期</a:t>
            </a:r>
            <a:endParaRPr lang="zh-CN" altLang="en-US" sz="2800">
              <a:latin typeface="DFKai-SB" panose="03000509000000000000" charset="-120"/>
              <a:ea typeface="DFKai-SB" panose="03000509000000000000" charset="-120"/>
              <a:cs typeface="DFKai-SB" panose="03000509000000000000" charset="-120"/>
            </a:endParaRPr>
          </a:p>
        </p:txBody>
      </p:sp>
      <p:pic>
        <p:nvPicPr>
          <p:cNvPr id="9" name="图片 8" descr="83939863d2b50bdf73a6632abe8ea40b_4476747"/>
          <p:cNvPicPr>
            <a:picLocks noChangeAspect="1"/>
          </p:cNvPicPr>
          <p:nvPr>
            <p:custDataLst>
              <p:tags r:id="rId11"/>
            </p:custDataLst>
          </p:nvPr>
        </p:nvPicPr>
        <p:blipFill>
          <a:blip r:embed="rId10"/>
          <a:stretch>
            <a:fillRect/>
          </a:stretch>
        </p:blipFill>
        <p:spPr>
          <a:xfrm>
            <a:off x="-43815" y="1597025"/>
            <a:ext cx="12263755" cy="5260340"/>
          </a:xfrm>
          <a:prstGeom prst="rect">
            <a:avLst/>
          </a:prstGeom>
        </p:spPr>
      </p:pic>
      <p:sp>
        <p:nvSpPr>
          <p:cNvPr id="10" name="矩形 9"/>
          <p:cNvSpPr/>
          <p:nvPr>
            <p:custDataLst>
              <p:tags r:id="rId12"/>
            </p:custDataLst>
          </p:nvPr>
        </p:nvSpPr>
        <p:spPr>
          <a:xfrm>
            <a:off x="-24130" y="1611630"/>
            <a:ext cx="12251690" cy="5245100"/>
          </a:xfrm>
          <a:prstGeom prst="rect">
            <a:avLst/>
          </a:prstGeom>
          <a:gradFill>
            <a:gsLst>
              <a:gs pos="0">
                <a:schemeClr val="bg2">
                  <a:alpha val="33000"/>
                </a:schemeClr>
              </a:gs>
              <a:gs pos="94000">
                <a:schemeClr val="accent6">
                  <a:lumMod val="20000"/>
                  <a:lumOff val="80000"/>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custDataLst>
              <p:tags r:id="rId13"/>
            </p:custDataLst>
          </p:nvPr>
        </p:nvSpPr>
        <p:spPr>
          <a:xfrm>
            <a:off x="614045" y="1655445"/>
            <a:ext cx="10784840" cy="1198880"/>
          </a:xfrm>
          <a:prstGeom prst="rect">
            <a:avLst/>
          </a:prstGeom>
          <a:noFill/>
        </p:spPr>
        <p:txBody>
          <a:bodyPr wrap="square" rtlCol="0">
            <a:spAutoFit/>
          </a:bodyPr>
          <a:lstStyle/>
          <a:p>
            <a:r>
              <a:rPr lang="en-US" altLang="zh-CN" sz="2400">
                <a:solidFill>
                  <a:schemeClr val="bg1"/>
                </a:solidFill>
                <a:latin typeface="DFKai-SB" panose="03000509000000000000" charset="-120"/>
                <a:ea typeface="DFKai-SB" panose="03000509000000000000" charset="-120"/>
                <a:cs typeface="DFKai-SB" panose="03000509000000000000" charset="-120"/>
              </a:rPr>
              <a:t>1948</a:t>
            </a:r>
            <a:r>
              <a:rPr lang="zh-CN" altLang="en-US" sz="2400">
                <a:solidFill>
                  <a:schemeClr val="bg1"/>
                </a:solidFill>
                <a:latin typeface="DFKai-SB" panose="03000509000000000000" charset="-120"/>
                <a:ea typeface="DFKai-SB" panose="03000509000000000000" charset="-120"/>
                <a:cs typeface="DFKai-SB" panose="03000509000000000000" charset="-120"/>
              </a:rPr>
              <a:t>年，国民党打出</a:t>
            </a:r>
            <a:r>
              <a:rPr lang="en-US" altLang="zh-CN" sz="2400">
                <a:solidFill>
                  <a:schemeClr val="bg1"/>
                </a:solidFill>
                <a:latin typeface="DFKai-SB" panose="03000509000000000000" charset="-120"/>
                <a:ea typeface="DFKai-SB" panose="03000509000000000000" charset="-120"/>
                <a:cs typeface="DFKai-SB" panose="03000509000000000000" charset="-120"/>
              </a:rPr>
              <a:t>“</a:t>
            </a:r>
            <a:r>
              <a:rPr lang="zh-CN" altLang="en-US" sz="2400">
                <a:solidFill>
                  <a:schemeClr val="bg1"/>
                </a:solidFill>
                <a:latin typeface="DFKai-SB" panose="03000509000000000000" charset="-120"/>
                <a:ea typeface="DFKai-SB" panose="03000509000000000000" charset="-120"/>
                <a:cs typeface="DFKai-SB" panose="03000509000000000000" charset="-120"/>
              </a:rPr>
              <a:t>行宪</a:t>
            </a:r>
            <a:r>
              <a:rPr lang="en-US" altLang="zh-CN" sz="2400">
                <a:solidFill>
                  <a:schemeClr val="bg1"/>
                </a:solidFill>
                <a:latin typeface="DFKai-SB" panose="03000509000000000000" charset="-120"/>
                <a:ea typeface="DFKai-SB" panose="03000509000000000000" charset="-120"/>
                <a:cs typeface="DFKai-SB" panose="03000509000000000000" charset="-120"/>
              </a:rPr>
              <a:t>”</a:t>
            </a:r>
            <a:r>
              <a:rPr lang="zh-CN" altLang="en-US" sz="2400">
                <a:solidFill>
                  <a:schemeClr val="bg1"/>
                </a:solidFill>
                <a:latin typeface="DFKai-SB" panose="03000509000000000000" charset="-120"/>
                <a:ea typeface="DFKai-SB" panose="03000509000000000000" charset="-120"/>
                <a:cs typeface="DFKai-SB" panose="03000509000000000000" charset="-120"/>
              </a:rPr>
              <a:t>的招牌，召开</a:t>
            </a:r>
            <a:r>
              <a:rPr lang="en-US" altLang="zh-CN" sz="2400">
                <a:solidFill>
                  <a:schemeClr val="bg1"/>
                </a:solidFill>
                <a:latin typeface="DFKai-SB" panose="03000509000000000000" charset="-120"/>
                <a:ea typeface="DFKai-SB" panose="03000509000000000000" charset="-120"/>
                <a:cs typeface="DFKai-SB" panose="03000509000000000000" charset="-120"/>
              </a:rPr>
              <a:t>“</a:t>
            </a:r>
            <a:r>
              <a:rPr lang="zh-CN" altLang="en-US" sz="2400">
                <a:solidFill>
                  <a:schemeClr val="bg1"/>
                </a:solidFill>
                <a:latin typeface="DFKai-SB" panose="03000509000000000000" charset="-120"/>
                <a:ea typeface="DFKai-SB" panose="03000509000000000000" charset="-120"/>
                <a:cs typeface="DFKai-SB" panose="03000509000000000000" charset="-120"/>
              </a:rPr>
              <a:t>国民大会</a:t>
            </a:r>
            <a:r>
              <a:rPr lang="en-US" altLang="zh-CN" sz="2400">
                <a:solidFill>
                  <a:schemeClr val="bg1"/>
                </a:solidFill>
                <a:latin typeface="DFKai-SB" panose="03000509000000000000" charset="-120"/>
                <a:ea typeface="DFKai-SB" panose="03000509000000000000" charset="-120"/>
                <a:cs typeface="DFKai-SB" panose="03000509000000000000" charset="-120"/>
              </a:rPr>
              <a:t>”</a:t>
            </a:r>
            <a:r>
              <a:rPr lang="zh-CN" altLang="en-US" sz="2400">
                <a:solidFill>
                  <a:schemeClr val="bg1"/>
                </a:solidFill>
                <a:latin typeface="DFKai-SB" panose="03000509000000000000" charset="-120"/>
                <a:ea typeface="DFKai-SB" panose="03000509000000000000" charset="-120"/>
                <a:cs typeface="DFKai-SB" panose="03000509000000000000" charset="-120"/>
              </a:rPr>
              <a:t>，选举蒋介石、李宗仁为总统、副总统，建立总统府，取代国民政府，国民党以此为其统治披上</a:t>
            </a:r>
            <a:r>
              <a:rPr lang="en-US" altLang="zh-CN" sz="2400">
                <a:solidFill>
                  <a:schemeClr val="bg1"/>
                </a:solidFill>
                <a:latin typeface="DFKai-SB" panose="03000509000000000000" charset="-120"/>
                <a:ea typeface="DFKai-SB" panose="03000509000000000000" charset="-120"/>
                <a:cs typeface="DFKai-SB" panose="03000509000000000000" charset="-120"/>
              </a:rPr>
              <a:t>“</a:t>
            </a:r>
            <a:r>
              <a:rPr lang="zh-CN" altLang="en-US" sz="2400">
                <a:solidFill>
                  <a:schemeClr val="bg1"/>
                </a:solidFill>
                <a:latin typeface="DFKai-SB" panose="03000509000000000000" charset="-120"/>
                <a:ea typeface="DFKai-SB" panose="03000509000000000000" charset="-120"/>
                <a:cs typeface="DFKai-SB" panose="03000509000000000000" charset="-120"/>
              </a:rPr>
              <a:t>宪政</a:t>
            </a:r>
            <a:r>
              <a:rPr lang="en-US" altLang="zh-CN" sz="2400">
                <a:solidFill>
                  <a:schemeClr val="bg1"/>
                </a:solidFill>
                <a:latin typeface="DFKai-SB" panose="03000509000000000000" charset="-120"/>
                <a:ea typeface="DFKai-SB" panose="03000509000000000000" charset="-120"/>
                <a:cs typeface="DFKai-SB" panose="03000509000000000000" charset="-120"/>
              </a:rPr>
              <a:t>”</a:t>
            </a:r>
            <a:r>
              <a:rPr lang="zh-CN" altLang="en-US" sz="2400">
                <a:solidFill>
                  <a:schemeClr val="bg1"/>
                </a:solidFill>
                <a:latin typeface="DFKai-SB" panose="03000509000000000000" charset="-120"/>
                <a:ea typeface="DFKai-SB" panose="03000509000000000000" charset="-120"/>
                <a:cs typeface="DFKai-SB" panose="03000509000000000000" charset="-120"/>
              </a:rPr>
              <a:t>的外衣</a:t>
            </a:r>
            <a:endParaRPr lang="zh-CN" altLang="en-US" sz="2400">
              <a:solidFill>
                <a:schemeClr val="bg1"/>
              </a:solidFill>
              <a:latin typeface="DFKai-SB" panose="03000509000000000000" charset="-120"/>
              <a:ea typeface="DFKai-SB" panose="03000509000000000000" charset="-120"/>
              <a:cs typeface="DFKai-SB" panose="03000509000000000000" charset="-120"/>
            </a:endParaRPr>
          </a:p>
        </p:txBody>
      </p:sp>
    </p:spTree>
    <p:custDataLst>
      <p:tags r:id="rId14"/>
    </p:custDataLst>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pic>
        <p:nvPicPr>
          <p:cNvPr id="31748" name="Picture 4" descr="http://www.gmw.cn/images/2006-12/08/xin_19120308033067122291.jpg"/>
          <p:cNvPicPr>
            <a:picLocks noChangeAspect="1" noChangeArrowheads="1"/>
          </p:cNvPicPr>
          <p:nvPr>
            <p:custDataLst>
              <p:tags r:id="rId5"/>
            </p:custDataLst>
          </p:nvPr>
        </p:nvPicPr>
        <p:blipFill>
          <a:blip r:embed="rId4"/>
          <a:stretch>
            <a:fillRect/>
          </a:stretch>
        </p:blipFill>
        <p:spPr bwMode="auto">
          <a:xfrm>
            <a:off x="1270" y="1370330"/>
            <a:ext cx="5738495" cy="2590800"/>
          </a:xfrm>
          <a:prstGeom prst="rect">
            <a:avLst/>
          </a:prstGeom>
          <a:noFill/>
          <a:ln>
            <a:noFill/>
          </a:ln>
          <a:effectLst>
            <a:reflection blurRad="6350" stA="52000" endA="300" endPos="35000" dir="5400000" sy="-100000" algn="bl" rotWithShape="0"/>
          </a:effectLst>
        </p:spPr>
      </p:pic>
      <p:sp>
        <p:nvSpPr>
          <p:cNvPr id="49" name="文本框 48"/>
          <p:cNvSpPr txBox="1"/>
          <p:nvPr>
            <p:custDataLst>
              <p:tags r:id="rId6"/>
            </p:custDataLst>
          </p:nvPr>
        </p:nvSpPr>
        <p:spPr>
          <a:xfrm>
            <a:off x="4576445" y="259080"/>
            <a:ext cx="671703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0E5572"/>
                </a:solidFill>
                <a:uFillTx/>
                <a:latin typeface="黑体" panose="02010609060101010101" charset="-122"/>
                <a:ea typeface="黑体" panose="02010609060101010101" charset="-122"/>
                <a:cs typeface="黑体" panose="02010609060101010101" charset="-122"/>
              </a:rPr>
              <a:t>1.</a:t>
            </a:r>
            <a:r>
              <a:rPr lang="zh-CN" altLang="en-US" sz="2400" b="1" spc="0">
                <a:solidFill>
                  <a:srgbClr val="0E5572"/>
                </a:solidFill>
                <a:uFillTx/>
                <a:latin typeface="黑体" panose="02010609060101010101" charset="-122"/>
                <a:ea typeface="黑体" panose="02010609060101010101" charset="-122"/>
                <a:cs typeface="黑体" panose="02010609060101010101" charset="-122"/>
              </a:rPr>
              <a:t>在革命根据地的探索</a:t>
            </a:r>
            <a:r>
              <a:rPr lang="en-US" altLang="zh-CN" sz="2400" b="1" spc="0">
                <a:solidFill>
                  <a:srgbClr val="0E5572"/>
                </a:solidFill>
                <a:uFillTx/>
                <a:latin typeface="黑体" panose="02010609060101010101" charset="-122"/>
                <a:ea typeface="黑体" panose="02010609060101010101" charset="-122"/>
                <a:cs typeface="黑体" panose="02010609060101010101" charset="-122"/>
              </a:rPr>
              <a:t>——</a:t>
            </a:r>
            <a:r>
              <a:rPr lang="zh-CN" altLang="en-US" sz="2400" b="1" spc="0">
                <a:solidFill>
                  <a:srgbClr val="0E5572"/>
                </a:solidFill>
                <a:uFillTx/>
                <a:latin typeface="黑体" panose="02010609060101010101" charset="-122"/>
                <a:ea typeface="黑体" panose="02010609060101010101" charset="-122"/>
                <a:cs typeface="黑体" panose="02010609060101010101" charset="-122"/>
              </a:rPr>
              <a:t>人民共和从这里出发</a:t>
            </a:r>
            <a:endParaRPr lang="zh-CN" altLang="en-US" sz="2400" b="1" spc="0">
              <a:solidFill>
                <a:srgbClr val="0E5572"/>
              </a:solidFill>
              <a:uFillTx/>
              <a:latin typeface="黑体" panose="02010609060101010101" charset="-122"/>
              <a:ea typeface="黑体" panose="02010609060101010101" charset="-122"/>
              <a:cs typeface="黑体" panose="02010609060101010101" charset="-122"/>
            </a:endParaRPr>
          </a:p>
        </p:txBody>
      </p:sp>
      <p:cxnSp>
        <p:nvCxnSpPr>
          <p:cNvPr id="6" name="直线连接符 5"/>
          <p:cNvCxnSpPr/>
          <p:nvPr>
            <p:custDataLst>
              <p:tags r:id="rId7"/>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8"/>
            </p:custDataLst>
          </p:nvPr>
        </p:nvSpPr>
        <p:spPr>
          <a:xfrm>
            <a:off x="342900" y="317500"/>
            <a:ext cx="3911600"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9"/>
            </p:custDataLst>
          </p:nvPr>
        </p:nvSpPr>
        <p:spPr>
          <a:xfrm>
            <a:off x="254000" y="177800"/>
            <a:ext cx="39287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 name="文本框 1"/>
          <p:cNvSpPr txBox="1"/>
          <p:nvPr>
            <p:custDataLst>
              <p:tags r:id="rId10"/>
            </p:custDataLst>
          </p:nvPr>
        </p:nvSpPr>
        <p:spPr>
          <a:xfrm>
            <a:off x="526445" y="186688"/>
            <a:ext cx="3366770" cy="405765"/>
          </a:xfrm>
          <a:prstGeom prst="rect">
            <a:avLst/>
          </a:prstGeom>
          <a:noFill/>
          <a:ln>
            <a:noFill/>
          </a:ln>
        </p:spPr>
        <p:txBody>
          <a:bodyPr wrap="none" lIns="0" tIns="0" rIns="0" bIns="0" rtlCol="0">
            <a:spAutoFit/>
          </a:bodyPr>
          <a:lstStyle/>
          <a:p>
            <a:pPr algn="dist">
              <a:lnSpc>
                <a:spcPct val="110000"/>
              </a:lnSpc>
            </a:pPr>
            <a:r>
              <a:rPr lang="zh-CN" altLang="en-US" sz="2400" b="1">
                <a:solidFill>
                  <a:schemeClr val="bg1"/>
                </a:solidFill>
                <a:effectLst>
                  <a:outerShdw blurRad="38100" dist="38100" dir="2700000" algn="tl">
                    <a:srgbClr val="000000">
                      <a:alpha val="43137"/>
                    </a:srgbClr>
                  </a:outerShdw>
                </a:effectLst>
                <a:latin typeface="方正兰亭超细黑简体" panose="02000000000000000000" charset="-122"/>
                <a:ea typeface="方正兰亭超细黑简体" panose="02000000000000000000" charset="-122"/>
              </a:rPr>
              <a:t>中共在根据地的制度探索</a:t>
            </a:r>
            <a:endParaRPr lang="zh-CN" altLang="en-US" sz="2400" b="1">
              <a:solidFill>
                <a:schemeClr val="bg1"/>
              </a:solidFill>
              <a:effectLst>
                <a:outerShdw blurRad="38100" dist="38100" dir="2700000" algn="tl">
                  <a:srgbClr val="000000">
                    <a:alpha val="43137"/>
                  </a:srgbClr>
                </a:outerShdw>
              </a:effectLst>
              <a:latin typeface="方正兰亭超细黑简体" panose="02000000000000000000" charset="-122"/>
              <a:ea typeface="方正兰亭超细黑简体" panose="02000000000000000000" charset="-122"/>
            </a:endParaRPr>
          </a:p>
        </p:txBody>
      </p:sp>
      <p:sp>
        <p:nvSpPr>
          <p:cNvPr id="16" name="矩形 15"/>
          <p:cNvSpPr/>
          <p:nvPr>
            <p:custDataLst>
              <p:tags r:id="rId11"/>
            </p:custDataLst>
          </p:nvPr>
        </p:nvSpPr>
        <p:spPr>
          <a:xfrm>
            <a:off x="9525" y="1323340"/>
            <a:ext cx="4559935" cy="460375"/>
          </a:xfrm>
          <a:prstGeom prst="rect">
            <a:avLst/>
          </a:prstGeom>
        </p:spPr>
        <p:txBody>
          <a:bodyPr wrap="square">
            <a:spAutoFit/>
          </a:bodyPr>
          <a:lstStyle/>
          <a:p>
            <a:pPr marL="0" marR="0" lvl="0" indent="0" defTabSz="914400" eaLnBrk="1" fontAlgn="auto" latinLnBrk="0" hangingPunct="1">
              <a:lnSpc>
                <a:spcPct val="100000"/>
              </a:lnSpc>
              <a:spcBef>
                <a:spcPct val="0"/>
              </a:spcBef>
              <a:spcAft>
                <a:spcPct val="0"/>
              </a:spcAft>
              <a:buClrTx/>
              <a:buSzTx/>
              <a:buFontTx/>
              <a:buNone/>
              <a:defRPr/>
            </a:pPr>
            <a:r>
              <a:rPr lang="zh-CN" altLang="en-US" sz="2400" kern="0">
                <a:solidFill>
                  <a:schemeClr val="bg1"/>
                </a:solidFill>
                <a:latin typeface="DFKai-SB" panose="03000509000000000000" charset="-120"/>
                <a:ea typeface="DFKai-SB" panose="03000509000000000000" charset="-120"/>
              </a:rPr>
              <a:t>中华苏维埃第一次全国代表大会</a:t>
            </a:r>
            <a:endParaRPr kumimoji="0" lang="zh-CN" altLang="en-US" sz="2400" b="0" i="0" u="none" strike="noStrike" kern="0" cap="none" spc="0" normalizeH="0" baseline="0" noProof="0" smtClean="0">
              <a:ln>
                <a:noFill/>
              </a:ln>
              <a:solidFill>
                <a:schemeClr val="bg1"/>
              </a:solidFill>
              <a:effectLst/>
              <a:uLnTx/>
              <a:uFillTx/>
              <a:latin typeface="DFKai-SB" panose="03000509000000000000" charset="-120"/>
              <a:ea typeface="DFKai-SB" panose="03000509000000000000" charset="-120"/>
            </a:endParaRPr>
          </a:p>
        </p:txBody>
      </p:sp>
      <p:sp>
        <p:nvSpPr>
          <p:cNvPr id="12" name="任意多边形 11"/>
          <p:cNvSpPr/>
          <p:nvPr>
            <p:custDataLst>
              <p:tags r:id="rId12"/>
            </p:custDataLst>
          </p:nvPr>
        </p:nvSpPr>
        <p:spPr>
          <a:xfrm flipH="1">
            <a:off x="4839335" y="1347470"/>
            <a:ext cx="7390765" cy="5260340"/>
          </a:xfrm>
          <a:custGeom>
            <a:gdLst>
              <a:gd name="connsiteX0" fmla="*/ 0 w 10116"/>
              <a:gd name="connsiteY0" fmla="*/ 14 h 4501"/>
              <a:gd name="connsiteX1" fmla="*/ 7081 w 10116"/>
              <a:gd name="connsiteY1" fmla="*/ 14 h 4501"/>
              <a:gd name="connsiteX2" fmla="*/ 7068 w 10116"/>
              <a:gd name="connsiteY2" fmla="*/ 0 h 4501"/>
              <a:gd name="connsiteX3" fmla="*/ 9768 w 10116"/>
              <a:gd name="connsiteY3" fmla="*/ 4108 h 4501"/>
              <a:gd name="connsiteX4" fmla="*/ 10116 w 10116"/>
              <a:gd name="connsiteY4" fmla="*/ 4501 h 4501"/>
              <a:gd name="connsiteX5" fmla="*/ 0 w 10116"/>
              <a:gd name="connsiteY5" fmla="*/ 4501 h 4501"/>
              <a:gd name="connsiteX6" fmla="*/ 0 w 10116"/>
              <a:gd name="connsiteY6" fmla="*/ 14 h 450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116" h="4501">
                <a:moveTo>
                  <a:pt x="0" y="14"/>
                </a:moveTo>
                <a:lnTo>
                  <a:pt x="7081" y="14"/>
                </a:lnTo>
                <a:lnTo>
                  <a:pt x="7068" y="0"/>
                </a:lnTo>
                <a:lnTo>
                  <a:pt x="9768" y="4108"/>
                </a:lnTo>
                <a:lnTo>
                  <a:pt x="10116" y="4501"/>
                </a:lnTo>
                <a:lnTo>
                  <a:pt x="0" y="4501"/>
                </a:lnTo>
                <a:lnTo>
                  <a:pt x="0" y="14"/>
                </a:lnTo>
                <a:close/>
              </a:path>
            </a:pathLst>
          </a:custGeom>
          <a:solidFill>
            <a:schemeClr val="accent1">
              <a:lumMod val="75000"/>
            </a:schemeClr>
          </a:solidFill>
        </p:spPr>
        <p:style>
          <a:lnRef idx="3">
            <a:schemeClr val="lt1"/>
          </a:lnRef>
          <a:fillRef idx="1">
            <a:schemeClr val="accent1"/>
          </a:fillRef>
          <a:effectRef idx="1">
            <a:schemeClr val="accent1"/>
          </a:effectRef>
          <a:fontRef idx="minor">
            <a:schemeClr val="lt1"/>
          </a:fontRef>
        </p:style>
        <p:txBody>
          <a:bodyPr rtlCol="0" anchor="ctr"/>
          <a:lstStyle/>
          <a:p>
            <a:pPr marL="0" marR="0" lvl="0" indent="0" defTabSz="914400" eaLnBrk="1" fontAlgn="auto" latinLnBrk="0" hangingPunct="1">
              <a:lnSpc>
                <a:spcPct val="100000"/>
              </a:lnSpc>
              <a:spcBef>
                <a:spcPct val="0"/>
              </a:spcBef>
              <a:spcAft>
                <a:spcPct val="0"/>
              </a:spcAft>
              <a:buClrTx/>
              <a:buSzTx/>
              <a:buFontTx/>
              <a:buNone/>
              <a:defRPr/>
            </a:pPr>
            <a:endParaRPr lang="zh-CN" altLang="en-US"/>
          </a:p>
        </p:txBody>
      </p:sp>
      <p:sp>
        <p:nvSpPr>
          <p:cNvPr id="14" name="TextBox 6"/>
          <p:cNvSpPr txBox="1"/>
          <p:nvPr>
            <p:custDataLst>
              <p:tags r:id="rId13"/>
            </p:custDataLst>
          </p:nvPr>
        </p:nvSpPr>
        <p:spPr>
          <a:xfrm>
            <a:off x="5611495" y="4020185"/>
            <a:ext cx="6313805" cy="829945"/>
          </a:xfrm>
          <a:prstGeom prst="rect">
            <a:avLst/>
          </a:prstGeom>
          <a:noFill/>
          <a:ln>
            <a:noFill/>
          </a:ln>
        </p:spPr>
        <p:txBody>
          <a:bodyPr wrap="square">
            <a:spAutoFit/>
          </a:bodyPr>
          <a:lstStyle>
            <a:defPPr>
              <a:defRPr lang="zh-CN"/>
            </a:defPPr>
            <a:lvl1pPr>
              <a:defRPr sz="3200" b="1">
                <a:effectLst>
                  <a:outerShdw blurRad="38100" dist="38100" dir="2700000" algn="tl">
                    <a:srgbClr val="000000">
                      <a:alpha val="43137"/>
                    </a:srgbClr>
                  </a:outerShdw>
                </a:effectLst>
                <a:latin typeface="DFKai-SB" panose="03000509000000000000" charset="-120"/>
                <a:ea typeface="DFKai-SB" panose="03000509000000000000" charset="-120"/>
              </a:defRPr>
            </a:lvl1pPr>
          </a:lstStyle>
          <a:p>
            <a:pPr marL="0" marR="0" lvl="0" indent="0" defTabSz="914400" eaLnBrk="1" fontAlgn="auto" latinLnBrk="0" hangingPunct="1">
              <a:lnSpc>
                <a:spcPct val="100000"/>
              </a:lnSpc>
              <a:spcBef>
                <a:spcPct val="0"/>
              </a:spcBef>
              <a:spcAft>
                <a:spcPct val="0"/>
              </a:spcAft>
              <a:buClrTx/>
              <a:buSzTx/>
              <a:buFontTx/>
              <a:buNone/>
              <a:defRPr/>
            </a:pPr>
            <a:r>
              <a:rPr lang="en-US" altLang="zh-CN" sz="2400" b="0" spc="-113" smtClean="0">
                <a:solidFill>
                  <a:srgbClr val="000000"/>
                </a:solidFill>
                <a:effectLst/>
                <a:cs typeface="Times New Roman" panose="02020603050405020304" pitchFamily="18" charset="0"/>
              </a:rPr>
              <a:t>   </a:t>
            </a:r>
            <a:r>
              <a:rPr lang="zh-CN" altLang="en-US" sz="2400" b="0" spc="-113" smtClean="0">
                <a:solidFill>
                  <a:schemeClr val="bg1"/>
                </a:solidFill>
                <a:effectLst/>
                <a:cs typeface="Times New Roman" panose="02020603050405020304" pitchFamily="18" charset="0"/>
              </a:rPr>
              <a:t>大会选举毛泽东为临时中央政府主席</a:t>
            </a:r>
            <a:r>
              <a:rPr lang="en-US" altLang="zh-CN" sz="2400" b="0" spc="-113" smtClean="0">
                <a:solidFill>
                  <a:schemeClr val="bg1"/>
                </a:solidFill>
                <a:effectLst/>
                <a:cs typeface="Times New Roman" panose="02020603050405020304" pitchFamily="18" charset="0"/>
              </a:rPr>
              <a:t>,</a:t>
            </a:r>
            <a:r>
              <a:rPr lang="zh-CN" altLang="en-US" sz="2400" b="0" spc="-113" smtClean="0">
                <a:solidFill>
                  <a:schemeClr val="bg1"/>
                </a:solidFill>
                <a:effectLst/>
                <a:cs typeface="Times New Roman" panose="02020603050405020304" pitchFamily="18" charset="0"/>
              </a:rPr>
              <a:t>项英、       张国焘为副主席。</a:t>
            </a:r>
            <a:endParaRPr lang="zh-CN" altLang="en-US" sz="2400" b="0" spc="-113" smtClean="0">
              <a:solidFill>
                <a:schemeClr val="bg1"/>
              </a:solidFill>
              <a:effectLst/>
              <a:cs typeface="Times New Roman" panose="02020603050405020304" pitchFamily="18" charset="0"/>
            </a:endParaRPr>
          </a:p>
        </p:txBody>
      </p:sp>
      <p:sp>
        <p:nvSpPr>
          <p:cNvPr id="13" name="TextBox 6"/>
          <p:cNvSpPr txBox="1"/>
          <p:nvPr>
            <p:custDataLst>
              <p:tags r:id="rId14"/>
            </p:custDataLst>
          </p:nvPr>
        </p:nvSpPr>
        <p:spPr>
          <a:xfrm>
            <a:off x="6751955" y="1382395"/>
            <a:ext cx="5471160" cy="1938020"/>
          </a:xfrm>
          <a:prstGeom prst="rect">
            <a:avLst/>
          </a:prstGeom>
          <a:noFill/>
          <a:ln>
            <a:noFill/>
          </a:ln>
          <a:extLst>
            <a:ext uri="{909E8E84-426E-40DD-AFC4-6F175D3DCCD1}">
              <a14:hiddenFill xmlns:a14="http://schemas.microsoft.com/office/drawing/2010/main">
                <a:solidFill>
                  <a:schemeClr val="bg1"/>
                </a:solidFill>
              </a14:hiddenFill>
            </a:ext>
          </a:extLst>
        </p:spPr>
        <p:txBody>
          <a:bodyPr wrap="square">
            <a:spAutoFit/>
          </a:bodyPr>
          <a:lstStyle>
            <a:defPPr>
              <a:defRPr lang="zh-CN"/>
            </a:defPPr>
            <a:lvl1pPr>
              <a:defRPr sz="3200" b="1">
                <a:effectLst>
                  <a:outerShdw blurRad="38100" dist="38100" dir="2700000" algn="tl">
                    <a:srgbClr val="000000">
                      <a:alpha val="43137"/>
                    </a:srgbClr>
                  </a:outerShdw>
                </a:effectLst>
                <a:latin typeface="DFKai-SB" panose="03000509000000000000" charset="-120"/>
                <a:ea typeface="DFKai-SB" panose="03000509000000000000" charset="-120"/>
              </a:defRPr>
            </a:lvl1pPr>
          </a:lstStyle>
          <a:p>
            <a:pPr marL="0" marR="0" lvl="0" indent="0" defTabSz="914400" eaLnBrk="1" fontAlgn="auto" latinLnBrk="0" hangingPunct="1">
              <a:lnSpc>
                <a:spcPct val="100000"/>
              </a:lnSpc>
              <a:spcBef>
                <a:spcPct val="0"/>
              </a:spcBef>
              <a:spcAft>
                <a:spcPct val="0"/>
              </a:spcAft>
              <a:buClrTx/>
              <a:buSzTx/>
              <a:buFontTx/>
              <a:buNone/>
              <a:defRPr/>
            </a:pPr>
            <a:r>
              <a:rPr lang="zh-CN" altLang="en-US" sz="2400" b="0" spc="-113" smtClean="0">
                <a:solidFill>
                  <a:srgbClr val="000000"/>
                </a:solidFill>
                <a:effectLst/>
                <a:cs typeface="Times New Roman" panose="02020603050405020304" pitchFamily="18" charset="0"/>
              </a:rPr>
              <a:t>    </a:t>
            </a:r>
            <a:r>
              <a:rPr lang="zh-CN" altLang="en-US" sz="2400" b="0" spc="-113" smtClean="0">
                <a:solidFill>
                  <a:schemeClr val="bg1"/>
                </a:solidFill>
                <a:effectLst/>
                <a:cs typeface="Times New Roman" panose="02020603050405020304" pitchFamily="18" charset="0"/>
              </a:rPr>
              <a:t>凡</a:t>
            </a:r>
            <a:r>
              <a:rPr lang="zh-CN" altLang="en-US" sz="2400" b="0" spc="-113">
                <a:solidFill>
                  <a:schemeClr val="bg1"/>
                </a:solidFill>
                <a:effectLst/>
                <a:cs typeface="Times New Roman" panose="02020603050405020304" pitchFamily="18" charset="0"/>
              </a:rPr>
              <a:t>上述苏维埃公民在十六岁以上皆是有苏维埃选举权和被选举权，直接派代表参加各级工农兵苏维埃的大会，讨论和决定一切国家的地方的政治事务。</a:t>
            </a:r>
            <a:endParaRPr lang="zh-CN" altLang="en-US" sz="2400" b="0" spc="-113">
              <a:solidFill>
                <a:schemeClr val="bg1"/>
              </a:solidFill>
              <a:effectLst/>
              <a:cs typeface="Times New Roman" panose="02020603050405020304" pitchFamily="18" charset="0"/>
            </a:endParaRPr>
          </a:p>
          <a:p>
            <a:pPr marL="0" marR="0" lvl="0" indent="0" defTabSz="914400" eaLnBrk="1" fontAlgn="auto" latinLnBrk="0" hangingPunct="1">
              <a:lnSpc>
                <a:spcPct val="100000"/>
              </a:lnSpc>
              <a:spcBef>
                <a:spcPct val="0"/>
              </a:spcBef>
              <a:spcAft>
                <a:spcPct val="0"/>
              </a:spcAft>
              <a:buClrTx/>
              <a:buSzTx/>
              <a:buFontTx/>
              <a:buNone/>
              <a:defRPr/>
            </a:pPr>
            <a:r>
              <a:rPr lang="en-US" altLang="zh-CN" sz="2400" b="0" spc="-113" smtClean="0">
                <a:solidFill>
                  <a:schemeClr val="bg1"/>
                </a:solidFill>
                <a:effectLst/>
                <a:cs typeface="Times New Roman" panose="02020603050405020304" pitchFamily="18" charset="0"/>
              </a:rPr>
              <a:t>    ----《</a:t>
            </a:r>
            <a:r>
              <a:rPr lang="zh-CN" altLang="en-US" sz="2400" b="0" spc="-113">
                <a:solidFill>
                  <a:schemeClr val="bg1"/>
                </a:solidFill>
                <a:effectLst/>
                <a:cs typeface="Times New Roman" panose="02020603050405020304" pitchFamily="18" charset="0"/>
              </a:rPr>
              <a:t>中华苏维埃共和国宪法大纲</a:t>
            </a:r>
            <a:r>
              <a:rPr lang="en-US" altLang="zh-CN" sz="2400" b="0" spc="-113" smtClean="0">
                <a:solidFill>
                  <a:schemeClr val="bg1"/>
                </a:solidFill>
                <a:effectLst/>
                <a:cs typeface="Times New Roman" panose="02020603050405020304" pitchFamily="18" charset="0"/>
              </a:rPr>
              <a:t>》</a:t>
            </a:r>
            <a:endParaRPr lang="en-US" altLang="zh-CN" sz="2400" b="0" spc="-113" smtClean="0">
              <a:solidFill>
                <a:schemeClr val="bg1"/>
              </a:solidFill>
              <a:effectLst/>
              <a:cs typeface="Times New Roman" panose="02020603050405020304" pitchFamily="18" charset="0"/>
            </a:endParaRPr>
          </a:p>
        </p:txBody>
      </p:sp>
      <p:pic>
        <p:nvPicPr>
          <p:cNvPr id="15" name="Picture 12" descr="http://www.cnlawnn.com/pic/gif/1433593807.jpg"/>
          <p:cNvPicPr>
            <a:picLocks noChangeAspect="1" noChangeArrowheads="1"/>
          </p:cNvPicPr>
          <p:nvPr>
            <p:custDataLst>
              <p:tags r:id="rId16"/>
            </p:custDataLst>
          </p:nvPr>
        </p:nvPicPr>
        <p:blipFill>
          <a:blip r:embed="rId15"/>
          <a:stretch>
            <a:fillRect/>
          </a:stretch>
        </p:blipFill>
        <p:spPr bwMode="auto">
          <a:xfrm>
            <a:off x="3810" y="3921760"/>
            <a:ext cx="5740400" cy="2703830"/>
          </a:xfrm>
          <a:prstGeom prst="rect">
            <a:avLst/>
          </a:prstGeom>
          <a:noFill/>
          <a:ln>
            <a:noFill/>
          </a:ln>
          <a:effectLst>
            <a:innerShdw blurRad="63500" dist="50800" dir="16200000">
              <a:prstClr val="black">
                <a:alpha val="50000"/>
              </a:prstClr>
            </a:innerShdw>
          </a:effectLst>
        </p:spPr>
      </p:pic>
    </p:spTree>
    <p:custDataLst>
      <p:tags r:id="rId17"/>
    </p:custDataLst>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576445" y="259080"/>
            <a:ext cx="671703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0E5572"/>
                </a:solidFill>
                <a:uFillTx/>
                <a:latin typeface="黑体" panose="02010609060101010101" charset="-122"/>
                <a:ea typeface="黑体" panose="02010609060101010101" charset="-122"/>
                <a:cs typeface="黑体" panose="02010609060101010101" charset="-122"/>
              </a:rPr>
              <a:t>2.</a:t>
            </a:r>
            <a:r>
              <a:rPr lang="zh-CN" altLang="en-US" sz="2400" b="1" spc="0">
                <a:solidFill>
                  <a:srgbClr val="0E5572"/>
                </a:solidFill>
                <a:uFillTx/>
                <a:latin typeface="黑体" panose="02010609060101010101" charset="-122"/>
                <a:ea typeface="黑体" panose="02010609060101010101" charset="-122"/>
                <a:cs typeface="黑体" panose="02010609060101010101" charset="-122"/>
              </a:rPr>
              <a:t>在抗日战争时期</a:t>
            </a:r>
            <a:r>
              <a:rPr lang="en-US" altLang="zh-CN" sz="2400" b="1" spc="0">
                <a:solidFill>
                  <a:srgbClr val="0E5572"/>
                </a:solidFill>
                <a:uFillTx/>
                <a:latin typeface="黑体" panose="02010609060101010101" charset="-122"/>
                <a:ea typeface="黑体" panose="02010609060101010101" charset="-122"/>
                <a:cs typeface="黑体" panose="02010609060101010101" charset="-122"/>
              </a:rPr>
              <a:t>——</a:t>
            </a:r>
            <a:r>
              <a:rPr lang="zh-CN" altLang="en-US" sz="2400" b="1" spc="0">
                <a:solidFill>
                  <a:srgbClr val="0E5572"/>
                </a:solidFill>
                <a:uFillTx/>
                <a:latin typeface="黑体" panose="02010609060101010101" charset="-122"/>
                <a:ea typeface="黑体" panose="02010609060101010101" charset="-122"/>
                <a:cs typeface="黑体" panose="02010609060101010101" charset="-122"/>
              </a:rPr>
              <a:t>共产党人的民主实验</a:t>
            </a:r>
            <a:endParaRPr lang="zh-CN" altLang="en-US" sz="2400" b="1" spc="0">
              <a:solidFill>
                <a:srgbClr val="0E5572"/>
              </a:solidFill>
              <a:uFillTx/>
              <a:latin typeface="黑体" panose="02010609060101010101" charset="-122"/>
              <a:ea typeface="黑体" panose="02010609060101010101" charset="-122"/>
              <a:cs typeface="黑体" panose="02010609060101010101" charset="-122"/>
            </a:endParaRPr>
          </a:p>
          <a:p>
            <a:pPr marL="0" indent="0" algn="l">
              <a:lnSpc>
                <a:spcPct val="130000"/>
              </a:lnSpc>
              <a:spcBef>
                <a:spcPct val="0"/>
              </a:spcBef>
              <a:spcAft>
                <a:spcPct val="0"/>
              </a:spcAft>
              <a:buSzTx/>
            </a:pPr>
            <a:endParaRPr lang="en-US" altLang="zh-CN" sz="2400" b="1" spc="0">
              <a:solidFill>
                <a:srgbClr val="0E5572"/>
              </a:solidFill>
              <a:uFillTx/>
              <a:latin typeface="黑体" panose="02010609060101010101" charset="-122"/>
              <a:ea typeface="黑体"/>
              <a:cs typeface="黑体" panose="02010609060101010101" charset="-122"/>
            </a:endParaRP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3911600"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39287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 name="文本框 1"/>
          <p:cNvSpPr txBox="1"/>
          <p:nvPr>
            <p:custDataLst>
              <p:tags r:id="rId8"/>
            </p:custDataLst>
          </p:nvPr>
        </p:nvSpPr>
        <p:spPr>
          <a:xfrm>
            <a:off x="526445" y="186688"/>
            <a:ext cx="3366770" cy="405765"/>
          </a:xfrm>
          <a:prstGeom prst="rect">
            <a:avLst/>
          </a:prstGeom>
          <a:noFill/>
          <a:ln>
            <a:noFill/>
          </a:ln>
        </p:spPr>
        <p:txBody>
          <a:bodyPr wrap="none" lIns="0" tIns="0" rIns="0" bIns="0" rtlCol="0">
            <a:spAutoFit/>
          </a:bodyPr>
          <a:lstStyle/>
          <a:p>
            <a:pPr algn="dist">
              <a:lnSpc>
                <a:spcPct val="110000"/>
              </a:lnSpc>
            </a:pPr>
            <a:r>
              <a:rPr lang="zh-CN" altLang="en-US" sz="2400" b="1">
                <a:solidFill>
                  <a:schemeClr val="bg1"/>
                </a:solidFill>
                <a:effectLst>
                  <a:outerShdw blurRad="38100" dist="38100" dir="2700000" algn="tl">
                    <a:srgbClr val="000000">
                      <a:alpha val="43137"/>
                    </a:srgbClr>
                  </a:outerShdw>
                </a:effectLst>
                <a:latin typeface="方正兰亭超细黑简体" panose="02000000000000000000" charset="-122"/>
                <a:ea typeface="方正兰亭超细黑简体" panose="02000000000000000000" charset="-122"/>
              </a:rPr>
              <a:t>中共在根据地的制度探索</a:t>
            </a:r>
            <a:endParaRPr lang="zh-CN" altLang="en-US" sz="2400" b="1">
              <a:solidFill>
                <a:schemeClr val="bg1"/>
              </a:solidFill>
              <a:effectLst>
                <a:outerShdw blurRad="38100" dist="38100" dir="2700000" algn="tl">
                  <a:srgbClr val="000000">
                    <a:alpha val="43137"/>
                  </a:srgbClr>
                </a:outerShdw>
              </a:effectLst>
              <a:latin typeface="方正兰亭超细黑简体" panose="02000000000000000000" charset="-122"/>
              <a:ea typeface="方正兰亭超细黑简体" panose="02000000000000000000" charset="-122"/>
            </a:endParaRPr>
          </a:p>
        </p:txBody>
      </p:sp>
      <p:sp>
        <p:nvSpPr>
          <p:cNvPr id="16" name="矩形 15"/>
          <p:cNvSpPr/>
          <p:nvPr>
            <p:custDataLst>
              <p:tags r:id="rId9"/>
            </p:custDataLst>
          </p:nvPr>
        </p:nvSpPr>
        <p:spPr>
          <a:xfrm>
            <a:off x="9525" y="1323340"/>
            <a:ext cx="4559935" cy="460375"/>
          </a:xfrm>
          <a:prstGeom prst="rect">
            <a:avLst/>
          </a:prstGeom>
        </p:spPr>
        <p:txBody>
          <a:bodyPr wrap="square">
            <a:spAutoFit/>
          </a:bodyPr>
          <a:lstStyle/>
          <a:p>
            <a:pPr marL="0" marR="0" lvl="0" indent="0" defTabSz="914400" eaLnBrk="1" fontAlgn="auto" latinLnBrk="0" hangingPunct="1">
              <a:lnSpc>
                <a:spcPct val="100000"/>
              </a:lnSpc>
              <a:spcBef>
                <a:spcPct val="0"/>
              </a:spcBef>
              <a:spcAft>
                <a:spcPct val="0"/>
              </a:spcAft>
              <a:buClrTx/>
              <a:buSzTx/>
              <a:buFontTx/>
              <a:buNone/>
              <a:defRPr/>
            </a:pPr>
            <a:r>
              <a:rPr lang="zh-CN" altLang="en-US" sz="2400" kern="0">
                <a:solidFill>
                  <a:schemeClr val="bg1"/>
                </a:solidFill>
                <a:latin typeface="DFKai-SB" panose="03000509000000000000" charset="-120"/>
                <a:ea typeface="DFKai-SB" panose="03000509000000000000" charset="-120"/>
              </a:rPr>
              <a:t>中华苏维埃第一次全国代表大会</a:t>
            </a:r>
            <a:endParaRPr kumimoji="0" lang="zh-CN" altLang="en-US" sz="2400" b="0" i="0" u="none" strike="noStrike" kern="0" cap="none" spc="0" normalizeH="0" baseline="0" noProof="0" smtClean="0">
              <a:ln>
                <a:noFill/>
              </a:ln>
              <a:solidFill>
                <a:schemeClr val="bg1"/>
              </a:solidFill>
              <a:effectLst/>
              <a:uLnTx/>
              <a:uFillTx/>
              <a:latin typeface="DFKai-SB" panose="03000509000000000000" charset="-120"/>
              <a:ea typeface="DFKai-SB" panose="03000509000000000000" charset="-120"/>
            </a:endParaRPr>
          </a:p>
        </p:txBody>
      </p:sp>
      <p:sp>
        <p:nvSpPr>
          <p:cNvPr id="7" name="任意多边形 6"/>
          <p:cNvSpPr/>
          <p:nvPr>
            <p:custDataLst>
              <p:tags r:id="rId10"/>
            </p:custDataLst>
          </p:nvPr>
        </p:nvSpPr>
        <p:spPr>
          <a:xfrm>
            <a:off x="-635" y="1098550"/>
            <a:ext cx="8894445" cy="4030980"/>
          </a:xfrm>
          <a:custGeom>
            <a:gdLst>
              <a:gd name="connsiteX0" fmla="*/ 0 w 12370"/>
              <a:gd name="connsiteY0" fmla="*/ 0 h 6393"/>
              <a:gd name="connsiteX1" fmla="*/ 10193 w 12370"/>
              <a:gd name="connsiteY1" fmla="*/ 46 h 6393"/>
              <a:gd name="connsiteX2" fmla="*/ 12363 w 12370"/>
              <a:gd name="connsiteY2" fmla="*/ 6369 h 6393"/>
              <a:gd name="connsiteX3" fmla="*/ 12370 w 12370"/>
              <a:gd name="connsiteY3" fmla="*/ 6393 h 6393"/>
              <a:gd name="connsiteX4" fmla="*/ 0 w 12370"/>
              <a:gd name="connsiteY4" fmla="*/ 6393 h 6393"/>
              <a:gd name="connsiteX5" fmla="*/ 0 w 12370"/>
              <a:gd name="connsiteY5" fmla="*/ 0 h 6393"/>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70" h="6393">
                <a:moveTo>
                  <a:pt x="0" y="0"/>
                </a:moveTo>
                <a:lnTo>
                  <a:pt x="10193" y="46"/>
                </a:lnTo>
                <a:lnTo>
                  <a:pt x="12363" y="6369"/>
                </a:lnTo>
                <a:lnTo>
                  <a:pt x="12370" y="6393"/>
                </a:lnTo>
                <a:lnTo>
                  <a:pt x="0" y="6393"/>
                </a:lnTo>
                <a:lnTo>
                  <a:pt x="0" y="0"/>
                </a:lnTo>
                <a:close/>
              </a:path>
            </a:pathLst>
          </a:cu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6"/>
          <p:cNvSpPr txBox="1"/>
          <p:nvPr>
            <p:custDataLst>
              <p:tags r:id="rId11"/>
            </p:custDataLst>
          </p:nvPr>
        </p:nvSpPr>
        <p:spPr>
          <a:xfrm>
            <a:off x="46990" y="1416050"/>
            <a:ext cx="7626350" cy="1938020"/>
          </a:xfrm>
          <a:prstGeom prst="rect">
            <a:avLst/>
          </a:prstGeom>
          <a:noFill/>
          <a:ln>
            <a:noFill/>
          </a:ln>
        </p:spPr>
        <p:txBody>
          <a:bodyPr wrap="square">
            <a:spAutoFit/>
          </a:bodyPr>
          <a:lstStyle>
            <a:defPPr>
              <a:defRPr lang="zh-CN"/>
            </a:defPPr>
            <a:lvl1pPr>
              <a:defRPr sz="3200" b="1">
                <a:effectLst>
                  <a:outerShdw blurRad="38100" dist="38100" dir="2700000" algn="tl">
                    <a:srgbClr val="000000">
                      <a:alpha val="43137"/>
                    </a:srgbClr>
                  </a:outerShdw>
                </a:effectLst>
                <a:latin typeface="DFKai-SB" panose="03000509000000000000" charset="-120"/>
                <a:ea typeface="DFKai-SB" panose="03000509000000000000" charset="-120"/>
              </a:defRPr>
            </a:lvl1pPr>
          </a:lstStyle>
          <a:p>
            <a:pPr marL="0" marR="0" lvl="0" indent="0" defTabSz="914400" eaLnBrk="1" fontAlgn="auto" latinLnBrk="0" hangingPunct="1">
              <a:lnSpc>
                <a:spcPct val="100000"/>
              </a:lnSpc>
              <a:spcBef>
                <a:spcPct val="0"/>
              </a:spcBef>
              <a:spcAft>
                <a:spcPct val="0"/>
              </a:spcAft>
              <a:buClrTx/>
              <a:buSzTx/>
              <a:buFontTx/>
              <a:buNone/>
              <a:defRPr/>
            </a:pPr>
            <a:r>
              <a:rPr lang="en-US" altLang="zh-CN" sz="2400" b="0" spc="-113">
                <a:solidFill>
                  <a:srgbClr val="000000"/>
                </a:solidFill>
                <a:effectLst/>
                <a:cs typeface="Times New Roman" panose="02020603050405020304" pitchFamily="18" charset="0"/>
              </a:rPr>
              <a:t>   </a:t>
            </a:r>
            <a:r>
              <a:rPr lang="zh-CN" altLang="en-US" sz="2400" b="0" spc="-113" smtClean="0">
                <a:solidFill>
                  <a:schemeClr val="bg1"/>
                </a:solidFill>
                <a:effectLst/>
                <a:cs typeface="Times New Roman" panose="02020603050405020304" pitchFamily="18" charset="0"/>
              </a:rPr>
              <a:t>本</a:t>
            </a:r>
            <a:r>
              <a:rPr lang="zh-CN" altLang="en-US" sz="2400" b="0" spc="-113">
                <a:solidFill>
                  <a:schemeClr val="bg1"/>
                </a:solidFill>
                <a:effectLst/>
                <a:cs typeface="Times New Roman" panose="02020603050405020304" pitchFamily="18" charset="0"/>
              </a:rPr>
              <a:t>党愿与各党各派及一切群众团体进行选举联盟，并在候选名单中确定共产党员只占三分之一，以便各党各派及无党无派人士均能参加边区民意机关之活动与边区行政之管理</a:t>
            </a:r>
            <a:r>
              <a:rPr lang="zh-CN" altLang="en-US" sz="2400" b="0" spc="-113" smtClean="0">
                <a:solidFill>
                  <a:schemeClr val="bg1"/>
                </a:solidFill>
                <a:effectLst/>
                <a:cs typeface="Times New Roman" panose="02020603050405020304" pitchFamily="18" charset="0"/>
              </a:rPr>
              <a:t>。</a:t>
            </a:r>
            <a:r>
              <a:rPr lang="en-US" altLang="zh-CN" sz="2400" b="0" spc="-113" smtClean="0">
                <a:solidFill>
                  <a:schemeClr val="bg1"/>
                </a:solidFill>
                <a:effectLst/>
                <a:cs typeface="Times New Roman" panose="02020603050405020304" pitchFamily="18" charset="0"/>
              </a:rPr>
              <a:t>                    </a:t>
            </a:r>
            <a:endParaRPr lang="en-US" altLang="zh-CN" sz="2400" b="0" spc="-113" smtClean="0">
              <a:solidFill>
                <a:schemeClr val="bg1"/>
              </a:solidFill>
              <a:effectLst/>
              <a:cs typeface="Times New Roman" panose="02020603050405020304" pitchFamily="18" charset="0"/>
            </a:endParaRPr>
          </a:p>
          <a:p>
            <a:pPr marL="0" marR="0" lvl="0" indent="0" defTabSz="914400" eaLnBrk="1" fontAlgn="auto" latinLnBrk="0" hangingPunct="1">
              <a:lnSpc>
                <a:spcPct val="100000"/>
              </a:lnSpc>
              <a:spcBef>
                <a:spcPct val="0"/>
              </a:spcBef>
              <a:spcAft>
                <a:spcPct val="0"/>
              </a:spcAft>
              <a:buClrTx/>
              <a:buSzTx/>
              <a:buFontTx/>
              <a:buNone/>
              <a:defRPr/>
            </a:pPr>
            <a:r>
              <a:rPr lang="en-US" altLang="zh-CN" sz="2400" b="0" spc="-113" smtClean="0">
                <a:solidFill>
                  <a:schemeClr val="bg1"/>
                </a:solidFill>
                <a:effectLst/>
                <a:cs typeface="Times New Roman" panose="02020603050405020304" pitchFamily="18" charset="0"/>
              </a:rPr>
              <a:t>                 ---《</a:t>
            </a:r>
            <a:r>
              <a:rPr lang="zh-CN" altLang="en-US" sz="2400" b="0" spc="-113">
                <a:solidFill>
                  <a:schemeClr val="bg1"/>
                </a:solidFill>
                <a:effectLst/>
                <a:cs typeface="Times New Roman" panose="02020603050405020304" pitchFamily="18" charset="0"/>
              </a:rPr>
              <a:t>陕甘宁边区施政纲领</a:t>
            </a:r>
            <a:r>
              <a:rPr lang="en-US" altLang="zh-CN" sz="2400" b="0" spc="-113" smtClean="0">
                <a:solidFill>
                  <a:schemeClr val="bg1"/>
                </a:solidFill>
                <a:effectLst/>
                <a:cs typeface="Times New Roman" panose="02020603050405020304" pitchFamily="18" charset="0"/>
              </a:rPr>
              <a:t>》</a:t>
            </a:r>
            <a:endParaRPr lang="en-US" altLang="zh-CN" sz="2400" b="0" spc="-113" smtClean="0">
              <a:solidFill>
                <a:schemeClr val="bg1"/>
              </a:solidFill>
              <a:effectLst/>
              <a:cs typeface="Times New Roman" panose="02020603050405020304" pitchFamily="18" charset="0"/>
            </a:endParaRPr>
          </a:p>
        </p:txBody>
      </p:sp>
      <p:sp>
        <p:nvSpPr>
          <p:cNvPr id="11" name="TextBox 6"/>
          <p:cNvSpPr txBox="1"/>
          <p:nvPr>
            <p:custDataLst>
              <p:tags r:id="rId12"/>
            </p:custDataLst>
          </p:nvPr>
        </p:nvSpPr>
        <p:spPr>
          <a:xfrm>
            <a:off x="97155" y="3483610"/>
            <a:ext cx="7406005" cy="1568450"/>
          </a:xfrm>
          <a:prstGeom prst="rect">
            <a:avLst/>
          </a:prstGeom>
          <a:noFill/>
          <a:ln>
            <a:noFill/>
          </a:ln>
        </p:spPr>
        <p:txBody>
          <a:bodyPr wrap="square">
            <a:spAutoFit/>
          </a:bodyPr>
          <a:lstStyle>
            <a:defPPr>
              <a:defRPr lang="zh-CN"/>
            </a:defPPr>
            <a:lvl1pPr>
              <a:defRPr sz="3200" b="1">
                <a:effectLst>
                  <a:outerShdw blurRad="38100" dist="38100" dir="2700000" algn="tl">
                    <a:srgbClr val="000000">
                      <a:alpha val="43137"/>
                    </a:srgbClr>
                  </a:outerShdw>
                </a:effectLst>
                <a:latin typeface="DFKai-SB" panose="03000509000000000000" charset="-120"/>
                <a:ea typeface="DFKai-SB" panose="03000509000000000000" charset="-120"/>
              </a:defRPr>
            </a:lvl1pPr>
          </a:lstStyle>
          <a:p>
            <a:pPr marL="0" marR="0" lvl="0" indent="0" defTabSz="914400" eaLnBrk="1" fontAlgn="auto" latinLnBrk="0" hangingPunct="1">
              <a:lnSpc>
                <a:spcPct val="100000"/>
              </a:lnSpc>
              <a:spcBef>
                <a:spcPct val="0"/>
              </a:spcBef>
              <a:spcAft>
                <a:spcPct val="0"/>
              </a:spcAft>
              <a:buClrTx/>
              <a:buSzTx/>
              <a:buFontTx/>
              <a:buNone/>
              <a:defRPr/>
            </a:pPr>
            <a:r>
              <a:rPr lang="zh-CN" altLang="en-US" sz="2400" b="0" spc="-113" smtClean="0">
                <a:solidFill>
                  <a:schemeClr val="bg1"/>
                </a:solidFill>
                <a:effectLst/>
                <a:cs typeface="Times New Roman" panose="02020603050405020304" pitchFamily="18" charset="0"/>
              </a:rPr>
              <a:t>第三</a:t>
            </a:r>
            <a:r>
              <a:rPr lang="zh-CN" altLang="en-US" sz="2400" b="0" spc="-113">
                <a:solidFill>
                  <a:schemeClr val="bg1"/>
                </a:solidFill>
                <a:effectLst/>
                <a:cs typeface="Times New Roman" panose="02020603050405020304" pitchFamily="18" charset="0"/>
              </a:rPr>
              <a:t>条 </a:t>
            </a:r>
            <a:r>
              <a:rPr lang="zh-CN" altLang="en-US" sz="2400" b="0" spc="-113" smtClean="0">
                <a:solidFill>
                  <a:schemeClr val="bg1"/>
                </a:solidFill>
                <a:effectLst/>
                <a:cs typeface="Times New Roman" panose="02020603050405020304" pitchFamily="18" charset="0"/>
              </a:rPr>
              <a:t> 凡</a:t>
            </a:r>
            <a:r>
              <a:rPr lang="zh-CN" altLang="en-US" sz="2400" b="0" spc="-113">
                <a:solidFill>
                  <a:schemeClr val="bg1"/>
                </a:solidFill>
                <a:effectLst/>
                <a:cs typeface="Times New Roman" panose="02020603050405020304" pitchFamily="18" charset="0"/>
              </a:rPr>
              <a:t>居住在边区境内的人民</a:t>
            </a:r>
            <a:r>
              <a:rPr lang="en-US" altLang="zh-CN" sz="2400" b="0" spc="-113">
                <a:solidFill>
                  <a:schemeClr val="bg1"/>
                </a:solidFill>
                <a:effectLst/>
                <a:cs typeface="Times New Roman" panose="02020603050405020304" pitchFamily="18" charset="0"/>
              </a:rPr>
              <a:t>, </a:t>
            </a:r>
            <a:r>
              <a:rPr lang="zh-CN" altLang="en-US" sz="2400" b="0" spc="-113">
                <a:solidFill>
                  <a:schemeClr val="bg1"/>
                </a:solidFill>
                <a:effectLst/>
                <a:cs typeface="Times New Roman" panose="02020603050405020304" pitchFamily="18" charset="0"/>
              </a:rPr>
              <a:t>年满十八岁</a:t>
            </a:r>
            <a:r>
              <a:rPr lang="en-US" altLang="zh-CN" sz="2400" b="0" spc="-113">
                <a:solidFill>
                  <a:schemeClr val="bg1"/>
                </a:solidFill>
                <a:effectLst/>
                <a:cs typeface="Times New Roman" panose="02020603050405020304" pitchFamily="18" charset="0"/>
              </a:rPr>
              <a:t>, </a:t>
            </a:r>
            <a:r>
              <a:rPr lang="zh-CN" altLang="en-US" sz="2400" b="0" spc="-113">
                <a:solidFill>
                  <a:schemeClr val="bg1"/>
                </a:solidFill>
                <a:effectLst/>
                <a:cs typeface="Times New Roman" panose="02020603050405020304" pitchFamily="18" charset="0"/>
              </a:rPr>
              <a:t>不分阶级、党派、职业、男女、宗教、民族、财产及文化程度的差别</a:t>
            </a:r>
            <a:r>
              <a:rPr lang="en-US" altLang="zh-CN" sz="2400" b="0" spc="-113">
                <a:solidFill>
                  <a:schemeClr val="bg1"/>
                </a:solidFill>
                <a:effectLst/>
                <a:cs typeface="Times New Roman" panose="02020603050405020304" pitchFamily="18" charset="0"/>
              </a:rPr>
              <a:t>, </a:t>
            </a:r>
            <a:r>
              <a:rPr lang="zh-CN" altLang="en-US" sz="2400" b="0" spc="-113">
                <a:solidFill>
                  <a:schemeClr val="bg1"/>
                </a:solidFill>
                <a:effectLst/>
                <a:cs typeface="Times New Roman" panose="02020603050405020304" pitchFamily="18" charset="0"/>
              </a:rPr>
              <a:t>都有选举权和被选举</a:t>
            </a:r>
            <a:r>
              <a:rPr lang="zh-CN" altLang="en-US" sz="2400" b="0" spc="-113" smtClean="0">
                <a:solidFill>
                  <a:schemeClr val="bg1"/>
                </a:solidFill>
                <a:effectLst/>
                <a:cs typeface="Times New Roman" panose="02020603050405020304" pitchFamily="18" charset="0"/>
              </a:rPr>
              <a:t>权。</a:t>
            </a:r>
            <a:endParaRPr lang="en-US" altLang="zh-CN" sz="2400" b="0" spc="-113" smtClean="0">
              <a:solidFill>
                <a:schemeClr val="bg1"/>
              </a:solidFill>
              <a:effectLst/>
              <a:cs typeface="Times New Roman" panose="02020603050405020304" pitchFamily="18" charset="0"/>
            </a:endParaRPr>
          </a:p>
          <a:p>
            <a:pPr marL="0" marR="0" lvl="0" indent="0" defTabSz="914400" eaLnBrk="1" fontAlgn="auto" latinLnBrk="0" hangingPunct="1">
              <a:lnSpc>
                <a:spcPct val="100000"/>
              </a:lnSpc>
              <a:spcBef>
                <a:spcPct val="0"/>
              </a:spcBef>
              <a:spcAft>
                <a:spcPct val="0"/>
              </a:spcAft>
              <a:buClrTx/>
              <a:buSzTx/>
              <a:buFontTx/>
              <a:buNone/>
              <a:defRPr/>
            </a:pPr>
            <a:r>
              <a:rPr lang="en-US" altLang="zh-CN" sz="2400" b="0" spc="-113" smtClean="0">
                <a:solidFill>
                  <a:schemeClr val="bg1"/>
                </a:solidFill>
                <a:effectLst/>
                <a:cs typeface="Times New Roman" panose="02020603050405020304" pitchFamily="18" charset="0"/>
              </a:rPr>
              <a:t>                 ---《</a:t>
            </a:r>
            <a:r>
              <a:rPr lang="zh-CN" altLang="en-US" sz="2400" b="0" spc="-113" smtClean="0">
                <a:solidFill>
                  <a:schemeClr val="bg1"/>
                </a:solidFill>
                <a:effectLst/>
                <a:cs typeface="Times New Roman" panose="02020603050405020304" pitchFamily="18" charset="0"/>
              </a:rPr>
              <a:t>陕甘宁边区各级参议会选举条例</a:t>
            </a:r>
            <a:r>
              <a:rPr lang="en-US" altLang="zh-CN" sz="2400" b="0" spc="-113" smtClean="0">
                <a:solidFill>
                  <a:schemeClr val="bg1"/>
                </a:solidFill>
                <a:effectLst/>
                <a:cs typeface="Times New Roman" panose="02020603050405020304" pitchFamily="18" charset="0"/>
              </a:rPr>
              <a:t>》</a:t>
            </a:r>
            <a:endParaRPr lang="en-US" altLang="zh-CN" sz="2400" b="0" spc="-113" smtClean="0">
              <a:solidFill>
                <a:schemeClr val="bg1"/>
              </a:solidFill>
              <a:effectLst/>
              <a:cs typeface="Times New Roman" panose="02020603050405020304" pitchFamily="18" charset="0"/>
            </a:endParaRPr>
          </a:p>
        </p:txBody>
      </p:sp>
      <p:sp>
        <p:nvSpPr>
          <p:cNvPr id="8" name="文本框 7"/>
          <p:cNvSpPr txBox="1"/>
          <p:nvPr>
            <p:custDataLst>
              <p:tags r:id="rId13"/>
            </p:custDataLst>
          </p:nvPr>
        </p:nvSpPr>
        <p:spPr>
          <a:xfrm>
            <a:off x="113665" y="5714365"/>
            <a:ext cx="9258935" cy="829945"/>
          </a:xfrm>
          <a:prstGeom prst="rect">
            <a:avLst/>
          </a:prstGeom>
          <a:noFill/>
        </p:spPr>
        <p:txBody>
          <a:bodyPr wrap="square" rtlCol="0">
            <a:spAutoFit/>
          </a:bodyPr>
          <a:lstStyle/>
          <a:p>
            <a:r>
              <a:rPr lang="zh-CN" altLang="en-US" sz="2400">
                <a:latin typeface="黑体" panose="02010609060101010101" charset="-122"/>
                <a:ea typeface="黑体" panose="02010609060101010101" charset="-122"/>
              </a:rPr>
              <a:t>【课堂探究】中</a:t>
            </a:r>
            <a:r>
              <a:rPr lang="zh-CN" altLang="en-US" sz="2400" smtClean="0">
                <a:solidFill>
                  <a:schemeClr val="tx1"/>
                </a:solidFill>
                <a:latin typeface="黑体" panose="02010609060101010101" charset="-122"/>
                <a:ea typeface="黑体" panose="02010609060101010101" charset="-122"/>
                <a:cs typeface="Times New Roman" panose="02020603050405020304" pitchFamily="18" charset="0"/>
                <a:sym typeface="+mn-ea"/>
              </a:rPr>
              <a:t>国共产党</a:t>
            </a:r>
            <a:r>
              <a:rPr lang="zh-CN" altLang="en-US" sz="2400">
                <a:solidFill>
                  <a:schemeClr val="tx1"/>
                </a:solidFill>
                <a:latin typeface="黑体" panose="02010609060101010101" charset="-122"/>
                <a:ea typeface="黑体" panose="02010609060101010101" charset="-122"/>
                <a:cs typeface="Times New Roman" panose="02020603050405020304" pitchFamily="18" charset="0"/>
                <a:sym typeface="+mn-ea"/>
              </a:rPr>
              <a:t>在抗日</a:t>
            </a:r>
            <a:r>
              <a:rPr lang="zh-CN" altLang="en-US" sz="2400" smtClean="0">
                <a:solidFill>
                  <a:schemeClr val="tx1"/>
                </a:solidFill>
                <a:latin typeface="黑体" panose="02010609060101010101" charset="-122"/>
                <a:ea typeface="黑体" panose="02010609060101010101" charset="-122"/>
                <a:cs typeface="Times New Roman" panose="02020603050405020304" pitchFamily="18" charset="0"/>
                <a:sym typeface="+mn-ea"/>
              </a:rPr>
              <a:t>根据地的政权建设上采取了什么措施？原因和意义是什么？</a:t>
            </a:r>
            <a:endParaRPr lang="zh-CN" altLang="en-US" sz="2400" smtClean="0">
              <a:solidFill>
                <a:schemeClr val="tx1"/>
              </a:solidFill>
              <a:latin typeface="黑体" panose="02010609060101010101" charset="-122"/>
              <a:ea typeface="黑体"/>
              <a:cs typeface="Times New Roman" panose="02020603050405020304" pitchFamily="18" charset="0"/>
              <a:sym typeface="+mn-ea"/>
            </a:endParaRPr>
          </a:p>
        </p:txBody>
      </p:sp>
      <p:sp>
        <p:nvSpPr>
          <p:cNvPr id="10" name="矩形 9"/>
          <p:cNvSpPr/>
          <p:nvPr>
            <p:custDataLst>
              <p:tags r:id="rId14"/>
            </p:custDataLst>
          </p:nvPr>
        </p:nvSpPr>
        <p:spPr>
          <a:xfrm>
            <a:off x="8053070" y="1250950"/>
            <a:ext cx="3731260" cy="706755"/>
          </a:xfrm>
          <a:prstGeom prst="rect">
            <a:avLst/>
          </a:prstGeom>
          <a:solidFill>
            <a:schemeClr val="bg2">
              <a:lumMod val="90000"/>
            </a:schemeClr>
          </a:solidFill>
        </p:spPr>
        <p:txBody>
          <a:bodyPr wrap="square">
            <a:spAutoFit/>
          </a:bodyPr>
          <a:lstStyle/>
          <a:p>
            <a:pPr algn="ctr"/>
            <a:r>
              <a:rPr lang="zh-CN" altLang="en-US" sz="2000" b="1" smtClean="0">
                <a:solidFill>
                  <a:srgbClr val="FF0000"/>
                </a:solidFill>
                <a:latin typeface="方正兰亭超细黑简体" panose="02000000000000000000" charset="-122"/>
                <a:ea typeface="方正兰亭超细黑简体" panose="02000000000000000000" charset="-122"/>
              </a:rPr>
              <a:t>设边区政府、参议会；实施三三制</a:t>
            </a:r>
            <a:endParaRPr lang="zh-CN" altLang="en-US" sz="2000" b="1" smtClean="0">
              <a:solidFill>
                <a:srgbClr val="FF0000"/>
              </a:solidFill>
              <a:latin typeface="方正兰亭超细黑简体" panose="02000000000000000000" charset="-122"/>
              <a:ea typeface="方正兰亭超细黑简体" panose="02000000000000000000" charset="-122"/>
            </a:endParaRPr>
          </a:p>
        </p:txBody>
      </p:sp>
      <p:sp>
        <p:nvSpPr>
          <p:cNvPr id="17" name="文本框 16"/>
          <p:cNvSpPr txBox="1"/>
          <p:nvPr>
            <p:custDataLst>
              <p:tags r:id="rId15"/>
            </p:custDataLst>
          </p:nvPr>
        </p:nvSpPr>
        <p:spPr>
          <a:xfrm>
            <a:off x="8392160" y="2475230"/>
            <a:ext cx="3662045" cy="398780"/>
          </a:xfrm>
          <a:prstGeom prst="rect">
            <a:avLst/>
          </a:prstGeom>
          <a:solidFill>
            <a:schemeClr val="bg2">
              <a:lumMod val="90000"/>
            </a:schemeClr>
          </a:solidFill>
        </p:spPr>
        <p:txBody>
          <a:bodyPr wrap="square" rtlCol="0">
            <a:spAutoFit/>
          </a:bodyPr>
          <a:lstStyle/>
          <a:p>
            <a:r>
              <a:rPr lang="zh-CN" altLang="en-US" sz="2000" b="1">
                <a:solidFill>
                  <a:srgbClr val="FF0000"/>
                </a:solidFill>
                <a:latin typeface="方正兰亭超细黑简体" panose="02000000000000000000" charset="-122"/>
                <a:ea typeface="方正兰亭超细黑简体" panose="02000000000000000000" charset="-122"/>
              </a:rPr>
              <a:t>适应抗日民族统一战线需要</a:t>
            </a:r>
            <a:endParaRPr lang="zh-CN" altLang="en-US" sz="2000" b="1">
              <a:solidFill>
                <a:srgbClr val="FF0000"/>
              </a:solidFill>
              <a:latin typeface="方正兰亭超细黑简体" panose="02000000000000000000" charset="-122"/>
              <a:ea typeface="方正兰亭超细黑简体" panose="02000000000000000000" charset="-122"/>
            </a:endParaRPr>
          </a:p>
        </p:txBody>
      </p:sp>
      <p:sp>
        <p:nvSpPr>
          <p:cNvPr id="18" name="文本框 17"/>
          <p:cNvSpPr txBox="1"/>
          <p:nvPr>
            <p:custDataLst>
              <p:tags r:id="rId16"/>
            </p:custDataLst>
          </p:nvPr>
        </p:nvSpPr>
        <p:spPr>
          <a:xfrm>
            <a:off x="8713470" y="3662680"/>
            <a:ext cx="3340735" cy="1014730"/>
          </a:xfrm>
          <a:prstGeom prst="rect">
            <a:avLst/>
          </a:prstGeom>
          <a:solidFill>
            <a:schemeClr val="bg2">
              <a:lumMod val="90000"/>
            </a:schemeClr>
          </a:solidFill>
        </p:spPr>
        <p:txBody>
          <a:bodyPr wrap="square" rtlCol="0">
            <a:spAutoFit/>
          </a:bodyPr>
          <a:lstStyle/>
          <a:p>
            <a:r>
              <a:rPr lang="zh-CN" altLang="en-US" sz="2000" b="1">
                <a:solidFill>
                  <a:srgbClr val="FF0000"/>
                </a:solidFill>
                <a:latin typeface="方正兰亭超细黑简体" panose="02000000000000000000" charset="-122"/>
                <a:ea typeface="方正兰亭超细黑简体" panose="02000000000000000000" charset="-122"/>
              </a:rPr>
              <a:t>进一步巩固和扩大了抗日民族统一战线，加强了抗日民主政权的建设</a:t>
            </a:r>
            <a:endParaRPr lang="zh-CN" altLang="en-US" sz="2000" b="1">
              <a:solidFill>
                <a:srgbClr val="FF0000"/>
              </a:solidFill>
              <a:latin typeface="方正兰亭超细黑简体" panose="02000000000000000000" charset="-122"/>
              <a:ea typeface="方正兰亭超细黑简体" panose="02000000000000000000" charset="-122"/>
            </a:endParaRPr>
          </a:p>
        </p:txBody>
      </p:sp>
    </p:spTree>
    <p:custDataLst>
      <p:tags r:id="rId17"/>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55"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1000" fill="hold"/>
                                        <p:tgtEl>
                                          <p:spTgt spid="10"/>
                                        </p:tgtEl>
                                        <p:attrNameLst>
                                          <p:attrName>ppt_w</p:attrName>
                                        </p:attrNameLst>
                                      </p:cBhvr>
                                      <p:tavLst>
                                        <p:tav tm="0">
                                          <p:val>
                                            <p:strVal val="#ppt_w*0.70"/>
                                          </p:val>
                                        </p:tav>
                                        <p:tav tm="100000">
                                          <p:val>
                                            <p:strVal val="#ppt_w"/>
                                          </p:val>
                                        </p:tav>
                                      </p:tavLst>
                                    </p:anim>
                                    <p:anim calcmode="lin" valueType="num">
                                      <p:cBhvr>
                                        <p:cTn id="12" dur="1000" fill="hold"/>
                                        <p:tgtEl>
                                          <p:spTgt spid="10"/>
                                        </p:tgtEl>
                                        <p:attrNameLst>
                                          <p:attrName>ppt_h</p:attrName>
                                        </p:attrNameLst>
                                      </p:cBhvr>
                                      <p:tavLst>
                                        <p:tav tm="0">
                                          <p:val>
                                            <p:strVal val="#ppt_h"/>
                                          </p:val>
                                        </p:tav>
                                        <p:tav tm="100000">
                                          <p:val>
                                            <p:strVal val="#ppt_h"/>
                                          </p:val>
                                        </p:tav>
                                      </p:tavLst>
                                    </p:anim>
                                    <p:animEffect transition="in" filter="fade">
                                      <p:cBhvr>
                                        <p:cTn id="13" dur="1000"/>
                                        <p:tgtEl>
                                          <p:spTgt spid="10"/>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17"/>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P spid="17" grpId="0"/>
      <p:bldP spid="18"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pic>
        <p:nvPicPr>
          <p:cNvPr id="9" name="图片 8" descr="2768015476771162249"/>
          <p:cNvPicPr>
            <a:picLocks noChangeAspect="1"/>
          </p:cNvPicPr>
          <p:nvPr>
            <p:custDataLst>
              <p:tags r:id="rId5"/>
            </p:custDataLst>
          </p:nvPr>
        </p:nvPicPr>
        <p:blipFill>
          <a:blip r:embed="rId4"/>
          <a:stretch>
            <a:fillRect/>
          </a:stretch>
        </p:blipFill>
        <p:spPr>
          <a:xfrm>
            <a:off x="226060" y="939165"/>
            <a:ext cx="11504930" cy="5727065"/>
          </a:xfrm>
          <a:prstGeom prst="rect">
            <a:avLst/>
          </a:prstGeom>
        </p:spPr>
      </p:pic>
      <p:sp>
        <p:nvSpPr>
          <p:cNvPr id="10" name="矩形 9"/>
          <p:cNvSpPr/>
          <p:nvPr>
            <p:custDataLst>
              <p:tags r:id="rId6"/>
            </p:custDataLst>
          </p:nvPr>
        </p:nvSpPr>
        <p:spPr>
          <a:xfrm>
            <a:off x="240665" y="894715"/>
            <a:ext cx="11490325" cy="5714365"/>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文本框 48"/>
          <p:cNvSpPr txBox="1"/>
          <p:nvPr>
            <p:custDataLst>
              <p:tags r:id="rId7"/>
            </p:custDataLst>
          </p:nvPr>
        </p:nvSpPr>
        <p:spPr>
          <a:xfrm>
            <a:off x="4576445" y="259080"/>
            <a:ext cx="671703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0E5572"/>
                </a:solidFill>
                <a:uFillTx/>
                <a:latin typeface="黑体" panose="02010609060101010101" charset="-122"/>
                <a:ea typeface="黑体" panose="02010609060101010101" charset="-122"/>
                <a:cs typeface="黑体" panose="02010609060101010101" charset="-122"/>
              </a:rPr>
              <a:t>3.</a:t>
            </a:r>
            <a:r>
              <a:rPr lang="zh-CN" altLang="en-US" sz="2400" b="1" spc="0">
                <a:solidFill>
                  <a:srgbClr val="0E5572"/>
                </a:solidFill>
                <a:uFillTx/>
                <a:latin typeface="黑体" panose="02010609060101010101" charset="-122"/>
                <a:ea typeface="黑体" panose="02010609060101010101" charset="-122"/>
                <a:cs typeface="黑体" panose="02010609060101010101" charset="-122"/>
              </a:rPr>
              <a:t>解放区</a:t>
            </a:r>
            <a:r>
              <a:rPr lang="en-US" altLang="zh-CN" sz="2400" b="1" spc="0">
                <a:solidFill>
                  <a:srgbClr val="0E5572"/>
                </a:solidFill>
                <a:uFillTx/>
                <a:latin typeface="黑体" panose="02010609060101010101" charset="-122"/>
                <a:ea typeface="黑体" panose="02010609060101010101" charset="-122"/>
                <a:cs typeface="黑体" panose="02010609060101010101" charset="-122"/>
              </a:rPr>
              <a:t>——</a:t>
            </a:r>
            <a:r>
              <a:rPr lang="zh-CN" altLang="en-US" sz="2400" b="1" spc="0">
                <a:solidFill>
                  <a:srgbClr val="0E5572"/>
                </a:solidFill>
                <a:uFillTx/>
                <a:latin typeface="黑体" panose="02010609060101010101" charset="-122"/>
                <a:ea typeface="黑体" panose="02010609060101010101" charset="-122"/>
                <a:cs typeface="黑体" panose="02010609060101010101" charset="-122"/>
              </a:rPr>
              <a:t>人民民主政权的建立</a:t>
            </a:r>
            <a:endParaRPr lang="zh-CN" altLang="en-US" sz="2400" b="1" spc="0">
              <a:solidFill>
                <a:srgbClr val="0E5572"/>
              </a:solidFill>
              <a:uFillTx/>
              <a:latin typeface="黑体" panose="02010609060101010101" charset="-122"/>
              <a:ea typeface="黑体" panose="02010609060101010101" charset="-122"/>
              <a:cs typeface="黑体" panose="02010609060101010101" charset="-122"/>
            </a:endParaRPr>
          </a:p>
        </p:txBody>
      </p:sp>
      <p:cxnSp>
        <p:nvCxnSpPr>
          <p:cNvPr id="6" name="直线连接符 5"/>
          <p:cNvCxnSpPr/>
          <p:nvPr>
            <p:custDataLst>
              <p:tags r:id="rId8"/>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9"/>
            </p:custDataLst>
          </p:nvPr>
        </p:nvSpPr>
        <p:spPr>
          <a:xfrm>
            <a:off x="342900" y="317500"/>
            <a:ext cx="3911600"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10"/>
            </p:custDataLst>
          </p:nvPr>
        </p:nvSpPr>
        <p:spPr>
          <a:xfrm>
            <a:off x="254000" y="177800"/>
            <a:ext cx="39287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 name="文本框 1"/>
          <p:cNvSpPr txBox="1"/>
          <p:nvPr>
            <p:custDataLst>
              <p:tags r:id="rId11"/>
            </p:custDataLst>
          </p:nvPr>
        </p:nvSpPr>
        <p:spPr>
          <a:xfrm>
            <a:off x="526445" y="186688"/>
            <a:ext cx="3366770" cy="405765"/>
          </a:xfrm>
          <a:prstGeom prst="rect">
            <a:avLst/>
          </a:prstGeom>
          <a:noFill/>
          <a:ln>
            <a:noFill/>
          </a:ln>
        </p:spPr>
        <p:txBody>
          <a:bodyPr wrap="none" lIns="0" tIns="0" rIns="0" bIns="0" rtlCol="0">
            <a:spAutoFit/>
          </a:bodyPr>
          <a:lstStyle/>
          <a:p>
            <a:pPr algn="dist">
              <a:lnSpc>
                <a:spcPct val="110000"/>
              </a:lnSpc>
            </a:pPr>
            <a:r>
              <a:rPr lang="zh-CN" altLang="en-US" sz="2400" b="1">
                <a:solidFill>
                  <a:schemeClr val="bg1"/>
                </a:solidFill>
                <a:effectLst>
                  <a:outerShdw blurRad="38100" dist="38100" dir="2700000" algn="tl">
                    <a:srgbClr val="000000">
                      <a:alpha val="43137"/>
                    </a:srgbClr>
                  </a:outerShdw>
                </a:effectLst>
                <a:latin typeface="方正兰亭超细黑简体" panose="02000000000000000000" charset="-122"/>
                <a:ea typeface="方正兰亭超细黑简体" panose="02000000000000000000" charset="-122"/>
              </a:rPr>
              <a:t>中共在根据地的制度探索</a:t>
            </a:r>
            <a:endParaRPr lang="zh-CN" altLang="en-US" sz="2400" b="1">
              <a:solidFill>
                <a:schemeClr val="bg1"/>
              </a:solidFill>
              <a:effectLst>
                <a:outerShdw blurRad="38100" dist="38100" dir="2700000" algn="tl">
                  <a:srgbClr val="000000">
                    <a:alpha val="43137"/>
                  </a:srgbClr>
                </a:outerShdw>
              </a:effectLst>
              <a:latin typeface="方正兰亭超细黑简体" panose="02000000000000000000" charset="-122"/>
              <a:ea typeface="方正兰亭超细黑简体" panose="02000000000000000000" charset="-122"/>
            </a:endParaRPr>
          </a:p>
        </p:txBody>
      </p:sp>
      <p:sp>
        <p:nvSpPr>
          <p:cNvPr id="5" name="文本框 4"/>
          <p:cNvSpPr txBox="1"/>
          <p:nvPr>
            <p:custDataLst>
              <p:tags r:id="rId12"/>
            </p:custDataLst>
          </p:nvPr>
        </p:nvSpPr>
        <p:spPr>
          <a:xfrm>
            <a:off x="393700" y="1230630"/>
            <a:ext cx="11017885" cy="1383665"/>
          </a:xfrm>
          <a:prstGeom prst="rect">
            <a:avLst/>
          </a:prstGeom>
          <a:noFill/>
        </p:spPr>
        <p:txBody>
          <a:bodyPr wrap="square" rtlCol="0">
            <a:spAutoFit/>
          </a:bodyPr>
          <a:lstStyle/>
          <a:p>
            <a:r>
              <a:rPr lang="zh-CN" altLang="en-US" sz="2800" b="1">
                <a:solidFill>
                  <a:schemeClr val="bg1"/>
                </a:solidFill>
                <a:latin typeface="DFKai-SB" panose="03000509000000000000" charset="-120"/>
                <a:ea typeface="DFKai-SB" panose="03000509000000000000" charset="-120"/>
                <a:cs typeface="DFKai-SB" panose="03000509000000000000" charset="-120"/>
              </a:rPr>
              <a:t>（</a:t>
            </a:r>
            <a:r>
              <a:rPr lang="en-US" altLang="zh-CN" sz="2800" b="1">
                <a:solidFill>
                  <a:schemeClr val="bg1"/>
                </a:solidFill>
                <a:latin typeface="DFKai-SB" panose="03000509000000000000" charset="-120"/>
                <a:ea typeface="DFKai-SB" panose="03000509000000000000" charset="-120"/>
                <a:cs typeface="DFKai-SB" panose="03000509000000000000" charset="-120"/>
              </a:rPr>
              <a:t>1</a:t>
            </a:r>
            <a:r>
              <a:rPr lang="zh-CN" altLang="en-US" sz="2800" b="1">
                <a:solidFill>
                  <a:schemeClr val="bg1"/>
                </a:solidFill>
                <a:latin typeface="DFKai-SB" panose="03000509000000000000" charset="-120"/>
                <a:ea typeface="DFKai-SB" panose="03000509000000000000" charset="-120"/>
                <a:cs typeface="DFKai-SB" panose="03000509000000000000" charset="-120"/>
              </a:rPr>
              <a:t>）背景：</a:t>
            </a:r>
            <a:r>
              <a:rPr lang="zh-CN" altLang="en-US" sz="2800" b="1">
                <a:solidFill>
                  <a:schemeClr val="bg1"/>
                </a:solidFill>
                <a:latin typeface="DFKai-SB" panose="03000509000000000000" charset="-120"/>
                <a:ea typeface="DFKai-SB" panose="03000509000000000000" charset="-120"/>
                <a:cs typeface="DFKai-SB" panose="03000509000000000000" charset="-120"/>
                <a:sym typeface="+mn-ea"/>
              </a:rPr>
              <a:t>解放战争的胜利和解放区的日益扩大，在继承抗日根据地民主政权建设经验的基础上，制定了适合新形势下民主制度建设。</a:t>
            </a:r>
            <a:endParaRPr lang="zh-CN" altLang="en-US" sz="2800" kern="1200">
              <a:latin typeface="DFKai-SB" panose="03000509000000000000" charset="-120"/>
              <a:ea typeface="DFKai-SB" panose="03000509000000000000" charset="-120"/>
              <a:cs typeface="DFKai-SB" panose="03000509000000000000" charset="-120"/>
            </a:endParaRPr>
          </a:p>
          <a:p>
            <a:endParaRPr lang="zh-CN" altLang="en-US" sz="2800" kern="1200">
              <a:latin typeface="DFKai-SB" panose="03000509000000000000" charset="-120"/>
              <a:ea typeface="DFKai-SB" panose="03000509000000000000" charset="-120"/>
              <a:cs typeface="DFKai-SB" panose="03000509000000000000" charset="-120"/>
            </a:endParaRPr>
          </a:p>
        </p:txBody>
      </p:sp>
      <p:sp>
        <p:nvSpPr>
          <p:cNvPr id="7" name="文本框 6"/>
          <p:cNvSpPr txBox="1"/>
          <p:nvPr>
            <p:custDataLst>
              <p:tags r:id="rId13"/>
            </p:custDataLst>
          </p:nvPr>
        </p:nvSpPr>
        <p:spPr>
          <a:xfrm>
            <a:off x="350520" y="2475865"/>
            <a:ext cx="11047730" cy="1383665"/>
          </a:xfrm>
          <a:prstGeom prst="rect">
            <a:avLst/>
          </a:prstGeom>
          <a:noFill/>
        </p:spPr>
        <p:txBody>
          <a:bodyPr wrap="square" rtlCol="0">
            <a:spAutoFit/>
          </a:bodyPr>
          <a:lstStyle/>
          <a:p>
            <a:r>
              <a:rPr lang="zh-CN" altLang="en-US" sz="2800" b="1">
                <a:solidFill>
                  <a:schemeClr val="bg1"/>
                </a:solidFill>
                <a:latin typeface="DFKai-SB" panose="03000509000000000000" charset="-120"/>
                <a:ea typeface="DFKai-SB" panose="03000509000000000000" charset="-120"/>
                <a:cs typeface="DFKai-SB" panose="03000509000000000000" charset="-120"/>
              </a:rPr>
              <a:t>（2）措施：</a:t>
            </a:r>
            <a:r>
              <a:rPr lang="zh-CN" altLang="en-US" sz="2800" b="1">
                <a:solidFill>
                  <a:schemeClr val="bg1"/>
                </a:solidFill>
                <a:latin typeface="DFKai-SB" panose="03000509000000000000" charset="-120"/>
                <a:ea typeface="DFKai-SB" panose="03000509000000000000" charset="-120"/>
                <a:cs typeface="DFKai-SB" panose="03000509000000000000" charset="-120"/>
                <a:sym typeface="+mn-ea"/>
              </a:rPr>
              <a:t>在解放区设置行政区，在行政区设置军政委员会或人民政府，作为最高一级的地方政府机关，各自管辖若干省级及以下行政单位。</a:t>
            </a:r>
            <a:endParaRPr lang="zh-CN" altLang="en-US" sz="2800" b="1">
              <a:solidFill>
                <a:schemeClr val="bg1"/>
              </a:solidFill>
              <a:latin typeface="DFKai-SB" panose="03000509000000000000" charset="-120"/>
              <a:ea typeface="DFKai-SB" panose="03000509000000000000" charset="-120"/>
              <a:cs typeface="DFKai-SB" panose="03000509000000000000" charset="-120"/>
              <a:sym typeface="+mn-ea"/>
            </a:endParaRPr>
          </a:p>
        </p:txBody>
      </p:sp>
      <p:sp>
        <p:nvSpPr>
          <p:cNvPr id="8" name="文本框 7"/>
          <p:cNvSpPr txBox="1"/>
          <p:nvPr>
            <p:custDataLst>
              <p:tags r:id="rId14"/>
            </p:custDataLst>
          </p:nvPr>
        </p:nvSpPr>
        <p:spPr>
          <a:xfrm>
            <a:off x="321310" y="4013835"/>
            <a:ext cx="10535920" cy="953135"/>
          </a:xfrm>
          <a:prstGeom prst="rect">
            <a:avLst/>
          </a:prstGeom>
          <a:noFill/>
        </p:spPr>
        <p:txBody>
          <a:bodyPr wrap="square" rtlCol="0">
            <a:spAutoFit/>
          </a:bodyPr>
          <a:lstStyle/>
          <a:p>
            <a:r>
              <a:rPr lang="zh-CN" altLang="en-US" sz="2800" b="1">
                <a:solidFill>
                  <a:schemeClr val="bg1"/>
                </a:solidFill>
                <a:latin typeface="DFKai-SB" panose="03000509000000000000" charset="-120"/>
                <a:ea typeface="DFKai-SB" panose="03000509000000000000" charset="-120"/>
                <a:cs typeface="DFKai-SB" panose="03000509000000000000" charset="-120"/>
              </a:rPr>
              <a:t>（3）意义：</a:t>
            </a:r>
            <a:r>
              <a:rPr lang="zh-CN" altLang="en-US" sz="2800" b="1">
                <a:solidFill>
                  <a:schemeClr val="bg1"/>
                </a:solidFill>
                <a:latin typeface="DFKai-SB" panose="03000509000000000000" charset="-120"/>
                <a:ea typeface="DFKai-SB" panose="03000509000000000000" charset="-120"/>
                <a:cs typeface="DFKai-SB" panose="03000509000000000000" charset="-120"/>
                <a:sym typeface="+mn-ea"/>
              </a:rPr>
              <a:t>解放区的民主政权建设为新中国的政权建设打下了坚实基础</a:t>
            </a:r>
            <a:endParaRPr lang="zh-CN" altLang="en-US" sz="2800" b="1">
              <a:solidFill>
                <a:schemeClr val="bg1"/>
              </a:solidFill>
              <a:latin typeface="DFKai-SB" panose="03000509000000000000" charset="-120"/>
              <a:ea typeface="DFKai-SB" panose="03000509000000000000" charset="-120"/>
              <a:cs typeface="DFKai-SB" panose="03000509000000000000" charset="-120"/>
              <a:sym typeface="+mn-ea"/>
            </a:endParaRPr>
          </a:p>
        </p:txBody>
      </p:sp>
    </p:spTree>
    <p:custDataLst>
      <p:tags r:id="rId1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576445" y="259080"/>
            <a:ext cx="671703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0E5572"/>
                </a:solidFill>
                <a:uFillTx/>
                <a:latin typeface="黑体" panose="02010609060101010101" charset="-122"/>
                <a:ea typeface="黑体" panose="02010609060101010101" charset="-122"/>
                <a:cs typeface="黑体" panose="02010609060101010101" charset="-122"/>
              </a:rPr>
              <a:t>1.</a:t>
            </a:r>
            <a:r>
              <a:rPr lang="zh-CN" altLang="en-US" sz="2400" b="1" spc="0">
                <a:solidFill>
                  <a:srgbClr val="0E5572"/>
                </a:solidFill>
                <a:uFillTx/>
                <a:latin typeface="黑体" panose="02010609060101010101" charset="-122"/>
                <a:ea typeface="黑体" panose="02010609060101010101" charset="-122"/>
                <a:cs typeface="黑体" panose="02010609060101010101" charset="-122"/>
              </a:rPr>
              <a:t>人民代表大会制度</a:t>
            </a:r>
            <a:r>
              <a:rPr lang="en-US" altLang="zh-CN" sz="2400" b="1" spc="0">
                <a:solidFill>
                  <a:srgbClr val="0E5572"/>
                </a:solidFill>
                <a:uFillTx/>
                <a:latin typeface="黑体" panose="02010609060101010101" charset="-122"/>
                <a:ea typeface="黑体" panose="02010609060101010101" charset="-122"/>
                <a:cs typeface="黑体" panose="02010609060101010101" charset="-122"/>
              </a:rPr>
              <a:t>——</a:t>
            </a:r>
            <a:r>
              <a:rPr lang="zh-CN" altLang="en-US" sz="2400" b="1" spc="0">
                <a:solidFill>
                  <a:srgbClr val="0E5572"/>
                </a:solidFill>
                <a:uFillTx/>
                <a:latin typeface="黑体" panose="02010609060101010101" charset="-122"/>
                <a:ea typeface="黑体" panose="02010609060101010101" charset="-122"/>
                <a:cs typeface="黑体" panose="02010609060101010101" charset="-122"/>
              </a:rPr>
              <a:t>根本政治制度</a:t>
            </a:r>
            <a:endParaRPr lang="zh-CN" altLang="en-US" sz="2400" b="1" spc="0">
              <a:solidFill>
                <a:srgbClr val="0E5572"/>
              </a:solidFill>
              <a:uFillTx/>
              <a:latin typeface="黑体" panose="02010609060101010101" charset="-122"/>
              <a:ea typeface="黑体" panose="02010609060101010101" charset="-122"/>
              <a:cs typeface="黑体" panose="02010609060101010101" charset="-122"/>
            </a:endParaRP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3911600"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39287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 name="文本框 1"/>
          <p:cNvSpPr txBox="1"/>
          <p:nvPr>
            <p:custDataLst>
              <p:tags r:id="rId8"/>
            </p:custDataLst>
          </p:nvPr>
        </p:nvSpPr>
        <p:spPr>
          <a:xfrm>
            <a:off x="373410" y="186688"/>
            <a:ext cx="3672840" cy="405765"/>
          </a:xfrm>
          <a:prstGeom prst="rect">
            <a:avLst/>
          </a:prstGeom>
          <a:noFill/>
          <a:ln>
            <a:noFill/>
          </a:ln>
        </p:spPr>
        <p:txBody>
          <a:bodyPr wrap="none" lIns="0" tIns="0" rIns="0" bIns="0" rtlCol="0">
            <a:spAutoFit/>
          </a:bodyPr>
          <a:lstStyle/>
          <a:p>
            <a:pPr algn="dist">
              <a:lnSpc>
                <a:spcPct val="110000"/>
              </a:lnSpc>
            </a:pPr>
            <a:r>
              <a:rPr lang="zh-CN" altLang="en-US" sz="2400" b="1">
                <a:solidFill>
                  <a:schemeClr val="bg1"/>
                </a:solidFill>
                <a:effectLst>
                  <a:outerShdw blurRad="38100" dist="38100" dir="2700000" algn="tl">
                    <a:srgbClr val="000000">
                      <a:alpha val="43137"/>
                    </a:srgbClr>
                  </a:outerShdw>
                </a:effectLst>
                <a:latin typeface="方正兰亭超细黑简体" panose="02000000000000000000" charset="-122"/>
                <a:ea typeface="方正兰亭超细黑简体" panose="02000000000000000000" charset="-122"/>
              </a:rPr>
              <a:t>中华人民共和国的政治制度</a:t>
            </a:r>
            <a:endParaRPr lang="zh-CN" altLang="en-US" sz="2400" b="1">
              <a:solidFill>
                <a:schemeClr val="bg1"/>
              </a:solidFill>
              <a:effectLst>
                <a:outerShdw blurRad="38100" dist="38100" dir="2700000" algn="tl">
                  <a:srgbClr val="000000">
                    <a:alpha val="43137"/>
                  </a:srgbClr>
                </a:outerShdw>
              </a:effectLst>
              <a:latin typeface="方正兰亭超细黑简体" panose="02000000000000000000" charset="-122"/>
              <a:ea typeface="方正兰亭超细黑简体" panose="02000000000000000000" charset="-122"/>
            </a:endParaRPr>
          </a:p>
        </p:txBody>
      </p:sp>
      <p:pic>
        <p:nvPicPr>
          <p:cNvPr id="7" name="图片 6" descr="d279a7ba6b4865a3b80f4e5954ccf152"/>
          <p:cNvPicPr>
            <a:picLocks noChangeAspect="1"/>
          </p:cNvPicPr>
          <p:nvPr>
            <p:custDataLst>
              <p:tags r:id="rId10"/>
            </p:custDataLst>
          </p:nvPr>
        </p:nvPicPr>
        <p:blipFill>
          <a:blip r:embed="rId9"/>
          <a:stretch>
            <a:fillRect/>
          </a:stretch>
        </p:blipFill>
        <p:spPr>
          <a:xfrm>
            <a:off x="-22860" y="1172210"/>
            <a:ext cx="12211050" cy="5680075"/>
          </a:xfrm>
          <a:prstGeom prst="rect">
            <a:avLst/>
          </a:prstGeom>
        </p:spPr>
      </p:pic>
      <p:sp>
        <p:nvSpPr>
          <p:cNvPr id="8" name="矩形 7"/>
          <p:cNvSpPr/>
          <p:nvPr>
            <p:custDataLst>
              <p:tags r:id="rId11"/>
            </p:custDataLst>
          </p:nvPr>
        </p:nvSpPr>
        <p:spPr>
          <a:xfrm>
            <a:off x="-67310" y="1149985"/>
            <a:ext cx="12231370" cy="5692140"/>
          </a:xfrm>
          <a:prstGeom prst="rect">
            <a:avLst/>
          </a:prstGeom>
          <a:solidFill>
            <a:schemeClr val="tx1">
              <a:alpha val="4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custDataLst>
              <p:tags r:id="rId12"/>
            </p:custDataLst>
          </p:nvPr>
        </p:nvSpPr>
        <p:spPr>
          <a:xfrm>
            <a:off x="74930" y="1367790"/>
            <a:ext cx="12043410" cy="1383665"/>
          </a:xfrm>
          <a:prstGeom prst="rect">
            <a:avLst/>
          </a:prstGeom>
          <a:noFill/>
        </p:spPr>
        <p:txBody>
          <a:bodyPr wrap="square" rtlCol="0">
            <a:spAutoFit/>
          </a:bodyPr>
          <a:lstStyle/>
          <a:p>
            <a:r>
              <a:rPr lang="en-US" altLang="zh-CN" sz="2800" b="1">
                <a:solidFill>
                  <a:schemeClr val="bg1"/>
                </a:solidFill>
                <a:latin typeface="DFKai-SB" panose="03000509000000000000" charset="-120"/>
                <a:ea typeface="DFKai-SB" panose="03000509000000000000" charset="-120"/>
                <a:cs typeface="DFKai-SB" panose="03000509000000000000" charset="-120"/>
              </a:rPr>
              <a:t>(1)</a:t>
            </a:r>
            <a:r>
              <a:rPr lang="zh-CN" altLang="zh-CN" sz="2800" b="1">
                <a:solidFill>
                  <a:schemeClr val="bg1"/>
                </a:solidFill>
                <a:latin typeface="DFKai-SB" panose="03000509000000000000" charset="-120"/>
                <a:ea typeface="DFKai-SB" panose="03000509000000000000" charset="-120"/>
                <a:cs typeface="DFKai-SB" panose="03000509000000000000" charset="-120"/>
              </a:rPr>
              <a:t>概念：以人民代表大会为核心和主要内容的国家政权组织形式，国家的一切权力属于人民，人民通过人民代表大会参与国家事务的管理，行使当家作主的权力</a:t>
            </a:r>
            <a:endParaRPr lang="zh-CN" altLang="zh-CN" sz="2800" b="1">
              <a:solidFill>
                <a:schemeClr val="bg1"/>
              </a:solidFill>
              <a:latin typeface="DFKai-SB" panose="03000509000000000000" charset="-120"/>
              <a:ea typeface="DFKai-SB" panose="03000509000000000000" charset="-120"/>
              <a:cs typeface="DFKai-SB" panose="03000509000000000000" charset="-120"/>
            </a:endParaRPr>
          </a:p>
        </p:txBody>
      </p:sp>
      <p:sp>
        <p:nvSpPr>
          <p:cNvPr id="10" name="文本框 9"/>
          <p:cNvSpPr txBox="1"/>
          <p:nvPr>
            <p:custDataLst>
              <p:tags r:id="rId13"/>
            </p:custDataLst>
          </p:nvPr>
        </p:nvSpPr>
        <p:spPr>
          <a:xfrm>
            <a:off x="74295" y="2779395"/>
            <a:ext cx="11900535" cy="2245360"/>
          </a:xfrm>
          <a:prstGeom prst="rect">
            <a:avLst/>
          </a:prstGeom>
          <a:noFill/>
        </p:spPr>
        <p:txBody>
          <a:bodyPr wrap="square" rtlCol="0">
            <a:spAutoFit/>
          </a:bodyPr>
          <a:lstStyle/>
          <a:p>
            <a:r>
              <a:rPr lang="zh-CN" altLang="zh-CN" sz="2800" b="1">
                <a:solidFill>
                  <a:schemeClr val="bg1"/>
                </a:solidFill>
                <a:latin typeface="DFKai-SB" panose="03000509000000000000" charset="-120"/>
                <a:ea typeface="DFKai-SB" panose="03000509000000000000" charset="-120"/>
                <a:cs typeface="DFKai-SB" panose="03000509000000000000" charset="-120"/>
              </a:rPr>
              <a:t>（2）过程：初步确立：1949年《共同纲领》；</a:t>
            </a:r>
            <a:endParaRPr lang="zh-CN" altLang="zh-CN" sz="2800" b="1">
              <a:solidFill>
                <a:schemeClr val="bg1"/>
              </a:solidFill>
              <a:latin typeface="DFKai-SB" panose="03000509000000000000" charset="-120"/>
              <a:ea typeface="DFKai-SB" panose="03000509000000000000" charset="-120"/>
              <a:cs typeface="DFKai-SB" panose="03000509000000000000" charset="-120"/>
            </a:endParaRPr>
          </a:p>
          <a:p>
            <a:r>
              <a:rPr lang="zh-CN" altLang="zh-CN" sz="2800" b="1">
                <a:solidFill>
                  <a:schemeClr val="bg1"/>
                </a:solidFill>
                <a:latin typeface="DFKai-SB" panose="03000509000000000000" charset="-120"/>
                <a:ea typeface="DFKai-SB" panose="03000509000000000000" charset="-120"/>
                <a:cs typeface="DFKai-SB" panose="03000509000000000000" charset="-120"/>
              </a:rPr>
              <a:t>           正式建立：1954年宪法；</a:t>
            </a:r>
            <a:endParaRPr lang="zh-CN" altLang="zh-CN" sz="2800" b="1">
              <a:solidFill>
                <a:schemeClr val="bg1"/>
              </a:solidFill>
              <a:latin typeface="DFKai-SB" panose="03000509000000000000" charset="-120"/>
              <a:ea typeface="DFKai-SB" panose="03000509000000000000" charset="-120"/>
              <a:cs typeface="DFKai-SB" panose="03000509000000000000" charset="-120"/>
            </a:endParaRPr>
          </a:p>
          <a:p>
            <a:r>
              <a:rPr lang="zh-CN" altLang="zh-CN" sz="2800" b="1">
                <a:solidFill>
                  <a:schemeClr val="bg1"/>
                </a:solidFill>
                <a:latin typeface="DFKai-SB" panose="03000509000000000000" charset="-120"/>
                <a:ea typeface="DFKai-SB" panose="03000509000000000000" charset="-120"/>
                <a:cs typeface="DFKai-SB" panose="03000509000000000000" charset="-120"/>
              </a:rPr>
              <a:t>           遭到破坏：1957年以后反右斗争扩大化和“左”倾思想影响，“文革”十年；</a:t>
            </a:r>
            <a:endParaRPr lang="zh-CN" altLang="zh-CN" sz="2800" b="1">
              <a:solidFill>
                <a:schemeClr val="bg1"/>
              </a:solidFill>
              <a:latin typeface="DFKai-SB" panose="03000509000000000000" charset="-120"/>
              <a:ea typeface="DFKai-SB" panose="03000509000000000000" charset="-120"/>
              <a:cs typeface="DFKai-SB" panose="03000509000000000000" charset="-120"/>
            </a:endParaRPr>
          </a:p>
          <a:p>
            <a:r>
              <a:rPr lang="zh-CN" altLang="zh-CN" sz="2800" b="1">
                <a:solidFill>
                  <a:schemeClr val="bg1"/>
                </a:solidFill>
                <a:latin typeface="DFKai-SB" panose="03000509000000000000" charset="-120"/>
                <a:ea typeface="DFKai-SB" panose="03000509000000000000" charset="-120"/>
                <a:cs typeface="DFKai-SB" panose="03000509000000000000" charset="-120"/>
              </a:rPr>
              <a:t>           恢复完善：改革开放新时期</a:t>
            </a:r>
            <a:endParaRPr lang="zh-CN" altLang="zh-CN" sz="2800" b="1">
              <a:solidFill>
                <a:schemeClr val="bg1"/>
              </a:solidFill>
              <a:latin typeface="DFKai-SB" panose="03000509000000000000" charset="-120"/>
              <a:ea typeface="DFKai-SB" panose="03000509000000000000" charset="-120"/>
              <a:cs typeface="DFKai-SB" panose="03000509000000000000" charset="-120"/>
            </a:endParaRPr>
          </a:p>
        </p:txBody>
      </p:sp>
    </p:spTree>
    <p:custDataLst>
      <p:tags r:id="rId1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389120" y="273685"/>
            <a:ext cx="7235825" cy="927100"/>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0E5572"/>
                </a:solidFill>
                <a:uFillTx/>
                <a:latin typeface="黑体" panose="02010609060101010101" charset="-122"/>
                <a:ea typeface="黑体" panose="02010609060101010101" charset="-122"/>
                <a:cs typeface="黑体" panose="02010609060101010101" charset="-122"/>
              </a:rPr>
              <a:t>2.</a:t>
            </a:r>
            <a:r>
              <a:rPr lang="zh-CN" altLang="en-US" sz="2400" b="1" spc="0">
                <a:solidFill>
                  <a:srgbClr val="0E5572"/>
                </a:solidFill>
                <a:uFillTx/>
                <a:latin typeface="黑体" panose="02010609060101010101" charset="-122"/>
                <a:ea typeface="黑体" panose="02010609060101010101" charset="-122"/>
                <a:cs typeface="黑体" panose="02010609060101010101" charset="-122"/>
              </a:rPr>
              <a:t>中国共产党领导的多党合作和政治协商制度</a:t>
            </a:r>
            <a:r>
              <a:rPr lang="en-US" altLang="zh-CN" sz="2400" b="1" spc="0">
                <a:solidFill>
                  <a:srgbClr val="0E5572"/>
                </a:solidFill>
                <a:uFillTx/>
                <a:latin typeface="黑体" panose="02010609060101010101" charset="-122"/>
                <a:ea typeface="黑体" panose="02010609060101010101" charset="-122"/>
                <a:cs typeface="黑体" panose="02010609060101010101" charset="-122"/>
              </a:rPr>
              <a:t>——</a:t>
            </a:r>
            <a:r>
              <a:rPr lang="zh-CN" altLang="en-US" sz="2400" b="1" spc="0">
                <a:solidFill>
                  <a:srgbClr val="0E5572"/>
                </a:solidFill>
                <a:uFillTx/>
                <a:latin typeface="黑体" panose="02010609060101010101" charset="-122"/>
                <a:ea typeface="黑体" panose="02010609060101010101" charset="-122"/>
                <a:cs typeface="黑体" panose="02010609060101010101" charset="-122"/>
              </a:rPr>
              <a:t>基本政治制度</a:t>
            </a:r>
            <a:endParaRPr lang="zh-CN" altLang="en-US" sz="2400" b="1" spc="0">
              <a:solidFill>
                <a:srgbClr val="0E5572"/>
              </a:solidFill>
              <a:uFillTx/>
              <a:latin typeface="黑体" panose="02010609060101010101" charset="-122"/>
              <a:ea typeface="黑体" panose="02010609060101010101" charset="-122"/>
              <a:cs typeface="黑体" panose="02010609060101010101" charset="-122"/>
            </a:endParaRP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3911600"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39287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 name="文本框 1"/>
          <p:cNvSpPr txBox="1"/>
          <p:nvPr>
            <p:custDataLst>
              <p:tags r:id="rId8"/>
            </p:custDataLst>
          </p:nvPr>
        </p:nvSpPr>
        <p:spPr>
          <a:xfrm>
            <a:off x="373410" y="186688"/>
            <a:ext cx="3672840" cy="405765"/>
          </a:xfrm>
          <a:prstGeom prst="rect">
            <a:avLst/>
          </a:prstGeom>
          <a:noFill/>
          <a:ln>
            <a:noFill/>
          </a:ln>
        </p:spPr>
        <p:txBody>
          <a:bodyPr wrap="none" lIns="0" tIns="0" rIns="0" bIns="0" rtlCol="0">
            <a:spAutoFit/>
          </a:bodyPr>
          <a:lstStyle/>
          <a:p>
            <a:pPr algn="dist">
              <a:lnSpc>
                <a:spcPct val="110000"/>
              </a:lnSpc>
            </a:pPr>
            <a:r>
              <a:rPr lang="zh-CN" altLang="en-US" sz="2400" b="1">
                <a:solidFill>
                  <a:schemeClr val="bg1"/>
                </a:solidFill>
                <a:effectLst>
                  <a:outerShdw blurRad="38100" dist="38100" dir="2700000" algn="tl">
                    <a:srgbClr val="000000">
                      <a:alpha val="43137"/>
                    </a:srgbClr>
                  </a:outerShdw>
                </a:effectLst>
                <a:latin typeface="方正兰亭超细黑简体" panose="02000000000000000000" charset="-122"/>
                <a:ea typeface="方正兰亭超细黑简体" panose="02000000000000000000" charset="-122"/>
              </a:rPr>
              <a:t>中华人民共和国的政治制度</a:t>
            </a:r>
            <a:endParaRPr lang="zh-CN" altLang="en-US" sz="2400" b="1">
              <a:solidFill>
                <a:schemeClr val="bg1"/>
              </a:solidFill>
              <a:effectLst>
                <a:outerShdw blurRad="38100" dist="38100" dir="2700000" algn="tl">
                  <a:srgbClr val="000000">
                    <a:alpha val="43137"/>
                  </a:srgbClr>
                </a:outerShdw>
              </a:effectLst>
              <a:latin typeface="方正兰亭超细黑简体" panose="02000000000000000000" charset="-122"/>
              <a:ea typeface="方正兰亭超细黑简体" panose="02000000000000000000" charset="-122"/>
            </a:endParaRPr>
          </a:p>
        </p:txBody>
      </p:sp>
      <p:pic>
        <p:nvPicPr>
          <p:cNvPr id="5" name="图片 4" descr="W020200521785802656584"/>
          <p:cNvPicPr>
            <a:picLocks noChangeAspect="1"/>
          </p:cNvPicPr>
          <p:nvPr>
            <p:custDataLst>
              <p:tags r:id="rId10"/>
            </p:custDataLst>
          </p:nvPr>
        </p:nvPicPr>
        <p:blipFill>
          <a:blip r:embed="rId9"/>
          <a:stretch>
            <a:fillRect/>
          </a:stretch>
        </p:blipFill>
        <p:spPr>
          <a:xfrm>
            <a:off x="635" y="1387475"/>
            <a:ext cx="12204700" cy="5466080"/>
          </a:xfrm>
          <a:prstGeom prst="rect">
            <a:avLst/>
          </a:prstGeom>
        </p:spPr>
      </p:pic>
      <p:sp>
        <p:nvSpPr>
          <p:cNvPr id="7" name="矩形 6"/>
          <p:cNvSpPr/>
          <p:nvPr>
            <p:custDataLst>
              <p:tags r:id="rId11"/>
            </p:custDataLst>
          </p:nvPr>
        </p:nvSpPr>
        <p:spPr>
          <a:xfrm>
            <a:off x="-6350" y="1397000"/>
            <a:ext cx="12231370" cy="5474335"/>
          </a:xfrm>
          <a:prstGeom prst="rect">
            <a:avLst/>
          </a:prstGeom>
          <a:solidFill>
            <a:schemeClr val="tx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custDataLst>
              <p:tags r:id="rId12"/>
            </p:custDataLst>
          </p:nvPr>
        </p:nvSpPr>
        <p:spPr>
          <a:xfrm>
            <a:off x="128905" y="4364990"/>
            <a:ext cx="12072620" cy="953135"/>
          </a:xfrm>
          <a:prstGeom prst="rect">
            <a:avLst/>
          </a:prstGeom>
          <a:noFill/>
        </p:spPr>
        <p:txBody>
          <a:bodyPr wrap="square" rtlCol="0">
            <a:spAutoFit/>
          </a:bodyPr>
          <a:lstStyle/>
          <a:p>
            <a:r>
              <a:rPr lang="zh-CN" altLang="en-US" sz="2800" b="1">
                <a:solidFill>
                  <a:schemeClr val="bg1"/>
                </a:solidFill>
                <a:latin typeface="DFKai-SB" panose="03000509000000000000" charset="-120"/>
                <a:ea typeface="DFKai-SB" panose="03000509000000000000" charset="-120"/>
                <a:cs typeface="DFKai-SB" panose="03000509000000000000" charset="-120"/>
              </a:rPr>
              <a:t>（</a:t>
            </a:r>
            <a:r>
              <a:rPr lang="en-US" altLang="zh-CN" sz="2800" b="1">
                <a:solidFill>
                  <a:schemeClr val="bg1"/>
                </a:solidFill>
                <a:latin typeface="DFKai-SB" panose="03000509000000000000" charset="-120"/>
                <a:ea typeface="DFKai-SB" panose="03000509000000000000" charset="-120"/>
                <a:cs typeface="DFKai-SB" panose="03000509000000000000" charset="-120"/>
              </a:rPr>
              <a:t>2</a:t>
            </a:r>
            <a:r>
              <a:rPr lang="zh-CN" altLang="en-US" sz="2800" b="1">
                <a:solidFill>
                  <a:schemeClr val="bg1"/>
                </a:solidFill>
                <a:latin typeface="DFKai-SB" panose="03000509000000000000" charset="-120"/>
                <a:ea typeface="DFKai-SB" panose="03000509000000000000" charset="-120"/>
                <a:cs typeface="DFKai-SB" panose="03000509000000000000" charset="-120"/>
              </a:rPr>
              <a:t>）地位：</a:t>
            </a:r>
            <a:r>
              <a:rPr lang="zh-CN" altLang="en-US" sz="2800" b="1">
                <a:solidFill>
                  <a:schemeClr val="bg1"/>
                </a:solidFill>
                <a:latin typeface="DFKai-SB" panose="03000509000000000000" charset="-120"/>
                <a:ea typeface="DFKai-SB" panose="03000509000000000000" charset="-120"/>
                <a:cs typeface="DFKai-SB" panose="03000509000000000000" charset="-120"/>
                <a:sym typeface="+mn-ea"/>
              </a:rPr>
              <a:t>1954年以前代行人大职能。1954年以后作为爱国统一战线组织存在</a:t>
            </a:r>
            <a:endParaRPr lang="zh-CN" altLang="en-US" sz="2800" b="1">
              <a:solidFill>
                <a:schemeClr val="bg1"/>
              </a:solidFill>
              <a:latin typeface="DFKai-SB" panose="03000509000000000000" charset="-120"/>
              <a:ea typeface="DFKai-SB" panose="03000509000000000000" charset="-120"/>
              <a:cs typeface="DFKai-SB" panose="03000509000000000000" charset="-120"/>
              <a:sym typeface="+mn-ea"/>
            </a:endParaRPr>
          </a:p>
        </p:txBody>
      </p:sp>
      <p:sp>
        <p:nvSpPr>
          <p:cNvPr id="9" name="文本框 8"/>
          <p:cNvSpPr txBox="1"/>
          <p:nvPr>
            <p:custDataLst>
              <p:tags r:id="rId13"/>
            </p:custDataLst>
          </p:nvPr>
        </p:nvSpPr>
        <p:spPr>
          <a:xfrm>
            <a:off x="71755" y="1482725"/>
            <a:ext cx="12088495" cy="2676525"/>
          </a:xfrm>
          <a:prstGeom prst="rect">
            <a:avLst/>
          </a:prstGeom>
          <a:noFill/>
        </p:spPr>
        <p:txBody>
          <a:bodyPr wrap="square" rtlCol="0">
            <a:spAutoFit/>
          </a:bodyPr>
          <a:lstStyle/>
          <a:p>
            <a:r>
              <a:rPr lang="zh-CN" altLang="en-US" sz="2800" b="1">
                <a:solidFill>
                  <a:schemeClr val="bg1"/>
                </a:solidFill>
                <a:latin typeface="DFKai-SB" panose="03000509000000000000" charset="-120"/>
                <a:ea typeface="DFKai-SB" panose="03000509000000000000" charset="-120"/>
                <a:cs typeface="DFKai-SB" panose="03000509000000000000" charset="-120"/>
              </a:rPr>
              <a:t>（</a:t>
            </a:r>
            <a:r>
              <a:rPr lang="en-US" altLang="zh-CN" sz="2800" b="1">
                <a:solidFill>
                  <a:schemeClr val="bg1"/>
                </a:solidFill>
                <a:latin typeface="DFKai-SB" panose="03000509000000000000" charset="-120"/>
                <a:ea typeface="DFKai-SB" panose="03000509000000000000" charset="-120"/>
                <a:cs typeface="DFKai-SB" panose="03000509000000000000" charset="-120"/>
              </a:rPr>
              <a:t>1</a:t>
            </a:r>
            <a:r>
              <a:rPr lang="zh-CN" altLang="en-US" sz="2800" b="1">
                <a:solidFill>
                  <a:schemeClr val="bg1"/>
                </a:solidFill>
                <a:latin typeface="DFKai-SB" panose="03000509000000000000" charset="-120"/>
                <a:ea typeface="DFKai-SB" panose="03000509000000000000" charset="-120"/>
                <a:cs typeface="DFKai-SB" panose="03000509000000000000" charset="-120"/>
              </a:rPr>
              <a:t>）过程：正式确立：</a:t>
            </a:r>
            <a:r>
              <a:rPr lang="en-US" altLang="zh-CN" sz="2800" b="1">
                <a:solidFill>
                  <a:schemeClr val="bg1"/>
                </a:solidFill>
                <a:latin typeface="DFKai-SB" panose="03000509000000000000" charset="-120"/>
                <a:ea typeface="DFKai-SB" panose="03000509000000000000" charset="-120"/>
                <a:cs typeface="DFKai-SB" panose="03000509000000000000" charset="-120"/>
              </a:rPr>
              <a:t>1949</a:t>
            </a:r>
            <a:r>
              <a:rPr lang="zh-CN" altLang="en-US" sz="2800" b="1">
                <a:solidFill>
                  <a:schemeClr val="bg1"/>
                </a:solidFill>
                <a:latin typeface="DFKai-SB" panose="03000509000000000000" charset="-120"/>
                <a:ea typeface="DFKai-SB" panose="03000509000000000000" charset="-120"/>
                <a:cs typeface="DFKai-SB" panose="03000509000000000000" charset="-120"/>
              </a:rPr>
              <a:t>年中国人民政治协商会议第一次会议；</a:t>
            </a:r>
            <a:endParaRPr lang="zh-CN" altLang="en-US" sz="2800" b="1">
              <a:solidFill>
                <a:schemeClr val="bg1"/>
              </a:solidFill>
              <a:latin typeface="DFKai-SB" panose="03000509000000000000" charset="-120"/>
              <a:ea typeface="DFKai-SB" panose="03000509000000000000" charset="-120"/>
              <a:cs typeface="DFKai-SB" panose="03000509000000000000" charset="-120"/>
            </a:endParaRPr>
          </a:p>
          <a:p>
            <a:r>
              <a:rPr lang="zh-CN" altLang="en-US" sz="2800" b="1">
                <a:solidFill>
                  <a:schemeClr val="bg1"/>
                </a:solidFill>
                <a:latin typeface="DFKai-SB" panose="03000509000000000000" charset="-120"/>
                <a:ea typeface="DFKai-SB" panose="03000509000000000000" charset="-120"/>
                <a:cs typeface="DFKai-SB" panose="03000509000000000000" charset="-120"/>
              </a:rPr>
              <a:t>           初步发展：</a:t>
            </a:r>
            <a:r>
              <a:rPr lang="en-US" altLang="zh-CN" sz="2800" b="1">
                <a:solidFill>
                  <a:schemeClr val="bg1"/>
                </a:solidFill>
                <a:latin typeface="DFKai-SB" panose="03000509000000000000" charset="-120"/>
                <a:ea typeface="DFKai-SB" panose="03000509000000000000" charset="-120"/>
                <a:cs typeface="DFKai-SB" panose="03000509000000000000" charset="-120"/>
              </a:rPr>
              <a:t>1956</a:t>
            </a:r>
            <a:r>
              <a:rPr lang="zh-CN" altLang="en-US" sz="2800" b="1">
                <a:solidFill>
                  <a:schemeClr val="bg1"/>
                </a:solidFill>
                <a:latin typeface="DFKai-SB" panose="03000509000000000000" charset="-120"/>
                <a:ea typeface="DFKai-SB" panose="03000509000000000000" charset="-120"/>
                <a:cs typeface="DFKai-SB" panose="03000509000000000000" charset="-120"/>
              </a:rPr>
              <a:t>年三大改造基本完成后，提出</a:t>
            </a:r>
            <a:r>
              <a:rPr lang="en-US" altLang="zh-CN" sz="2800" b="1">
                <a:solidFill>
                  <a:schemeClr val="bg1"/>
                </a:solidFill>
                <a:latin typeface="DFKai-SB" panose="03000509000000000000" charset="-120"/>
                <a:ea typeface="DFKai-SB" panose="03000509000000000000" charset="-120"/>
                <a:cs typeface="DFKai-SB" panose="03000509000000000000" charset="-120"/>
              </a:rPr>
              <a:t>“</a:t>
            </a:r>
            <a:r>
              <a:rPr lang="zh-CN" altLang="en-US" sz="2800" b="1">
                <a:solidFill>
                  <a:schemeClr val="bg1"/>
                </a:solidFill>
                <a:latin typeface="DFKai-SB" panose="03000509000000000000" charset="-120"/>
                <a:ea typeface="DFKai-SB" panose="03000509000000000000" charset="-120"/>
                <a:cs typeface="DFKai-SB" panose="03000509000000000000" charset="-120"/>
              </a:rPr>
              <a:t>长期共存，互相监督</a:t>
            </a:r>
            <a:r>
              <a:rPr lang="en-US" altLang="zh-CN" sz="2800" b="1">
                <a:solidFill>
                  <a:schemeClr val="bg1"/>
                </a:solidFill>
                <a:latin typeface="DFKai-SB" panose="03000509000000000000" charset="-120"/>
                <a:ea typeface="DFKai-SB" panose="03000509000000000000" charset="-120"/>
                <a:cs typeface="DFKai-SB" panose="03000509000000000000" charset="-120"/>
              </a:rPr>
              <a:t>”</a:t>
            </a:r>
            <a:r>
              <a:rPr lang="zh-CN" altLang="en-US" sz="2800" b="1">
                <a:solidFill>
                  <a:schemeClr val="bg1"/>
                </a:solidFill>
                <a:latin typeface="DFKai-SB" panose="03000509000000000000" charset="-120"/>
                <a:ea typeface="DFKai-SB" panose="03000509000000000000" charset="-120"/>
                <a:cs typeface="DFKai-SB" panose="03000509000000000000" charset="-120"/>
              </a:rPr>
              <a:t>的八字方针；</a:t>
            </a:r>
            <a:endParaRPr lang="zh-CN" altLang="en-US" sz="2800" b="1">
              <a:solidFill>
                <a:schemeClr val="bg1"/>
              </a:solidFill>
              <a:latin typeface="DFKai-SB" panose="03000509000000000000" charset="-120"/>
              <a:ea typeface="DFKai-SB" panose="03000509000000000000" charset="-120"/>
              <a:cs typeface="DFKai-SB" panose="03000509000000000000" charset="-120"/>
            </a:endParaRPr>
          </a:p>
          <a:p>
            <a:r>
              <a:rPr lang="zh-CN" altLang="en-US" sz="2800" b="1">
                <a:solidFill>
                  <a:schemeClr val="bg1"/>
                </a:solidFill>
                <a:latin typeface="DFKai-SB" panose="03000509000000000000" charset="-120"/>
                <a:ea typeface="DFKai-SB" panose="03000509000000000000" charset="-120"/>
                <a:cs typeface="DFKai-SB" panose="03000509000000000000" charset="-120"/>
              </a:rPr>
              <a:t>           遭到破坏：</a:t>
            </a:r>
            <a:r>
              <a:rPr lang="en-US" altLang="zh-CN" sz="2800" b="1">
                <a:solidFill>
                  <a:schemeClr val="bg1"/>
                </a:solidFill>
                <a:latin typeface="DFKai-SB" panose="03000509000000000000" charset="-120"/>
                <a:ea typeface="DFKai-SB" panose="03000509000000000000" charset="-120"/>
                <a:cs typeface="DFKai-SB" panose="03000509000000000000" charset="-120"/>
              </a:rPr>
              <a:t>“</a:t>
            </a:r>
            <a:r>
              <a:rPr lang="zh-CN" altLang="en-US" sz="2800" b="1">
                <a:solidFill>
                  <a:schemeClr val="bg1"/>
                </a:solidFill>
                <a:latin typeface="DFKai-SB" panose="03000509000000000000" charset="-120"/>
                <a:ea typeface="DFKai-SB" panose="03000509000000000000" charset="-120"/>
                <a:cs typeface="DFKai-SB" panose="03000509000000000000" charset="-120"/>
              </a:rPr>
              <a:t>文革</a:t>
            </a:r>
            <a:r>
              <a:rPr lang="en-US" altLang="zh-CN" sz="2800" b="1">
                <a:solidFill>
                  <a:schemeClr val="bg1"/>
                </a:solidFill>
                <a:latin typeface="DFKai-SB" panose="03000509000000000000" charset="-120"/>
                <a:ea typeface="DFKai-SB" panose="03000509000000000000" charset="-120"/>
                <a:cs typeface="DFKai-SB" panose="03000509000000000000" charset="-120"/>
              </a:rPr>
              <a:t>”</a:t>
            </a:r>
            <a:r>
              <a:rPr lang="zh-CN" altLang="en-US" sz="2800" b="1">
                <a:solidFill>
                  <a:schemeClr val="bg1"/>
                </a:solidFill>
                <a:latin typeface="DFKai-SB" panose="03000509000000000000" charset="-120"/>
                <a:ea typeface="DFKai-SB" panose="03000509000000000000" charset="-120"/>
                <a:cs typeface="DFKai-SB" panose="03000509000000000000" charset="-120"/>
              </a:rPr>
              <a:t>时期；</a:t>
            </a:r>
            <a:endParaRPr lang="zh-CN" altLang="en-US" sz="2800" b="1">
              <a:solidFill>
                <a:schemeClr val="bg1"/>
              </a:solidFill>
              <a:latin typeface="DFKai-SB" panose="03000509000000000000" charset="-120"/>
              <a:ea typeface="DFKai-SB" panose="03000509000000000000" charset="-120"/>
              <a:cs typeface="DFKai-SB" panose="03000509000000000000" charset="-120"/>
            </a:endParaRPr>
          </a:p>
          <a:p>
            <a:r>
              <a:rPr lang="zh-CN" altLang="en-US" sz="2800" b="1">
                <a:solidFill>
                  <a:schemeClr val="bg1"/>
                </a:solidFill>
                <a:latin typeface="DFKai-SB" panose="03000509000000000000" charset="-120"/>
                <a:ea typeface="DFKai-SB" panose="03000509000000000000" charset="-120"/>
                <a:cs typeface="DFKai-SB" panose="03000509000000000000" charset="-120"/>
              </a:rPr>
              <a:t>           恢复完善：改革开放后，成为中国特色社会主义理论和实践的重要组成部分，写入宪法；</a:t>
            </a:r>
            <a:endParaRPr lang="zh-CN" altLang="en-US" sz="2800" b="1">
              <a:solidFill>
                <a:schemeClr val="bg1"/>
              </a:solidFill>
              <a:latin typeface="DFKai-SB" panose="03000509000000000000" charset="-120"/>
              <a:ea typeface="DFKai-SB" panose="03000509000000000000" charset="-120"/>
              <a:cs typeface="DFKai-SB" panose="03000509000000000000" charset="-120"/>
            </a:endParaRPr>
          </a:p>
        </p:txBody>
      </p:sp>
    </p:spTree>
    <p:custDataLst>
      <p:tags r:id="rId1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cxnSp>
        <p:nvCxnSpPr>
          <p:cNvPr id="6" name="直线连接符 5"/>
          <p:cNvCxnSpPr/>
          <p:nvPr>
            <p:custDataLst>
              <p:tags r:id="rId4"/>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5"/>
            </p:custDataLst>
          </p:nvPr>
        </p:nvSpPr>
        <p:spPr>
          <a:xfrm>
            <a:off x="342900" y="317500"/>
            <a:ext cx="3911600"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6"/>
            </p:custDataLst>
          </p:nvPr>
        </p:nvSpPr>
        <p:spPr>
          <a:xfrm>
            <a:off x="254000" y="177800"/>
            <a:ext cx="39287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 name="文本框 1"/>
          <p:cNvSpPr txBox="1"/>
          <p:nvPr>
            <p:custDataLst>
              <p:tags r:id="rId7"/>
            </p:custDataLst>
          </p:nvPr>
        </p:nvSpPr>
        <p:spPr>
          <a:xfrm>
            <a:off x="1094105" y="186690"/>
            <a:ext cx="2115820" cy="405765"/>
          </a:xfrm>
          <a:prstGeom prst="rect">
            <a:avLst/>
          </a:prstGeom>
          <a:noFill/>
          <a:ln>
            <a:noFill/>
          </a:ln>
        </p:spPr>
        <p:txBody>
          <a:bodyPr wrap="square" lIns="0" tIns="0" rIns="0" bIns="0" rtlCol="0">
            <a:spAutoFit/>
          </a:bodyPr>
          <a:lstStyle/>
          <a:p>
            <a:pPr algn="dist">
              <a:lnSpc>
                <a:spcPct val="110000"/>
              </a:lnSpc>
            </a:pPr>
            <a:r>
              <a:rPr lang="zh-CN" altLang="en-US" sz="2400" b="1">
                <a:solidFill>
                  <a:schemeClr val="bg1"/>
                </a:solidFill>
                <a:effectLst>
                  <a:outerShdw blurRad="38100" dist="38100" dir="2700000" algn="tl">
                    <a:srgbClr val="000000">
                      <a:alpha val="43137"/>
                    </a:srgbClr>
                  </a:outerShdw>
                </a:effectLst>
                <a:latin typeface="方正兰亭超细黑简体" panose="02000000000000000000" charset="-122"/>
                <a:ea typeface="方正兰亭超细黑简体" panose="02000000000000000000" charset="-122"/>
              </a:rPr>
              <a:t>重难拓展</a:t>
            </a:r>
            <a:endParaRPr lang="zh-CN" altLang="en-US" sz="2400" b="1">
              <a:solidFill>
                <a:schemeClr val="bg1"/>
              </a:solidFill>
              <a:effectLst>
                <a:outerShdw blurRad="38100" dist="38100" dir="2700000" algn="tl">
                  <a:srgbClr val="000000">
                    <a:alpha val="43137"/>
                  </a:srgbClr>
                </a:outerShdw>
              </a:effectLst>
              <a:latin typeface="方正兰亭超细黑简体" panose="02000000000000000000" charset="-122"/>
              <a:ea typeface="方正兰亭超细黑简体" panose="02000000000000000000" charset="-122"/>
            </a:endParaRPr>
          </a:p>
        </p:txBody>
      </p:sp>
      <p:sp>
        <p:nvSpPr>
          <p:cNvPr id="5" name="文本框 4"/>
          <p:cNvSpPr txBox="1"/>
          <p:nvPr>
            <p:custDataLst>
              <p:tags r:id="rId8"/>
            </p:custDataLst>
          </p:nvPr>
        </p:nvSpPr>
        <p:spPr>
          <a:xfrm>
            <a:off x="5245100" y="330200"/>
            <a:ext cx="5085715" cy="460375"/>
          </a:xfrm>
          <a:prstGeom prst="rect">
            <a:avLst/>
          </a:prstGeom>
          <a:noFill/>
        </p:spPr>
        <p:txBody>
          <a:bodyPr wrap="square" rtlCol="0">
            <a:spAutoFit/>
          </a:bodyPr>
          <a:lstStyle/>
          <a:p>
            <a:r>
              <a:rPr lang="en-US" altLang="zh-CN" sz="2400" b="1">
                <a:solidFill>
                  <a:srgbClr val="0E5572"/>
                </a:solidFill>
                <a:uFillTx/>
                <a:latin typeface="黑体" panose="02010609060101010101" charset="-122"/>
                <a:ea typeface="黑体" panose="02010609060101010101" charset="-122"/>
                <a:cs typeface="黑体" panose="02010609060101010101" charset="-122"/>
              </a:rPr>
              <a:t>1</a:t>
            </a:r>
            <a:r>
              <a:rPr lang="zh-CN" altLang="en-US" sz="2400" b="1">
                <a:solidFill>
                  <a:srgbClr val="0E5572"/>
                </a:solidFill>
                <a:uFillTx/>
                <a:latin typeface="黑体" panose="02010609060101010101" charset="-122"/>
                <a:ea typeface="黑体" panose="02010609060101010101" charset="-122"/>
                <a:cs typeface="黑体" panose="02010609060101010101" charset="-122"/>
              </a:rPr>
              <a:t>、民主共和制在中国建立的历程</a:t>
            </a:r>
            <a:endParaRPr lang="zh-CN" altLang="en-US"/>
          </a:p>
        </p:txBody>
      </p:sp>
      <p:sp>
        <p:nvSpPr>
          <p:cNvPr id="12" name="AutoShape 5"/>
          <p:cNvSpPr>
            <a:spLocks noChangeArrowheads="1"/>
          </p:cNvSpPr>
          <p:nvPr>
            <p:custDataLst>
              <p:tags r:id="rId9"/>
            </p:custDataLst>
          </p:nvPr>
        </p:nvSpPr>
        <p:spPr bwMode="auto">
          <a:xfrm>
            <a:off x="-3175" y="958850"/>
            <a:ext cx="11998325" cy="5758815"/>
          </a:xfrm>
          <a:prstGeom prst="roundRect">
            <a:avLst>
              <a:gd name="adj" fmla="val 8185"/>
            </a:avLst>
          </a:prstGeom>
          <a:solidFill>
            <a:srgbClr val="FFFFFF"/>
          </a:solidFill>
          <a:ln w="9525">
            <a:solidFill>
              <a:srgbClr val="000000"/>
            </a:solidFill>
            <a:round/>
          </a:ln>
        </p:spPr>
        <p:txBody>
          <a:bodyPr/>
          <a:lstStyle/>
          <a:p>
            <a:pPr algn="just">
              <a:lnSpc>
                <a:spcPct val="168000"/>
              </a:lnSpc>
            </a:pPr>
            <a:r>
              <a:rPr lang="en-US"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1</a:t>
            </a:r>
            <a:r>
              <a:rPr lang="zh-CN" altLang="en-US" sz="2000" b="1" kern="1200">
                <a:gradFill>
                  <a:gsLst>
                    <a:gs pos="0">
                      <a:srgbClr val="007BD3"/>
                    </a:gs>
                    <a:gs pos="100000">
                      <a:srgbClr val="034373"/>
                    </a:gs>
                  </a:gsLst>
                  <a:lin scaled="0"/>
                </a:gradFill>
                <a:latin typeface="DFKai-SB" panose="03000509000000000000" charset="-120"/>
                <a:ea typeface="宋体" panose="02010600030101010101" pitchFamily="2" charset="-122"/>
                <a:cs typeface="DFKai-SB" panose="03000509000000000000" charset="-120"/>
                <a:sym typeface="+mn-ea"/>
              </a:rPr>
              <a:t>、</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辛亥革命后，建立了</a:t>
            </a:r>
            <a:r>
              <a:rPr lang="zh-CN" altLang="zh-CN" sz="2000" b="1" kern="1200">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中华民国南京临时政府</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，颁布了《中华民国临时约法》，构建了</a:t>
            </a:r>
            <a:r>
              <a:rPr lang="zh-CN" altLang="zh-CN" sz="2000" b="1" kern="1200">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民主共和制的雏形</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a:t>
            </a:r>
            <a:endPar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endParaRPr>
          </a:p>
          <a:p>
            <a:pPr algn="just">
              <a:lnSpc>
                <a:spcPct val="168000"/>
              </a:lnSpc>
            </a:pPr>
            <a:r>
              <a:rPr lang="en-US"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2</a:t>
            </a:r>
            <a:r>
              <a:rPr lang="zh-CN" altLang="en-US" sz="2000" b="1" kern="1200">
                <a:gradFill>
                  <a:gsLst>
                    <a:gs pos="0">
                      <a:srgbClr val="007BD3"/>
                    </a:gs>
                    <a:gs pos="100000">
                      <a:srgbClr val="034373"/>
                    </a:gs>
                  </a:gsLst>
                  <a:lin scaled="0"/>
                </a:gradFill>
                <a:latin typeface="DFKai-SB" panose="03000509000000000000" charset="-120"/>
                <a:ea typeface="宋体" panose="02010600030101010101" pitchFamily="2" charset="-122"/>
                <a:cs typeface="DFKai-SB" panose="03000509000000000000" charset="-120"/>
                <a:sym typeface="+mn-ea"/>
              </a:rPr>
              <a:t>、</a:t>
            </a:r>
            <a:r>
              <a:rPr lang="zh-CN" altLang="zh-CN" sz="2000" b="1" kern="1200">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北洋政府</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建立后，实行专制，独裁，甚至两次复辟帝制，</a:t>
            </a:r>
            <a:r>
              <a:rPr lang="zh-CN" altLang="zh-CN" sz="2000" b="1" kern="1200">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政党政治名存实亡</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，民主共</a:t>
            </a:r>
            <a:r>
              <a:rPr lang="zh-CN" altLang="zh-CN" sz="2000" b="1" kern="1200">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和国徒有虚名</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a:t>
            </a:r>
            <a:endPar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endParaRPr>
          </a:p>
          <a:p>
            <a:pPr algn="just">
              <a:lnSpc>
                <a:spcPct val="168000"/>
              </a:lnSpc>
            </a:pPr>
            <a:r>
              <a:rPr lang="en-US" altLang="zh-CN" sz="2000" b="1" kern="1200">
                <a:gradFill>
                  <a:gsLst>
                    <a:gs pos="0">
                      <a:srgbClr val="007BD3"/>
                    </a:gs>
                    <a:gs pos="100000">
                      <a:srgbClr val="034373"/>
                    </a:gs>
                  </a:gsLst>
                  <a:lin scaled="0"/>
                </a:gradFill>
                <a:latin typeface="DFKai-SB" panose="03000509000000000000" charset="-120"/>
                <a:ea typeface="宋体" panose="02010600030101010101" pitchFamily="2" charset="-122"/>
                <a:cs typeface="DFKai-SB" panose="03000509000000000000" charset="-120"/>
                <a:sym typeface="+mn-ea"/>
              </a:rPr>
              <a:t>3</a:t>
            </a:r>
            <a:r>
              <a:rPr lang="zh-CN" altLang="en-US" sz="2000" b="1" kern="1200">
                <a:gradFill>
                  <a:gsLst>
                    <a:gs pos="0">
                      <a:srgbClr val="007BD3"/>
                    </a:gs>
                    <a:gs pos="100000">
                      <a:srgbClr val="034373"/>
                    </a:gs>
                  </a:gsLst>
                  <a:lin scaled="0"/>
                </a:gradFill>
                <a:latin typeface="DFKai-SB" panose="03000509000000000000" charset="-120"/>
                <a:ea typeface="宋体" panose="02010600030101010101" pitchFamily="2" charset="-122"/>
                <a:cs typeface="DFKai-SB" panose="03000509000000000000" charset="-120"/>
                <a:sym typeface="+mn-ea"/>
              </a:rPr>
              <a:t>、</a:t>
            </a:r>
            <a:r>
              <a:rPr lang="zh-CN" altLang="zh-CN" sz="2000" b="1" kern="1200">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南京国民政府</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建立后，蒋介石表面上以孙中山先生所设想的</a:t>
            </a:r>
            <a:r>
              <a:rPr lang="en-US"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以党治国</a:t>
            </a:r>
            <a:r>
              <a:rPr lang="en-US"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a:t>
            </a:r>
            <a:r>
              <a:rPr lang="en-US"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五权宪法</a:t>
            </a:r>
            <a:r>
              <a:rPr lang="en-US"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等思想为指导来组建政府，实质上其完全背离了孙中山先生的设想，</a:t>
            </a:r>
            <a:r>
              <a:rPr lang="zh-CN" altLang="zh-CN" sz="2000" b="1" kern="1200">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借“训政”之名实行一党专政的独裁统治。</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4、</a:t>
            </a:r>
            <a:r>
              <a:rPr lang="zh-CN" altLang="zh-CN" sz="2000" b="1" kern="1200">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中共</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在</a:t>
            </a:r>
            <a:r>
              <a:rPr lang="zh-CN" altLang="zh-CN" sz="2000" b="1" kern="1200">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革命根据地</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建立的</a:t>
            </a:r>
            <a:r>
              <a:rPr lang="zh-CN" altLang="zh-CN" sz="2000" b="1" kern="1200">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苏维埃政权，</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在</a:t>
            </a:r>
            <a:r>
              <a:rPr lang="zh-CN" altLang="zh-CN" sz="2000" b="1" kern="1200">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抗日根据地</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建立的</a:t>
            </a:r>
            <a:r>
              <a:rPr lang="zh-CN" altLang="zh-CN" sz="2000" b="1" kern="1200">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边区政府</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，在</a:t>
            </a:r>
            <a:r>
              <a:rPr lang="zh-CN" altLang="zh-CN" sz="2000" b="1" kern="1200">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解放区</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建立的</a:t>
            </a:r>
            <a:r>
              <a:rPr lang="zh-CN" altLang="zh-CN" sz="2000" b="1" kern="1200">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人民民主政权</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得到了人民的支持和拥护，这</a:t>
            </a:r>
            <a:r>
              <a:rPr lang="zh-CN" altLang="zh-CN" sz="2000" b="1" kern="1200">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为</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其在全国范围内建立无产阶级领导的以工农联盟为基础的人民民主专政的</a:t>
            </a:r>
            <a:r>
              <a:rPr lang="zh-CN" altLang="zh-CN" sz="2000" b="1" kern="1200">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共和国奠定了基础</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a:t>
            </a:r>
            <a:endPar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endParaRPr>
          </a:p>
          <a:p>
            <a:pPr algn="just">
              <a:lnSpc>
                <a:spcPct val="168000"/>
              </a:lnSpc>
            </a:pPr>
            <a:r>
              <a:rPr lang="en-US"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5</a:t>
            </a:r>
            <a:r>
              <a:rPr lang="zh-CN" altLang="en-US" sz="2000" b="1" kern="1200">
                <a:gradFill>
                  <a:gsLst>
                    <a:gs pos="0">
                      <a:srgbClr val="007BD3"/>
                    </a:gs>
                    <a:gs pos="100000">
                      <a:srgbClr val="034373"/>
                    </a:gs>
                  </a:gsLst>
                  <a:lin scaled="0"/>
                </a:gradFill>
                <a:latin typeface="DFKai-SB" panose="03000509000000000000" charset="-120"/>
                <a:ea typeface="宋体" panose="02010600030101010101" pitchFamily="2" charset="-122"/>
                <a:cs typeface="DFKai-SB" panose="03000509000000000000" charset="-120"/>
                <a:sym typeface="+mn-ea"/>
              </a:rPr>
              <a:t>、</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1949年，</a:t>
            </a:r>
            <a:r>
              <a:rPr lang="zh-CN" altLang="zh-CN" sz="2000" b="1" kern="1200">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中华人民共和国</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成立，</a:t>
            </a:r>
            <a:r>
              <a:rPr lang="zh-CN" altLang="zh-CN" sz="2000" b="1" kern="1200">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民族共和制</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在中国</a:t>
            </a:r>
            <a:r>
              <a:rPr lang="zh-CN" altLang="zh-CN" sz="2000" b="1" kern="1200">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真正建立起来</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，人民当家做主得以实现，人民代表大会制度和中国共产党领导的多党合作和政治协商制度，确保了中国特色社会主义制度体系的完善运行</a:t>
            </a:r>
            <a:r>
              <a:rPr lang="zh-CN" altLang="en-US" sz="2000" b="1" kern="1200">
                <a:gradFill>
                  <a:gsLst>
                    <a:gs pos="0">
                      <a:srgbClr val="007BD3"/>
                    </a:gs>
                    <a:gs pos="100000">
                      <a:srgbClr val="034373"/>
                    </a:gs>
                  </a:gsLst>
                  <a:lin scaled="0"/>
                </a:gradFill>
                <a:latin typeface="DFKai-SB" panose="03000509000000000000" charset="-120"/>
                <a:ea typeface="宋体" panose="02010600030101010101" pitchFamily="2" charset="-122"/>
                <a:cs typeface="DFKai-SB" panose="03000509000000000000" charset="-120"/>
                <a:sym typeface="+mn-ea"/>
              </a:rPr>
              <a:t>。</a:t>
            </a:r>
            <a:endParaRPr lang="zh-CN" altLang="en-US" sz="2000" b="1" kern="1200">
              <a:gradFill>
                <a:gsLst>
                  <a:gs pos="0">
                    <a:srgbClr val="007BD3"/>
                  </a:gs>
                  <a:gs pos="100000">
                    <a:srgbClr val="034373"/>
                  </a:gs>
                </a:gsLst>
                <a:lin scaled="0"/>
              </a:gradFill>
              <a:latin typeface="DFKai-SB" panose="03000509000000000000" charset="-120"/>
              <a:ea typeface="宋体" panose="02010600030101010101" pitchFamily="2" charset="-122"/>
              <a:cs typeface="DFKai-SB" panose="03000509000000000000" charset="-120"/>
              <a:sym typeface="+mn-ea"/>
            </a:endParaRPr>
          </a:p>
        </p:txBody>
      </p:sp>
    </p:spTree>
    <p:custDataLst>
      <p:tags r:id="rId10"/>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576445" y="259080"/>
            <a:ext cx="671703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0E5572"/>
                </a:solidFill>
                <a:uFillTx/>
                <a:latin typeface="黑体" panose="02010609060101010101" charset="-122"/>
                <a:ea typeface="黑体" panose="02010609060101010101" charset="-122"/>
                <a:cs typeface="黑体" panose="02010609060101010101" charset="-122"/>
              </a:rPr>
              <a:t>2.</a:t>
            </a:r>
            <a:r>
              <a:rPr lang="zh-CN" altLang="en-US" sz="2400" b="1" spc="0">
                <a:solidFill>
                  <a:srgbClr val="0E5572"/>
                </a:solidFill>
                <a:uFillTx/>
                <a:latin typeface="黑体" panose="02010609060101010101" charset="-122"/>
                <a:ea typeface="黑体" panose="02010609060101010101" charset="-122"/>
                <a:cs typeface="黑体" panose="02010609060101010101" charset="-122"/>
              </a:rPr>
              <a:t>民主共和制在中国建立的特点</a:t>
            </a:r>
            <a:endParaRPr lang="zh-CN" altLang="en-US" sz="2400" b="1" spc="0">
              <a:solidFill>
                <a:srgbClr val="0E5572"/>
              </a:solidFill>
              <a:uFillTx/>
              <a:latin typeface="黑体" panose="02010609060101010101" charset="-122"/>
              <a:ea typeface="黑体" panose="02010609060101010101" charset="-122"/>
              <a:cs typeface="黑体" panose="02010609060101010101" charset="-122"/>
            </a:endParaRP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3911600"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39287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 name="文本框 1"/>
          <p:cNvSpPr txBox="1"/>
          <p:nvPr>
            <p:custDataLst>
              <p:tags r:id="rId8"/>
            </p:custDataLst>
          </p:nvPr>
        </p:nvSpPr>
        <p:spPr>
          <a:xfrm>
            <a:off x="1597690" y="186688"/>
            <a:ext cx="1224280" cy="405765"/>
          </a:xfrm>
          <a:prstGeom prst="rect">
            <a:avLst/>
          </a:prstGeom>
          <a:noFill/>
          <a:ln>
            <a:noFill/>
          </a:ln>
        </p:spPr>
        <p:txBody>
          <a:bodyPr wrap="none" lIns="0" tIns="0" rIns="0" bIns="0" rtlCol="0">
            <a:spAutoFit/>
          </a:bodyPr>
          <a:lstStyle/>
          <a:p>
            <a:pPr algn="dist">
              <a:lnSpc>
                <a:spcPct val="110000"/>
              </a:lnSpc>
            </a:pPr>
            <a:r>
              <a:rPr lang="zh-CN" altLang="en-US" sz="2400" b="1">
                <a:solidFill>
                  <a:schemeClr val="bg1"/>
                </a:solidFill>
                <a:effectLst>
                  <a:outerShdw blurRad="38100" dist="38100" dir="2700000" algn="tl">
                    <a:srgbClr val="000000">
                      <a:alpha val="43137"/>
                    </a:srgbClr>
                  </a:outerShdw>
                </a:effectLst>
                <a:latin typeface="方正兰亭超细黑简体" panose="02000000000000000000" charset="-122"/>
                <a:ea typeface="方正兰亭超细黑简体" panose="02000000000000000000" charset="-122"/>
              </a:rPr>
              <a:t>重难拓展</a:t>
            </a:r>
            <a:endParaRPr lang="zh-CN" altLang="en-US" sz="2400" b="1">
              <a:solidFill>
                <a:schemeClr val="bg1"/>
              </a:solidFill>
              <a:effectLst>
                <a:outerShdw blurRad="38100" dist="38100" dir="2700000" algn="tl">
                  <a:srgbClr val="000000">
                    <a:alpha val="43137"/>
                  </a:srgbClr>
                </a:outerShdw>
              </a:effectLst>
              <a:latin typeface="方正兰亭超细黑简体" panose="02000000000000000000" charset="-122"/>
              <a:ea typeface="方正兰亭超细黑简体" panose="02000000000000000000" charset="-122"/>
            </a:endParaRPr>
          </a:p>
        </p:txBody>
      </p:sp>
      <p:sp>
        <p:nvSpPr>
          <p:cNvPr id="12" name="AutoShape 5"/>
          <p:cNvSpPr>
            <a:spLocks noChangeArrowheads="1"/>
          </p:cNvSpPr>
          <p:nvPr>
            <p:custDataLst>
              <p:tags r:id="rId9"/>
            </p:custDataLst>
          </p:nvPr>
        </p:nvSpPr>
        <p:spPr bwMode="auto">
          <a:xfrm>
            <a:off x="-17780" y="958850"/>
            <a:ext cx="12228830" cy="5888355"/>
          </a:xfrm>
          <a:prstGeom prst="roundRect">
            <a:avLst>
              <a:gd name="adj" fmla="val 8185"/>
            </a:avLst>
          </a:prstGeom>
          <a:solidFill>
            <a:srgbClr val="FFFFFF"/>
          </a:solidFill>
          <a:ln w="9525">
            <a:solidFill>
              <a:srgbClr val="000000"/>
            </a:solidFill>
            <a:round/>
          </a:ln>
        </p:spPr>
        <p:txBody>
          <a:bodyPr/>
          <a:lstStyle/>
          <a:p>
            <a:pPr algn="just">
              <a:lnSpc>
                <a:spcPct val="168000"/>
              </a:lnSpc>
            </a:pPr>
            <a:r>
              <a:rPr lang="zh-CN" altLang="zh-CN" sz="24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特点：</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1、中国民主制度发展</a:t>
            </a:r>
            <a:r>
              <a:rPr lang="zh-CN" altLang="zh-CN" sz="2000" b="1" kern="1200">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历程曲折、艰难</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，受到国外帝国主义势力、国内封建势力、国民党反对派等政治力量的阻挠。</a:t>
            </a:r>
            <a:endPar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endParaRPr>
          </a:p>
          <a:p>
            <a:pPr algn="just">
              <a:lnSpc>
                <a:spcPct val="168000"/>
              </a:lnSpc>
            </a:pPr>
            <a:r>
              <a:rPr lang="en-US"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      2</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、中国民主制度发展历程经历由追求资产阶级民主政治到社会主义民主政治的发展历程</a:t>
            </a:r>
            <a:endPar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endParaRPr>
          </a:p>
          <a:p>
            <a:pPr algn="just">
              <a:lnSpc>
                <a:spcPct val="168000"/>
              </a:lnSpc>
            </a:pPr>
            <a:r>
              <a:rPr lang="en-US" altLang="zh-CN" sz="2000" b="1" kern="1200">
                <a:solidFill>
                  <a:srgbClr val="FF0000"/>
                </a:solidFill>
                <a:latin typeface="DFKai-SB" panose="03000509000000000000" charset="-120"/>
                <a:ea typeface="DFKai-SB" panose="03000509000000000000" charset="-120"/>
                <a:cs typeface="DFKai-SB" panose="03000509000000000000" charset="-120"/>
                <a:sym typeface="+mn-ea"/>
              </a:rPr>
              <a:t>      </a:t>
            </a:r>
            <a:r>
              <a:rPr lang="en-US"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3、</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中国民主制度发展历程</a:t>
            </a:r>
            <a:r>
              <a:rPr lang="zh-CN" altLang="zh-CN" sz="2000" b="1" kern="1200">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从盲目照搬、学习借鉴西方国家政治制度到逐渐结合自身国情，建立起适合中国国情的共和制</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。辛亥革命后模仿美国建立三权分立的民主共和执政府，但最终失败，后经中国共产党在根据地建立政权的尝试，最终建立起适合中国国情的人民民主专政的共和国。</a:t>
            </a:r>
            <a:endPar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endParaRPr>
          </a:p>
          <a:p>
            <a:pPr algn="just">
              <a:lnSpc>
                <a:spcPct val="168000"/>
              </a:lnSpc>
            </a:pPr>
            <a:r>
              <a:rPr lang="en-US"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     4</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a:t>
            </a:r>
            <a:r>
              <a:rPr lang="zh-CN" altLang="zh-CN" sz="2000" b="1" kern="1200">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民主共和制具有中国基本特色</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。中华人民共和国的政治制度是在历史发展的基础上，在一定思想的指导下缔造起来的，它没</a:t>
            </a:r>
            <a:r>
              <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有采用许多国家实行的“三权分立”体制，而是实行“议行合一”的人民代表大会制度，他实行的并非多党制或一党制，而是共产党领导下的多党合作制。</a:t>
            </a:r>
            <a:endParaRPr lang="zh-CN" altLang="zh-CN" sz="20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endParaRPr>
          </a:p>
          <a:p>
            <a:pPr algn="just">
              <a:lnSpc>
                <a:spcPct val="168000"/>
              </a:lnSpc>
            </a:pPr>
            <a:endParaRPr lang="zh-CN" altLang="zh-CN" sz="2400" b="1" kern="120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endParaRPr>
          </a:p>
        </p:txBody>
      </p:sp>
    </p:spTree>
    <p:custDataLst>
      <p:tags r:id="rId10"/>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cxnSp>
        <p:nvCxnSpPr>
          <p:cNvPr id="6" name="直线连接符 5"/>
          <p:cNvCxnSpPr/>
          <p:nvPr>
            <p:custDataLst>
              <p:tags r:id="rId4"/>
            </p:custDataLst>
          </p:nvPr>
        </p:nvCxnSpPr>
        <p:spPr>
          <a:xfrm>
            <a:off x="0" y="317500"/>
            <a:ext cx="12192000" cy="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5"/>
            </p:custDataLst>
          </p:nvPr>
        </p:nvSpPr>
        <p:spPr>
          <a:xfrm>
            <a:off x="342900" y="317500"/>
            <a:ext cx="1788795"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6"/>
            </p:custDataLst>
          </p:nvPr>
        </p:nvSpPr>
        <p:spPr>
          <a:xfrm>
            <a:off x="254000" y="177800"/>
            <a:ext cx="1805940"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 name="文本框 1"/>
          <p:cNvSpPr txBox="1"/>
          <p:nvPr>
            <p:custDataLst>
              <p:tags r:id="rId7"/>
            </p:custDataLst>
          </p:nvPr>
        </p:nvSpPr>
        <p:spPr>
          <a:xfrm>
            <a:off x="432465" y="177798"/>
            <a:ext cx="1422400" cy="473710"/>
          </a:xfrm>
          <a:prstGeom prst="rect">
            <a:avLst/>
          </a:prstGeom>
          <a:noFill/>
          <a:ln>
            <a:noFill/>
          </a:ln>
        </p:spPr>
        <p:txBody>
          <a:bodyPr wrap="none" lIns="0" tIns="0" rIns="0" bIns="0" rtlCol="0">
            <a:spAutoFit/>
          </a:bodyPr>
          <a:lstStyle/>
          <a:p>
            <a:pPr algn="dist">
              <a:lnSpc>
                <a:spcPct val="110000"/>
              </a:lnSpc>
            </a:pPr>
            <a:r>
              <a:rPr lang="zh-CN" altLang="en-US" sz="2800">
                <a:solidFill>
                  <a:schemeClr val="bg1"/>
                </a:solidFill>
                <a:effectLst>
                  <a:outerShdw blurRad="38100" dist="38100" dir="2700000" algn="tl">
                    <a:srgbClr val="000000">
                      <a:alpha val="43137"/>
                    </a:srgbClr>
                  </a:outerShdw>
                </a:effectLst>
                <a:latin typeface="汉仪大宋简" panose="02010600000101010101" charset="-122"/>
                <a:ea typeface="汉仪大宋简" panose="02010600000101010101" charset="-122"/>
              </a:rPr>
              <a:t>课堂总结</a:t>
            </a:r>
            <a:endParaRPr lang="zh-CN" altLang="en-US" sz="2800">
              <a:solidFill>
                <a:schemeClr val="bg1"/>
              </a:solidFill>
              <a:effectLst>
                <a:outerShdw blurRad="38100" dist="38100" dir="2700000" algn="tl">
                  <a:srgbClr val="000000">
                    <a:alpha val="43137"/>
                  </a:srgbClr>
                </a:outerShdw>
              </a:effectLst>
              <a:latin typeface="汉仪大宋简" panose="02010600000101010101" charset="-122"/>
              <a:ea typeface="汉仪大宋简" panose="02010600000101010101" charset="-122"/>
            </a:endParaRPr>
          </a:p>
        </p:txBody>
      </p:sp>
      <p:grpSp>
        <p:nvGrpSpPr>
          <p:cNvPr id="32" name="组合 31"/>
          <p:cNvGrpSpPr/>
          <p:nvPr>
            <p:custDataLst>
              <p:tags r:id="rId8"/>
            </p:custDataLst>
          </p:nvPr>
        </p:nvGrpSpPr>
        <p:grpSpPr>
          <a:xfrm>
            <a:off x="212800" y="788203"/>
            <a:ext cx="11112825" cy="5331176"/>
            <a:chOff x="461" y="1769"/>
            <a:chExt cx="11846" cy="7748"/>
          </a:xfrm>
        </p:grpSpPr>
        <p:sp>
          <p:nvSpPr>
            <p:cNvPr id="7" name="文本框 6"/>
            <p:cNvSpPr txBox="1"/>
            <p:nvPr>
              <p:custDataLst>
                <p:tags r:id="rId9"/>
              </p:custDataLst>
            </p:nvPr>
          </p:nvSpPr>
          <p:spPr>
            <a:xfrm>
              <a:off x="461" y="2626"/>
              <a:ext cx="663" cy="6891"/>
            </a:xfrm>
            <a:prstGeom prst="rect">
              <a:avLst/>
            </a:prstGeom>
            <a:noFill/>
          </p:spPr>
          <p:txBody>
            <a:bodyPr wrap="square" rtlCol="0" anchor="t">
              <a:spAutoFit/>
            </a:bodyPr>
            <a:lstStyle/>
            <a:p>
              <a:pPr algn="ctr">
                <a:lnSpc>
                  <a:spcPct val="90000"/>
                </a:lnSpc>
              </a:pPr>
              <a:r>
                <a:rPr lang="zh-CN" altLang="en-US" sz="2400" b="1" spc="80">
                  <a:solidFill>
                    <a:schemeClr val="tx1"/>
                  </a:solidFill>
                  <a:effectLst/>
                  <a:uFillTx/>
                  <a:latin typeface="黑体" panose="02010609060101010101" charset="-122"/>
                  <a:ea typeface="黑体" panose="02010609060101010101" charset="-122"/>
                  <a:cs typeface="Arial" panose="020b0604020202020204" pitchFamily="34" charset="0"/>
                  <a:sym typeface="+mn-ea"/>
                </a:rPr>
                <a:t>中国近代至当代政治制度的演变</a:t>
              </a:r>
              <a:endParaRPr lang="zh-CN" altLang="en-US" sz="2400" b="1" spc="80">
                <a:solidFill>
                  <a:schemeClr val="tx1"/>
                </a:solidFill>
                <a:effectLst/>
                <a:uFillTx/>
                <a:latin typeface="黑体" panose="02010609060101010101" charset="-122"/>
                <a:ea typeface="黑体"/>
                <a:cs typeface="Arial" panose="020b0604020202020204" pitchFamily="34" charset="0"/>
                <a:sym typeface="+mn-ea"/>
              </a:endParaRPr>
            </a:p>
          </p:txBody>
        </p:sp>
        <p:sp>
          <p:nvSpPr>
            <p:cNvPr id="8" name="文本框 7"/>
            <p:cNvSpPr txBox="1"/>
            <p:nvPr>
              <p:custDataLst>
                <p:tags r:id="rId10"/>
              </p:custDataLst>
            </p:nvPr>
          </p:nvSpPr>
          <p:spPr>
            <a:xfrm>
              <a:off x="2194" y="2899"/>
              <a:ext cx="4320" cy="590"/>
            </a:xfrm>
            <a:prstGeom prst="rect">
              <a:avLst/>
            </a:prstGeom>
            <a:noFill/>
            <a:ln>
              <a:noFill/>
            </a:ln>
          </p:spPr>
          <p:txBody>
            <a:bodyPr wrap="square" lIns="0" tIns="0" rIns="0" bIns="0" rtlCol="0">
              <a:spAutoFit/>
            </a:bodyPr>
            <a:lstStyle/>
            <a:p>
              <a:pPr algn="just">
                <a:lnSpc>
                  <a:spcPct val="110000"/>
                </a:lnSpc>
              </a:pPr>
              <a:r>
                <a:rPr lang="zh-CN" altLang="en-US" sz="2400">
                  <a:solidFill>
                    <a:schemeClr val="tx1"/>
                  </a:solidFill>
                  <a:effectLst/>
                  <a:latin typeface="黑体" panose="02010609060101010101" charset="-122"/>
                  <a:ea typeface="黑体" panose="02010609060101010101" charset="-122"/>
                </a:rPr>
                <a:t>民国时期的政治制度</a:t>
              </a:r>
              <a:endParaRPr lang="zh-CN" altLang="en-US" sz="2400">
                <a:solidFill>
                  <a:schemeClr val="tx1"/>
                </a:solidFill>
                <a:effectLst/>
                <a:latin typeface="黑体" panose="02010609060101010101" charset="-122"/>
                <a:ea typeface="黑体"/>
              </a:endParaRPr>
            </a:p>
          </p:txBody>
        </p:sp>
        <p:sp>
          <p:nvSpPr>
            <p:cNvPr id="9" name="文本框 8"/>
            <p:cNvSpPr txBox="1"/>
            <p:nvPr>
              <p:custDataLst>
                <p:tags r:id="rId11"/>
              </p:custDataLst>
            </p:nvPr>
          </p:nvSpPr>
          <p:spPr>
            <a:xfrm>
              <a:off x="1751" y="5296"/>
              <a:ext cx="5280" cy="590"/>
            </a:xfrm>
            <a:prstGeom prst="rect">
              <a:avLst/>
            </a:prstGeom>
            <a:noFill/>
            <a:ln>
              <a:noFill/>
            </a:ln>
          </p:spPr>
          <p:txBody>
            <a:bodyPr wrap="square" lIns="0" tIns="0" rIns="0" bIns="0" rtlCol="0">
              <a:spAutoFit/>
            </a:bodyPr>
            <a:lstStyle/>
            <a:p>
              <a:pPr algn="just">
                <a:lnSpc>
                  <a:spcPct val="110000"/>
                </a:lnSpc>
              </a:pPr>
              <a:r>
                <a:rPr lang="zh-CN" altLang="en-US" sz="2400">
                  <a:solidFill>
                    <a:schemeClr val="tx1"/>
                  </a:solidFill>
                  <a:effectLst/>
                  <a:latin typeface="黑体" panose="02010609060101010101" charset="-122"/>
                  <a:ea typeface="黑体" panose="02010609060101010101" charset="-122"/>
                </a:rPr>
                <a:t>中共在根据地的制度探索</a:t>
              </a:r>
              <a:endParaRPr lang="zh-CN" altLang="en-US" sz="2400">
                <a:solidFill>
                  <a:schemeClr val="tx1"/>
                </a:solidFill>
                <a:effectLst/>
                <a:latin typeface="黑体" panose="02010609060101010101" charset="-122"/>
                <a:ea typeface="黑体" panose="02010609060101010101" charset="-122"/>
              </a:endParaRPr>
            </a:p>
          </p:txBody>
        </p:sp>
        <p:sp>
          <p:nvSpPr>
            <p:cNvPr id="11" name="文本框 10"/>
            <p:cNvSpPr txBox="1"/>
            <p:nvPr>
              <p:custDataLst>
                <p:tags r:id="rId12"/>
              </p:custDataLst>
            </p:nvPr>
          </p:nvSpPr>
          <p:spPr>
            <a:xfrm>
              <a:off x="1955" y="8075"/>
              <a:ext cx="4011" cy="590"/>
            </a:xfrm>
            <a:prstGeom prst="rect">
              <a:avLst/>
            </a:prstGeom>
            <a:noFill/>
            <a:ln>
              <a:noFill/>
            </a:ln>
          </p:spPr>
          <p:txBody>
            <a:bodyPr wrap="square" lIns="0" tIns="0" rIns="0" bIns="0" rtlCol="0">
              <a:spAutoFit/>
            </a:bodyPr>
            <a:lstStyle/>
            <a:p>
              <a:pPr algn="just">
                <a:lnSpc>
                  <a:spcPct val="110000"/>
                </a:lnSpc>
              </a:pPr>
              <a:r>
                <a:rPr lang="zh-CN" altLang="en-US" sz="2400">
                  <a:solidFill>
                    <a:schemeClr val="tx1"/>
                  </a:solidFill>
                  <a:effectLst/>
                  <a:latin typeface="黑体" panose="02010609060101010101" charset="-122"/>
                  <a:ea typeface="黑体" panose="02010609060101010101" charset="-122"/>
                </a:rPr>
                <a:t>中华人民共和国的政治制度</a:t>
              </a:r>
              <a:endParaRPr lang="zh-CN" altLang="en-US" sz="2400">
                <a:solidFill>
                  <a:schemeClr val="tx1"/>
                </a:solidFill>
                <a:effectLst/>
                <a:latin typeface="黑体" panose="02010609060101010101" charset="-122"/>
                <a:ea typeface="黑体" panose="02010609060101010101" charset="-122"/>
              </a:endParaRPr>
            </a:p>
          </p:txBody>
        </p:sp>
        <p:sp>
          <p:nvSpPr>
            <p:cNvPr id="12" name="文本框 11"/>
            <p:cNvSpPr txBox="1"/>
            <p:nvPr>
              <p:custDataLst>
                <p:tags r:id="rId13"/>
              </p:custDataLst>
            </p:nvPr>
          </p:nvSpPr>
          <p:spPr>
            <a:xfrm>
              <a:off x="6067" y="1769"/>
              <a:ext cx="6240" cy="590"/>
            </a:xfrm>
            <a:prstGeom prst="rect">
              <a:avLst/>
            </a:prstGeom>
            <a:noFill/>
            <a:ln>
              <a:noFill/>
            </a:ln>
          </p:spPr>
          <p:txBody>
            <a:bodyPr wrap="square" lIns="0" tIns="0" rIns="0" bIns="0" rtlCol="0">
              <a:spAutoFit/>
            </a:bodyPr>
            <a:lstStyle/>
            <a:p>
              <a:pPr algn="just">
                <a:lnSpc>
                  <a:spcPct val="110000"/>
                </a:lnSpc>
              </a:pPr>
              <a:r>
                <a:rPr lang="zh-CN" altLang="en-US" sz="2400">
                  <a:solidFill>
                    <a:schemeClr val="tx1"/>
                  </a:solidFill>
                  <a:effectLst/>
                  <a:latin typeface="黑体" panose="02010609060101010101" charset="-122"/>
                  <a:ea typeface="黑体" panose="02010609060101010101" charset="-122"/>
                </a:rPr>
                <a:t>南京临时政府：初建民主共和制度</a:t>
              </a:r>
              <a:endParaRPr lang="en-US" altLang="zh-CN" sz="2400">
                <a:solidFill>
                  <a:schemeClr val="tx1"/>
                </a:solidFill>
                <a:effectLst/>
                <a:latin typeface="黑体" panose="02010609060101010101" charset="-122"/>
                <a:ea typeface="黑体"/>
              </a:endParaRPr>
            </a:p>
          </p:txBody>
        </p:sp>
        <p:sp>
          <p:nvSpPr>
            <p:cNvPr id="16" name="文本框 15"/>
            <p:cNvSpPr txBox="1"/>
            <p:nvPr>
              <p:custDataLst>
                <p:tags r:id="rId14"/>
              </p:custDataLst>
            </p:nvPr>
          </p:nvSpPr>
          <p:spPr>
            <a:xfrm>
              <a:off x="6109" y="3480"/>
              <a:ext cx="5760" cy="590"/>
            </a:xfrm>
            <a:prstGeom prst="rect">
              <a:avLst/>
            </a:prstGeom>
            <a:noFill/>
            <a:ln>
              <a:noFill/>
            </a:ln>
          </p:spPr>
          <p:txBody>
            <a:bodyPr wrap="square" lIns="0" tIns="0" rIns="0" bIns="0" rtlCol="0">
              <a:spAutoFit/>
            </a:bodyPr>
            <a:lstStyle/>
            <a:p>
              <a:pPr algn="just">
                <a:lnSpc>
                  <a:spcPct val="110000"/>
                </a:lnSpc>
              </a:pPr>
              <a:r>
                <a:rPr lang="zh-CN" altLang="en-US" sz="2400">
                  <a:solidFill>
                    <a:schemeClr val="tx1"/>
                  </a:solidFill>
                  <a:effectLst/>
                  <a:latin typeface="黑体" panose="02010609060101010101" charset="-122"/>
                  <a:ea typeface="黑体" panose="02010609060101010101" charset="-122"/>
                </a:rPr>
                <a:t>南京国民民政府：一党专制</a:t>
              </a:r>
              <a:endParaRPr lang="zh-CN" altLang="en-US" sz="2400">
                <a:solidFill>
                  <a:schemeClr val="tx1"/>
                </a:solidFill>
                <a:effectLst/>
                <a:latin typeface="黑体" panose="02010609060101010101" charset="-122"/>
                <a:ea typeface="黑体" panose="02010609060101010101" charset="-122"/>
              </a:endParaRPr>
            </a:p>
          </p:txBody>
        </p:sp>
        <p:sp>
          <p:nvSpPr>
            <p:cNvPr id="19" name="文本框 18"/>
            <p:cNvSpPr txBox="1"/>
            <p:nvPr>
              <p:custDataLst>
                <p:tags r:id="rId15"/>
              </p:custDataLst>
            </p:nvPr>
          </p:nvSpPr>
          <p:spPr>
            <a:xfrm>
              <a:off x="5944" y="4484"/>
              <a:ext cx="5280" cy="590"/>
            </a:xfrm>
            <a:prstGeom prst="rect">
              <a:avLst/>
            </a:prstGeom>
            <a:noFill/>
            <a:ln>
              <a:noFill/>
            </a:ln>
          </p:spPr>
          <p:txBody>
            <a:bodyPr wrap="square" lIns="0" tIns="0" rIns="0" bIns="0" rtlCol="0">
              <a:spAutoFit/>
            </a:bodyPr>
            <a:lstStyle/>
            <a:p>
              <a:pPr algn="just">
                <a:lnSpc>
                  <a:spcPct val="110000"/>
                </a:lnSpc>
              </a:pPr>
              <a:r>
                <a:rPr lang="zh-CN" altLang="en-US" sz="2400">
                  <a:solidFill>
                    <a:schemeClr val="tx1"/>
                  </a:solidFill>
                  <a:effectLst/>
                  <a:latin typeface="黑体" panose="02010609060101010101" charset="-122"/>
                  <a:ea typeface="黑体" panose="02010609060101010101" charset="-122"/>
                </a:rPr>
                <a:t>革命根据地：建立苏维埃政权</a:t>
              </a:r>
              <a:endParaRPr lang="zh-CN" altLang="en-US" sz="2400">
                <a:solidFill>
                  <a:schemeClr val="tx1"/>
                </a:solidFill>
                <a:effectLst/>
                <a:latin typeface="黑体" panose="02010609060101010101" charset="-122"/>
                <a:ea typeface="黑体" panose="02010609060101010101" charset="-122"/>
              </a:endParaRPr>
            </a:p>
          </p:txBody>
        </p:sp>
        <p:sp>
          <p:nvSpPr>
            <p:cNvPr id="20" name="文本框 19"/>
            <p:cNvSpPr txBox="1"/>
            <p:nvPr>
              <p:custDataLst>
                <p:tags r:id="rId16"/>
              </p:custDataLst>
            </p:nvPr>
          </p:nvSpPr>
          <p:spPr>
            <a:xfrm>
              <a:off x="5963" y="5287"/>
              <a:ext cx="5280" cy="590"/>
            </a:xfrm>
            <a:prstGeom prst="rect">
              <a:avLst/>
            </a:prstGeom>
            <a:noFill/>
            <a:ln>
              <a:noFill/>
            </a:ln>
          </p:spPr>
          <p:txBody>
            <a:bodyPr wrap="square" lIns="0" tIns="0" rIns="0" bIns="0" rtlCol="0">
              <a:spAutoFit/>
            </a:bodyPr>
            <a:lstStyle/>
            <a:p>
              <a:pPr algn="just">
                <a:lnSpc>
                  <a:spcPct val="110000"/>
                </a:lnSpc>
              </a:pPr>
              <a:r>
                <a:rPr lang="zh-CN" altLang="en-US" sz="2400">
                  <a:solidFill>
                    <a:schemeClr val="tx1"/>
                  </a:solidFill>
                  <a:effectLst/>
                  <a:latin typeface="黑体" panose="02010609060101010101" charset="-122"/>
                  <a:ea typeface="黑体" panose="02010609060101010101" charset="-122"/>
                </a:rPr>
                <a:t>抗日根据地：建立边区政府</a:t>
              </a:r>
              <a:endParaRPr lang="zh-CN" altLang="en-US" sz="2400">
                <a:solidFill>
                  <a:schemeClr val="tx1"/>
                </a:solidFill>
                <a:effectLst/>
                <a:latin typeface="黑体" panose="02010609060101010101" charset="-122"/>
                <a:ea typeface="黑体" panose="02010609060101010101" charset="-122"/>
              </a:endParaRPr>
            </a:p>
          </p:txBody>
        </p:sp>
        <p:sp>
          <p:nvSpPr>
            <p:cNvPr id="21" name="文本框 20"/>
            <p:cNvSpPr txBox="1"/>
            <p:nvPr>
              <p:custDataLst>
                <p:tags r:id="rId17"/>
              </p:custDataLst>
            </p:nvPr>
          </p:nvSpPr>
          <p:spPr>
            <a:xfrm>
              <a:off x="5913" y="6207"/>
              <a:ext cx="5280" cy="590"/>
            </a:xfrm>
            <a:prstGeom prst="rect">
              <a:avLst/>
            </a:prstGeom>
            <a:noFill/>
            <a:ln>
              <a:noFill/>
            </a:ln>
          </p:spPr>
          <p:txBody>
            <a:bodyPr wrap="square" lIns="0" tIns="0" rIns="0" bIns="0" rtlCol="0">
              <a:spAutoFit/>
            </a:bodyPr>
            <a:lstStyle/>
            <a:p>
              <a:pPr algn="just">
                <a:lnSpc>
                  <a:spcPct val="110000"/>
                </a:lnSpc>
              </a:pPr>
              <a:r>
                <a:rPr lang="zh-CN" altLang="en-US" sz="2400">
                  <a:solidFill>
                    <a:schemeClr val="tx1"/>
                  </a:solidFill>
                  <a:effectLst/>
                  <a:latin typeface="黑体" panose="02010609060101010101" charset="-122"/>
                  <a:ea typeface="黑体" panose="02010609060101010101" charset="-122"/>
                </a:rPr>
                <a:t>解放区：建立人民民主政权</a:t>
              </a:r>
              <a:endParaRPr lang="zh-CN" altLang="en-US" sz="2400">
                <a:solidFill>
                  <a:schemeClr val="tx1"/>
                </a:solidFill>
                <a:effectLst/>
                <a:latin typeface="黑体" panose="02010609060101010101" charset="-122"/>
                <a:ea typeface="黑体" panose="02010609060101010101" charset="-122"/>
              </a:endParaRPr>
            </a:p>
          </p:txBody>
        </p:sp>
        <p:sp>
          <p:nvSpPr>
            <p:cNvPr id="24" name="文本框 23"/>
            <p:cNvSpPr txBox="1"/>
            <p:nvPr>
              <p:custDataLst>
                <p:tags r:id="rId18"/>
              </p:custDataLst>
            </p:nvPr>
          </p:nvSpPr>
          <p:spPr>
            <a:xfrm>
              <a:off x="6460" y="7332"/>
              <a:ext cx="4320" cy="697"/>
            </a:xfrm>
            <a:prstGeom prst="rect">
              <a:avLst/>
            </a:prstGeom>
            <a:noFill/>
            <a:ln>
              <a:noFill/>
            </a:ln>
          </p:spPr>
          <p:txBody>
            <a:bodyPr wrap="square" lIns="0" tIns="0" rIns="0" bIns="0" rtlCol="0">
              <a:spAutoFit/>
            </a:bodyPr>
            <a:lstStyle/>
            <a:p>
              <a:pPr algn="just">
                <a:lnSpc>
                  <a:spcPct val="130000"/>
                </a:lnSpc>
              </a:pPr>
              <a:r>
                <a:rPr lang="zh-CN" altLang="en-US" sz="2400">
                  <a:solidFill>
                    <a:schemeClr val="tx1"/>
                  </a:solidFill>
                  <a:effectLst/>
                  <a:latin typeface="黑体" panose="02010609060101010101" charset="-122"/>
                  <a:ea typeface="黑体" panose="02010609060101010101" charset="-122"/>
                </a:rPr>
                <a:t>人民代表大会制度</a:t>
              </a:r>
              <a:endParaRPr lang="zh-CN" altLang="en-US" sz="2400">
                <a:solidFill>
                  <a:schemeClr val="tx1"/>
                </a:solidFill>
                <a:effectLst/>
                <a:latin typeface="黑体" panose="02010609060101010101" charset="-122"/>
                <a:ea typeface="黑体" panose="02010609060101010101" charset="-122"/>
              </a:endParaRPr>
            </a:p>
          </p:txBody>
        </p:sp>
        <p:sp>
          <p:nvSpPr>
            <p:cNvPr id="26" name="左大括号 25"/>
            <p:cNvSpPr/>
            <p:nvPr>
              <p:custDataLst>
                <p:tags r:id="rId19"/>
              </p:custDataLst>
            </p:nvPr>
          </p:nvSpPr>
          <p:spPr>
            <a:xfrm>
              <a:off x="5551" y="1877"/>
              <a:ext cx="262" cy="2347"/>
            </a:xfrm>
            <a:prstGeom prst="leftBrace">
              <a:avLst>
                <a:gd name="adj1" fmla="val 44805"/>
                <a:gd name="adj2" fmla="val 50000"/>
              </a:avLst>
            </a:prstGeom>
            <a:ln w="22225"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9" name="左大括号 28"/>
            <p:cNvSpPr/>
            <p:nvPr>
              <p:custDataLst>
                <p:tags r:id="rId20"/>
              </p:custDataLst>
            </p:nvPr>
          </p:nvSpPr>
          <p:spPr>
            <a:xfrm>
              <a:off x="5482" y="4678"/>
              <a:ext cx="308" cy="2001"/>
            </a:xfrm>
            <a:prstGeom prst="leftBrace">
              <a:avLst>
                <a:gd name="adj1" fmla="val 44805"/>
                <a:gd name="adj2" fmla="val 50000"/>
              </a:avLst>
            </a:prstGeom>
            <a:ln w="22225"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0" name="左大括号 29"/>
            <p:cNvSpPr/>
            <p:nvPr>
              <p:custDataLst>
                <p:tags r:id="rId21"/>
              </p:custDataLst>
            </p:nvPr>
          </p:nvSpPr>
          <p:spPr>
            <a:xfrm>
              <a:off x="5920" y="7621"/>
              <a:ext cx="308" cy="1686"/>
            </a:xfrm>
            <a:prstGeom prst="leftBrace">
              <a:avLst>
                <a:gd name="adj1" fmla="val 44805"/>
                <a:gd name="adj2" fmla="val 50000"/>
              </a:avLst>
            </a:prstGeom>
            <a:ln w="22225"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1" name="左大括号 30"/>
            <p:cNvSpPr/>
            <p:nvPr>
              <p:custDataLst>
                <p:tags r:id="rId22"/>
              </p:custDataLst>
            </p:nvPr>
          </p:nvSpPr>
          <p:spPr>
            <a:xfrm>
              <a:off x="1324" y="3238"/>
              <a:ext cx="470" cy="5486"/>
            </a:xfrm>
            <a:prstGeom prst="leftBrace">
              <a:avLst>
                <a:gd name="adj1" fmla="val 44805"/>
                <a:gd name="adj2" fmla="val 50000"/>
              </a:avLst>
            </a:prstGeom>
            <a:ln w="22225"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5" name="文本框 4"/>
          <p:cNvSpPr txBox="1"/>
          <p:nvPr>
            <p:custDataLst>
              <p:tags r:id="rId23"/>
            </p:custDataLst>
          </p:nvPr>
        </p:nvSpPr>
        <p:spPr>
          <a:xfrm>
            <a:off x="5504815" y="1333500"/>
            <a:ext cx="3780155" cy="405765"/>
          </a:xfrm>
          <a:prstGeom prst="rect">
            <a:avLst/>
          </a:prstGeom>
          <a:noFill/>
          <a:ln>
            <a:noFill/>
          </a:ln>
        </p:spPr>
        <p:txBody>
          <a:bodyPr wrap="square" lIns="0" tIns="0" rIns="0" bIns="0" rtlCol="0">
            <a:spAutoFit/>
          </a:bodyPr>
          <a:lstStyle/>
          <a:p>
            <a:pPr algn="just">
              <a:lnSpc>
                <a:spcPct val="110000"/>
              </a:lnSpc>
            </a:pPr>
            <a:r>
              <a:rPr lang="zh-CN" altLang="en-US" sz="2400">
                <a:solidFill>
                  <a:schemeClr val="tx1"/>
                </a:solidFill>
                <a:effectLst/>
                <a:latin typeface="黑体" panose="02010609060101010101" charset="-122"/>
                <a:ea typeface="黑体" panose="02010609060101010101" charset="-122"/>
              </a:rPr>
              <a:t>北洋政府：政党政治</a:t>
            </a:r>
            <a:endParaRPr lang="zh-CN" altLang="en-US" sz="2400">
              <a:solidFill>
                <a:schemeClr val="tx1"/>
              </a:solidFill>
              <a:effectLst/>
              <a:latin typeface="黑体" panose="02010609060101010101" charset="-122"/>
              <a:ea typeface="黑体" panose="02010609060101010101" charset="-122"/>
            </a:endParaRPr>
          </a:p>
        </p:txBody>
      </p:sp>
      <p:sp>
        <p:nvSpPr>
          <p:cNvPr id="10" name="文本框 9"/>
          <p:cNvSpPr txBox="1"/>
          <p:nvPr>
            <p:custDataLst>
              <p:tags r:id="rId24"/>
            </p:custDataLst>
          </p:nvPr>
        </p:nvSpPr>
        <p:spPr>
          <a:xfrm>
            <a:off x="5767705" y="5712460"/>
            <a:ext cx="5949315" cy="479425"/>
          </a:xfrm>
          <a:prstGeom prst="rect">
            <a:avLst/>
          </a:prstGeom>
          <a:noFill/>
          <a:ln>
            <a:noFill/>
          </a:ln>
        </p:spPr>
        <p:txBody>
          <a:bodyPr wrap="square" lIns="0" tIns="0" rIns="0" bIns="0" rtlCol="0">
            <a:spAutoFit/>
          </a:bodyPr>
          <a:lstStyle/>
          <a:p>
            <a:pPr algn="just">
              <a:lnSpc>
                <a:spcPct val="130000"/>
              </a:lnSpc>
            </a:pPr>
            <a:r>
              <a:rPr lang="zh-CN" altLang="en-US" sz="2400">
                <a:solidFill>
                  <a:schemeClr val="tx1"/>
                </a:solidFill>
                <a:effectLst/>
                <a:latin typeface="黑体" panose="02010609060101010101" charset="-122"/>
                <a:ea typeface="黑体" panose="02010609060101010101" charset="-122"/>
              </a:rPr>
              <a:t>中国共产党领导的多党合作和政治协商制度</a:t>
            </a:r>
            <a:endParaRPr lang="zh-CN" altLang="en-US" sz="2400">
              <a:solidFill>
                <a:schemeClr val="tx1"/>
              </a:solidFill>
              <a:effectLst/>
              <a:latin typeface="黑体" panose="02010609060101010101" charset="-122"/>
              <a:ea typeface="黑体" panose="02010609060101010101" charset="-122"/>
            </a:endParaRPr>
          </a:p>
        </p:txBody>
      </p:sp>
      <p:pic>
        <p:nvPicPr>
          <p:cNvPr id="33" name="New picture" hidden="1"/>
          <p:cNvPicPr/>
          <p:nvPr>
            <p:custDataLst>
              <p:tags r:id="rId26"/>
            </p:custDataLst>
          </p:nvPr>
        </p:nvPicPr>
        <p:blipFill>
          <a:blip r:embed="rId25"/>
          <a:stretch>
            <a:fillRect/>
          </a:stretch>
        </p:blipFill>
        <p:spPr>
          <a:xfrm>
            <a:off x="12230100" y="10185400"/>
            <a:ext cx="495300" cy="406400"/>
          </a:xfrm>
          <a:prstGeom prst="cube">
            <a:avLst/>
          </a:prstGeom>
        </p:spPr>
      </p:pic>
    </p:spTree>
    <p:custDataLst>
      <p:tags r:id="rId27"/>
    </p:custDataLst>
  </p:cSld>
  <p:clrMapOvr>
    <a:masterClrMapping/>
  </p:clrMapOvr>
  <p:transition/>
  <p:timing/>
</p:sld>
</file>

<file path=ppt/tags/tag1.xml><?xml version="1.0" encoding="utf-8"?>
<p:tagLst xmlns:p="http://schemas.openxmlformats.org/presentationml/2006/main">
  <p:tag name="AS_UNIQUEID" val="82"/>
</p:tagLst>
</file>

<file path=ppt/tags/tag2.xml><?xml version="1.0" encoding="utf-8"?>
<p:tagLst xmlns:p="http://schemas.openxmlformats.org/presentationml/2006/main">
  <p:tag name="AS_UNIQUEID" val="83"/>
</p:tagLst>
</file>

<file path=ppt/tags/tag3.xml><?xml version="1.0" encoding="utf-8"?>
<p:tagLst xmlns:p="http://schemas.openxmlformats.org/presentationml/2006/main">
  <p:tag name="AS_UNIQUEID" val="84"/>
</p:tagLst>
</file>

<file path=ppt/tags/tag4.xml><?xml version="1.0" encoding="utf-8"?>
<p:tagLst xmlns:p="http://schemas.openxmlformats.org/presentationml/2006/main">
  <p:tag name="AS_UNIQUEID" val="85"/>
</p:tagLst>
</file>

<file path=ppt/tags/tag5.xml><?xml version="1.0" encoding="utf-8"?>
<p:tagLst xmlns:p="http://schemas.openxmlformats.org/presentationml/2006/main">
  <p:tag name="AS_UNIQUEID" val="86"/>
</p:tagLst>
</file>

<file path=ppt/tags/tag6.xml><?xml version="1.0" encoding="utf-8"?>
<p:tagLst xmlns:p="http://schemas.openxmlformats.org/presentationml/2006/main">
  <p:tag name="AS_UNIQUEID" val="87"/>
</p:tagLst>
</file>

<file path=ppt/tags/tag7.xml><?xml version="1.0" encoding="utf-8"?>
<p:tagLst xmlns:p="http://schemas.openxmlformats.org/presentationml/2006/main">
  <p:tag name="AS_UNIQUEID" val="88"/>
</p:tagLst>
</file>

<file path=ppt/tags/tag8.xml><?xml version="1.0" encoding="utf-8"?>
<p:tagLst xmlns:p="http://schemas.openxmlformats.org/presentationml/2006/main">
  <p:tag name="AS_UNIQUEID" val="89"/>
</p:tagLst>
</file>

<file path=ppt/tags/tag9.xml><?xml version="1.0" encoding="utf-8"?>
<p:tagLst xmlns:p="http://schemas.openxmlformats.org/presentationml/2006/main">
  <p:tag name="AS_UNIQUEID" val="90"/>
</p:tagLst>
</file>

<file path=ppt/tags/tag10.xml><?xml version="1.0" encoding="utf-8"?>
<p:tagLst xmlns:p="http://schemas.openxmlformats.org/presentationml/2006/main">
  <p:tag name="AS_UNIQUEID" val="91"/>
</p:tagLst>
</file>

<file path=ppt/tags/tag11.xml><?xml version="1.0" encoding="utf-8"?>
<p:tagLst xmlns:p="http://schemas.openxmlformats.org/presentationml/2006/main">
  <p:tag name="AS_UNIQUEID" val="92"/>
</p:tagLst>
</file>

<file path=ppt/tags/tag12.xml><?xml version="1.0" encoding="utf-8"?>
<p:tagLst xmlns:p="http://schemas.openxmlformats.org/presentationml/2006/main">
  <p:tag name="AS_UNIQUEID" val="93"/>
</p:tagLst>
</file>

<file path=ppt/tags/tag13.xml><?xml version="1.0" encoding="utf-8"?>
<p:tagLst xmlns:p="http://schemas.openxmlformats.org/presentationml/2006/main">
  <p:tag name="AS_UNIQUEID" val="94"/>
</p:tagLst>
</file>

<file path=ppt/tags/tag14.xml><?xml version="1.0" encoding="utf-8"?>
<p:tagLst xmlns:p="http://schemas.openxmlformats.org/presentationml/2006/main">
  <p:tag name="AS_UNIQUEID" val="95"/>
</p:tagLst>
</file>

<file path=ppt/tags/tag15.xml><?xml version="1.0" encoding="utf-8"?>
<p:tagLst xmlns:p="http://schemas.openxmlformats.org/presentationml/2006/main">
  <p:tag name="AS_UNIQUEID" val="96"/>
</p:tagLst>
</file>

<file path=ppt/tags/tag16.xml><?xml version="1.0" encoding="utf-8"?>
<p:tagLst xmlns:p="http://schemas.openxmlformats.org/presentationml/2006/main">
  <p:tag name="AS_UNIQUEID" val="97"/>
</p:tagLst>
</file>

<file path=ppt/tags/tag17.xml><?xml version="1.0" encoding="utf-8"?>
<p:tagLst xmlns:p="http://schemas.openxmlformats.org/presentationml/2006/main">
  <p:tag name="AS_UNIQUEID" val="98"/>
</p:tagLst>
</file>

<file path=ppt/tags/tag18.xml><?xml version="1.0" encoding="utf-8"?>
<p:tagLst xmlns:p="http://schemas.openxmlformats.org/presentationml/2006/main">
  <p:tag name="AS_UNIQUEID" val="99"/>
</p:tagLst>
</file>

<file path=ppt/tags/tag19.xml><?xml version="1.0" encoding="utf-8"?>
<p:tagLst xmlns:p="http://schemas.openxmlformats.org/presentationml/2006/main">
  <p:tag name="AS_UNIQUEID" val="100"/>
</p:tagLst>
</file>

<file path=ppt/tags/tag20.xml><?xml version="1.0" encoding="utf-8"?>
<p:tagLst xmlns:p="http://schemas.openxmlformats.org/presentationml/2006/main">
  <p:tag name="AS_UNIQUEID" val="101"/>
</p:tagLst>
</file>

<file path=ppt/tags/tag21.xml><?xml version="1.0" encoding="utf-8"?>
<p:tagLst xmlns:p="http://schemas.openxmlformats.org/presentationml/2006/main">
  <p:tag name="AS_UNIQUEID" val="102"/>
</p:tagLst>
</file>

<file path=ppt/tags/tag22.xml><?xml version="1.0" encoding="utf-8"?>
<p:tagLst xmlns:p="http://schemas.openxmlformats.org/presentationml/2006/main">
  <p:tag name="AS_UNIQUEID" val="103"/>
</p:tagLst>
</file>

<file path=ppt/tags/tag23.xml><?xml version="1.0" encoding="utf-8"?>
<p:tagLst xmlns:p="http://schemas.openxmlformats.org/presentationml/2006/main">
  <p:tag name="AS_UNIQUEID" val="104"/>
</p:tagLst>
</file>

<file path=ppt/tags/tag24.xml><?xml version="1.0" encoding="utf-8"?>
<p:tagLst xmlns:p="http://schemas.openxmlformats.org/presentationml/2006/main">
  <p:tag name="AS_UNIQUEID" val="105"/>
</p:tagLst>
</file>

<file path=ppt/tags/tag25.xml><?xml version="1.0" encoding="utf-8"?>
<p:tagLst xmlns:p="http://schemas.openxmlformats.org/presentationml/2006/main">
  <p:tag name="AS_UNIQUEID" val="106"/>
</p:tagLst>
</file>

<file path=ppt/tags/tag26.xml><?xml version="1.0" encoding="utf-8"?>
<p:tagLst xmlns:p="http://schemas.openxmlformats.org/presentationml/2006/main">
  <p:tag name="AS_UNIQUEID" val="107"/>
</p:tagLst>
</file>

<file path=ppt/tags/tag27.xml><?xml version="1.0" encoding="utf-8"?>
<p:tagLst xmlns:p="http://schemas.openxmlformats.org/presentationml/2006/main">
  <p:tag name="AS_UNIQUEID" val="108"/>
</p:tagLst>
</file>

<file path=ppt/tags/tag28.xml><?xml version="1.0" encoding="utf-8"?>
<p:tagLst xmlns:p="http://schemas.openxmlformats.org/presentationml/2006/main">
  <p:tag name="AS_UNIQUEID" val="109"/>
</p:tagLst>
</file>

<file path=ppt/tags/tag29.xml><?xml version="1.0" encoding="utf-8"?>
<p:tagLst xmlns:p="http://schemas.openxmlformats.org/presentationml/2006/main">
  <p:tag name="AS_UNIQUEID" val="110"/>
</p:tagLst>
</file>

<file path=ppt/tags/tag30.xml><?xml version="1.0" encoding="utf-8"?>
<p:tagLst xmlns:p="http://schemas.openxmlformats.org/presentationml/2006/main">
  <p:tag name="AS_UNIQUEID" val="111"/>
</p:tagLst>
</file>

<file path=ppt/tags/tag31.xml><?xml version="1.0" encoding="utf-8"?>
<p:tagLst xmlns:p="http://schemas.openxmlformats.org/presentationml/2006/main">
  <p:tag name="AS_UNIQUEID" val="112"/>
</p:tagLst>
</file>

<file path=ppt/tags/tag32.xml><?xml version="1.0" encoding="utf-8"?>
<p:tagLst xmlns:p="http://schemas.openxmlformats.org/presentationml/2006/main">
  <p:tag name="AS_UNIQUEID" val="113"/>
</p:tagLst>
</file>

<file path=ppt/tags/tag33.xml><?xml version="1.0" encoding="utf-8"?>
<p:tagLst xmlns:p="http://schemas.openxmlformats.org/presentationml/2006/main">
  <p:tag name="AS_UNIQUEID" val="114"/>
</p:tagLst>
</file>

<file path=ppt/tags/tag34.xml><?xml version="1.0" encoding="utf-8"?>
<p:tagLst xmlns:p="http://schemas.openxmlformats.org/presentationml/2006/main">
  <p:tag name="AS_UNIQUEID" val="115"/>
</p:tagLst>
</file>

<file path=ppt/tags/tag35.xml><?xml version="1.0" encoding="utf-8"?>
<p:tagLst xmlns:p="http://schemas.openxmlformats.org/presentationml/2006/main">
  <p:tag name="AS_UNIQUEID" val="116"/>
</p:tagLst>
</file>

<file path=ppt/tags/tag36.xml><?xml version="1.0" encoding="utf-8"?>
<p:tagLst xmlns:p="http://schemas.openxmlformats.org/presentationml/2006/main">
  <p:tag name="AS_UNIQUEID" val="117"/>
</p:tagLst>
</file>

<file path=ppt/tags/tag37.xml><?xml version="1.0" encoding="utf-8"?>
<p:tagLst xmlns:p="http://schemas.openxmlformats.org/presentationml/2006/main">
  <p:tag name="AS_UNIQUEID" val="118"/>
</p:tagLst>
</file>

<file path=ppt/tags/tag38.xml><?xml version="1.0" encoding="utf-8"?>
<p:tagLst xmlns:p="http://schemas.openxmlformats.org/presentationml/2006/main">
  <p:tag name="AS_UNIQUEID" val="119"/>
</p:tagLst>
</file>

<file path=ppt/tags/tag39.xml><?xml version="1.0" encoding="utf-8"?>
<p:tagLst xmlns:p="http://schemas.openxmlformats.org/presentationml/2006/main">
  <p:tag name="AS_UNIQUEID" val="120"/>
</p:tagLst>
</file>

<file path=ppt/tags/tag40.xml><?xml version="1.0" encoding="utf-8"?>
<p:tagLst xmlns:p="http://schemas.openxmlformats.org/presentationml/2006/main">
  <p:tag name="AS_UNIQUEID" val="121"/>
</p:tagLst>
</file>

<file path=ppt/tags/tag41.xml><?xml version="1.0" encoding="utf-8"?>
<p:tagLst xmlns:p="http://schemas.openxmlformats.org/presentationml/2006/main">
  <p:tag name="AS_UNIQUEID" val="122"/>
</p:tagLst>
</file>

<file path=ppt/tags/tag42.xml><?xml version="1.0" encoding="utf-8"?>
<p:tagLst xmlns:p="http://schemas.openxmlformats.org/presentationml/2006/main">
  <p:tag name="AS_UNIQUEID" val="123"/>
</p:tagLst>
</file>

<file path=ppt/tags/tag43.xml><?xml version="1.0" encoding="utf-8"?>
<p:tagLst xmlns:p="http://schemas.openxmlformats.org/presentationml/2006/main">
  <p:tag name="AS_UNIQUEID" val="124"/>
</p:tagLst>
</file>

<file path=ppt/tags/tag44.xml><?xml version="1.0" encoding="utf-8"?>
<p:tagLst xmlns:p="http://schemas.openxmlformats.org/presentationml/2006/main">
  <p:tag name="AS_UNIQUEID" val="125"/>
</p:tagLst>
</file>

<file path=ppt/tags/tag45.xml><?xml version="1.0" encoding="utf-8"?>
<p:tagLst xmlns:p="http://schemas.openxmlformats.org/presentationml/2006/main">
  <p:tag name="AS_UNIQUEID" val="126"/>
</p:tagLst>
</file>

<file path=ppt/tags/tag46.xml><?xml version="1.0" encoding="utf-8"?>
<p:tagLst xmlns:p="http://schemas.openxmlformats.org/presentationml/2006/main">
  <p:tag name="AS_UNIQUEID" val="127"/>
</p:tagLst>
</file>

<file path=ppt/tags/tag47.xml><?xml version="1.0" encoding="utf-8"?>
<p:tagLst xmlns:p="http://schemas.openxmlformats.org/presentationml/2006/main">
  <p:tag name="AS_UNIQUEID" val="128"/>
</p:tagLst>
</file>

<file path=ppt/tags/tag48.xml><?xml version="1.0" encoding="utf-8"?>
<p:tagLst xmlns:p="http://schemas.openxmlformats.org/presentationml/2006/main">
  <p:tag name="AS_UNIQUEID" val="129"/>
</p:tagLst>
</file>

<file path=ppt/tags/tag49.xml><?xml version="1.0" encoding="utf-8"?>
<p:tagLst xmlns:p="http://schemas.openxmlformats.org/presentationml/2006/main">
  <p:tag name="AS_UNIQUEID" val="130"/>
</p:tagLst>
</file>

<file path=ppt/tags/tag50.xml><?xml version="1.0" encoding="utf-8"?>
<p:tagLst xmlns:p="http://schemas.openxmlformats.org/presentationml/2006/main">
  <p:tag name="AS_UNIQUEID" val="131"/>
</p:tagLst>
</file>

<file path=ppt/tags/tag51.xml><?xml version="1.0" encoding="utf-8"?>
<p:tagLst xmlns:p="http://schemas.openxmlformats.org/presentationml/2006/main">
  <p:tag name="AS_UNIQUEID" val="132"/>
</p:tagLst>
</file>

<file path=ppt/tags/tag52.xml><?xml version="1.0" encoding="utf-8"?>
<p:tagLst xmlns:p="http://schemas.openxmlformats.org/presentationml/2006/main">
  <p:tag name="AS_UNIQUEID" val="133"/>
</p:tagLst>
</file>

<file path=ppt/tags/tag53.xml><?xml version="1.0" encoding="utf-8"?>
<p:tagLst xmlns:p="http://schemas.openxmlformats.org/presentationml/2006/main">
  <p:tag name="AS_UNIQUEID" val="134"/>
</p:tagLst>
</file>

<file path=ppt/tags/tag54.xml><?xml version="1.0" encoding="utf-8"?>
<p:tagLst xmlns:p="http://schemas.openxmlformats.org/presentationml/2006/main">
  <p:tag name="AS_UNIQUEID" val="135"/>
</p:tagLst>
</file>

<file path=ppt/tags/tag55.xml><?xml version="1.0" encoding="utf-8"?>
<p:tagLst xmlns:p="http://schemas.openxmlformats.org/presentationml/2006/main">
  <p:tag name="AS_UNIQUEID" val="136"/>
</p:tagLst>
</file>

<file path=ppt/tags/tag56.xml><?xml version="1.0" encoding="utf-8"?>
<p:tagLst xmlns:p="http://schemas.openxmlformats.org/presentationml/2006/main">
  <p:tag name="AS_UNIQUEID" val="137"/>
</p:tagLst>
</file>

<file path=ppt/tags/tag57.xml><?xml version="1.0" encoding="utf-8"?>
<p:tagLst xmlns:p="http://schemas.openxmlformats.org/presentationml/2006/main">
  <p:tag name="AS_UNIQUEID" val="138"/>
</p:tagLst>
</file>

<file path=ppt/tags/tag58.xml><?xml version="1.0" encoding="utf-8"?>
<p:tagLst xmlns:p="http://schemas.openxmlformats.org/presentationml/2006/main">
  <p:tag name="AS_UNIQUEID" val="139"/>
</p:tagLst>
</file>

<file path=ppt/tags/tag59.xml><?xml version="1.0" encoding="utf-8"?>
<p:tagLst xmlns:p="http://schemas.openxmlformats.org/presentationml/2006/main">
  <p:tag name="AS_UNIQUEID" val="140"/>
</p:tagLst>
</file>

<file path=ppt/tags/tag60.xml><?xml version="1.0" encoding="utf-8"?>
<p:tagLst xmlns:p="http://schemas.openxmlformats.org/presentationml/2006/main">
  <p:tag name="AS_UNIQUEID" val="141"/>
</p:tagLst>
</file>

<file path=ppt/tags/tag61.xml><?xml version="1.0" encoding="utf-8"?>
<p:tagLst xmlns:p="http://schemas.openxmlformats.org/presentationml/2006/main">
  <p:tag name="AS_UNIQUEID" val="142"/>
</p:tagLst>
</file>

<file path=ppt/tags/tag62.xml><?xml version="1.0" encoding="utf-8"?>
<p:tagLst xmlns:p="http://schemas.openxmlformats.org/presentationml/2006/main">
  <p:tag name="AS_UNIQUEID" val="143"/>
</p:tagLst>
</file>

<file path=ppt/tags/tag63.xml><?xml version="1.0" encoding="utf-8"?>
<p:tagLst xmlns:p="http://schemas.openxmlformats.org/presentationml/2006/main">
  <p:tag name="AS_UNIQUEID" val="144"/>
</p:tagLst>
</file>

<file path=ppt/tags/tag64.xml><?xml version="1.0" encoding="utf-8"?>
<p:tagLst xmlns:p="http://schemas.openxmlformats.org/presentationml/2006/main">
  <p:tag name="AS_UNIQUEID" val="145"/>
</p:tagLst>
</file>

<file path=ppt/tags/tag65.xml><?xml version="1.0" encoding="utf-8"?>
<p:tagLst xmlns:p="http://schemas.openxmlformats.org/presentationml/2006/main">
  <p:tag name="AS_UNIQUEID" val="146"/>
</p:tagLst>
</file>

<file path=ppt/tags/tag66.xml><?xml version="1.0" encoding="utf-8"?>
<p:tagLst xmlns:p="http://schemas.openxmlformats.org/presentationml/2006/main">
  <p:tag name="AS_UNIQUEID" val="147"/>
</p:tagLst>
</file>

<file path=ppt/tags/tag67.xml><?xml version="1.0" encoding="utf-8"?>
<p:tagLst xmlns:p="http://schemas.openxmlformats.org/presentationml/2006/main">
  <p:tag name="AS_UNIQUEID" val="148"/>
</p:tagLst>
</file>

<file path=ppt/tags/tag68.xml><?xml version="1.0" encoding="utf-8"?>
<p:tagLst xmlns:p="http://schemas.openxmlformats.org/presentationml/2006/main">
  <p:tag name="AS_UNIQUEID" val="149"/>
</p:tagLst>
</file>

<file path=ppt/tags/tag69.xml><?xml version="1.0" encoding="utf-8"?>
<p:tagLst xmlns:p="http://schemas.openxmlformats.org/presentationml/2006/main">
  <p:tag name="AS_UNIQUEID" val="150"/>
</p:tagLst>
</file>

<file path=ppt/tags/tag70.xml><?xml version="1.0" encoding="utf-8"?>
<p:tagLst xmlns:p="http://schemas.openxmlformats.org/presentationml/2006/main">
  <p:tag name="AS_UNIQUEID" val="151"/>
</p:tagLst>
</file>

<file path=ppt/tags/tag71.xml><?xml version="1.0" encoding="utf-8"?>
<p:tagLst xmlns:p="http://schemas.openxmlformats.org/presentationml/2006/main">
  <p:tag name="AS_UNIQUEID" val="152"/>
</p:tagLst>
</file>

<file path=ppt/tags/tag72.xml><?xml version="1.0" encoding="utf-8"?>
<p:tagLst xmlns:p="http://schemas.openxmlformats.org/presentationml/2006/main">
  <p:tag name="AS_UNIQUEID" val="153"/>
</p:tagLst>
</file>

<file path=ppt/tags/tag73.xml><?xml version="1.0" encoding="utf-8"?>
<p:tagLst xmlns:p="http://schemas.openxmlformats.org/presentationml/2006/main">
  <p:tag name="AS_UNIQUEID" val="154"/>
</p:tagLst>
</file>

<file path=ppt/tags/tag74.xml><?xml version="1.0" encoding="utf-8"?>
<p:tagLst xmlns:p="http://schemas.openxmlformats.org/presentationml/2006/main">
  <p:tag name="AS_UNIQUEID" val="155"/>
</p:tagLst>
</file>

<file path=ppt/tags/tag75.xml><?xml version="1.0" encoding="utf-8"?>
<p:tagLst xmlns:p="http://schemas.openxmlformats.org/presentationml/2006/main">
  <p:tag name="AS_UNIQUEID" val="156"/>
</p:tagLst>
</file>

<file path=ppt/tags/tag76.xml><?xml version="1.0" encoding="utf-8"?>
<p:tagLst xmlns:p="http://schemas.openxmlformats.org/presentationml/2006/main">
  <p:tag name="AS_UNIQUEID" val="157"/>
</p:tagLst>
</file>

<file path=ppt/tags/tag77.xml><?xml version="1.0" encoding="utf-8"?>
<p:tagLst xmlns:p="http://schemas.openxmlformats.org/presentationml/2006/main">
  <p:tag name="AS_UNIQUEID" val="158"/>
  <p:tag name="KSO_WM_BEAUTIFY_FLAG" val="#wm#"/>
  <p:tag name="KSO_WM_TAG_VERSION" val="1.0"/>
  <p:tag name="KSO_WM_UNIT_COLOR_SCHEME_PARENT_PAGE" val="2_1"/>
  <p:tag name="KSO_WM_UNIT_COLOR_SCHEME_SHAPE_ID" val="2"/>
  <p:tag name="KSO_WM_UNIT_COMPATIBLE" val="0"/>
  <p:tag name="KSO_WM_UNIT_DIAGRAM_ISNUMVISUAL" val="0"/>
  <p:tag name="KSO_WM_UNIT_DIAGRAM_ISREFERUNIT" val="0"/>
  <p:tag name="KSO_WM_UNIT_HIGHLIGHT" val="0"/>
  <p:tag name="KSO_WM_UNIT_ID" val="_1**"/>
  <p:tag name="KSO_WM_UNIT_LAYERLEVEL" val="1"/>
</p:tagLst>
</file>

<file path=ppt/tags/tag78.xml><?xml version="1.0" encoding="utf-8"?>
<p:tagLst xmlns:p="http://schemas.openxmlformats.org/presentationml/2006/main">
  <p:tag name="AS_UNIQUEID" val="159"/>
  <p:tag name="KSO_WM_BEAUTIFY_FLAG" val="#wm#"/>
  <p:tag name="KSO_WM_TAG_VERSION" val="1.0"/>
  <p:tag name="KSO_WM_UNIT_COLOR_SCHEME_PARENT_PAGE" val="2_1"/>
  <p:tag name="KSO_WM_UNIT_COLOR_SCHEME_SHAPE_ID" val="3"/>
  <p:tag name="KSO_WM_UNIT_COMPATIBLE" val="0"/>
  <p:tag name="KSO_WM_UNIT_DIAGRAM_ISNUMVISUAL" val="0"/>
  <p:tag name="KSO_WM_UNIT_DIAGRAM_ISREFERUNIT" val="0"/>
  <p:tag name="KSO_WM_UNIT_HIGHLIGHT" val="0"/>
  <p:tag name="KSO_WM_UNIT_ID" val="_1**"/>
  <p:tag name="KSO_WM_UNIT_LAYERLEVEL" val="1"/>
</p:tagLst>
</file>

<file path=ppt/tags/tag79.xml><?xml version="1.0" encoding="utf-8"?>
<p:tagLst xmlns:p="http://schemas.openxmlformats.org/presentationml/2006/main">
  <p:tag name="AS_UNIQUEID" val="160"/>
  <p:tag name="KSO_WM_BEAUTIFY_FLAG" val="#wm#"/>
  <p:tag name="KSO_WM_TAG_VERSION" val="1.0"/>
  <p:tag name="KSO_WM_UNIT_COLOR_SCHEME_PARENT_PAGE" val="2_1"/>
  <p:tag name="KSO_WM_UNIT_COLOR_SCHEME_SHAPE_ID" val="16"/>
  <p:tag name="KSO_WM_UNIT_COMPATIBLE" val="0"/>
  <p:tag name="KSO_WM_UNIT_DIAGRAM_ISNUMVISUAL" val="0"/>
  <p:tag name="KSO_WM_UNIT_DIAGRAM_ISREFERUNIT" val="0"/>
  <p:tag name="KSO_WM_UNIT_HIGHLIGHT" val="0"/>
  <p:tag name="KSO_WM_UNIT_ID" val="_1**"/>
  <p:tag name="KSO_WM_UNIT_LAYERLEVEL" val="1"/>
</p:tagLst>
</file>

<file path=ppt/tags/tag80.xml><?xml version="1.0" encoding="utf-8"?>
<p:tagLst xmlns:p="http://schemas.openxmlformats.org/presentationml/2006/main">
  <p:tag name="AS_UNIQUEID" val="161"/>
  <p:tag name="KSO_WM_BEAUTIFY_FLAG" val="#wm#"/>
  <p:tag name="KSO_WM_TAG_VERSION" val="1.0"/>
  <p:tag name="KSO_WM_UNIT_COLOR_SCHEME_PARENT_PAGE" val="2_1"/>
  <p:tag name="KSO_WM_UNIT_COLOR_SCHEME_SHAPE_ID" val="17"/>
  <p:tag name="KSO_WM_UNIT_COMPATIBLE" val="0"/>
  <p:tag name="KSO_WM_UNIT_DIAGRAM_ISNUMVISUAL" val="0"/>
  <p:tag name="KSO_WM_UNIT_DIAGRAM_ISREFERUNIT" val="0"/>
  <p:tag name="KSO_WM_UNIT_HIGHLIGHT" val="0"/>
  <p:tag name="KSO_WM_UNIT_ID" val="_1**"/>
  <p:tag name="KSO_WM_UNIT_LAYERLEVEL" val="1"/>
</p:tagLst>
</file>

<file path=ppt/tags/tag81.xml><?xml version="1.0" encoding="utf-8"?>
<p:tagLst xmlns:p="http://schemas.openxmlformats.org/presentationml/2006/main">
  <p:tag name="AS_UNIQUEID" val="162"/>
  <p:tag name="KSO_WM_BEAUTIFY_FLAG" val="#wm#"/>
  <p:tag name="KSO_WM_TAG_VERSION" val="1.0"/>
  <p:tag name="KSO_WM_UNIT_COLOR_SCHEME_PARENT_PAGE" val="2_1"/>
  <p:tag name="KSO_WM_UNIT_COLOR_SCHEME_SHAPE_ID" val="18"/>
  <p:tag name="KSO_WM_UNIT_COMPATIBLE" val="0"/>
  <p:tag name="KSO_WM_UNIT_DIAGRAM_ISNUMVISUAL" val="0"/>
  <p:tag name="KSO_WM_UNIT_DIAGRAM_ISREFERUNIT" val="0"/>
  <p:tag name="KSO_WM_UNIT_HIGHLIGHT" val="0"/>
  <p:tag name="KSO_WM_UNIT_ID" val="_1**"/>
  <p:tag name="KSO_WM_UNIT_LAYERLEVEL" val="1"/>
</p:tagLst>
</file>

<file path=ppt/tags/tag82.xml><?xml version="1.0" encoding="utf-8"?>
<p:tagLst xmlns:p="http://schemas.openxmlformats.org/presentationml/2006/main">
  <p:tag name="AS_UNIQUEID" val="163"/>
  <p:tag name="KSO_WM_SLIDE_COLORSCHEME_VERSION" val="3.2"/>
  <p:tag name="KSO_WM_UNIT_COLOR_SCHEME_PARENT_PAGE" val="2_1"/>
  <p:tag name="KSO_WM_UNIT_COLOR_SCHEME_SHAPE_ID" val="4"/>
</p:tagLst>
</file>

<file path=ppt/tags/tag83.xml><?xml version="1.0" encoding="utf-8"?>
<p:tagLst xmlns:p="http://schemas.openxmlformats.org/presentationml/2006/main">
  <p:tag name="AS_UNIQUEID" val="164"/>
</p:tagLst>
</file>

<file path=ppt/tags/tag84.xml><?xml version="1.0" encoding="utf-8"?>
<p:tagLst xmlns:p="http://schemas.openxmlformats.org/presentationml/2006/main">
  <p:tag name="AS_UNIQUEID" val="165"/>
  <p:tag name="KSO_WM_BEAUTIFY_FLAG" val="#wm#"/>
  <p:tag name="KSO_WM_TAG_VERSION" val="1.0"/>
  <p:tag name="KSO_WM_UNIT_COLOR_SCHEME_PARENT_PAGE" val="2_2"/>
  <p:tag name="KSO_WM_UNIT_COLOR_SCHEME_SHAPE_ID" val="2"/>
  <p:tag name="KSO_WM_UNIT_COMPATIBLE" val="0"/>
  <p:tag name="KSO_WM_UNIT_DIAGRAM_ISNUMVISUAL" val="0"/>
  <p:tag name="KSO_WM_UNIT_DIAGRAM_ISREFERUNIT" val="0"/>
  <p:tag name="KSO_WM_UNIT_HIGHLIGHT" val="0"/>
  <p:tag name="KSO_WM_UNIT_ID" val="_2**"/>
  <p:tag name="KSO_WM_UNIT_LAYERLEVEL" val="1"/>
</p:tagLst>
</file>

<file path=ppt/tags/tag85.xml><?xml version="1.0" encoding="utf-8"?>
<p:tagLst xmlns:p="http://schemas.openxmlformats.org/presentationml/2006/main">
  <p:tag name="AS_UNIQUEID" val="166"/>
  <p:tag name="KSO_WM_BEAUTIFY_FLAG" val="#wm#"/>
  <p:tag name="KSO_WM_TAG_VERSION" val="1.0"/>
  <p:tag name="KSO_WM_UNIT_COLOR_SCHEME_PARENT_PAGE" val="2_2"/>
  <p:tag name="KSO_WM_UNIT_COLOR_SCHEME_SHAPE_ID" val="3"/>
  <p:tag name="KSO_WM_UNIT_COMPATIBLE" val="0"/>
  <p:tag name="KSO_WM_UNIT_DIAGRAM_ISNUMVISUAL" val="0"/>
  <p:tag name="KSO_WM_UNIT_DIAGRAM_ISREFERUNIT" val="0"/>
  <p:tag name="KSO_WM_UNIT_HIGHLIGHT" val="0"/>
  <p:tag name="KSO_WM_UNIT_ID" val="_2**"/>
  <p:tag name="KSO_WM_UNIT_LAYERLEVEL" val="1"/>
</p:tagLst>
</file>

<file path=ppt/tags/tag86.xml><?xml version="1.0" encoding="utf-8"?>
<p:tagLst xmlns:p="http://schemas.openxmlformats.org/presentationml/2006/main">
  <p:tag name="AS_UNIQUEID" val="167"/>
  <p:tag name="KSO_WM_BEAUTIFY_FLAG" val="#wm#"/>
  <p:tag name="KSO_WM_TAG_VERSION" val="1.0"/>
  <p:tag name="KSO_WM_UNIT_COLOR_SCHEME_PARENT_PAGE" val="2_2"/>
  <p:tag name="KSO_WM_UNIT_COLOR_SCHEME_SHAPE_ID" val="4"/>
  <p:tag name="KSO_WM_UNIT_COMPATIBLE" val="0"/>
  <p:tag name="KSO_WM_UNIT_DIAGRAM_ISNUMVISUAL" val="0"/>
  <p:tag name="KSO_WM_UNIT_DIAGRAM_ISREFERUNIT" val="0"/>
  <p:tag name="KSO_WM_UNIT_HIGHLIGHT" val="0"/>
  <p:tag name="KSO_WM_UNIT_ID" val="_2**"/>
  <p:tag name="KSO_WM_UNIT_LAYERLEVEL" val="1"/>
</p:tagLst>
</file>

<file path=ppt/tags/tag87.xml><?xml version="1.0" encoding="utf-8"?>
<p:tagLst xmlns:p="http://schemas.openxmlformats.org/presentationml/2006/main">
  <p:tag name="AS_UNIQUEID" val="168"/>
  <p:tag name="KSO_WM_BEAUTIFY_FLAG" val="#wm#"/>
  <p:tag name="KSO_WM_TAG_VERSION" val="1.0"/>
  <p:tag name="KSO_WM_UNIT_COLOR_SCHEME_PARENT_PAGE" val="2_2"/>
  <p:tag name="KSO_WM_UNIT_COLOR_SCHEME_SHAPE_ID" val="5"/>
  <p:tag name="KSO_WM_UNIT_COMPATIBLE" val="0"/>
  <p:tag name="KSO_WM_UNIT_DIAGRAM_ISNUMVISUAL" val="0"/>
  <p:tag name="KSO_WM_UNIT_DIAGRAM_ISREFERUNIT" val="0"/>
  <p:tag name="KSO_WM_UNIT_HIGHLIGHT" val="0"/>
  <p:tag name="KSO_WM_UNIT_ID" val="_2**"/>
  <p:tag name="KSO_WM_UNIT_LAYERLEVEL" val="1"/>
</p:tagLst>
</file>

<file path=ppt/tags/tag88.xml><?xml version="1.0" encoding="utf-8"?>
<p:tagLst xmlns:p="http://schemas.openxmlformats.org/presentationml/2006/main">
  <p:tag name="AS_UNIQUEID" val="169"/>
  <p:tag name="KSO_WM_BEAUTIFY_FLAG" val="#wm#"/>
  <p:tag name="KSO_WM_TAG_VERSION" val="1.0"/>
  <p:tag name="KSO_WM_UNIT_COLOR_SCHEME_PARENT_PAGE" val="2_2"/>
  <p:tag name="KSO_WM_UNIT_COLOR_SCHEME_SHAPE_ID" val="6"/>
  <p:tag name="KSO_WM_UNIT_COMPATIBLE" val="0"/>
  <p:tag name="KSO_WM_UNIT_DIAGRAM_ISNUMVISUAL" val="0"/>
  <p:tag name="KSO_WM_UNIT_DIAGRAM_ISREFERUNIT" val="0"/>
  <p:tag name="KSO_WM_UNIT_HIGHLIGHT" val="0"/>
  <p:tag name="KSO_WM_UNIT_ID" val="_2**"/>
  <p:tag name="KSO_WM_UNIT_LAYERLEVEL" val="1"/>
</p:tagLst>
</file>

<file path=ppt/tags/tag89.xml><?xml version="1.0" encoding="utf-8"?>
<p:tagLst xmlns:p="http://schemas.openxmlformats.org/presentationml/2006/main">
  <p:tag name="AS_UNIQUEID" val="170"/>
  <p:tag name="KSO_WM_SLIDE_COLORSCHEME_VERSION" val="3.2"/>
  <p:tag name="KSO_WM_UNIT_COLOR_SCHEME_PARENT_PAGE" val="2_2"/>
  <p:tag name="KSO_WM_UNIT_COLOR_SCHEME_SHAPE_ID" val="7"/>
</p:tagLst>
</file>

<file path=ppt/tags/tag90.xml><?xml version="1.0" encoding="utf-8"?>
<p:tagLst xmlns:p="http://schemas.openxmlformats.org/presentationml/2006/main">
  <p:tag name="AS_UNIQUEID" val="171"/>
</p:tagLst>
</file>

<file path=ppt/tags/tag91.xml><?xml version="1.0" encoding="utf-8"?>
<p:tagLst xmlns:p="http://schemas.openxmlformats.org/presentationml/2006/main">
  <p:tag name="AS_UNIQUEID" val="172"/>
  <p:tag name="KSO_WM_BEAUTIFY_FLAG" val="#wm#"/>
  <p:tag name="KSO_WM_TAG_VERSION" val="1.0"/>
  <p:tag name="KSO_WM_UNIT_COLOR_SCHEME_PARENT_PAGE" val="2_3"/>
  <p:tag name="KSO_WM_UNIT_COLOR_SCHEME_SHAPE_ID" val="2"/>
  <p:tag name="KSO_WM_UNIT_COMPATIBLE" val="0"/>
  <p:tag name="KSO_WM_UNIT_DIAGRAM_ISNUMVISUAL" val="0"/>
  <p:tag name="KSO_WM_UNIT_DIAGRAM_ISREFERUNIT" val="0"/>
  <p:tag name="KSO_WM_UNIT_HIGHLIGHT" val="0"/>
  <p:tag name="KSO_WM_UNIT_ID" val="_3**"/>
  <p:tag name="KSO_WM_UNIT_LAYERLEVEL" val="1"/>
</p:tagLst>
</file>

<file path=ppt/tags/tag92.xml><?xml version="1.0" encoding="utf-8"?>
<p:tagLst xmlns:p="http://schemas.openxmlformats.org/presentationml/2006/main">
  <p:tag name="AS_UNIQUEID" val="173"/>
  <p:tag name="KSO_WM_BEAUTIFY_FLAG" val="#wm#"/>
  <p:tag name="KSO_WM_TAG_VERSION" val="1.0"/>
  <p:tag name="KSO_WM_UNIT_COLOR_SCHEME_PARENT_PAGE" val="2_3"/>
  <p:tag name="KSO_WM_UNIT_COLOR_SCHEME_SHAPE_ID" val="3"/>
  <p:tag name="KSO_WM_UNIT_COMPATIBLE" val="0"/>
  <p:tag name="KSO_WM_UNIT_DIAGRAM_ISNUMVISUAL" val="0"/>
  <p:tag name="KSO_WM_UNIT_DIAGRAM_ISREFERUNIT" val="0"/>
  <p:tag name="KSO_WM_UNIT_HIGHLIGHT" val="0"/>
  <p:tag name="KSO_WM_UNIT_ID" val="_3**"/>
  <p:tag name="KSO_WM_UNIT_LAYERLEVEL" val="1"/>
</p:tagLst>
</file>

<file path=ppt/tags/tag93.xml><?xml version="1.0" encoding="utf-8"?>
<p:tagLst xmlns:p="http://schemas.openxmlformats.org/presentationml/2006/main">
  <p:tag name="AS_UNIQUEID" val="174"/>
  <p:tag name="KSO_WM_BEAUTIFY_FLAG" val="#wm#"/>
  <p:tag name="KSO_WM_TAG_VERSION" val="1.0"/>
  <p:tag name="KSO_WM_UNIT_COLOR_SCHEME_PARENT_PAGE" val="2_3"/>
  <p:tag name="KSO_WM_UNIT_COLOR_SCHEME_SHAPE_ID" val="4"/>
  <p:tag name="KSO_WM_UNIT_COMPATIBLE" val="0"/>
  <p:tag name="KSO_WM_UNIT_DIAGRAM_ISNUMVISUAL" val="0"/>
  <p:tag name="KSO_WM_UNIT_DIAGRAM_ISREFERUNIT" val="0"/>
  <p:tag name="KSO_WM_UNIT_HIGHLIGHT" val="0"/>
  <p:tag name="KSO_WM_UNIT_ID" val="_3**"/>
  <p:tag name="KSO_WM_UNIT_LAYERLEVEL" val="1"/>
</p:tagLst>
</file>

<file path=ppt/tags/tag94.xml><?xml version="1.0" encoding="utf-8"?>
<p:tagLst xmlns:p="http://schemas.openxmlformats.org/presentationml/2006/main">
  <p:tag name="AS_UNIQUEID" val="175"/>
  <p:tag name="KSO_WM_BEAUTIFY_FLAG" val="#wm#"/>
  <p:tag name="KSO_WM_TAG_VERSION" val="1.0"/>
  <p:tag name="KSO_WM_UNIT_COLOR_SCHEME_PARENT_PAGE" val="2_3"/>
  <p:tag name="KSO_WM_UNIT_COLOR_SCHEME_SHAPE_ID" val="5"/>
  <p:tag name="KSO_WM_UNIT_COMPATIBLE" val="0"/>
  <p:tag name="KSO_WM_UNIT_DIAGRAM_ISNUMVISUAL" val="0"/>
  <p:tag name="KSO_WM_UNIT_DIAGRAM_ISREFERUNIT" val="0"/>
  <p:tag name="KSO_WM_UNIT_HIGHLIGHT" val="0"/>
  <p:tag name="KSO_WM_UNIT_ID" val="_3**"/>
  <p:tag name="KSO_WM_UNIT_LAYERLEVEL" val="1"/>
</p:tagLst>
</file>

<file path=ppt/tags/tag95.xml><?xml version="1.0" encoding="utf-8"?>
<p:tagLst xmlns:p="http://schemas.openxmlformats.org/presentationml/2006/main">
  <p:tag name="AS_UNIQUEID" val="176"/>
  <p:tag name="KSO_WM_BEAUTIFY_FLAG" val="#wm#"/>
  <p:tag name="KSO_WM_TAG_VERSION" val="1.0"/>
  <p:tag name="KSO_WM_UNIT_COLOR_SCHEME_PARENT_PAGE" val="2_3"/>
  <p:tag name="KSO_WM_UNIT_COLOR_SCHEME_SHAPE_ID" val="6"/>
  <p:tag name="KSO_WM_UNIT_COMPATIBLE" val="0"/>
  <p:tag name="KSO_WM_UNIT_DIAGRAM_ISNUMVISUAL" val="0"/>
  <p:tag name="KSO_WM_UNIT_DIAGRAM_ISREFERUNIT" val="0"/>
  <p:tag name="KSO_WM_UNIT_HIGHLIGHT" val="0"/>
  <p:tag name="KSO_WM_UNIT_ID" val="_3**"/>
  <p:tag name="KSO_WM_UNIT_LAYERLEVEL" val="1"/>
</p:tagLst>
</file>

<file path=ppt/tags/tag96.xml><?xml version="1.0" encoding="utf-8"?>
<p:tagLst xmlns:p="http://schemas.openxmlformats.org/presentationml/2006/main">
  <p:tag name="AS_UNIQUEID" val="177"/>
  <p:tag name="KSO_WM_SLIDE_COLORSCHEME_VERSION" val="3.2"/>
  <p:tag name="KSO_WM_UNIT_COLOR_SCHEME_PARENT_PAGE" val="2_3"/>
  <p:tag name="KSO_WM_UNIT_COLOR_SCHEME_SHAPE_ID" val="7"/>
</p:tagLst>
</file>

<file path=ppt/tags/tag97.xml><?xml version="1.0" encoding="utf-8"?>
<p:tagLst xmlns:p="http://schemas.openxmlformats.org/presentationml/2006/main">
  <p:tag name="AS_UNIQUEID" val="178"/>
</p:tagLst>
</file>

<file path=ppt/tags/tag98.xml><?xml version="1.0" encoding="utf-8"?>
<p:tagLst xmlns:p="http://schemas.openxmlformats.org/presentationml/2006/main">
  <p:tag name="AS_UNIQUEID" val="179"/>
  <p:tag name="KSO_WM_BEAUTIFY_FLAG" val="#wm#"/>
  <p:tag name="KSO_WM_TAG_VERSION" val="1.0"/>
  <p:tag name="KSO_WM_UNIT_COLOR_SCHEME_PARENT_PAGE" val="2_4"/>
  <p:tag name="KSO_WM_UNIT_COLOR_SCHEME_SHAPE_ID" val="2"/>
  <p:tag name="KSO_WM_UNIT_COMPATIBLE" val="0"/>
  <p:tag name="KSO_WM_UNIT_DIAGRAM_ISNUMVISUAL" val="0"/>
  <p:tag name="KSO_WM_UNIT_DIAGRAM_ISREFERUNIT" val="0"/>
  <p:tag name="KSO_WM_UNIT_HIGHLIGHT" val="0"/>
  <p:tag name="KSO_WM_UNIT_ID" val="_4**"/>
  <p:tag name="KSO_WM_UNIT_LAYERLEVEL" val="1"/>
</p:tagLst>
</file>

<file path=ppt/tags/tag99.xml><?xml version="1.0" encoding="utf-8"?>
<p:tagLst xmlns:p="http://schemas.openxmlformats.org/presentationml/2006/main">
  <p:tag name="AS_UNIQUEID" val="180"/>
  <p:tag name="KSO_WM_BEAUTIFY_FLAG" val="#wm#"/>
  <p:tag name="KSO_WM_TAG_VERSION" val="1.0"/>
  <p:tag name="KSO_WM_UNIT_COLOR_SCHEME_PARENT_PAGE" val="2_4"/>
  <p:tag name="KSO_WM_UNIT_COLOR_SCHEME_SHAPE_ID" val="3"/>
  <p:tag name="KSO_WM_UNIT_COMPATIBLE" val="0"/>
  <p:tag name="KSO_WM_UNIT_DIAGRAM_ISNUMVISUAL" val="0"/>
  <p:tag name="KSO_WM_UNIT_DIAGRAM_ISREFERUNIT" val="0"/>
  <p:tag name="KSO_WM_UNIT_HIGHLIGHT" val="0"/>
  <p:tag name="KSO_WM_UNIT_ID" val="_4**"/>
  <p:tag name="KSO_WM_UNIT_LAYERLEVEL" val="1"/>
</p:tagLst>
</file>

<file path=ppt/tags/tag100.xml><?xml version="1.0" encoding="utf-8"?>
<p:tagLst xmlns:p="http://schemas.openxmlformats.org/presentationml/2006/main">
  <p:tag name="AS_UNIQUEID" val="181"/>
  <p:tag name="KSO_WM_BEAUTIFY_FLAG" val="#wm#"/>
  <p:tag name="KSO_WM_TAG_VERSION" val="1.0"/>
  <p:tag name="KSO_WM_UNIT_COLOR_SCHEME_PARENT_PAGE" val="2_4"/>
  <p:tag name="KSO_WM_UNIT_COLOR_SCHEME_SHAPE_ID" val="4"/>
  <p:tag name="KSO_WM_UNIT_COMPATIBLE" val="0"/>
  <p:tag name="KSO_WM_UNIT_DIAGRAM_ISNUMVISUAL" val="0"/>
  <p:tag name="KSO_WM_UNIT_DIAGRAM_ISREFERUNIT" val="0"/>
  <p:tag name="KSO_WM_UNIT_HIGHLIGHT" val="0"/>
  <p:tag name="KSO_WM_UNIT_ID" val="_4**"/>
  <p:tag name="KSO_WM_UNIT_LAYERLEVEL" val="1"/>
</p:tagLst>
</file>

<file path=ppt/tags/tag101.xml><?xml version="1.0" encoding="utf-8"?>
<p:tagLst xmlns:p="http://schemas.openxmlformats.org/presentationml/2006/main">
  <p:tag name="AS_UNIQUEID" val="182"/>
  <p:tag name="KSO_WM_BEAUTIFY_FLAG" val="#wm#"/>
  <p:tag name="KSO_WM_TAG_VERSION" val="1.0"/>
  <p:tag name="KSO_WM_UNIT_COLOR_SCHEME_PARENT_PAGE" val="2_4"/>
  <p:tag name="KSO_WM_UNIT_COLOR_SCHEME_SHAPE_ID" val="5"/>
  <p:tag name="KSO_WM_UNIT_COMPATIBLE" val="0"/>
  <p:tag name="KSO_WM_UNIT_DIAGRAM_ISNUMVISUAL" val="0"/>
  <p:tag name="KSO_WM_UNIT_DIAGRAM_ISREFERUNIT" val="0"/>
  <p:tag name="KSO_WM_UNIT_HIGHLIGHT" val="0"/>
  <p:tag name="KSO_WM_UNIT_ID" val="_4**"/>
  <p:tag name="KSO_WM_UNIT_LAYERLEVEL" val="1"/>
</p:tagLst>
</file>

<file path=ppt/tags/tag102.xml><?xml version="1.0" encoding="utf-8"?>
<p:tagLst xmlns:p="http://schemas.openxmlformats.org/presentationml/2006/main">
  <p:tag name="AS_UNIQUEID" val="183"/>
  <p:tag name="KSO_WM_BEAUTIFY_FLAG" val="#wm#"/>
  <p:tag name="KSO_WM_TAG_VERSION" val="1.0"/>
  <p:tag name="KSO_WM_UNIT_COLOR_SCHEME_PARENT_PAGE" val="2_4"/>
  <p:tag name="KSO_WM_UNIT_COLOR_SCHEME_SHAPE_ID" val="6"/>
  <p:tag name="KSO_WM_UNIT_COMPATIBLE" val="0"/>
  <p:tag name="KSO_WM_UNIT_DIAGRAM_ISNUMVISUAL" val="0"/>
  <p:tag name="KSO_WM_UNIT_DIAGRAM_ISREFERUNIT" val="0"/>
  <p:tag name="KSO_WM_UNIT_HIGHLIGHT" val="0"/>
  <p:tag name="KSO_WM_UNIT_ID" val="_4**"/>
  <p:tag name="KSO_WM_UNIT_LAYERLEVEL" val="1"/>
</p:tagLst>
</file>

<file path=ppt/tags/tag103.xml><?xml version="1.0" encoding="utf-8"?>
<p:tagLst xmlns:p="http://schemas.openxmlformats.org/presentationml/2006/main">
  <p:tag name="AS_UNIQUEID" val="184"/>
  <p:tag name="KSO_WM_BEAUTIFY_FLAG" val="#wm#"/>
  <p:tag name="KSO_WM_TAG_VERSION" val="1.0"/>
  <p:tag name="KSO_WM_UNIT_COLOR_SCHEME_PARENT_PAGE" val="2_4"/>
  <p:tag name="KSO_WM_UNIT_COLOR_SCHEME_SHAPE_ID" val="7"/>
  <p:tag name="KSO_WM_UNIT_COMPATIBLE" val="0"/>
  <p:tag name="KSO_WM_UNIT_DIAGRAM_ISNUMVISUAL" val="0"/>
  <p:tag name="KSO_WM_UNIT_DIAGRAM_ISREFERUNIT" val="0"/>
  <p:tag name="KSO_WM_UNIT_HIGHLIGHT" val="0"/>
  <p:tag name="KSO_WM_UNIT_ID" val="_4**"/>
  <p:tag name="KSO_WM_UNIT_LAYERLEVEL" val="1"/>
</p:tagLst>
</file>

<file path=ppt/tags/tag104.xml><?xml version="1.0" encoding="utf-8"?>
<p:tagLst xmlns:p="http://schemas.openxmlformats.org/presentationml/2006/main">
  <p:tag name="AS_UNIQUEID" val="185"/>
  <p:tag name="KSO_WM_SLIDE_COLORSCHEME_VERSION" val="3.2"/>
  <p:tag name="KSO_WM_UNIT_COLOR_SCHEME_PARENT_PAGE" val="2_4"/>
  <p:tag name="KSO_WM_UNIT_COLOR_SCHEME_SHAPE_ID" val="8"/>
</p:tagLst>
</file>

<file path=ppt/tags/tag105.xml><?xml version="1.0" encoding="utf-8"?>
<p:tagLst xmlns:p="http://schemas.openxmlformats.org/presentationml/2006/main">
  <p:tag name="AS_UNIQUEID" val="186"/>
</p:tagLst>
</file>

<file path=ppt/tags/tag106.xml><?xml version="1.0" encoding="utf-8"?>
<p:tagLst xmlns:p="http://schemas.openxmlformats.org/presentationml/2006/main">
  <p:tag name="AS_UNIQUEID" val="187"/>
  <p:tag name="KSO_WM_BEAUTIFY_FLAG" val="#wm#"/>
  <p:tag name="KSO_WM_TAG_VERSION" val="1.0"/>
  <p:tag name="KSO_WM_UNIT_COLOR_SCHEME_PARENT_PAGE" val="2_5"/>
  <p:tag name="KSO_WM_UNIT_COLOR_SCHEME_SHAPE_ID" val="2"/>
  <p:tag name="KSO_WM_UNIT_COMPATIBLE" val="0"/>
  <p:tag name="KSO_WM_UNIT_DIAGRAM_ISNUMVISUAL" val="0"/>
  <p:tag name="KSO_WM_UNIT_DIAGRAM_ISREFERUNIT" val="0"/>
  <p:tag name="KSO_WM_UNIT_HIGHLIGHT" val="0"/>
  <p:tag name="KSO_WM_UNIT_ID" val="_5**"/>
  <p:tag name="KSO_WM_UNIT_LAYERLEVEL" val="1"/>
</p:tagLst>
</file>

<file path=ppt/tags/tag107.xml><?xml version="1.0" encoding="utf-8"?>
<p:tagLst xmlns:p="http://schemas.openxmlformats.org/presentationml/2006/main">
  <p:tag name="AS_UNIQUEID" val="188"/>
  <p:tag name="KSO_WM_BEAUTIFY_FLAG" val="#wm#"/>
  <p:tag name="KSO_WM_TAG_VERSION" val="1.0"/>
  <p:tag name="KSO_WM_UNIT_COLOR_SCHEME_PARENT_PAGE" val="2_5"/>
  <p:tag name="KSO_WM_UNIT_COLOR_SCHEME_SHAPE_ID" val="3"/>
  <p:tag name="KSO_WM_UNIT_COMPATIBLE" val="0"/>
  <p:tag name="KSO_WM_UNIT_DIAGRAM_ISNUMVISUAL" val="0"/>
  <p:tag name="KSO_WM_UNIT_DIAGRAM_ISREFERUNIT" val="0"/>
  <p:tag name="KSO_WM_UNIT_HIGHLIGHT" val="0"/>
  <p:tag name="KSO_WM_UNIT_ID" val="_5**"/>
  <p:tag name="KSO_WM_UNIT_LAYERLEVEL" val="1"/>
</p:tagLst>
</file>

<file path=ppt/tags/tag108.xml><?xml version="1.0" encoding="utf-8"?>
<p:tagLst xmlns:p="http://schemas.openxmlformats.org/presentationml/2006/main">
  <p:tag name="AS_UNIQUEID" val="189"/>
  <p:tag name="KSO_WM_BEAUTIFY_FLAG" val="#wm#"/>
  <p:tag name="KSO_WM_TAG_VERSION" val="1.0"/>
  <p:tag name="KSO_WM_UNIT_COLOR_SCHEME_PARENT_PAGE" val="2_5"/>
  <p:tag name="KSO_WM_UNIT_COLOR_SCHEME_SHAPE_ID" val="4"/>
  <p:tag name="KSO_WM_UNIT_COMPATIBLE" val="0"/>
  <p:tag name="KSO_WM_UNIT_DIAGRAM_ISNUMVISUAL" val="0"/>
  <p:tag name="KSO_WM_UNIT_DIAGRAM_ISREFERUNIT" val="0"/>
  <p:tag name="KSO_WM_UNIT_HIGHLIGHT" val="0"/>
  <p:tag name="KSO_WM_UNIT_ID" val="_5**"/>
  <p:tag name="KSO_WM_UNIT_LAYERLEVEL" val="1"/>
</p:tagLst>
</file>

<file path=ppt/tags/tag109.xml><?xml version="1.0" encoding="utf-8"?>
<p:tagLst xmlns:p="http://schemas.openxmlformats.org/presentationml/2006/main">
  <p:tag name="AS_UNIQUEID" val="190"/>
  <p:tag name="KSO_WM_BEAUTIFY_FLAG" val="#wm#"/>
  <p:tag name="KSO_WM_TAG_VERSION" val="1.0"/>
  <p:tag name="KSO_WM_UNIT_COLOR_SCHEME_PARENT_PAGE" val="2_5"/>
  <p:tag name="KSO_WM_UNIT_COLOR_SCHEME_SHAPE_ID" val="5"/>
  <p:tag name="KSO_WM_UNIT_COMPATIBLE" val="0"/>
  <p:tag name="KSO_WM_UNIT_DIAGRAM_ISNUMVISUAL" val="0"/>
  <p:tag name="KSO_WM_UNIT_DIAGRAM_ISREFERUNIT" val="0"/>
  <p:tag name="KSO_WM_UNIT_HIGHLIGHT" val="0"/>
  <p:tag name="KSO_WM_UNIT_ID" val="_5**"/>
  <p:tag name="KSO_WM_UNIT_LAYERLEVEL" val="1"/>
</p:tagLst>
</file>

<file path=ppt/tags/tag110.xml><?xml version="1.0" encoding="utf-8"?>
<p:tagLst xmlns:p="http://schemas.openxmlformats.org/presentationml/2006/main">
  <p:tag name="AS_UNIQUEID" val="191"/>
  <p:tag name="KSO_WM_BEAUTIFY_FLAG" val="#wm#"/>
  <p:tag name="KSO_WM_TAG_VERSION" val="1.0"/>
  <p:tag name="KSO_WM_UNIT_COLOR_SCHEME_PARENT_PAGE" val="2_5"/>
  <p:tag name="KSO_WM_UNIT_COLOR_SCHEME_SHAPE_ID" val="6"/>
  <p:tag name="KSO_WM_UNIT_COMPATIBLE" val="0"/>
  <p:tag name="KSO_WM_UNIT_DIAGRAM_ISNUMVISUAL" val="0"/>
  <p:tag name="KSO_WM_UNIT_DIAGRAM_ISREFERUNIT" val="0"/>
  <p:tag name="KSO_WM_UNIT_HIGHLIGHT" val="0"/>
  <p:tag name="KSO_WM_UNIT_ID" val="_5**"/>
  <p:tag name="KSO_WM_UNIT_LAYERLEVEL" val="1"/>
</p:tagLst>
</file>

<file path=ppt/tags/tag111.xml><?xml version="1.0" encoding="utf-8"?>
<p:tagLst xmlns:p="http://schemas.openxmlformats.org/presentationml/2006/main">
  <p:tag name="AS_UNIQUEID" val="192"/>
  <p:tag name="KSO_WM_BEAUTIFY_FLAG" val="#wm#"/>
  <p:tag name="KSO_WM_TAG_VERSION" val="1.0"/>
  <p:tag name="KSO_WM_UNIT_COLOR_SCHEME_PARENT_PAGE" val="2_5"/>
  <p:tag name="KSO_WM_UNIT_COLOR_SCHEME_SHAPE_ID" val="7"/>
  <p:tag name="KSO_WM_UNIT_COMPATIBLE" val="0"/>
  <p:tag name="KSO_WM_UNIT_DIAGRAM_ISNUMVISUAL" val="0"/>
  <p:tag name="KSO_WM_UNIT_DIAGRAM_ISREFERUNIT" val="0"/>
  <p:tag name="KSO_WM_UNIT_HIGHLIGHT" val="0"/>
  <p:tag name="KSO_WM_UNIT_ID" val="_5**"/>
  <p:tag name="KSO_WM_UNIT_LAYERLEVEL" val="1"/>
</p:tagLst>
</file>

<file path=ppt/tags/tag112.xml><?xml version="1.0" encoding="utf-8"?>
<p:tagLst xmlns:p="http://schemas.openxmlformats.org/presentationml/2006/main">
  <p:tag name="AS_UNIQUEID" val="193"/>
  <p:tag name="KSO_WM_BEAUTIFY_FLAG" val="#wm#"/>
  <p:tag name="KSO_WM_TAG_VERSION" val="1.0"/>
  <p:tag name="KSO_WM_UNIT_COLOR_SCHEME_PARENT_PAGE" val="2_5"/>
  <p:tag name="KSO_WM_UNIT_COLOR_SCHEME_SHAPE_ID" val="8"/>
  <p:tag name="KSO_WM_UNIT_COMPATIBLE" val="0"/>
  <p:tag name="KSO_WM_UNIT_DIAGRAM_ISNUMVISUAL" val="0"/>
  <p:tag name="KSO_WM_UNIT_DIAGRAM_ISREFERUNIT" val="0"/>
  <p:tag name="KSO_WM_UNIT_HIGHLIGHT" val="0"/>
  <p:tag name="KSO_WM_UNIT_ID" val="_5**"/>
  <p:tag name="KSO_WM_UNIT_LAYERLEVEL" val="1"/>
</p:tagLst>
</file>

<file path=ppt/tags/tag113.xml><?xml version="1.0" encoding="utf-8"?>
<p:tagLst xmlns:p="http://schemas.openxmlformats.org/presentationml/2006/main">
  <p:tag name="AS_UNIQUEID" val="194"/>
  <p:tag name="KSO_WM_BEAUTIFY_FLAG" val="#wm#"/>
  <p:tag name="KSO_WM_TAG_VERSION" val="1.0"/>
  <p:tag name="KSO_WM_UNIT_COLOR_SCHEME_PARENT_PAGE" val="2_5"/>
  <p:tag name="KSO_WM_UNIT_COLOR_SCHEME_SHAPE_ID" val="9"/>
  <p:tag name="KSO_WM_UNIT_COMPATIBLE" val="0"/>
  <p:tag name="KSO_WM_UNIT_DIAGRAM_ISNUMVISUAL" val="0"/>
  <p:tag name="KSO_WM_UNIT_DIAGRAM_ISREFERUNIT" val="0"/>
  <p:tag name="KSO_WM_UNIT_HIGHLIGHT" val="0"/>
  <p:tag name="KSO_WM_UNIT_ID" val="_5**"/>
  <p:tag name="KSO_WM_UNIT_LAYERLEVEL" val="1"/>
</p:tagLst>
</file>

<file path=ppt/tags/tag114.xml><?xml version="1.0" encoding="utf-8"?>
<p:tagLst xmlns:p="http://schemas.openxmlformats.org/presentationml/2006/main">
  <p:tag name="AS_UNIQUEID" val="195"/>
  <p:tag name="KSO_WM_SLIDE_COLORSCHEME_VERSION" val="3.2"/>
  <p:tag name="KSO_WM_UNIT_COLOR_SCHEME_PARENT_PAGE" val="2_5"/>
  <p:tag name="KSO_WM_UNIT_COLOR_SCHEME_SHAPE_ID" val="10"/>
</p:tagLst>
</file>

<file path=ppt/tags/tag115.xml><?xml version="1.0" encoding="utf-8"?>
<p:tagLst xmlns:p="http://schemas.openxmlformats.org/presentationml/2006/main">
  <p:tag name="AS_UNIQUEID" val="196"/>
</p:tagLst>
</file>

<file path=ppt/tags/tag116.xml><?xml version="1.0" encoding="utf-8"?>
<p:tagLst xmlns:p="http://schemas.openxmlformats.org/presentationml/2006/main">
  <p:tag name="AS_UNIQUEID" val="197"/>
  <p:tag name="KSO_WM_BEAUTIFY_FLAG" val="#wm#"/>
  <p:tag name="KSO_WM_TAG_VERSION" val="1.0"/>
  <p:tag name="KSO_WM_UNIT_COLOR_SCHEME_PARENT_PAGE" val="2_6"/>
  <p:tag name="KSO_WM_UNIT_COLOR_SCHEME_SHAPE_ID" val="2"/>
  <p:tag name="KSO_WM_UNIT_COMPATIBLE" val="0"/>
  <p:tag name="KSO_WM_UNIT_DIAGRAM_ISNUMVISUAL" val="0"/>
  <p:tag name="KSO_WM_UNIT_DIAGRAM_ISREFERUNIT" val="0"/>
  <p:tag name="KSO_WM_UNIT_HIGHLIGHT" val="0"/>
  <p:tag name="KSO_WM_UNIT_ID" val="_6**"/>
  <p:tag name="KSO_WM_UNIT_LAYERLEVEL" val="1"/>
</p:tagLst>
</file>

<file path=ppt/tags/tag117.xml><?xml version="1.0" encoding="utf-8"?>
<p:tagLst xmlns:p="http://schemas.openxmlformats.org/presentationml/2006/main">
  <p:tag name="AS_UNIQUEID" val="198"/>
  <p:tag name="KSO_WM_BEAUTIFY_FLAG" val="#wm#"/>
  <p:tag name="KSO_WM_TAG_VERSION" val="1.0"/>
  <p:tag name="KSO_WM_UNIT_COLOR_SCHEME_PARENT_PAGE" val="2_6"/>
  <p:tag name="KSO_WM_UNIT_COLOR_SCHEME_SHAPE_ID" val="3"/>
  <p:tag name="KSO_WM_UNIT_COMPATIBLE" val="0"/>
  <p:tag name="KSO_WM_UNIT_DIAGRAM_ISNUMVISUAL" val="0"/>
  <p:tag name="KSO_WM_UNIT_DIAGRAM_ISREFERUNIT" val="0"/>
  <p:tag name="KSO_WM_UNIT_HIGHLIGHT" val="0"/>
  <p:tag name="KSO_WM_UNIT_ID" val="_6**"/>
  <p:tag name="KSO_WM_UNIT_LAYERLEVEL" val="1"/>
</p:tagLst>
</file>

<file path=ppt/tags/tag118.xml><?xml version="1.0" encoding="utf-8"?>
<p:tagLst xmlns:p="http://schemas.openxmlformats.org/presentationml/2006/main">
  <p:tag name="AS_UNIQUEID" val="199"/>
  <p:tag name="KSO_WM_BEAUTIFY_FLAG" val="#wm#"/>
  <p:tag name="KSO_WM_TAG_VERSION" val="1.0"/>
  <p:tag name="KSO_WM_UNIT_COLOR_SCHEME_PARENT_PAGE" val="2_6"/>
  <p:tag name="KSO_WM_UNIT_COLOR_SCHEME_SHAPE_ID" val="4"/>
  <p:tag name="KSO_WM_UNIT_COMPATIBLE" val="0"/>
  <p:tag name="KSO_WM_UNIT_DIAGRAM_ISNUMVISUAL" val="0"/>
  <p:tag name="KSO_WM_UNIT_DIAGRAM_ISREFERUNIT" val="0"/>
  <p:tag name="KSO_WM_UNIT_HIGHLIGHT" val="0"/>
  <p:tag name="KSO_WM_UNIT_ID" val="_6**"/>
  <p:tag name="KSO_WM_UNIT_LAYERLEVEL" val="1"/>
</p:tagLst>
</file>

<file path=ppt/tags/tag119.xml><?xml version="1.0" encoding="utf-8"?>
<p:tagLst xmlns:p="http://schemas.openxmlformats.org/presentationml/2006/main">
  <p:tag name="AS_UNIQUEID" val="200"/>
  <p:tag name="KSO_WM_BEAUTIFY_FLAG" val="#wm#"/>
  <p:tag name="KSO_WM_TAG_VERSION" val="1.0"/>
  <p:tag name="KSO_WM_UNIT_COLOR_SCHEME_PARENT_PAGE" val="2_6"/>
  <p:tag name="KSO_WM_UNIT_COLOR_SCHEME_SHAPE_ID" val="5"/>
  <p:tag name="KSO_WM_UNIT_COMPATIBLE" val="0"/>
  <p:tag name="KSO_WM_UNIT_DIAGRAM_ISNUMVISUAL" val="0"/>
  <p:tag name="KSO_WM_UNIT_DIAGRAM_ISREFERUNIT" val="0"/>
  <p:tag name="KSO_WM_UNIT_HIGHLIGHT" val="0"/>
  <p:tag name="KSO_WM_UNIT_ID" val="_6**"/>
  <p:tag name="KSO_WM_UNIT_LAYERLEVEL" val="1"/>
</p:tagLst>
</file>

<file path=ppt/tags/tag120.xml><?xml version="1.0" encoding="utf-8"?>
<p:tagLst xmlns:p="http://schemas.openxmlformats.org/presentationml/2006/main">
  <p:tag name="AS_UNIQUEID" val="201"/>
  <p:tag name="KSO_WM_SLIDE_COLORSCHEME_VERSION" val="3.2"/>
  <p:tag name="KSO_WM_UNIT_COLOR_SCHEME_PARENT_PAGE" val="2_6"/>
  <p:tag name="KSO_WM_UNIT_COLOR_SCHEME_SHAPE_ID" val="6"/>
</p:tagLst>
</file>

<file path=ppt/tags/tag121.xml><?xml version="1.0" encoding="utf-8"?>
<p:tagLst xmlns:p="http://schemas.openxmlformats.org/presentationml/2006/main">
  <p:tag name="AS_UNIQUEID" val="202"/>
</p:tagLst>
</file>

<file path=ppt/tags/tag122.xml><?xml version="1.0" encoding="utf-8"?>
<p:tagLst xmlns:p="http://schemas.openxmlformats.org/presentationml/2006/main">
  <p:tag name="AS_UNIQUEID" val="203"/>
  <p:tag name="KSO_WM_BEAUTIFY_FLAG" val="#wm#"/>
  <p:tag name="KSO_WM_TAG_VERSION" val="1.0"/>
  <p:tag name="KSO_WM_UNIT_COLOR_SCHEME_PARENT_PAGE" val="2_7"/>
  <p:tag name="KSO_WM_UNIT_COLOR_SCHEME_SHAPE_ID" val="2"/>
  <p:tag name="KSO_WM_UNIT_COMPATIBLE" val="0"/>
  <p:tag name="KSO_WM_UNIT_DIAGRAM_ISNUMVISUAL" val="0"/>
  <p:tag name="KSO_WM_UNIT_DIAGRAM_ISREFERUNIT" val="0"/>
  <p:tag name="KSO_WM_UNIT_HIGHLIGHT" val="0"/>
  <p:tag name="KSO_WM_UNIT_ID" val="_7**"/>
  <p:tag name="KSO_WM_UNIT_LAYERLEVEL" val="1"/>
</p:tagLst>
</file>

<file path=ppt/tags/tag123.xml><?xml version="1.0" encoding="utf-8"?>
<p:tagLst xmlns:p="http://schemas.openxmlformats.org/presentationml/2006/main">
  <p:tag name="AS_UNIQUEID" val="204"/>
  <p:tag name="KSO_WM_BEAUTIFY_FLAG" val="#wm#"/>
  <p:tag name="KSO_WM_TAG_VERSION" val="1.0"/>
  <p:tag name="KSO_WM_UNIT_COLOR_SCHEME_PARENT_PAGE" val="2_7"/>
  <p:tag name="KSO_WM_UNIT_COLOR_SCHEME_SHAPE_ID" val="3"/>
  <p:tag name="KSO_WM_UNIT_COMPATIBLE" val="0"/>
  <p:tag name="KSO_WM_UNIT_DIAGRAM_ISNUMVISUAL" val="0"/>
  <p:tag name="KSO_WM_UNIT_DIAGRAM_ISREFERUNIT" val="0"/>
  <p:tag name="KSO_WM_UNIT_HIGHLIGHT" val="0"/>
  <p:tag name="KSO_WM_UNIT_ID" val="_7**"/>
  <p:tag name="KSO_WM_UNIT_LAYERLEVEL" val="1"/>
</p:tagLst>
</file>

<file path=ppt/tags/tag124.xml><?xml version="1.0" encoding="utf-8"?>
<p:tagLst xmlns:p="http://schemas.openxmlformats.org/presentationml/2006/main">
  <p:tag name="AS_UNIQUEID" val="205"/>
  <p:tag name="KSO_WM_BEAUTIFY_FLAG" val="#wm#"/>
  <p:tag name="KSO_WM_TAG_VERSION" val="1.0"/>
  <p:tag name="KSO_WM_UNIT_COLOR_SCHEME_PARENT_PAGE" val="2_7"/>
  <p:tag name="KSO_WM_UNIT_COLOR_SCHEME_SHAPE_ID" val="4"/>
  <p:tag name="KSO_WM_UNIT_COMPATIBLE" val="0"/>
  <p:tag name="KSO_WM_UNIT_DIAGRAM_ISNUMVISUAL" val="0"/>
  <p:tag name="KSO_WM_UNIT_DIAGRAM_ISREFERUNIT" val="0"/>
  <p:tag name="KSO_WM_UNIT_HIGHLIGHT" val="0"/>
  <p:tag name="KSO_WM_UNIT_ID" val="_7**"/>
  <p:tag name="KSO_WM_UNIT_LAYERLEVEL" val="1"/>
</p:tagLst>
</file>

<file path=ppt/tags/tag125.xml><?xml version="1.0" encoding="utf-8"?>
<p:tagLst xmlns:p="http://schemas.openxmlformats.org/presentationml/2006/main">
  <p:tag name="AS_UNIQUEID" val="206"/>
  <p:tag name="KSO_WM_SLIDE_COLORSCHEME_VERSION" val="3.2"/>
  <p:tag name="KSO_WM_UNIT_COLOR_SCHEME_PARENT_PAGE" val="2_7"/>
  <p:tag name="KSO_WM_UNIT_COLOR_SCHEME_SHAPE_ID" val="5"/>
</p:tagLst>
</file>

<file path=ppt/tags/tag126.xml><?xml version="1.0" encoding="utf-8"?>
<p:tagLst xmlns:p="http://schemas.openxmlformats.org/presentationml/2006/main">
  <p:tag name="AS_UNIQUEID" val="207"/>
</p:tagLst>
</file>

<file path=ppt/tags/tag127.xml><?xml version="1.0" encoding="utf-8"?>
<p:tagLst xmlns:p="http://schemas.openxmlformats.org/presentationml/2006/main">
  <p:tag name="AS_UNIQUEID" val="208"/>
  <p:tag name="KSO_WM_BEAUTIFY_FLAG" val="#wm#"/>
  <p:tag name="KSO_WM_TAG_VERSION" val="1.0"/>
  <p:tag name="KSO_WM_UNIT_COLOR_SCHEME_PARENT_PAGE" val="2_8"/>
  <p:tag name="KSO_WM_UNIT_COLOR_SCHEME_SHAPE_ID" val="2"/>
  <p:tag name="KSO_WM_UNIT_COMPATIBLE" val="0"/>
  <p:tag name="KSO_WM_UNIT_DIAGRAM_ISNUMVISUAL" val="0"/>
  <p:tag name="KSO_WM_UNIT_DIAGRAM_ISREFERUNIT" val="0"/>
  <p:tag name="KSO_WM_UNIT_HIGHLIGHT" val="0"/>
  <p:tag name="KSO_WM_UNIT_ID" val="_8**"/>
  <p:tag name="KSO_WM_UNIT_LAYERLEVEL" val="1"/>
</p:tagLst>
</file>

<file path=ppt/tags/tag128.xml><?xml version="1.0" encoding="utf-8"?>
<p:tagLst xmlns:p="http://schemas.openxmlformats.org/presentationml/2006/main">
  <p:tag name="AS_UNIQUEID" val="209"/>
  <p:tag name="KSO_WM_BEAUTIFY_FLAG" val="#wm#"/>
  <p:tag name="KSO_WM_TAG_VERSION" val="1.0"/>
  <p:tag name="KSO_WM_UNIT_COLOR_SCHEME_PARENT_PAGE" val="2_8"/>
  <p:tag name="KSO_WM_UNIT_COLOR_SCHEME_SHAPE_ID" val="3"/>
  <p:tag name="KSO_WM_UNIT_COMPATIBLE" val="0"/>
  <p:tag name="KSO_WM_UNIT_DIAGRAM_ISNUMVISUAL" val="0"/>
  <p:tag name="KSO_WM_UNIT_DIAGRAM_ISREFERUNIT" val="0"/>
  <p:tag name="KSO_WM_UNIT_HIGHLIGHT" val="0"/>
  <p:tag name="KSO_WM_UNIT_ID" val="_8**"/>
  <p:tag name="KSO_WM_UNIT_LAYERLEVEL" val="1"/>
</p:tagLst>
</file>

<file path=ppt/tags/tag129.xml><?xml version="1.0" encoding="utf-8"?>
<p:tagLst xmlns:p="http://schemas.openxmlformats.org/presentationml/2006/main">
  <p:tag name="AS_UNIQUEID" val="210"/>
  <p:tag name="KSO_WM_BEAUTIFY_FLAG" val="#wm#"/>
  <p:tag name="KSO_WM_TAG_VERSION" val="1.0"/>
  <p:tag name="KSO_WM_UNIT_COLOR_SCHEME_PARENT_PAGE" val="2_8"/>
  <p:tag name="KSO_WM_UNIT_COLOR_SCHEME_SHAPE_ID" val="4"/>
  <p:tag name="KSO_WM_UNIT_COMPATIBLE" val="0"/>
  <p:tag name="KSO_WM_UNIT_DIAGRAM_ISNUMVISUAL" val="0"/>
  <p:tag name="KSO_WM_UNIT_DIAGRAM_ISREFERUNIT" val="0"/>
  <p:tag name="KSO_WM_UNIT_HIGHLIGHT" val="0"/>
  <p:tag name="KSO_WM_UNIT_ID" val="_8**"/>
  <p:tag name="KSO_WM_UNIT_LAYERLEVEL" val="1"/>
</p:tagLst>
</file>

<file path=ppt/tags/tag130.xml><?xml version="1.0" encoding="utf-8"?>
<p:tagLst xmlns:p="http://schemas.openxmlformats.org/presentationml/2006/main">
  <p:tag name="AS_UNIQUEID" val="211"/>
  <p:tag name="KSO_WM_BEAUTIFY_FLAG" val="#wm#"/>
  <p:tag name="KSO_WM_TAG_VERSION" val="1.0"/>
  <p:tag name="KSO_WM_UNIT_COLOR_SCHEME_PARENT_PAGE" val="2_8"/>
  <p:tag name="KSO_WM_UNIT_COLOR_SCHEME_SHAPE_ID" val="5"/>
  <p:tag name="KSO_WM_UNIT_COMPATIBLE" val="0"/>
  <p:tag name="KSO_WM_UNIT_DIAGRAM_ISNUMVISUAL" val="0"/>
  <p:tag name="KSO_WM_UNIT_DIAGRAM_ISREFERUNIT" val="0"/>
  <p:tag name="KSO_WM_UNIT_HIGHLIGHT" val="0"/>
  <p:tag name="KSO_WM_UNIT_ID" val="_8**"/>
  <p:tag name="KSO_WM_UNIT_LAYERLEVEL" val="1"/>
</p:tagLst>
</file>

<file path=ppt/tags/tag131.xml><?xml version="1.0" encoding="utf-8"?>
<p:tagLst xmlns:p="http://schemas.openxmlformats.org/presentationml/2006/main">
  <p:tag name="AS_UNIQUEID" val="212"/>
  <p:tag name="KSO_WM_BEAUTIFY_FLAG" val="#wm#"/>
  <p:tag name="KSO_WM_TAG_VERSION" val="1.0"/>
  <p:tag name="KSO_WM_UNIT_COLOR_SCHEME_PARENT_PAGE" val="2_8"/>
  <p:tag name="KSO_WM_UNIT_COLOR_SCHEME_SHAPE_ID" val="6"/>
  <p:tag name="KSO_WM_UNIT_COMPATIBLE" val="0"/>
  <p:tag name="KSO_WM_UNIT_DIAGRAM_ISNUMVISUAL" val="0"/>
  <p:tag name="KSO_WM_UNIT_DIAGRAM_ISREFERUNIT" val="0"/>
  <p:tag name="KSO_WM_UNIT_HIGHLIGHT" val="0"/>
  <p:tag name="KSO_WM_UNIT_ID" val="_8**"/>
  <p:tag name="KSO_WM_UNIT_LAYERLEVEL" val="1"/>
</p:tagLst>
</file>

<file path=ppt/tags/tag132.xml><?xml version="1.0" encoding="utf-8"?>
<p:tagLst xmlns:p="http://schemas.openxmlformats.org/presentationml/2006/main">
  <p:tag name="AS_UNIQUEID" val="213"/>
  <p:tag name="KSO_WM_BEAUTIFY_FLAG" val="#wm#"/>
  <p:tag name="KSO_WM_TAG_VERSION" val="1.0"/>
  <p:tag name="KSO_WM_UNIT_COLOR_SCHEME_PARENT_PAGE" val="2_8"/>
  <p:tag name="KSO_WM_UNIT_COLOR_SCHEME_SHAPE_ID" val="7"/>
  <p:tag name="KSO_WM_UNIT_COMPATIBLE" val="0"/>
  <p:tag name="KSO_WM_UNIT_DIAGRAM_ISNUMVISUAL" val="0"/>
  <p:tag name="KSO_WM_UNIT_DIAGRAM_ISREFERUNIT" val="0"/>
  <p:tag name="KSO_WM_UNIT_HIGHLIGHT" val="0"/>
  <p:tag name="KSO_WM_UNIT_ID" val="_8**"/>
  <p:tag name="KSO_WM_UNIT_LAYERLEVEL" val="1"/>
</p:tagLst>
</file>

<file path=ppt/tags/tag133.xml><?xml version="1.0" encoding="utf-8"?>
<p:tagLst xmlns:p="http://schemas.openxmlformats.org/presentationml/2006/main">
  <p:tag name="AS_UNIQUEID" val="214"/>
  <p:tag name="KSO_WM_SLIDE_COLORSCHEME_VERSION" val="3.2"/>
  <p:tag name="KSO_WM_UNIT_COLOR_SCHEME_PARENT_PAGE" val="2_8"/>
  <p:tag name="KSO_WM_UNIT_COLOR_SCHEME_SHAPE_ID" val="8"/>
</p:tagLst>
</file>

<file path=ppt/tags/tag134.xml><?xml version="1.0" encoding="utf-8"?>
<p:tagLst xmlns:p="http://schemas.openxmlformats.org/presentationml/2006/main">
  <p:tag name="AS_UNIQUEID" val="215"/>
</p:tagLst>
</file>

<file path=ppt/tags/tag135.xml><?xml version="1.0" encoding="utf-8"?>
<p:tagLst xmlns:p="http://schemas.openxmlformats.org/presentationml/2006/main">
  <p:tag name="AS_UNIQUEID" val="216"/>
  <p:tag name="KSO_WM_BEAUTIFY_FLAG" val="#wm#"/>
  <p:tag name="KSO_WM_TAG_VERSION" val="1.0"/>
  <p:tag name="KSO_WM_UNIT_COLOR_SCHEME_PARENT_PAGE" val="2_9"/>
  <p:tag name="KSO_WM_UNIT_COLOR_SCHEME_SHAPE_ID" val="2"/>
  <p:tag name="KSO_WM_UNIT_COMPATIBLE" val="0"/>
  <p:tag name="KSO_WM_UNIT_DIAGRAM_ISNUMVISUAL" val="0"/>
  <p:tag name="KSO_WM_UNIT_DIAGRAM_ISREFERUNIT" val="0"/>
  <p:tag name="KSO_WM_UNIT_HIGHLIGHT" val="0"/>
  <p:tag name="KSO_WM_UNIT_ID" val="_9**"/>
  <p:tag name="KSO_WM_UNIT_LAYERLEVEL" val="1"/>
</p:tagLst>
</file>

<file path=ppt/tags/tag136.xml><?xml version="1.0" encoding="utf-8"?>
<p:tagLst xmlns:p="http://schemas.openxmlformats.org/presentationml/2006/main">
  <p:tag name="AS_UNIQUEID" val="217"/>
  <p:tag name="KSO_WM_BEAUTIFY_FLAG" val="#wm#"/>
  <p:tag name="KSO_WM_TAG_VERSION" val="1.0"/>
  <p:tag name="KSO_WM_UNIT_COLOR_SCHEME_PARENT_PAGE" val="2_9"/>
  <p:tag name="KSO_WM_UNIT_COLOR_SCHEME_SHAPE_ID" val="3"/>
  <p:tag name="KSO_WM_UNIT_COMPATIBLE" val="0"/>
  <p:tag name="KSO_WM_UNIT_DIAGRAM_ISNUMVISUAL" val="0"/>
  <p:tag name="KSO_WM_UNIT_DIAGRAM_ISREFERUNIT" val="0"/>
  <p:tag name="KSO_WM_UNIT_HIGHLIGHT" val="0"/>
  <p:tag name="KSO_WM_UNIT_ID" val="_9**"/>
  <p:tag name="KSO_WM_UNIT_LAYERLEVEL" val="1"/>
</p:tagLst>
</file>

<file path=ppt/tags/tag137.xml><?xml version="1.0" encoding="utf-8"?>
<p:tagLst xmlns:p="http://schemas.openxmlformats.org/presentationml/2006/main">
  <p:tag name="AS_UNIQUEID" val="218"/>
  <p:tag name="KSO_WM_BEAUTIFY_FLAG" val="#wm#"/>
  <p:tag name="KSO_WM_TAG_VERSION" val="1.0"/>
  <p:tag name="KSO_WM_UNIT_COLOR_SCHEME_PARENT_PAGE" val="2_9"/>
  <p:tag name="KSO_WM_UNIT_COLOR_SCHEME_SHAPE_ID" val="4"/>
  <p:tag name="KSO_WM_UNIT_COMPATIBLE" val="0"/>
  <p:tag name="KSO_WM_UNIT_DIAGRAM_ISNUMVISUAL" val="0"/>
  <p:tag name="KSO_WM_UNIT_DIAGRAM_ISREFERUNIT" val="0"/>
  <p:tag name="KSO_WM_UNIT_HIGHLIGHT" val="0"/>
  <p:tag name="KSO_WM_UNIT_ID" val="_9**"/>
  <p:tag name="KSO_WM_UNIT_LAYERLEVEL" val="1"/>
</p:tagLst>
</file>

<file path=ppt/tags/tag138.xml><?xml version="1.0" encoding="utf-8"?>
<p:tagLst xmlns:p="http://schemas.openxmlformats.org/presentationml/2006/main">
  <p:tag name="AS_UNIQUEID" val="219"/>
  <p:tag name="KSO_WM_BEAUTIFY_FLAG" val="#wm#"/>
  <p:tag name="KSO_WM_TAG_VERSION" val="1.0"/>
  <p:tag name="KSO_WM_UNIT_COLOR_SCHEME_PARENT_PAGE" val="2_9"/>
  <p:tag name="KSO_WM_UNIT_COLOR_SCHEME_SHAPE_ID" val="5"/>
  <p:tag name="KSO_WM_UNIT_COMPATIBLE" val="0"/>
  <p:tag name="KSO_WM_UNIT_DIAGRAM_ISNUMVISUAL" val="0"/>
  <p:tag name="KSO_WM_UNIT_DIAGRAM_ISREFERUNIT" val="0"/>
  <p:tag name="KSO_WM_UNIT_HIGHLIGHT" val="0"/>
  <p:tag name="KSO_WM_UNIT_ID" val="_9**"/>
  <p:tag name="KSO_WM_UNIT_LAYERLEVEL" val="1"/>
</p:tagLst>
</file>

<file path=ppt/tags/tag139.xml><?xml version="1.0" encoding="utf-8"?>
<p:tagLst xmlns:p="http://schemas.openxmlformats.org/presentationml/2006/main">
  <p:tag name="AS_UNIQUEID" val="220"/>
  <p:tag name="KSO_WM_BEAUTIFY_FLAG" val="#wm#"/>
  <p:tag name="KSO_WM_TAG_VERSION" val="1.0"/>
  <p:tag name="KSO_WM_UNIT_COLOR_SCHEME_PARENT_PAGE" val="2_9"/>
  <p:tag name="KSO_WM_UNIT_COLOR_SCHEME_SHAPE_ID" val="6"/>
  <p:tag name="KSO_WM_UNIT_COMPATIBLE" val="0"/>
  <p:tag name="KSO_WM_UNIT_DIAGRAM_ISNUMVISUAL" val="0"/>
  <p:tag name="KSO_WM_UNIT_DIAGRAM_ISREFERUNIT" val="0"/>
  <p:tag name="KSO_WM_UNIT_HIGHLIGHT" val="0"/>
  <p:tag name="KSO_WM_UNIT_ID" val="_9**"/>
  <p:tag name="KSO_WM_UNIT_LAYERLEVEL" val="1"/>
</p:tagLst>
</file>

<file path=ppt/tags/tag140.xml><?xml version="1.0" encoding="utf-8"?>
<p:tagLst xmlns:p="http://schemas.openxmlformats.org/presentationml/2006/main">
  <p:tag name="AS_UNIQUEID" val="221"/>
  <p:tag name="KSO_WM_SLIDE_COLORSCHEME_VERSION" val="3.2"/>
  <p:tag name="KSO_WM_UNIT_COLOR_SCHEME_PARENT_PAGE" val="2_9"/>
  <p:tag name="KSO_WM_UNIT_COLOR_SCHEME_SHAPE_ID" val="7"/>
</p:tagLst>
</file>

<file path=ppt/tags/tag141.xml><?xml version="1.0" encoding="utf-8"?>
<p:tagLst xmlns:p="http://schemas.openxmlformats.org/presentationml/2006/main">
  <p:tag name="AS_UNIQUEID" val="222"/>
</p:tagLst>
</file>

<file path=ppt/tags/tag142.xml><?xml version="1.0" encoding="utf-8"?>
<p:tagLst xmlns:p="http://schemas.openxmlformats.org/presentationml/2006/main">
  <p:tag name="AS_UNIQUEID" val="223"/>
  <p:tag name="KSO_WM_BEAUTIFY_FLAG" val="#wm#"/>
  <p:tag name="KSO_WM_TAG_VERSION" val="1.0"/>
  <p:tag name="KSO_WM_UNIT_COLOR_SCHEME_PARENT_PAGE" val="2_10"/>
  <p:tag name="KSO_WM_UNIT_COLOR_SCHEME_SHAPE_ID" val="3"/>
  <p:tag name="KSO_WM_UNIT_COMPATIBLE" val="0"/>
  <p:tag name="KSO_WM_UNIT_DIAGRAM_ISNUMVISUAL" val="0"/>
  <p:tag name="KSO_WM_UNIT_DIAGRAM_ISREFERUNIT" val="0"/>
  <p:tag name="KSO_WM_UNIT_HIGHLIGHT" val="0"/>
  <p:tag name="KSO_WM_UNIT_ID" val="_10**"/>
  <p:tag name="KSO_WM_UNIT_LAYERLEVEL" val="1"/>
</p:tagLst>
</file>

<file path=ppt/tags/tag143.xml><?xml version="1.0" encoding="utf-8"?>
<p:tagLst xmlns:p="http://schemas.openxmlformats.org/presentationml/2006/main">
  <p:tag name="AS_UNIQUEID" val="224"/>
  <p:tag name="KSO_WM_BEAUTIFY_FLAG" val="#wm#"/>
  <p:tag name="KSO_WM_TAG_VERSION" val="1.0"/>
  <p:tag name="KSO_WM_UNIT_COLOR_SCHEME_PARENT_PAGE" val="2_10"/>
  <p:tag name="KSO_WM_UNIT_COLOR_SCHEME_SHAPE_ID" val="4"/>
  <p:tag name="KSO_WM_UNIT_COMPATIBLE" val="0"/>
  <p:tag name="KSO_WM_UNIT_DIAGRAM_ISNUMVISUAL" val="0"/>
  <p:tag name="KSO_WM_UNIT_DIAGRAM_ISREFERUNIT" val="0"/>
  <p:tag name="KSO_WM_UNIT_HIGHLIGHT" val="0"/>
  <p:tag name="KSO_WM_UNIT_ID" val="_10**"/>
  <p:tag name="KSO_WM_UNIT_LAYERLEVEL" val="1"/>
</p:tagLst>
</file>

<file path=ppt/tags/tag144.xml><?xml version="1.0" encoding="utf-8"?>
<p:tagLst xmlns:p="http://schemas.openxmlformats.org/presentationml/2006/main">
  <p:tag name="AS_UNIQUEID" val="225"/>
  <p:tag name="KSO_WM_BEAUTIFY_FLAG" val="#wm#"/>
  <p:tag name="KSO_WM_TAG_VERSION" val="1.0"/>
  <p:tag name="KSO_WM_UNIT_COLOR_SCHEME_PARENT_PAGE" val="2_10"/>
  <p:tag name="KSO_WM_UNIT_COLOR_SCHEME_SHAPE_ID" val="5"/>
  <p:tag name="KSO_WM_UNIT_COMPATIBLE" val="0"/>
  <p:tag name="KSO_WM_UNIT_DIAGRAM_ISNUMVISUAL" val="0"/>
  <p:tag name="KSO_WM_UNIT_DIAGRAM_ISREFERUNIT" val="0"/>
  <p:tag name="KSO_WM_UNIT_HIGHLIGHT" val="0"/>
  <p:tag name="KSO_WM_UNIT_ID" val="_10**"/>
  <p:tag name="KSO_WM_UNIT_LAYERLEVEL" val="1"/>
</p:tagLst>
</file>

<file path=ppt/tags/tag145.xml><?xml version="1.0" encoding="utf-8"?>
<p:tagLst xmlns:p="http://schemas.openxmlformats.org/presentationml/2006/main">
  <p:tag name="AS_UNIQUEID" val="226"/>
  <p:tag name="KSO_WM_BEAUTIFY_FLAG" val="#wm#"/>
  <p:tag name="KSO_WM_TAG_VERSION" val="1.0"/>
  <p:tag name="KSO_WM_UNIT_COLOR_SCHEME_PARENT_PAGE" val="2_10"/>
  <p:tag name="KSO_WM_UNIT_COLOR_SCHEME_SHAPE_ID" val="7"/>
  <p:tag name="KSO_WM_UNIT_COMPATIBLE" val="0"/>
  <p:tag name="KSO_WM_UNIT_DIAGRAM_ISNUMVISUAL" val="0"/>
  <p:tag name="KSO_WM_UNIT_DIAGRAM_ISREFERUNIT" val="0"/>
  <p:tag name="KSO_WM_UNIT_HIGHLIGHT" val="0"/>
  <p:tag name="KSO_WM_UNIT_ID" val="_10**"/>
  <p:tag name="KSO_WM_UNIT_LAYERLEVEL" val="1"/>
</p:tagLst>
</file>

<file path=ppt/tags/tag146.xml><?xml version="1.0" encoding="utf-8"?>
<p:tagLst xmlns:p="http://schemas.openxmlformats.org/presentationml/2006/main">
  <p:tag name="AS_UNIQUEID" val="227"/>
  <p:tag name="KSO_WM_SLIDE_COLORSCHEME_VERSION" val="3.2"/>
  <p:tag name="KSO_WM_UNIT_COLOR_SCHEME_PARENT_PAGE" val="2_10"/>
  <p:tag name="KSO_WM_UNIT_COLOR_SCHEME_SHAPE_ID" val="2"/>
</p:tagLst>
</file>

<file path=ppt/tags/tag147.xml><?xml version="1.0" encoding="utf-8"?>
<p:tagLst xmlns:p="http://schemas.openxmlformats.org/presentationml/2006/main">
  <p:tag name="AS_UNIQUEID" val="228"/>
</p:tagLst>
</file>

<file path=ppt/tags/tag148.xml><?xml version="1.0" encoding="utf-8"?>
<p:tagLst xmlns:p="http://schemas.openxmlformats.org/presentationml/2006/main">
  <p:tag name="AS_UNIQUEID" val="229"/>
  <p:tag name="KSO_WM_BEAUTIFY_FLAG" val="#wm#"/>
  <p:tag name="KSO_WM_TAG_VERSION" val="1.0"/>
  <p:tag name="KSO_WM_UNIT_COLOR_SCHEME_PARENT_PAGE" val="2_11"/>
  <p:tag name="KSO_WM_UNIT_COLOR_SCHEME_SHAPE_ID" val="2"/>
  <p:tag name="KSO_WM_UNIT_COMPATIBLE" val="0"/>
  <p:tag name="KSO_WM_UNIT_DIAGRAM_ISNUMVISUAL" val="0"/>
  <p:tag name="KSO_WM_UNIT_DIAGRAM_ISREFERUNIT" val="0"/>
  <p:tag name="KSO_WM_UNIT_HIGHLIGHT" val="0"/>
  <p:tag name="KSO_WM_UNIT_ID" val="_11**"/>
  <p:tag name="KSO_WM_UNIT_LAYERLEVEL" val="1"/>
</p:tagLst>
</file>

<file path=ppt/tags/tag149.xml><?xml version="1.0" encoding="utf-8"?>
<p:tagLst xmlns:p="http://schemas.openxmlformats.org/presentationml/2006/main">
  <p:tag name="AS_UNIQUEID" val="230"/>
  <p:tag name="KSO_WM_BEAUTIFY_FLAG" val="#wm#"/>
  <p:tag name="KSO_WM_TAG_VERSION" val="1.0"/>
  <p:tag name="KSO_WM_UNIT_COLOR_SCHEME_PARENT_PAGE" val="2_11"/>
  <p:tag name="KSO_WM_UNIT_COLOR_SCHEME_SHAPE_ID" val="3"/>
  <p:tag name="KSO_WM_UNIT_COMPATIBLE" val="0"/>
  <p:tag name="KSO_WM_UNIT_DIAGRAM_ISNUMVISUAL" val="0"/>
  <p:tag name="KSO_WM_UNIT_DIAGRAM_ISREFERUNIT" val="0"/>
  <p:tag name="KSO_WM_UNIT_HIGHLIGHT" val="0"/>
  <p:tag name="KSO_WM_UNIT_ID" val="_11**"/>
  <p:tag name="KSO_WM_UNIT_LAYERLEVEL" val="1"/>
</p:tagLst>
</file>

<file path=ppt/tags/tag150.xml><?xml version="1.0" encoding="utf-8"?>
<p:tagLst xmlns:p="http://schemas.openxmlformats.org/presentationml/2006/main">
  <p:tag name="AS_UNIQUEID" val="231"/>
  <p:tag name="KSO_WM_BEAUTIFY_FLAG" val="#wm#"/>
  <p:tag name="KSO_WM_TAG_VERSION" val="1.0"/>
  <p:tag name="KSO_WM_UNIT_COLOR_SCHEME_PARENT_PAGE" val="2_11"/>
  <p:tag name="KSO_WM_UNIT_COLOR_SCHEME_SHAPE_ID" val="4"/>
  <p:tag name="KSO_WM_UNIT_COMPATIBLE" val="0"/>
  <p:tag name="KSO_WM_UNIT_DIAGRAM_ISNUMVISUAL" val="0"/>
  <p:tag name="KSO_WM_UNIT_DIAGRAM_ISREFERUNIT" val="0"/>
  <p:tag name="KSO_WM_UNIT_HIGHLIGHT" val="0"/>
  <p:tag name="KSO_WM_UNIT_ID" val="_11**"/>
  <p:tag name="KSO_WM_UNIT_LAYERLEVEL" val="1"/>
</p:tagLst>
</file>

<file path=ppt/tags/tag151.xml><?xml version="1.0" encoding="utf-8"?>
<p:tagLst xmlns:p="http://schemas.openxmlformats.org/presentationml/2006/main">
  <p:tag name="AS_UNIQUEID" val="232"/>
  <p:tag name="KSO_WM_BEAUTIFY_FLAG" val="#wm#"/>
  <p:tag name="KSO_WM_TAG_VERSION" val="1.0"/>
  <p:tag name="KSO_WM_UNIT_COLOR_SCHEME_PARENT_PAGE" val="2_11"/>
  <p:tag name="KSO_WM_UNIT_COLOR_SCHEME_SHAPE_ID" val="5"/>
  <p:tag name="KSO_WM_UNIT_COMPATIBLE" val="0"/>
  <p:tag name="KSO_WM_UNIT_DIAGRAM_ISNUMVISUAL" val="0"/>
  <p:tag name="KSO_WM_UNIT_DIAGRAM_ISREFERUNIT" val="0"/>
  <p:tag name="KSO_WM_UNIT_HIGHLIGHT" val="0"/>
  <p:tag name="KSO_WM_UNIT_ID" val="_11**"/>
  <p:tag name="KSO_WM_UNIT_LAYERLEVEL" val="1"/>
</p:tagLst>
</file>

<file path=ppt/tags/tag152.xml><?xml version="1.0" encoding="utf-8"?>
<p:tagLst xmlns:p="http://schemas.openxmlformats.org/presentationml/2006/main">
  <p:tag name="AS_UNIQUEID" val="233"/>
  <p:tag name="KSO_WM_SLIDE_COLORSCHEME_VERSION" val="3.2"/>
  <p:tag name="KSO_WM_UNIT_COLOR_SCHEME_PARENT_PAGE" val="2_11"/>
  <p:tag name="KSO_WM_UNIT_COLOR_SCHEME_SHAPE_ID" val="6"/>
</p:tagLst>
</file>

<file path=ppt/tags/tag153.xml><?xml version="1.0" encoding="utf-8"?>
<p:tagLst xmlns:p="http://schemas.openxmlformats.org/presentationml/2006/main">
  <p:tag name="AS_UNIQUEID" val="234"/>
</p:tagLst>
</file>

<file path=ppt/tags/tag154.xml><?xml version="1.0" encoding="utf-8"?>
<p:tagLst xmlns:p="http://schemas.openxmlformats.org/presentationml/2006/main">
  <p:tag name="AS_UNIQUEID" val="235"/>
</p:tagLst>
</file>

<file path=ppt/tags/tag155.xml><?xml version="1.0" encoding="utf-8"?>
<p:tagLst xmlns:p="http://schemas.openxmlformats.org/presentationml/2006/main">
  <p:tag name="AS_UNIQUEID" val="236"/>
</p:tagLst>
</file>

<file path=ppt/tags/tag156.xml><?xml version="1.0" encoding="utf-8"?>
<p:tagLst xmlns:p="http://schemas.openxmlformats.org/presentationml/2006/main">
  <p:tag name="AS_UNIQUEID" val="237"/>
</p:tagLst>
</file>

<file path=ppt/tags/tag157.xml><?xml version="1.0" encoding="utf-8"?>
<p:tagLst xmlns:p="http://schemas.openxmlformats.org/presentationml/2006/main">
  <p:tag name="AS_UNIQUEID" val="238"/>
</p:tagLst>
</file>

<file path=ppt/tags/tag158.xml><?xml version="1.0" encoding="utf-8"?>
<p:tagLst xmlns:p="http://schemas.openxmlformats.org/presentationml/2006/main">
  <p:tag name="AS_UNIQUEID" val="239"/>
  <p:tag name="KSO_WM_BEAUTIFY_FLAG" val="#wm#"/>
  <p:tag name="KSO_WM_TAG_VERSION" val="1.0"/>
  <p:tag name="KSO_WM_TEMPLATE_CATEGORY" val="diagram"/>
  <p:tag name="KSO_WM_TEMPLATE_INDEX" val="20193798"/>
  <p:tag name="KSO_WM_UNIT_COLOR_SCHEME_PARENT_PAGE" val="1_1"/>
  <p:tag name="KSO_WM_UNIT_COLOR_SCHEME_SHAPE_ID" val="2"/>
  <p:tag name="KSO_WM_UNIT_COMPATIBLE" val="0"/>
  <p:tag name="KSO_WM_UNIT_DIAGRAM_ISNUMVISUAL" val="0"/>
  <p:tag name="KSO_WM_UNIT_DIAGRAM_ISREFERUNIT" val="0"/>
  <p:tag name="KSO_WM_UNIT_HIGHLIGHT" val="0"/>
  <p:tag name="KSO_WM_UNIT_ID" val="_0**"/>
  <p:tag name="KSO_WM_UNIT_LAYERLEVEL" val="1"/>
</p:tagLst>
</file>

<file path=ppt/tags/tag159.xml><?xml version="1.0" encoding="utf-8"?>
<p:tagLst xmlns:p="http://schemas.openxmlformats.org/presentationml/2006/main">
  <p:tag name="AS_UNIQUEID" val="240"/>
  <p:tag name="KSO_WM_BEAUTIFY_FLAG" val="#wm#"/>
  <p:tag name="KSO_WM_TAG_VERSION" val="1.0"/>
  <p:tag name="KSO_WM_TEMPLATE_CATEGORY" val="diagram"/>
  <p:tag name="KSO_WM_TEMPLATE_INDEX" val="20193798"/>
  <p:tag name="KSO_WM_UNIT_COLOR_SCHEME_PARENT_PAGE" val="1_1"/>
  <p:tag name="KSO_WM_UNIT_COLOR_SCHEME_SHAPE_ID" val="3"/>
  <p:tag name="KSO_WM_UNIT_COMPATIBLE" val="0"/>
  <p:tag name="KSO_WM_UNIT_DIAGRAM_ISNUMVISUAL" val="0"/>
  <p:tag name="KSO_WM_UNIT_DIAGRAM_ISREFERUNIT" val="0"/>
  <p:tag name="KSO_WM_UNIT_HIGHLIGHT" val="0"/>
  <p:tag name="KSO_WM_UNIT_ID" val="_0**"/>
  <p:tag name="KSO_WM_UNIT_LAYERLEVEL" val="1"/>
</p:tagLst>
</file>

<file path=ppt/tags/tag160.xml><?xml version="1.0" encoding="utf-8"?>
<p:tagLst xmlns:p="http://schemas.openxmlformats.org/presentationml/2006/main">
  <p:tag name="AS_UNIQUEID" val="241"/>
  <p:tag name="KSO_WM_BEAUTIFY_FLAG" val="#wm#"/>
  <p:tag name="KSO_WM_TAG_VERSION" val="1.0"/>
  <p:tag name="KSO_WM_UNIT_COLOR_SCHEME_PARENT_PAGE" val="1_1"/>
  <p:tag name="KSO_WM_UNIT_COLOR_SCHEME_SHAPE_ID" val="4"/>
  <p:tag name="KSO_WM_UNIT_COMPATIBLE" val="0"/>
  <p:tag name="KSO_WM_UNIT_DIAGRAM_ISNUMVISUAL" val="0"/>
  <p:tag name="KSO_WM_UNIT_DIAGRAM_ISREFERUNIT" val="0"/>
  <p:tag name="KSO_WM_UNIT_HIGHLIGHT" val="0"/>
  <p:tag name="KSO_WM_UNIT_ID" val="_0**"/>
  <p:tag name="KSO_WM_UNIT_LAYERLEVEL" val="1"/>
</p:tagLst>
</file>

<file path=ppt/tags/tag161.xml><?xml version="1.0" encoding="utf-8"?>
<p:tagLst xmlns:p="http://schemas.openxmlformats.org/presentationml/2006/main">
  <p:tag name="AS_UNIQUEID" val="242"/>
  <p:tag name="KSO_WM_BEAUTIFY_FLAG" val="#wm#"/>
  <p:tag name="KSO_WM_TAG_VERSION" val="1.0"/>
  <p:tag name="KSO_WM_UNIT_COLOR_SCHEME_PARENT_PAGE" val="1_1"/>
  <p:tag name="KSO_WM_UNIT_COLOR_SCHEME_SHAPE_ID" val="5"/>
  <p:tag name="KSO_WM_UNIT_COMPATIBLE" val="0"/>
  <p:tag name="KSO_WM_UNIT_DIAGRAM_ISNUMVISUAL" val="0"/>
  <p:tag name="KSO_WM_UNIT_DIAGRAM_ISREFERUNIT" val="0"/>
  <p:tag name="KSO_WM_UNIT_HIGHLIGHT" val="0"/>
  <p:tag name="KSO_WM_UNIT_ID" val="_0**"/>
  <p:tag name="KSO_WM_UNIT_LAYERLEVEL" val="1"/>
</p:tagLst>
</file>

<file path=ppt/tags/tag162.xml><?xml version="1.0" encoding="utf-8"?>
<p:tagLst xmlns:p="http://schemas.openxmlformats.org/presentationml/2006/main">
  <p:tag name="AS_UNIQUEID" val="243"/>
  <p:tag name="KSO_WM_BEAUTIFY_FLAG" val="#wm#"/>
  <p:tag name="KSO_WM_TAG_VERSION" val="1.0"/>
  <p:tag name="KSO_WM_UNIT_COLOR_SCHEME_PARENT_PAGE" val="1_1"/>
  <p:tag name="KSO_WM_UNIT_COLOR_SCHEME_SHAPE_ID" val="6"/>
  <p:tag name="KSO_WM_UNIT_COMPATIBLE" val="0"/>
  <p:tag name="KSO_WM_UNIT_DIAGRAM_ISNUMVISUAL" val="0"/>
  <p:tag name="KSO_WM_UNIT_DIAGRAM_ISREFERUNIT" val="0"/>
  <p:tag name="KSO_WM_UNIT_HIGHLIGHT" val="0"/>
  <p:tag name="KSO_WM_UNIT_ID" val="_0**"/>
  <p:tag name="KSO_WM_UNIT_LAYERLEVEL" val="1"/>
</p:tagLst>
</file>

<file path=ppt/tags/tag163.xml><?xml version="1.0" encoding="utf-8"?>
<p:tagLst xmlns:p="http://schemas.openxmlformats.org/presentationml/2006/main">
  <p:tag name="AS_UNIQUEID" val="244"/>
  <p:tag name="KSO_WM_BEAUTIFY_FLAG" val="#wm#"/>
  <p:tag name="KSO_WM_SLIDE_COLORSCHEME_VERSION" val="3.2"/>
  <p:tag name="KSO_WM_TAG_VERSION" val="1.0"/>
  <p:tag name="KSO_WM_TEMPLATE_CATEGORY" val="diagram"/>
  <p:tag name="KSO_WM_TEMPLATE_INDEX" val="20193798"/>
  <p:tag name="KSO_WM_UNIT_COLOR_SCHEME_PARENT_PAGE" val="1_1"/>
  <p:tag name="KSO_WM_UNIT_COLOR_SCHEME_SHAPE_ID" val="7"/>
</p:tagLst>
</file>

<file path=ppt/tags/tag164.xml><?xml version="1.0" encoding="utf-8"?>
<p:tagLst xmlns:p="http://schemas.openxmlformats.org/presentationml/2006/main">
  <p:tag name="AS_UNIQUEID" val="245"/>
</p:tagLst>
</file>

<file path=ppt/tags/tag165.xml><?xml version="1.0" encoding="utf-8"?>
<p:tagLst xmlns:p="http://schemas.openxmlformats.org/presentationml/2006/main">
  <p:tag name="AS_UNIQUEID" val="246"/>
</p:tagLst>
</file>

<file path=ppt/tags/tag166.xml><?xml version="1.0" encoding="utf-8"?>
<p:tagLst xmlns:p="http://schemas.openxmlformats.org/presentationml/2006/main">
  <p:tag name="AS_UNIQUEID" val="247"/>
</p:tagLst>
</file>

<file path=ppt/tags/tag167.xml><?xml version="1.0" encoding="utf-8"?>
<p:tagLst xmlns:p="http://schemas.openxmlformats.org/presentationml/2006/main">
  <p:tag name="AS_UNIQUEID" val="248"/>
</p:tagLst>
</file>

<file path=ppt/tags/tag168.xml><?xml version="1.0" encoding="utf-8"?>
<p:tagLst xmlns:p="http://schemas.openxmlformats.org/presentationml/2006/main">
  <p:tag name="AS_UNIQUEID" val="249"/>
</p:tagLst>
</file>

<file path=ppt/tags/tag169.xml><?xml version="1.0" encoding="utf-8"?>
<p:tagLst xmlns:p="http://schemas.openxmlformats.org/presentationml/2006/main">
  <p:tag name="AS_UNIQUEID" val="250"/>
</p:tagLst>
</file>

<file path=ppt/tags/tag170.xml><?xml version="1.0" encoding="utf-8"?>
<p:tagLst xmlns:p="http://schemas.openxmlformats.org/presentationml/2006/main">
  <p:tag name="AS_UNIQUEID" val="251"/>
</p:tagLst>
</file>

<file path=ppt/tags/tag171.xml><?xml version="1.0" encoding="utf-8"?>
<p:tagLst xmlns:p="http://schemas.openxmlformats.org/presentationml/2006/main">
  <p:tag name="AS_UNIQUEID" val="252"/>
</p:tagLst>
</file>

<file path=ppt/tags/tag172.xml><?xml version="1.0" encoding="utf-8"?>
<p:tagLst xmlns:p="http://schemas.openxmlformats.org/presentationml/2006/main">
  <p:tag name="AS_UNIQUEID" val="253"/>
</p:tagLst>
</file>

<file path=ppt/tags/tag173.xml><?xml version="1.0" encoding="utf-8"?>
<p:tagLst xmlns:p="http://schemas.openxmlformats.org/presentationml/2006/main">
  <p:tag name="AS_UNIQUEID" val="254"/>
</p:tagLst>
</file>

<file path=ppt/tags/tag174.xml><?xml version="1.0" encoding="utf-8"?>
<p:tagLst xmlns:p="http://schemas.openxmlformats.org/presentationml/2006/main">
  <p:tag name="AS_UNIQUEID" val="255"/>
</p:tagLst>
</file>

<file path=ppt/tags/tag175.xml><?xml version="1.0" encoding="utf-8"?>
<p:tagLst xmlns:p="http://schemas.openxmlformats.org/presentationml/2006/main">
  <p:tag name="AS_UNIQUEID" val="256"/>
</p:tagLst>
</file>

<file path=ppt/tags/tag176.xml><?xml version="1.0" encoding="utf-8"?>
<p:tagLst xmlns:p="http://schemas.openxmlformats.org/presentationml/2006/main">
  <p:tag name="AS_UNIQUEID" val="257"/>
</p:tagLst>
</file>

<file path=ppt/tags/tag177.xml><?xml version="1.0" encoding="utf-8"?>
<p:tagLst xmlns:p="http://schemas.openxmlformats.org/presentationml/2006/main">
  <p:tag name="AS_UNIQUEID" val="258"/>
</p:tagLst>
</file>

<file path=ppt/tags/tag178.xml><?xml version="1.0" encoding="utf-8"?>
<p:tagLst xmlns:p="http://schemas.openxmlformats.org/presentationml/2006/main">
  <p:tag name="AS_UNIQUEID" val="259"/>
</p:tagLst>
</file>

<file path=ppt/tags/tag179.xml><?xml version="1.0" encoding="utf-8"?>
<p:tagLst xmlns:p="http://schemas.openxmlformats.org/presentationml/2006/main">
  <p:tag name="AS_UNIQUEID" val="260"/>
</p:tagLst>
</file>

<file path=ppt/tags/tag180.xml><?xml version="1.0" encoding="utf-8"?>
<p:tagLst xmlns:p="http://schemas.openxmlformats.org/presentationml/2006/main">
  <p:tag name="AS_UNIQUEID" val="261"/>
</p:tagLst>
</file>

<file path=ppt/tags/tag181.xml><?xml version="1.0" encoding="utf-8"?>
<p:tagLst xmlns:p="http://schemas.openxmlformats.org/presentationml/2006/main">
  <p:tag name="AS_UNIQUEID" val="262"/>
</p:tagLst>
</file>

<file path=ppt/tags/tag182.xml><?xml version="1.0" encoding="utf-8"?>
<p:tagLst xmlns:p="http://schemas.openxmlformats.org/presentationml/2006/main">
  <p:tag name="AS_UNIQUEID" val="263"/>
</p:tagLst>
</file>

<file path=ppt/tags/tag183.xml><?xml version="1.0" encoding="utf-8"?>
<p:tagLst xmlns:p="http://schemas.openxmlformats.org/presentationml/2006/main">
  <p:tag name="AS_UNIQUEID" val="264"/>
</p:tagLst>
</file>

<file path=ppt/tags/tag184.xml><?xml version="1.0" encoding="utf-8"?>
<p:tagLst xmlns:p="http://schemas.openxmlformats.org/presentationml/2006/main">
  <p:tag name="AS_UNIQUEID" val="265"/>
</p:tagLst>
</file>

<file path=ppt/tags/tag185.xml><?xml version="1.0" encoding="utf-8"?>
<p:tagLst xmlns:p="http://schemas.openxmlformats.org/presentationml/2006/main">
  <p:tag name="AS_UNIQUEID" val="266"/>
</p:tagLst>
</file>

<file path=ppt/tags/tag186.xml><?xml version="1.0" encoding="utf-8"?>
<p:tagLst xmlns:p="http://schemas.openxmlformats.org/presentationml/2006/main">
  <p:tag name="AS_UNIQUEID" val="267"/>
</p:tagLst>
</file>

<file path=ppt/tags/tag187.xml><?xml version="1.0" encoding="utf-8"?>
<p:tagLst xmlns:p="http://schemas.openxmlformats.org/presentationml/2006/main">
  <p:tag name="AS_UNIQUEID" val="268"/>
</p:tagLst>
</file>

<file path=ppt/tags/tag188.xml><?xml version="1.0" encoding="utf-8"?>
<p:tagLst xmlns:p="http://schemas.openxmlformats.org/presentationml/2006/main">
  <p:tag name="AS_UNIQUEID" val="269"/>
</p:tagLst>
</file>

<file path=ppt/tags/tag189.xml><?xml version="1.0" encoding="utf-8"?>
<p:tagLst xmlns:p="http://schemas.openxmlformats.org/presentationml/2006/main">
  <p:tag name="AS_UNIQUEID" val="270"/>
</p:tagLst>
</file>

<file path=ppt/tags/tag190.xml><?xml version="1.0" encoding="utf-8"?>
<p:tagLst xmlns:p="http://schemas.openxmlformats.org/presentationml/2006/main">
  <p:tag name="AS_UNIQUEID" val="271"/>
</p:tagLst>
</file>

<file path=ppt/tags/tag191.xml><?xml version="1.0" encoding="utf-8"?>
<p:tagLst xmlns:p="http://schemas.openxmlformats.org/presentationml/2006/main">
  <p:tag name="AS_UNIQUEID" val="272"/>
</p:tagLst>
</file>

<file path=ppt/tags/tag192.xml><?xml version="1.0" encoding="utf-8"?>
<p:tagLst xmlns:p="http://schemas.openxmlformats.org/presentationml/2006/main">
  <p:tag name="AS_UNIQUEID" val="273"/>
</p:tagLst>
</file>

<file path=ppt/tags/tag193.xml><?xml version="1.0" encoding="utf-8"?>
<p:tagLst xmlns:p="http://schemas.openxmlformats.org/presentationml/2006/main">
  <p:tag name="AS_UNIQUEID" val="274"/>
</p:tagLst>
</file>

<file path=ppt/tags/tag194.xml><?xml version="1.0" encoding="utf-8"?>
<p:tagLst xmlns:p="http://schemas.openxmlformats.org/presentationml/2006/main">
  <p:tag name="AS_UNIQUEID" val="275"/>
</p:tagLst>
</file>

<file path=ppt/tags/tag195.xml><?xml version="1.0" encoding="utf-8"?>
<p:tagLst xmlns:p="http://schemas.openxmlformats.org/presentationml/2006/main">
  <p:tag name="AS_UNIQUEID" val="276"/>
</p:tagLst>
</file>

<file path=ppt/tags/tag196.xml><?xml version="1.0" encoding="utf-8"?>
<p:tagLst xmlns:p="http://schemas.openxmlformats.org/presentationml/2006/main">
  <p:tag name="AS_UNIQUEID" val="277"/>
</p:tagLst>
</file>

<file path=ppt/tags/tag197.xml><?xml version="1.0" encoding="utf-8"?>
<p:tagLst xmlns:p="http://schemas.openxmlformats.org/presentationml/2006/main">
  <p:tag name="AS_UNIQUEID" val="278"/>
</p:tagLst>
</file>

<file path=ppt/tags/tag198.xml><?xml version="1.0" encoding="utf-8"?>
<p:tagLst xmlns:p="http://schemas.openxmlformats.org/presentationml/2006/main">
  <p:tag name="AS_UNIQUEID" val="279"/>
</p:tagLst>
</file>

<file path=ppt/tags/tag199.xml><?xml version="1.0" encoding="utf-8"?>
<p:tagLst xmlns:p="http://schemas.openxmlformats.org/presentationml/2006/main">
  <p:tag name="AS_UNIQUEID" val="280"/>
</p:tagLst>
</file>

<file path=ppt/tags/tag200.xml><?xml version="1.0" encoding="utf-8"?>
<p:tagLst xmlns:p="http://schemas.openxmlformats.org/presentationml/2006/main">
  <p:tag name="AS_UNIQUEID" val="281"/>
</p:tagLst>
</file>

<file path=ppt/tags/tag201.xml><?xml version="1.0" encoding="utf-8"?>
<p:tagLst xmlns:p="http://schemas.openxmlformats.org/presentationml/2006/main">
  <p:tag name="AS_UNIQUEID" val="282"/>
</p:tagLst>
</file>

<file path=ppt/tags/tag202.xml><?xml version="1.0" encoding="utf-8"?>
<p:tagLst xmlns:p="http://schemas.openxmlformats.org/presentationml/2006/main">
  <p:tag name="AS_UNIQUEID" val="283"/>
</p:tagLst>
</file>

<file path=ppt/tags/tag203.xml><?xml version="1.0" encoding="utf-8"?>
<p:tagLst xmlns:p="http://schemas.openxmlformats.org/presentationml/2006/main">
  <p:tag name="AS_UNIQUEID" val="284"/>
</p:tagLst>
</file>

<file path=ppt/tags/tag204.xml><?xml version="1.0" encoding="utf-8"?>
<p:tagLst xmlns:p="http://schemas.openxmlformats.org/presentationml/2006/main">
  <p:tag name="AS_UNIQUEID" val="285"/>
</p:tagLst>
</file>

<file path=ppt/tags/tag205.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206.xml><?xml version="1.0" encoding="utf-8"?>
<p:tagLst xmlns:p="http://schemas.openxmlformats.org/presentationml/2006/main">
  <p:tag name="AS_UNIQUEID" val="286"/>
</p:tagLst>
</file>

<file path=ppt/tags/tag207.xml><?xml version="1.0" encoding="utf-8"?>
<p:tagLst xmlns:p="http://schemas.openxmlformats.org/presentationml/2006/main">
  <p:tag name="AS_UNIQUEID" val="287"/>
</p:tagLst>
</file>

<file path=ppt/tags/tag208.xml><?xml version="1.0" encoding="utf-8"?>
<p:tagLst xmlns:p="http://schemas.openxmlformats.org/presentationml/2006/main">
  <p:tag name="AS_UNIQUEID" val="288"/>
</p:tagLst>
</file>

<file path=ppt/tags/tag209.xml><?xml version="1.0" encoding="utf-8"?>
<p:tagLst xmlns:p="http://schemas.openxmlformats.org/presentationml/2006/main">
  <p:tag name="AS_UNIQUEID" val="289"/>
</p:tagLst>
</file>

<file path=ppt/tags/tag210.xml><?xml version="1.0" encoding="utf-8"?>
<p:tagLst xmlns:p="http://schemas.openxmlformats.org/presentationml/2006/main">
  <p:tag name="AS_UNIQUEID" val="290"/>
</p:tagLst>
</file>

<file path=ppt/tags/tag211.xml><?xml version="1.0" encoding="utf-8"?>
<p:tagLst xmlns:p="http://schemas.openxmlformats.org/presentationml/2006/main">
  <p:tag name="AS_UNIQUEID" val="291"/>
  <p:tag name="KSO_WM_BEAUTIFY_FLAG" val="#wm#"/>
  <p:tag name="KSO_WM_TAG_VERSION" val="1.0"/>
  <p:tag name="KSO_WM_TEMPLATE_CATEGORY" val="diagram"/>
  <p:tag name="KSO_WM_TEMPLATE_INDEX" val="20193798"/>
  <p:tag name="KSO_WM_UNIT_ADJUSTLAYOUT_ID" val="50"/>
  <p:tag name="KSO_WM_UNIT_COLOR_SCHEME_PARENT_PAGE" val="0_1"/>
  <p:tag name="KSO_WM_UNIT_COLOR_SCHEME_SHAPE_ID" val="50"/>
  <p:tag name="KSO_WM_UNIT_COMPATIBLE" val="0"/>
  <p:tag name="KSO_WM_UNIT_DIAGRAM_ISNUMVISUAL" val="0"/>
  <p:tag name="KSO_WM_UNIT_DIAGRAM_ISREFERUNIT" val="0"/>
  <p:tag name="KSO_WM_UNIT_HIGHLIGHT" val="0"/>
  <p:tag name="KSO_WM_UNIT_ID" val="diagram20193798_1*i*2"/>
  <p:tag name="KSO_WM_UNIT_INDEX" val="2"/>
  <p:tag name="KSO_WM_UNIT_LAYERLEVEL" val="1"/>
  <p:tag name="KSO_WM_UNIT_TYPE" val="i"/>
</p:tagLst>
</file>

<file path=ppt/tags/tag212.xml><?xml version="1.0" encoding="utf-8"?>
<p:tagLst xmlns:p="http://schemas.openxmlformats.org/presentationml/2006/main">
  <p:tag name="AS_UNIQUEID" val="292"/>
  <p:tag name="KSO_WM_BEAUTIFY_FLAG" val="#wm#"/>
  <p:tag name="KSO_WM_TAG_VERSION" val="1.0"/>
  <p:tag name="KSO_WM_TEMPLATE_CATEGORY" val="diagram"/>
  <p:tag name="KSO_WM_TEMPLATE_INDEX" val="20193798"/>
  <p:tag name="KSO_WM_UNIT_ADJUSTLAYOUT_ID" val="39"/>
  <p:tag name="KSO_WM_UNIT_COLOR_SCHEME_PARENT_PAGE" val="0_1"/>
  <p:tag name="KSO_WM_UNIT_COLOR_SCHEME_SHAPE_ID" val="39"/>
  <p:tag name="KSO_WM_UNIT_COMPATIBLE" val="0"/>
  <p:tag name="KSO_WM_UNIT_DIAGRAM_ISNUMVISUAL" val="0"/>
  <p:tag name="KSO_WM_UNIT_DIAGRAM_ISREFERUNIT" val="0"/>
  <p:tag name="KSO_WM_UNIT_HIGHLIGHT" val="0"/>
  <p:tag name="KSO_WM_UNIT_ID" val="diagram20193798_1*h_f*1_1"/>
  <p:tag name="KSO_WM_UNIT_INDEX" val="1_1"/>
  <p:tag name="KSO_WM_UNIT_LAYERLEVEL" val="1_1"/>
  <p:tag name="KSO_WM_UNIT_PRESET_TEXT" val="点击此处添加正文，文字是您思想的提炼，为了最终呈现发布的良好效果，请言简意赅的阐述观点，并根据需要酌情增减文字。"/>
  <p:tag name="KSO_WM_UNIT_TEXT_PART_ID" val="2-b"/>
  <p:tag name="KSO_WM_UNIT_TEXT_PART_ID_V2" val="d-2-1"/>
  <p:tag name="KSO_WM_UNIT_TEXT_PART_SIZE" val="84.88*434.5"/>
  <p:tag name="KSO_WM_UNIT_TYPE" val="h_f"/>
  <p:tag name="KSO_WM_UNIT_VALUE" val="78"/>
</p:tagLst>
</file>

<file path=ppt/tags/tag213.xml><?xml version="1.0" encoding="utf-8"?>
<p:tagLst xmlns:p="http://schemas.openxmlformats.org/presentationml/2006/main">
  <p:tag name="AS_UNIQUEID" val="293"/>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214.xml><?xml version="1.0" encoding="utf-8"?>
<p:tagLst xmlns:p="http://schemas.openxmlformats.org/presentationml/2006/main">
  <p:tag name="AS_UNIQUEID" val="294"/>
</p:tagLst>
</file>

<file path=ppt/tags/tag215.xml><?xml version="1.0" encoding="utf-8"?>
<p:tagLst xmlns:p="http://schemas.openxmlformats.org/presentationml/2006/main">
  <p:tag name="AS_UNIQUEID" val="295"/>
</p:tagLst>
</file>

<file path=ppt/tags/tag216.xml><?xml version="1.0" encoding="utf-8"?>
<p:tagLst xmlns:p="http://schemas.openxmlformats.org/presentationml/2006/main">
  <p:tag name="AS_UNIQUEID" val="296"/>
</p:tagLst>
</file>

<file path=ppt/tags/tag217.xml><?xml version="1.0" encoding="utf-8"?>
<p:tagLst xmlns:p="http://schemas.openxmlformats.org/presentationml/2006/main">
  <p:tag name="AS_UNIQUEID" val="297"/>
</p:tagLst>
</file>

<file path=ppt/tags/tag218.xml><?xml version="1.0" encoding="utf-8"?>
<p:tagLst xmlns:p="http://schemas.openxmlformats.org/presentationml/2006/main">
  <p:tag name="AS_UNIQUEID" val="71"/>
</p:tagLst>
</file>

<file path=ppt/tags/tag219.xml><?xml version="1.0" encoding="utf-8"?>
<p:tagLst xmlns:p="http://schemas.openxmlformats.org/presentationml/2006/main">
  <p:tag name="AS_UNIQUEID" val="298"/>
</p:tagLst>
</file>

<file path=ppt/tags/tag220.xml><?xml version="1.0" encoding="utf-8"?>
<p:tagLst xmlns:p="http://schemas.openxmlformats.org/presentationml/2006/main">
  <p:tag name="AS_UNIQUEID" val="299"/>
</p:tagLst>
</file>

<file path=ppt/tags/tag221.xml><?xml version="1.0" encoding="utf-8"?>
<p:tagLst xmlns:p="http://schemas.openxmlformats.org/presentationml/2006/main">
  <p:tag name="AS_UNIQUEID" val="300"/>
</p:tagLst>
</file>

<file path=ppt/tags/tag222.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223.xml><?xml version="1.0" encoding="utf-8"?>
<p:tagLst xmlns:p="http://schemas.openxmlformats.org/presentationml/2006/main">
  <p:tag name="AS_UNIQUEID" val="301"/>
</p:tagLst>
</file>

<file path=ppt/tags/tag224.xml><?xml version="1.0" encoding="utf-8"?>
<p:tagLst xmlns:p="http://schemas.openxmlformats.org/presentationml/2006/main">
  <p:tag name="AS_UNIQUEID" val="302"/>
</p:tagLst>
</file>

<file path=ppt/tags/tag225.xml><?xml version="1.0" encoding="utf-8"?>
<p:tagLst xmlns:p="http://schemas.openxmlformats.org/presentationml/2006/main">
  <p:tag name="AS_UNIQUEID" val="303"/>
</p:tagLst>
</file>

<file path=ppt/tags/tag226.xml><?xml version="1.0" encoding="utf-8"?>
<p:tagLst xmlns:p="http://schemas.openxmlformats.org/presentationml/2006/main">
  <p:tag name="AS_UNIQUEID" val="304"/>
</p:tagLst>
</file>

<file path=ppt/tags/tag227.xml><?xml version="1.0" encoding="utf-8"?>
<p:tagLst xmlns:p="http://schemas.openxmlformats.org/presentationml/2006/main">
  <p:tag name="AS_UNIQUEID" val="305"/>
</p:tagLst>
</file>

<file path=ppt/tags/tag228.xml><?xml version="1.0" encoding="utf-8"?>
<p:tagLst xmlns:p="http://schemas.openxmlformats.org/presentationml/2006/main">
  <p:tag name="AS_UNIQUEID" val="306"/>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229.xml><?xml version="1.0" encoding="utf-8"?>
<p:tagLst xmlns:p="http://schemas.openxmlformats.org/presentationml/2006/main">
  <p:tag name="AS_UNIQUEID" val="307"/>
</p:tagLst>
</file>

<file path=ppt/tags/tag230.xml><?xml version="1.0" encoding="utf-8"?>
<p:tagLst xmlns:p="http://schemas.openxmlformats.org/presentationml/2006/main">
  <p:tag name="AS_UNIQUEID" val="308"/>
</p:tagLst>
</file>

<file path=ppt/tags/tag231.xml><?xml version="1.0" encoding="utf-8"?>
<p:tagLst xmlns:p="http://schemas.openxmlformats.org/presentationml/2006/main">
  <p:tag name="AS_UNIQUEID" val="309"/>
</p:tagLst>
</file>

<file path=ppt/tags/tag232.xml><?xml version="1.0" encoding="utf-8"?>
<p:tagLst xmlns:p="http://schemas.openxmlformats.org/presentationml/2006/main">
  <p:tag name="AS_UNIQUEID" val="310"/>
</p:tagLst>
</file>

<file path=ppt/tags/tag233.xml><?xml version="1.0" encoding="utf-8"?>
<p:tagLst xmlns:p="http://schemas.openxmlformats.org/presentationml/2006/main">
  <p:tag name="AS_UNIQUEID" val="311"/>
</p:tagLst>
</file>

<file path=ppt/tags/tag234.xml><?xml version="1.0" encoding="utf-8"?>
<p:tagLst xmlns:p="http://schemas.openxmlformats.org/presentationml/2006/main">
  <p:tag name="AS_UNIQUEID" val="312"/>
</p:tagLst>
</file>

<file path=ppt/tags/tag235.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236.xml><?xml version="1.0" encoding="utf-8"?>
<p:tagLst xmlns:p="http://schemas.openxmlformats.org/presentationml/2006/main">
  <p:tag name="AS_UNIQUEID" val="313"/>
</p:tagLst>
</file>

<file path=ppt/tags/tag237.xml><?xml version="1.0" encoding="utf-8"?>
<p:tagLst xmlns:p="http://schemas.openxmlformats.org/presentationml/2006/main">
  <p:tag name="AS_UNIQUEID" val="314"/>
</p:tagLst>
</file>

<file path=ppt/tags/tag238.xml><?xml version="1.0" encoding="utf-8"?>
<p:tagLst xmlns:p="http://schemas.openxmlformats.org/presentationml/2006/main">
  <p:tag name="AS_UNIQUEID" val="315"/>
</p:tagLst>
</file>

<file path=ppt/tags/tag239.xml><?xml version="1.0" encoding="utf-8"?>
<p:tagLst xmlns:p="http://schemas.openxmlformats.org/presentationml/2006/main">
  <p:tag name="AS_UNIQUEID" val="316"/>
</p:tagLst>
</file>

<file path=ppt/tags/tag240.xml><?xml version="1.0" encoding="utf-8"?>
<p:tagLst xmlns:p="http://schemas.openxmlformats.org/presentationml/2006/main">
  <p:tag name="AS_UNIQUEID" val="317"/>
</p:tagLst>
</file>

<file path=ppt/tags/tag241.xml><?xml version="1.0" encoding="utf-8"?>
<p:tagLst xmlns:p="http://schemas.openxmlformats.org/presentationml/2006/main">
  <p:tag name="AS_UNIQUEID" val="81"/>
</p:tagLst>
</file>

<file path=ppt/tags/tag242.xml><?xml version="1.0" encoding="utf-8"?>
<p:tagLst xmlns:p="http://schemas.openxmlformats.org/presentationml/2006/main">
  <p:tag name="AS_UNIQUEID" val="318"/>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243.xml><?xml version="1.0" encoding="utf-8"?>
<p:tagLst xmlns:p="http://schemas.openxmlformats.org/presentationml/2006/main">
  <p:tag name="AS_UNIQUEID" val="319"/>
</p:tagLst>
</file>

<file path=ppt/tags/tag244.xml><?xml version="1.0" encoding="utf-8"?>
<p:tagLst xmlns:p="http://schemas.openxmlformats.org/presentationml/2006/main">
  <p:tag name="AS_UNIQUEID" val="320"/>
</p:tagLst>
</file>

<file path=ppt/tags/tag245.xml><?xml version="1.0" encoding="utf-8"?>
<p:tagLst xmlns:p="http://schemas.openxmlformats.org/presentationml/2006/main">
  <p:tag name="AS_UNIQUEID" val="321"/>
</p:tagLst>
</file>

<file path=ppt/tags/tag246.xml><?xml version="1.0" encoding="utf-8"?>
<p:tagLst xmlns:p="http://schemas.openxmlformats.org/presentationml/2006/main">
  <p:tag name="AS_UNIQUEID" val="322"/>
</p:tagLst>
</file>

<file path=ppt/tags/tag247.xml><?xml version="1.0" encoding="utf-8"?>
<p:tagLst xmlns:p="http://schemas.openxmlformats.org/presentationml/2006/main">
  <p:tag name="AS_UNIQUEID" val="323"/>
</p:tagLst>
</file>

<file path=ppt/tags/tag248.xml><?xml version="1.0" encoding="utf-8"?>
<p:tagLst xmlns:p="http://schemas.openxmlformats.org/presentationml/2006/main">
  <p:tag name="AS_UNIQUEID" val="324"/>
</p:tagLst>
</file>

<file path=ppt/tags/tag249.xml><?xml version="1.0" encoding="utf-8"?>
<p:tagLst xmlns:p="http://schemas.openxmlformats.org/presentationml/2006/main">
  <p:tag name="AS_UNIQUEID" val="325"/>
</p:tagLst>
</file>

<file path=ppt/tags/tag250.xml><?xml version="1.0" encoding="utf-8"?>
<p:tagLst xmlns:p="http://schemas.openxmlformats.org/presentationml/2006/main">
  <p:tag name="AS_UNIQUEID" val="326"/>
</p:tagLst>
</file>

<file path=ppt/tags/tag251.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252.xml><?xml version="1.0" encoding="utf-8"?>
<p:tagLst xmlns:p="http://schemas.openxmlformats.org/presentationml/2006/main">
  <p:tag name="AS_UNIQUEID" val="327"/>
</p:tagLst>
</file>

<file path=ppt/tags/tag253.xml><?xml version="1.0" encoding="utf-8"?>
<p:tagLst xmlns:p="http://schemas.openxmlformats.org/presentationml/2006/main">
  <p:tag name="AS_UNIQUEID" val="328"/>
</p:tagLst>
</file>

<file path=ppt/tags/tag254.xml><?xml version="1.0" encoding="utf-8"?>
<p:tagLst xmlns:p="http://schemas.openxmlformats.org/presentationml/2006/main">
  <p:tag name="AS_UNIQUEID" val="329"/>
</p:tagLst>
</file>

<file path=ppt/tags/tag255.xml><?xml version="1.0" encoding="utf-8"?>
<p:tagLst xmlns:p="http://schemas.openxmlformats.org/presentationml/2006/main">
  <p:tag name="AS_UNIQUEID" val="330"/>
</p:tagLst>
</file>

<file path=ppt/tags/tag256.xml><?xml version="1.0" encoding="utf-8"?>
<p:tagLst xmlns:p="http://schemas.openxmlformats.org/presentationml/2006/main">
  <p:tag name="AS_UNIQUEID" val="331"/>
</p:tagLst>
</file>

<file path=ppt/tags/tag257.xml><?xml version="1.0" encoding="utf-8"?>
<p:tagLst xmlns:p="http://schemas.openxmlformats.org/presentationml/2006/main">
  <p:tag name="AS_UNIQUEID" val="332"/>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258.xml><?xml version="1.0" encoding="utf-8"?>
<p:tagLst xmlns:p="http://schemas.openxmlformats.org/presentationml/2006/main">
  <p:tag name="AS_UNIQUEID" val="333"/>
</p:tagLst>
</file>

<file path=ppt/tags/tag259.xml><?xml version="1.0" encoding="utf-8"?>
<p:tagLst xmlns:p="http://schemas.openxmlformats.org/presentationml/2006/main">
  <p:tag name="AS_UNIQUEID" val="334"/>
</p:tagLst>
</file>

<file path=ppt/tags/tag260.xml><?xml version="1.0" encoding="utf-8"?>
<p:tagLst xmlns:p="http://schemas.openxmlformats.org/presentationml/2006/main">
  <p:tag name="AS_UNIQUEID" val="335"/>
</p:tagLst>
</file>

<file path=ppt/tags/tag261.xml><?xml version="1.0" encoding="utf-8"?>
<p:tagLst xmlns:p="http://schemas.openxmlformats.org/presentationml/2006/main">
  <p:tag name="AS_UNIQUEID" val="336"/>
</p:tagLst>
</file>

<file path=ppt/tags/tag262.xml><?xml version="1.0" encoding="utf-8"?>
<p:tagLst xmlns:p="http://schemas.openxmlformats.org/presentationml/2006/main">
  <p:tag name="AS_UNIQUEID" val="337"/>
</p:tagLst>
</file>

<file path=ppt/tags/tag263.xml><?xml version="1.0" encoding="utf-8"?>
<p:tagLst xmlns:p="http://schemas.openxmlformats.org/presentationml/2006/main">
  <p:tag name="AS_UNIQUEID" val="338"/>
</p:tagLst>
</file>

<file path=ppt/tags/tag264.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265.xml><?xml version="1.0" encoding="utf-8"?>
<p:tagLst xmlns:p="http://schemas.openxmlformats.org/presentationml/2006/main">
  <p:tag name="AS_UNIQUEID" val="339"/>
</p:tagLst>
</file>

<file path=ppt/tags/tag266.xml><?xml version="1.0" encoding="utf-8"?>
<p:tagLst xmlns:p="http://schemas.openxmlformats.org/presentationml/2006/main">
  <p:tag name="AS_UNIQUEID" val="340"/>
</p:tagLst>
</file>

<file path=ppt/tags/tag267.xml><?xml version="1.0" encoding="utf-8"?>
<p:tagLst xmlns:p="http://schemas.openxmlformats.org/presentationml/2006/main">
  <p:tag name="AS_UNIQUEID" val="341"/>
</p:tagLst>
</file>

<file path=ppt/tags/tag268.xml><?xml version="1.0" encoding="utf-8"?>
<p:tagLst xmlns:p="http://schemas.openxmlformats.org/presentationml/2006/main">
  <p:tag name="AS_UNIQUEID" val="342"/>
</p:tagLst>
</file>

<file path=ppt/tags/tag269.xml><?xml version="1.0" encoding="utf-8"?>
<p:tagLst xmlns:p="http://schemas.openxmlformats.org/presentationml/2006/main">
  <p:tag name="AS_UNIQUEID" val="343"/>
</p:tagLst>
</file>

<file path=ppt/tags/tag270.xml><?xml version="1.0" encoding="utf-8"?>
<p:tagLst xmlns:p="http://schemas.openxmlformats.org/presentationml/2006/main">
  <p:tag name="AS_UNIQUEID" val="344"/>
  <p:tag name="KSO_WM_BEAUTIFY_FLAG" val="#wm#"/>
  <p:tag name="KSO_WM_TAG_VERSION" val="1.0"/>
  <p:tag name="KSO_WM_TEMPLATE_CATEGORY" val="diagram"/>
  <p:tag name="KSO_WM_TEMPLATE_INDEX" val="20193798"/>
  <p:tag name="KSO_WM_UNIT_ADJUSTLAYOUT_ID" val="50"/>
  <p:tag name="KSO_WM_UNIT_COLOR_SCHEME_PARENT_PAGE" val="0_1"/>
  <p:tag name="KSO_WM_UNIT_COLOR_SCHEME_SHAPE_ID" val="50"/>
  <p:tag name="KSO_WM_UNIT_COMPATIBLE" val="0"/>
  <p:tag name="KSO_WM_UNIT_DIAGRAM_ISNUMVISUAL" val="0"/>
  <p:tag name="KSO_WM_UNIT_DIAGRAM_ISREFERUNIT" val="0"/>
  <p:tag name="KSO_WM_UNIT_HIGHLIGHT" val="0"/>
  <p:tag name="KSO_WM_UNIT_ID" val="diagram20193798_1*i*2"/>
  <p:tag name="KSO_WM_UNIT_INDEX" val="2"/>
  <p:tag name="KSO_WM_UNIT_LAYERLEVEL" val="1"/>
  <p:tag name="KSO_WM_UNIT_TYPE" val="i"/>
</p:tagLst>
</file>

<file path=ppt/tags/tag271.xml><?xml version="1.0" encoding="utf-8"?>
<p:tagLst xmlns:p="http://schemas.openxmlformats.org/presentationml/2006/main">
  <p:tag name="AS_UNIQUEID" val="345"/>
  <p:tag name="KSO_WM_BEAUTIFY_FLAG" val="#wm#"/>
  <p:tag name="KSO_WM_TAG_VERSION" val="1.0"/>
  <p:tag name="KSO_WM_TEMPLATE_CATEGORY" val="diagram"/>
  <p:tag name="KSO_WM_TEMPLATE_INDEX" val="20193798"/>
  <p:tag name="KSO_WM_UNIT_ADJUSTLAYOUT_ID" val="50"/>
  <p:tag name="KSO_WM_UNIT_COLOR_SCHEME_PARENT_PAGE" val="0_1"/>
  <p:tag name="KSO_WM_UNIT_COLOR_SCHEME_SHAPE_ID" val="50"/>
  <p:tag name="KSO_WM_UNIT_COMPATIBLE" val="0"/>
  <p:tag name="KSO_WM_UNIT_DIAGRAM_ISNUMVISUAL" val="0"/>
  <p:tag name="KSO_WM_UNIT_DIAGRAM_ISREFERUNIT" val="0"/>
  <p:tag name="KSO_WM_UNIT_HIGHLIGHT" val="0"/>
  <p:tag name="KSO_WM_UNIT_ID" val="diagram20193798_1*i*2"/>
  <p:tag name="KSO_WM_UNIT_INDEX" val="2"/>
  <p:tag name="KSO_WM_UNIT_LAYERLEVEL" val="1"/>
  <p:tag name="KSO_WM_UNIT_TYPE" val="i"/>
</p:tagLst>
</file>

<file path=ppt/tags/tag272.xml><?xml version="1.0" encoding="utf-8"?>
<p:tagLst xmlns:p="http://schemas.openxmlformats.org/presentationml/2006/main">
  <p:tag name="AS_UNIQUEID" val="346"/>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273.xml><?xml version="1.0" encoding="utf-8"?>
<p:tagLst xmlns:p="http://schemas.openxmlformats.org/presentationml/2006/main">
  <p:tag name="AS_UNIQUEID" val="347"/>
</p:tagLst>
</file>

<file path=ppt/tags/tag274.xml><?xml version="1.0" encoding="utf-8"?>
<p:tagLst xmlns:p="http://schemas.openxmlformats.org/presentationml/2006/main">
  <p:tag name="AS_UNIQUEID" val="348"/>
</p:tagLst>
</file>

<file path=ppt/tags/tag275.xml><?xml version="1.0" encoding="utf-8"?>
<p:tagLst xmlns:p="http://schemas.openxmlformats.org/presentationml/2006/main">
  <p:tag name="AS_UNIQUEID" val="349"/>
</p:tagLst>
</file>

<file path=ppt/tags/tag276.xml><?xml version="1.0" encoding="utf-8"?>
<p:tagLst xmlns:p="http://schemas.openxmlformats.org/presentationml/2006/main">
  <p:tag name="AS_UNIQUEID" val="350"/>
</p:tagLst>
</file>

<file path=ppt/tags/tag277.xml><?xml version="1.0" encoding="utf-8"?>
<p:tagLst xmlns:p="http://schemas.openxmlformats.org/presentationml/2006/main">
  <p:tag name="AS_UNIQUEID" val="351"/>
</p:tagLst>
</file>

<file path=ppt/tags/tag278.xml><?xml version="1.0" encoding="utf-8"?>
<p:tagLst xmlns:p="http://schemas.openxmlformats.org/presentationml/2006/main">
  <p:tag name="AS_UNIQUEID" val="352"/>
</p:tagLst>
</file>

<file path=ppt/tags/tag279.xml><?xml version="1.0" encoding="utf-8"?>
<p:tagLst xmlns:p="http://schemas.openxmlformats.org/presentationml/2006/main">
  <p:tag name="AS_UNIQUEID" val="353"/>
</p:tagLst>
</file>

<file path=ppt/tags/tag280.xml><?xml version="1.0" encoding="utf-8"?>
<p:tagLst xmlns:p="http://schemas.openxmlformats.org/presentationml/2006/main">
  <p:tag name="AS_UNIQUEID" val="354"/>
</p:tagLst>
</file>

<file path=ppt/tags/tag281.xml><?xml version="1.0" encoding="utf-8"?>
<p:tagLst xmlns:p="http://schemas.openxmlformats.org/presentationml/2006/main">
  <p:tag name="AS_UNIQUEID" val="355"/>
</p:tagLst>
</file>

<file path=ppt/tags/tag282.xml><?xml version="1.0" encoding="utf-8"?>
<p:tagLst xmlns:p="http://schemas.openxmlformats.org/presentationml/2006/main">
  <p:tag name="AS_UNIQUEID" val="356"/>
</p:tagLst>
</file>

<file path=ppt/tags/tag283.xml><?xml version="1.0" encoding="utf-8"?>
<p:tagLst xmlns:p="http://schemas.openxmlformats.org/presentationml/2006/main">
  <p:tag name="AS_UNIQUEID" val="357"/>
</p:tagLst>
</file>

<file path=ppt/tags/tag284.xml><?xml version="1.0" encoding="utf-8"?>
<p:tagLst xmlns:p="http://schemas.openxmlformats.org/presentationml/2006/main">
  <p:tag name="AS_UNIQUEID" val="358"/>
</p:tagLst>
</file>

<file path=ppt/tags/tag285.xml><?xml version="1.0" encoding="utf-8"?>
<p:tagLst xmlns:p="http://schemas.openxmlformats.org/presentationml/2006/main">
  <p:tag name="AS_UNIQUEID" val="359"/>
</p:tagLst>
</file>

<file path=ppt/tags/tag286.xml><?xml version="1.0" encoding="utf-8"?>
<p:tagLst xmlns:p="http://schemas.openxmlformats.org/presentationml/2006/main">
  <p:tag name="AS_UNIQUEID" val="360"/>
</p:tagLst>
</file>

<file path=ppt/tags/tag287.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288.xml><?xml version="1.0" encoding="utf-8"?>
<p:tagLst xmlns:p="http://schemas.openxmlformats.org/presentationml/2006/main">
  <p:tag name="AS_UNIQUEID" val="361"/>
</p:tagLst>
</file>

<file path=ppt/tags/tag289.xml><?xml version="1.0" encoding="utf-8"?>
<p:tagLst xmlns:p="http://schemas.openxmlformats.org/presentationml/2006/main">
  <p:tag name="AS_UNIQUEID" val="362"/>
</p:tagLst>
</file>

<file path=ppt/tags/tag290.xml><?xml version="1.0" encoding="utf-8"?>
<p:tagLst xmlns:p="http://schemas.openxmlformats.org/presentationml/2006/main">
  <p:tag name="AS_UNIQUEID" val="363"/>
</p:tagLst>
</file>

<file path=ppt/tags/tag291.xml><?xml version="1.0" encoding="utf-8"?>
<p:tagLst xmlns:p="http://schemas.openxmlformats.org/presentationml/2006/main">
  <p:tag name="AS_UNIQUEID" val="364"/>
</p:tagLst>
</file>

<file path=ppt/tags/tag292.xml><?xml version="1.0" encoding="utf-8"?>
<p:tagLst xmlns:p="http://schemas.openxmlformats.org/presentationml/2006/main">
  <p:tag name="AS_UNIQUEID" val="365"/>
</p:tagLst>
</file>

<file path=ppt/tags/tag293.xml><?xml version="1.0" encoding="utf-8"?>
<p:tagLst xmlns:p="http://schemas.openxmlformats.org/presentationml/2006/main">
  <p:tag name="AS_UNIQUEID" val="366"/>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294.xml><?xml version="1.0" encoding="utf-8"?>
<p:tagLst xmlns:p="http://schemas.openxmlformats.org/presentationml/2006/main">
  <p:tag name="AS_UNIQUEID" val="367"/>
</p:tagLst>
</file>

<file path=ppt/tags/tag295.xml><?xml version="1.0" encoding="utf-8"?>
<p:tagLst xmlns:p="http://schemas.openxmlformats.org/presentationml/2006/main">
  <p:tag name="AS_UNIQUEID" val="368"/>
</p:tagLst>
</file>

<file path=ppt/tags/tag296.xml><?xml version="1.0" encoding="utf-8"?>
<p:tagLst xmlns:p="http://schemas.openxmlformats.org/presentationml/2006/main">
  <p:tag name="AS_UNIQUEID" val="369"/>
</p:tagLst>
</file>

<file path=ppt/tags/tag297.xml><?xml version="1.0" encoding="utf-8"?>
<p:tagLst xmlns:p="http://schemas.openxmlformats.org/presentationml/2006/main">
  <p:tag name="AS_UNIQUEID" val="370"/>
</p:tagLst>
</file>

<file path=ppt/tags/tag298.xml><?xml version="1.0" encoding="utf-8"?>
<p:tagLst xmlns:p="http://schemas.openxmlformats.org/presentationml/2006/main">
  <p:tag name="AS_UNIQUEID" val="371"/>
</p:tagLst>
</file>

<file path=ppt/tags/tag299.xml><?xml version="1.0" encoding="utf-8"?>
<p:tagLst xmlns:p="http://schemas.openxmlformats.org/presentationml/2006/main">
  <p:tag name="AS_UNIQUEID" val="372"/>
</p:tagLst>
</file>

<file path=ppt/tags/tag300.xml><?xml version="1.0" encoding="utf-8"?>
<p:tagLst xmlns:p="http://schemas.openxmlformats.org/presentationml/2006/main">
  <p:tag name="AS_UNIQUEID" val="373"/>
</p:tagLst>
</file>

<file path=ppt/tags/tag301.xml><?xml version="1.0" encoding="utf-8"?>
<p:tagLst xmlns:p="http://schemas.openxmlformats.org/presentationml/2006/main">
  <p:tag name="AS_UNIQUEID" val="374"/>
</p:tagLst>
</file>

<file path=ppt/tags/tag302.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303.xml><?xml version="1.0" encoding="utf-8"?>
<p:tagLst xmlns:p="http://schemas.openxmlformats.org/presentationml/2006/main">
  <p:tag name="AS_UNIQUEID" val="375"/>
</p:tagLst>
</file>

<file path=ppt/tags/tag304.xml><?xml version="1.0" encoding="utf-8"?>
<p:tagLst xmlns:p="http://schemas.openxmlformats.org/presentationml/2006/main">
  <p:tag name="AS_UNIQUEID" val="376"/>
</p:tagLst>
</file>

<file path=ppt/tags/tag305.xml><?xml version="1.0" encoding="utf-8"?>
<p:tagLst xmlns:p="http://schemas.openxmlformats.org/presentationml/2006/main">
  <p:tag name="AS_UNIQUEID" val="377"/>
</p:tagLst>
</file>

<file path=ppt/tags/tag306.xml><?xml version="1.0" encoding="utf-8"?>
<p:tagLst xmlns:p="http://schemas.openxmlformats.org/presentationml/2006/main">
  <p:tag name="AS_UNIQUEID" val="378"/>
</p:tagLst>
</file>

<file path=ppt/tags/tag307.xml><?xml version="1.0" encoding="utf-8"?>
<p:tagLst xmlns:p="http://schemas.openxmlformats.org/presentationml/2006/main">
  <p:tag name="AS_UNIQUEID" val="379"/>
</p:tagLst>
</file>

<file path=ppt/tags/tag308.xml><?xml version="1.0" encoding="utf-8"?>
<p:tagLst xmlns:p="http://schemas.openxmlformats.org/presentationml/2006/main">
  <p:tag name="AS_UNIQUEID" val="380"/>
</p:tagLst>
</file>

<file path=ppt/tags/tag309.xml><?xml version="1.0" encoding="utf-8"?>
<p:tagLst xmlns:p="http://schemas.openxmlformats.org/presentationml/2006/main">
  <p:tag name="AS_UNIQUEID" val="381"/>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310.xml><?xml version="1.0" encoding="utf-8"?>
<p:tagLst xmlns:p="http://schemas.openxmlformats.org/presentationml/2006/main">
  <p:tag name="AS_UNIQUEID" val="382"/>
</p:tagLst>
</file>

<file path=ppt/tags/tag311.xml><?xml version="1.0" encoding="utf-8"?>
<p:tagLst xmlns:p="http://schemas.openxmlformats.org/presentationml/2006/main">
  <p:tag name="AS_UNIQUEID" val="383"/>
</p:tagLst>
</file>

<file path=ppt/tags/tag312.xml><?xml version="1.0" encoding="utf-8"?>
<p:tagLst xmlns:p="http://schemas.openxmlformats.org/presentationml/2006/main">
  <p:tag name="AS_UNIQUEID" val="384"/>
</p:tagLst>
</file>

<file path=ppt/tags/tag313.xml><?xml version="1.0" encoding="utf-8"?>
<p:tagLst xmlns:p="http://schemas.openxmlformats.org/presentationml/2006/main">
  <p:tag name="AS_UNIQUEID" val="385"/>
</p:tagLst>
</file>

<file path=ppt/tags/tag314.xml><?xml version="1.0" encoding="utf-8"?>
<p:tagLst xmlns:p="http://schemas.openxmlformats.org/presentationml/2006/main">
  <p:tag name="AS_UNIQUEID" val="386"/>
</p:tagLst>
</file>

<file path=ppt/tags/tag315.xml><?xml version="1.0" encoding="utf-8"?>
<p:tagLst xmlns:p="http://schemas.openxmlformats.org/presentationml/2006/main">
  <p:tag name="AS_UNIQUEID" val="387"/>
</p:tagLst>
</file>

<file path=ppt/tags/tag316.xml><?xml version="1.0" encoding="utf-8"?>
<p:tagLst xmlns:p="http://schemas.openxmlformats.org/presentationml/2006/main">
  <p:tag name="AS_UNIQUEID" val="388"/>
</p:tagLst>
</file>

<file path=ppt/tags/tag317.xml><?xml version="1.0" encoding="utf-8"?>
<p:tagLst xmlns:p="http://schemas.openxmlformats.org/presentationml/2006/main">
  <p:tag name="AS_UNIQUEID" val="389"/>
</p:tagLst>
</file>

<file path=ppt/tags/tag318.xml><?xml version="1.0" encoding="utf-8"?>
<p:tagLst xmlns:p="http://schemas.openxmlformats.org/presentationml/2006/main">
  <p:tag name="AS_UNIQUEID" val="390"/>
</p:tagLst>
</file>

<file path=ppt/tags/tag319.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320.xml><?xml version="1.0" encoding="utf-8"?>
<p:tagLst xmlns:p="http://schemas.openxmlformats.org/presentationml/2006/main">
  <p:tag name="AS_UNIQUEID" val="391"/>
</p:tagLst>
</file>

<file path=ppt/tags/tag321.xml><?xml version="1.0" encoding="utf-8"?>
<p:tagLst xmlns:p="http://schemas.openxmlformats.org/presentationml/2006/main">
  <p:tag name="AS_UNIQUEID" val="392"/>
</p:tagLst>
</file>

<file path=ppt/tags/tag322.xml><?xml version="1.0" encoding="utf-8"?>
<p:tagLst xmlns:p="http://schemas.openxmlformats.org/presentationml/2006/main">
  <p:tag name="AS_UNIQUEID" val="393"/>
</p:tagLst>
</file>

<file path=ppt/tags/tag323.xml><?xml version="1.0" encoding="utf-8"?>
<p:tagLst xmlns:p="http://schemas.openxmlformats.org/presentationml/2006/main">
  <p:tag name="AS_UNIQUEID" val="394"/>
</p:tagLst>
</file>

<file path=ppt/tags/tag324.xml><?xml version="1.0" encoding="utf-8"?>
<p:tagLst xmlns:p="http://schemas.openxmlformats.org/presentationml/2006/main">
  <p:tag name="AS_UNIQUEID" val="395"/>
</p:tagLst>
</file>

<file path=ppt/tags/tag325.xml><?xml version="1.0" encoding="utf-8"?>
<p:tagLst xmlns:p="http://schemas.openxmlformats.org/presentationml/2006/main">
  <p:tag name="AS_UNIQUEID" val="396"/>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326.xml><?xml version="1.0" encoding="utf-8"?>
<p:tagLst xmlns:p="http://schemas.openxmlformats.org/presentationml/2006/main">
  <p:tag name="AS_UNIQUEID" val="397"/>
</p:tagLst>
</file>

<file path=ppt/tags/tag327.xml><?xml version="1.0" encoding="utf-8"?>
<p:tagLst xmlns:p="http://schemas.openxmlformats.org/presentationml/2006/main">
  <p:tag name="AS_UNIQUEID" val="398"/>
</p:tagLst>
</file>

<file path=ppt/tags/tag328.xml><?xml version="1.0" encoding="utf-8"?>
<p:tagLst xmlns:p="http://schemas.openxmlformats.org/presentationml/2006/main">
  <p:tag name="AS_UNIQUEID" val="399"/>
</p:tagLst>
</file>

<file path=ppt/tags/tag329.xml><?xml version="1.0" encoding="utf-8"?>
<p:tagLst xmlns:p="http://schemas.openxmlformats.org/presentationml/2006/main">
  <p:tag name="AS_UNIQUEID" val="400"/>
</p:tagLst>
</file>

<file path=ppt/tags/tag330.xml><?xml version="1.0" encoding="utf-8"?>
<p:tagLst xmlns:p="http://schemas.openxmlformats.org/presentationml/2006/main">
  <p:tag name="AS_UNIQUEID" val="401"/>
</p:tagLst>
</file>

<file path=ppt/tags/tag331.xml><?xml version="1.0" encoding="utf-8"?>
<p:tagLst xmlns:p="http://schemas.openxmlformats.org/presentationml/2006/main">
  <p:tag name="AS_UNIQUEID" val="402"/>
</p:tagLst>
</file>

<file path=ppt/tags/tag332.xml><?xml version="1.0" encoding="utf-8"?>
<p:tagLst xmlns:p="http://schemas.openxmlformats.org/presentationml/2006/main">
  <p:tag name="AS_UNIQUEID" val="403"/>
</p:tagLst>
</file>

<file path=ppt/tags/tag333.xml><?xml version="1.0" encoding="utf-8"?>
<p:tagLst xmlns:p="http://schemas.openxmlformats.org/presentationml/2006/main">
  <p:tag name="AS_UNIQUEID" val="404"/>
</p:tagLst>
</file>

<file path=ppt/tags/tag334.xml><?xml version="1.0" encoding="utf-8"?>
<p:tagLst xmlns:p="http://schemas.openxmlformats.org/presentationml/2006/main">
  <p:tag name="AS_UNIQUEID" val="405"/>
</p:tagLst>
</file>

<file path=ppt/tags/tag335.xml><?xml version="1.0" encoding="utf-8"?>
<p:tagLst xmlns:p="http://schemas.openxmlformats.org/presentationml/2006/main">
  <p:tag name="AS_UNIQUEID" val="406"/>
</p:tagLst>
</file>

<file path=ppt/tags/tag336.xml><?xml version="1.0" encoding="utf-8"?>
<p:tagLst xmlns:p="http://schemas.openxmlformats.org/presentationml/2006/main">
  <p:tag name="AS_UNIQUEID" val="407"/>
</p:tagLst>
</file>

<file path=ppt/tags/tag337.xml><?xml version="1.0" encoding="utf-8"?>
<p:tagLst xmlns:p="http://schemas.openxmlformats.org/presentationml/2006/main">
  <p:tag name="AS_UNIQUEID" val="408"/>
</p:tagLst>
</file>

<file path=ppt/tags/tag338.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339.xml><?xml version="1.0" encoding="utf-8"?>
<p:tagLst xmlns:p="http://schemas.openxmlformats.org/presentationml/2006/main">
  <p:tag name="AS_UNIQUEID" val="409"/>
</p:tagLst>
</file>

<file path=ppt/tags/tag340.xml><?xml version="1.0" encoding="utf-8"?>
<p:tagLst xmlns:p="http://schemas.openxmlformats.org/presentationml/2006/main">
  <p:tag name="AS_UNIQUEID" val="410"/>
</p:tagLst>
</file>

<file path=ppt/tags/tag341.xml><?xml version="1.0" encoding="utf-8"?>
<p:tagLst xmlns:p="http://schemas.openxmlformats.org/presentationml/2006/main">
  <p:tag name="AS_UNIQUEID" val="411"/>
</p:tagLst>
</file>

<file path=ppt/tags/tag342.xml><?xml version="1.0" encoding="utf-8"?>
<p:tagLst xmlns:p="http://schemas.openxmlformats.org/presentationml/2006/main">
  <p:tag name="AS_UNIQUEID" val="412"/>
</p:tagLst>
</file>

<file path=ppt/tags/tag343.xml><?xml version="1.0" encoding="utf-8"?>
<p:tagLst xmlns:p="http://schemas.openxmlformats.org/presentationml/2006/main">
  <p:tag name="AS_UNIQUEID" val="413"/>
</p:tagLst>
</file>

<file path=ppt/tags/tag344.xml><?xml version="1.0" encoding="utf-8"?>
<p:tagLst xmlns:p="http://schemas.openxmlformats.org/presentationml/2006/main">
  <p:tag name="AS_UNIQUEID" val="414"/>
</p:tagLst>
</file>

<file path=ppt/tags/tag345.xml><?xml version="1.0" encoding="utf-8"?>
<p:tagLst xmlns:p="http://schemas.openxmlformats.org/presentationml/2006/main">
  <p:tag name="AS_UNIQUEID" val="415"/>
</p:tagLst>
</file>

<file path=ppt/tags/tag346.xml><?xml version="1.0" encoding="utf-8"?>
<p:tagLst xmlns:p="http://schemas.openxmlformats.org/presentationml/2006/main">
  <p:tag name="AS_UNIQUEID" val="416"/>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347.xml><?xml version="1.0" encoding="utf-8"?>
<p:tagLst xmlns:p="http://schemas.openxmlformats.org/presentationml/2006/main">
  <p:tag name="AS_UNIQUEID" val="417"/>
</p:tagLst>
</file>

<file path=ppt/tags/tag348.xml><?xml version="1.0" encoding="utf-8"?>
<p:tagLst xmlns:p="http://schemas.openxmlformats.org/presentationml/2006/main">
  <p:tag name="AS_UNIQUEID" val="418"/>
</p:tagLst>
</file>

<file path=ppt/tags/tag349.xml><?xml version="1.0" encoding="utf-8"?>
<p:tagLst xmlns:p="http://schemas.openxmlformats.org/presentationml/2006/main">
  <p:tag name="AS_UNIQUEID" val="419"/>
</p:tagLst>
</file>

<file path=ppt/tags/tag350.xml><?xml version="1.0" encoding="utf-8"?>
<p:tagLst xmlns:p="http://schemas.openxmlformats.org/presentationml/2006/main">
  <p:tag name="AS_UNIQUEID" val="420"/>
</p:tagLst>
</file>

<file path=ppt/tags/tag351.xml><?xml version="1.0" encoding="utf-8"?>
<p:tagLst xmlns:p="http://schemas.openxmlformats.org/presentationml/2006/main">
  <p:tag name="AS_UNIQUEID" val="421"/>
</p:tagLst>
</file>

<file path=ppt/tags/tag352.xml><?xml version="1.0" encoding="utf-8"?>
<p:tagLst xmlns:p="http://schemas.openxmlformats.org/presentationml/2006/main">
  <p:tag name="AS_UNIQUEID" val="422"/>
</p:tagLst>
</file>

<file path=ppt/tags/tag353.xml><?xml version="1.0" encoding="utf-8"?>
<p:tagLst xmlns:p="http://schemas.openxmlformats.org/presentationml/2006/main">
  <p:tag name="AS_UNIQUEID" val="423"/>
</p:tagLst>
</file>

<file path=ppt/tags/tag354.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355.xml><?xml version="1.0" encoding="utf-8"?>
<p:tagLst xmlns:p="http://schemas.openxmlformats.org/presentationml/2006/main">
  <p:tag name="AS_UNIQUEID" val="424"/>
</p:tagLst>
</file>

<file path=ppt/tags/tag356.xml><?xml version="1.0" encoding="utf-8"?>
<p:tagLst xmlns:p="http://schemas.openxmlformats.org/presentationml/2006/main">
  <p:tag name="AS_UNIQUEID" val="425"/>
</p:tagLst>
</file>

<file path=ppt/tags/tag357.xml><?xml version="1.0" encoding="utf-8"?>
<p:tagLst xmlns:p="http://schemas.openxmlformats.org/presentationml/2006/main">
  <p:tag name="AS_UNIQUEID" val="426"/>
</p:tagLst>
</file>

<file path=ppt/tags/tag358.xml><?xml version="1.0" encoding="utf-8"?>
<p:tagLst xmlns:p="http://schemas.openxmlformats.org/presentationml/2006/main">
  <p:tag name="AS_UNIQUEID" val="427"/>
</p:tagLst>
</file>

<file path=ppt/tags/tag359.xml><?xml version="1.0" encoding="utf-8"?>
<p:tagLst xmlns:p="http://schemas.openxmlformats.org/presentationml/2006/main">
  <p:tag name="AS_UNIQUEID" val="428"/>
</p:tagLst>
</file>

<file path=ppt/tags/tag360.xml><?xml version="1.0" encoding="utf-8"?>
<p:tagLst xmlns:p="http://schemas.openxmlformats.org/presentationml/2006/main">
  <p:tag name="AS_UNIQUEID" val="429"/>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361.xml><?xml version="1.0" encoding="utf-8"?>
<p:tagLst xmlns:p="http://schemas.openxmlformats.org/presentationml/2006/main">
  <p:tag name="AS_UNIQUEID" val="430"/>
</p:tagLst>
</file>

<file path=ppt/tags/tag362.xml><?xml version="1.0" encoding="utf-8"?>
<p:tagLst xmlns:p="http://schemas.openxmlformats.org/presentationml/2006/main">
  <p:tag name="AS_UNIQUEID" val="431"/>
</p:tagLst>
</file>

<file path=ppt/tags/tag363.xml><?xml version="1.0" encoding="utf-8"?>
<p:tagLst xmlns:p="http://schemas.openxmlformats.org/presentationml/2006/main">
  <p:tag name="AS_UNIQUEID" val="432"/>
</p:tagLst>
</file>

<file path=ppt/tags/tag364.xml><?xml version="1.0" encoding="utf-8"?>
<p:tagLst xmlns:p="http://schemas.openxmlformats.org/presentationml/2006/main">
  <p:tag name="AS_UNIQUEID" val="433"/>
</p:tagLst>
</file>

<file path=ppt/tags/tag365.xml><?xml version="1.0" encoding="utf-8"?>
<p:tagLst xmlns:p="http://schemas.openxmlformats.org/presentationml/2006/main">
  <p:tag name="AS_UNIQUEID" val="434"/>
</p:tagLst>
</file>

<file path=ppt/tags/tag366.xml><?xml version="1.0" encoding="utf-8"?>
<p:tagLst xmlns:p="http://schemas.openxmlformats.org/presentationml/2006/main">
  <p:tag name="AS_UNIQUEID" val="435"/>
</p:tagLst>
</file>

<file path=ppt/tags/tag367.xml><?xml version="1.0" encoding="utf-8"?>
<p:tagLst xmlns:p="http://schemas.openxmlformats.org/presentationml/2006/main">
  <p:tag name="AS_UNIQUEID" val="436"/>
</p:tagLst>
</file>

<file path=ppt/tags/tag368.xml><?xml version="1.0" encoding="utf-8"?>
<p:tagLst xmlns:p="http://schemas.openxmlformats.org/presentationml/2006/main">
  <p:tag name="AS_UNIQUEID" val="437"/>
</p:tagLst>
</file>

<file path=ppt/tags/tag369.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370.xml><?xml version="1.0" encoding="utf-8"?>
<p:tagLst xmlns:p="http://schemas.openxmlformats.org/presentationml/2006/main">
  <p:tag name="AS_UNIQUEID" val="438"/>
</p:tagLst>
</file>

<file path=ppt/tags/tag371.xml><?xml version="1.0" encoding="utf-8"?>
<p:tagLst xmlns:p="http://schemas.openxmlformats.org/presentationml/2006/main">
  <p:tag name="AS_UNIQUEID" val="439"/>
</p:tagLst>
</file>

<file path=ppt/tags/tag372.xml><?xml version="1.0" encoding="utf-8"?>
<p:tagLst xmlns:p="http://schemas.openxmlformats.org/presentationml/2006/main">
  <p:tag name="AS_UNIQUEID" val="440"/>
</p:tagLst>
</file>

<file path=ppt/tags/tag373.xml><?xml version="1.0" encoding="utf-8"?>
<p:tagLst xmlns:p="http://schemas.openxmlformats.org/presentationml/2006/main">
  <p:tag name="AS_UNIQUEID" val="441"/>
</p:tagLst>
</file>

<file path=ppt/tags/tag374.xml><?xml version="1.0" encoding="utf-8"?>
<p:tagLst xmlns:p="http://schemas.openxmlformats.org/presentationml/2006/main">
  <p:tag name="AS_UNIQUEID" val="442"/>
</p:tagLst>
</file>

<file path=ppt/tags/tag375.xml><?xml version="1.0" encoding="utf-8"?>
<p:tagLst xmlns:p="http://schemas.openxmlformats.org/presentationml/2006/main">
  <p:tag name="AS_UNIQUEID" val="443"/>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376.xml><?xml version="1.0" encoding="utf-8"?>
<p:tagLst xmlns:p="http://schemas.openxmlformats.org/presentationml/2006/main">
  <p:tag name="AS_UNIQUEID" val="444"/>
</p:tagLst>
</file>

<file path=ppt/tags/tag377.xml><?xml version="1.0" encoding="utf-8"?>
<p:tagLst xmlns:p="http://schemas.openxmlformats.org/presentationml/2006/main">
  <p:tag name="AS_UNIQUEID" val="445"/>
</p:tagLst>
</file>

<file path=ppt/tags/tag378.xml><?xml version="1.0" encoding="utf-8"?>
<p:tagLst xmlns:p="http://schemas.openxmlformats.org/presentationml/2006/main">
  <p:tag name="AS_UNIQUEID" val="446"/>
</p:tagLst>
</file>

<file path=ppt/tags/tag379.xml><?xml version="1.0" encoding="utf-8"?>
<p:tagLst xmlns:p="http://schemas.openxmlformats.org/presentationml/2006/main">
  <p:tag name="AS_UNIQUEID" val="447"/>
</p:tagLst>
</file>

<file path=ppt/tags/tag380.xml><?xml version="1.0" encoding="utf-8"?>
<p:tagLst xmlns:p="http://schemas.openxmlformats.org/presentationml/2006/main">
  <p:tag name="AS_UNIQUEID" val="448"/>
</p:tagLst>
</file>

<file path=ppt/tags/tag381.xml><?xml version="1.0" encoding="utf-8"?>
<p:tagLst xmlns:p="http://schemas.openxmlformats.org/presentationml/2006/main">
  <p:tag name="AS_UNIQUEID" val="449"/>
</p:tagLst>
</file>

<file path=ppt/tags/tag382.xml><?xml version="1.0" encoding="utf-8"?>
<p:tagLst xmlns:p="http://schemas.openxmlformats.org/presentationml/2006/main">
  <p:tag name="AS_UNIQUEID" val="450"/>
</p:tagLst>
</file>

<file path=ppt/tags/tag383.xml><?xml version="1.0" encoding="utf-8"?>
<p:tagLst xmlns:p="http://schemas.openxmlformats.org/presentationml/2006/main">
  <p:tag name="AS_UNIQUEID" val="451"/>
</p:tagLst>
</file>

<file path=ppt/tags/tag384.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385.xml><?xml version="1.0" encoding="utf-8"?>
<p:tagLst xmlns:p="http://schemas.openxmlformats.org/presentationml/2006/main">
  <p:tag name="AS_UNIQUEID" val="452"/>
</p:tagLst>
</file>

<file path=ppt/tags/tag386.xml><?xml version="1.0" encoding="utf-8"?>
<p:tagLst xmlns:p="http://schemas.openxmlformats.org/presentationml/2006/main">
  <p:tag name="AS_UNIQUEID" val="453"/>
</p:tagLst>
</file>

<file path=ppt/tags/tag387.xml><?xml version="1.0" encoding="utf-8"?>
<p:tagLst xmlns:p="http://schemas.openxmlformats.org/presentationml/2006/main">
  <p:tag name="AS_UNIQUEID" val="454"/>
</p:tagLst>
</file>

<file path=ppt/tags/tag388.xml><?xml version="1.0" encoding="utf-8"?>
<p:tagLst xmlns:p="http://schemas.openxmlformats.org/presentationml/2006/main">
  <p:tag name="AS_UNIQUEID" val="455"/>
</p:tagLst>
</file>

<file path=ppt/tags/tag389.xml><?xml version="1.0" encoding="utf-8"?>
<p:tagLst xmlns:p="http://schemas.openxmlformats.org/presentationml/2006/main">
  <p:tag name="AS_UNIQUEID" val="456"/>
</p:tagLst>
</file>

<file path=ppt/tags/tag390.xml><?xml version="1.0" encoding="utf-8"?>
<p:tagLst xmlns:p="http://schemas.openxmlformats.org/presentationml/2006/main">
  <p:tag name="AS_UNIQUEID" val="457"/>
</p:tagLst>
</file>

<file path=ppt/tags/tag391.xml><?xml version="1.0" encoding="utf-8"?>
<p:tagLst xmlns:p="http://schemas.openxmlformats.org/presentationml/2006/main">
  <p:tag name="AS_UNIQUEID" val="458"/>
</p:tagLst>
</file>

<file path=ppt/tags/tag392.xml><?xml version="1.0" encoding="utf-8"?>
<p:tagLst xmlns:p="http://schemas.openxmlformats.org/presentationml/2006/main">
  <p:tag name="AS_UNIQUEID" val="459"/>
</p:tagLst>
</file>

<file path=ppt/tags/tag393.xml><?xml version="1.0" encoding="utf-8"?>
<p:tagLst xmlns:p="http://schemas.openxmlformats.org/presentationml/2006/main">
  <p:tag name="AS_UNIQUEID" val="460"/>
</p:tagLst>
</file>

<file path=ppt/tags/tag394.xml><?xml version="1.0" encoding="utf-8"?>
<p:tagLst xmlns:p="http://schemas.openxmlformats.org/presentationml/2006/main">
  <p:tag name="AS_UNIQUEID" val="461"/>
</p:tagLst>
</file>

<file path=ppt/tags/tag395.xml><?xml version="1.0" encoding="utf-8"?>
<p:tagLst xmlns:p="http://schemas.openxmlformats.org/presentationml/2006/main">
  <p:tag name="AS_UNIQUEID" val="462"/>
</p:tagLst>
</file>

<file path=ppt/tags/tag396.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397.xml><?xml version="1.0" encoding="utf-8"?>
<p:tagLst xmlns:p="http://schemas.openxmlformats.org/presentationml/2006/main">
  <p:tag name="AS_UNIQUEID" val="463"/>
</p:tagLst>
</file>

<file path=ppt/tags/tag398.xml><?xml version="1.0" encoding="utf-8"?>
<p:tagLst xmlns:p="http://schemas.openxmlformats.org/presentationml/2006/main">
  <p:tag name="AS_UNIQUEID" val="464"/>
</p:tagLst>
</file>

<file path=ppt/tags/tag399.xml><?xml version="1.0" encoding="utf-8"?>
<p:tagLst xmlns:p="http://schemas.openxmlformats.org/presentationml/2006/main">
  <p:tag name="AS_UNIQUEID" val="465"/>
</p:tagLst>
</file>

<file path=ppt/tags/tag400.xml><?xml version="1.0" encoding="utf-8"?>
<p:tagLst xmlns:p="http://schemas.openxmlformats.org/presentationml/2006/main">
  <p:tag name="AS_UNIQUEID" val="466"/>
</p:tagLst>
</file>

<file path=ppt/tags/tag401.xml><?xml version="1.0" encoding="utf-8"?>
<p:tagLst xmlns:p="http://schemas.openxmlformats.org/presentationml/2006/main">
  <p:tag name="AS_UNIQUEID" val="467"/>
</p:tagLst>
</file>

<file path=ppt/tags/tag402.xml><?xml version="1.0" encoding="utf-8"?>
<p:tagLst xmlns:p="http://schemas.openxmlformats.org/presentationml/2006/main">
  <p:tag name="AS_UNIQUEID" val="468"/>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403.xml><?xml version="1.0" encoding="utf-8"?>
<p:tagLst xmlns:p="http://schemas.openxmlformats.org/presentationml/2006/main">
  <p:tag name="AS_UNIQUEID" val="469"/>
</p:tagLst>
</file>

<file path=ppt/tags/tag404.xml><?xml version="1.0" encoding="utf-8"?>
<p:tagLst xmlns:p="http://schemas.openxmlformats.org/presentationml/2006/main">
  <p:tag name="AS_UNIQUEID" val="470"/>
</p:tagLst>
</file>

<file path=ppt/tags/tag405.xml><?xml version="1.0" encoding="utf-8"?>
<p:tagLst xmlns:p="http://schemas.openxmlformats.org/presentationml/2006/main">
  <p:tag name="AS_UNIQUEID" val="471"/>
</p:tagLst>
</file>

<file path=ppt/tags/tag406.xml><?xml version="1.0" encoding="utf-8"?>
<p:tagLst xmlns:p="http://schemas.openxmlformats.org/presentationml/2006/main">
  <p:tag name="AS_UNIQUEID" val="472"/>
</p:tagLst>
</file>

<file path=ppt/tags/tag407.xml><?xml version="1.0" encoding="utf-8"?>
<p:tagLst xmlns:p="http://schemas.openxmlformats.org/presentationml/2006/main">
  <p:tag name="AS_UNIQUEID" val="473"/>
</p:tagLst>
</file>

<file path=ppt/tags/tag408.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409.xml><?xml version="1.0" encoding="utf-8"?>
<p:tagLst xmlns:p="http://schemas.openxmlformats.org/presentationml/2006/main">
  <p:tag name="AS_UNIQUEID" val="474"/>
</p:tagLst>
</file>

<file path=ppt/tags/tag410.xml><?xml version="1.0" encoding="utf-8"?>
<p:tagLst xmlns:p="http://schemas.openxmlformats.org/presentationml/2006/main">
  <p:tag name="AS_UNIQUEID" val="475"/>
</p:tagLst>
</file>

<file path=ppt/tags/tag411.xml><?xml version="1.0" encoding="utf-8"?>
<p:tagLst xmlns:p="http://schemas.openxmlformats.org/presentationml/2006/main">
  <p:tag name="AS_UNIQUEID" val="476"/>
</p:tagLst>
</file>

<file path=ppt/tags/tag412.xml><?xml version="1.0" encoding="utf-8"?>
<p:tagLst xmlns:p="http://schemas.openxmlformats.org/presentationml/2006/main">
  <p:tag name="AS_UNIQUEID" val="477"/>
</p:tagLst>
</file>

<file path=ppt/tags/tag413.xml><?xml version="1.0" encoding="utf-8"?>
<p:tagLst xmlns:p="http://schemas.openxmlformats.org/presentationml/2006/main">
  <p:tag name="AS_UNIQUEID" val="478"/>
</p:tagLst>
</file>

<file path=ppt/tags/tag414.xml><?xml version="1.0" encoding="utf-8"?>
<p:tagLst xmlns:p="http://schemas.openxmlformats.org/presentationml/2006/main">
  <p:tag name="AS_UNIQUEID" val="479"/>
</p:tagLst>
</file>

<file path=ppt/tags/tag415.xml><?xml version="1.0" encoding="utf-8"?>
<p:tagLst xmlns:p="http://schemas.openxmlformats.org/presentationml/2006/main">
  <p:tag name="AS_UNIQUEID" val="480"/>
</p:tagLst>
</file>

<file path=ppt/tags/tag416.xml><?xml version="1.0" encoding="utf-8"?>
<p:tagLst xmlns:p="http://schemas.openxmlformats.org/presentationml/2006/main">
  <p:tag name="AS_UNIQUEID" val="481"/>
</p:tagLst>
</file>

<file path=ppt/tags/tag417.xml><?xml version="1.0" encoding="utf-8"?>
<p:tagLst xmlns:p="http://schemas.openxmlformats.org/presentationml/2006/main">
  <p:tag name="AS_UNIQUEID" val="482"/>
</p:tagLst>
</file>

<file path=ppt/tags/tag418.xml><?xml version="1.0" encoding="utf-8"?>
<p:tagLst xmlns:p="http://schemas.openxmlformats.org/presentationml/2006/main">
  <p:tag name="AS_UNIQUEID" val="483"/>
</p:tagLst>
</file>

<file path=ppt/tags/tag419.xml><?xml version="1.0" encoding="utf-8"?>
<p:tagLst xmlns:p="http://schemas.openxmlformats.org/presentationml/2006/main">
  <p:tag name="AS_UNIQUEID" val="484"/>
</p:tagLst>
</file>

<file path=ppt/tags/tag420.xml><?xml version="1.0" encoding="utf-8"?>
<p:tagLst xmlns:p="http://schemas.openxmlformats.org/presentationml/2006/main">
  <p:tag name="AS_UNIQUEID" val="485"/>
</p:tagLst>
</file>

<file path=ppt/tags/tag421.xml><?xml version="1.0" encoding="utf-8"?>
<p:tagLst xmlns:p="http://schemas.openxmlformats.org/presentationml/2006/main">
  <p:tag name="AS_UNIQUEID" val="486"/>
</p:tagLst>
</file>

<file path=ppt/tags/tag422.xml><?xml version="1.0" encoding="utf-8"?>
<p:tagLst xmlns:p="http://schemas.openxmlformats.org/presentationml/2006/main">
  <p:tag name="AS_UNIQUEID" val="487"/>
</p:tagLst>
</file>

<file path=ppt/tags/tag423.xml><?xml version="1.0" encoding="utf-8"?>
<p:tagLst xmlns:p="http://schemas.openxmlformats.org/presentationml/2006/main">
  <p:tag name="AS_UNIQUEID" val="488"/>
</p:tagLst>
</file>

<file path=ppt/tags/tag424.xml><?xml version="1.0" encoding="utf-8"?>
<p:tagLst xmlns:p="http://schemas.openxmlformats.org/presentationml/2006/main">
  <p:tag name="AS_UNIQUEID" val="489"/>
</p:tagLst>
</file>

<file path=ppt/tags/tag425.xml><?xml version="1.0" encoding="utf-8"?>
<p:tagLst xmlns:p="http://schemas.openxmlformats.org/presentationml/2006/main">
  <p:tag name="AS_UNIQUEID" val="490"/>
</p:tagLst>
</file>

<file path=ppt/tags/tag426.xml><?xml version="1.0" encoding="utf-8"?>
<p:tagLst xmlns:p="http://schemas.openxmlformats.org/presentationml/2006/main">
  <p:tag name="AS_UNIQUEID" val="491"/>
</p:tagLst>
</file>

<file path=ppt/tags/tag427.xml><?xml version="1.0" encoding="utf-8"?>
<p:tagLst xmlns:p="http://schemas.openxmlformats.org/presentationml/2006/main">
  <p:tag name="AS_UNIQUEID" val="492"/>
</p:tagLst>
</file>

<file path=ppt/tags/tag428.xml><?xml version="1.0" encoding="utf-8"?>
<p:tagLst xmlns:p="http://schemas.openxmlformats.org/presentationml/2006/main">
  <p:tag name="AS_UNIQUEID" val="493"/>
</p:tagLst>
</file>

<file path=ppt/tags/tag429.xml><?xml version="1.0" encoding="utf-8"?>
<p:tagLst xmlns:p="http://schemas.openxmlformats.org/presentationml/2006/main">
  <p:tag name="AS_UNIQUEID" val="494"/>
</p:tagLst>
</file>

<file path=ppt/tags/tag430.xml><?xml version="1.0" encoding="utf-8"?>
<p:tagLst xmlns:p="http://schemas.openxmlformats.org/presentationml/2006/main">
  <p:tag name="AS_UNIQUEID" val="495"/>
</p:tagLst>
</file>

<file path=ppt/tags/tag431.xml><?xml version="1.0" encoding="utf-8"?>
<p:tagLst xmlns:p="http://schemas.openxmlformats.org/presentationml/2006/main">
  <p:tag name="AS_UNIQUEID" val="496"/>
</p:tagLst>
</file>

<file path=ppt/tags/tag432.xml><?xml version="1.0" encoding="utf-8"?>
<p:tagLst xmlns:p="http://schemas.openxmlformats.org/presentationml/2006/main">
  <p:tag name="AS_UNIQUEID" val="497"/>
</p:tagLst>
</file>

<file path=ppt/tags/tag433.xml><?xml version="1.0" encoding="utf-8"?>
<p:tagLst xmlns:p="http://schemas.openxmlformats.org/presentationml/2006/main">
  <p:tag name="AS_UNIQUEID" val="498"/>
</p:tagLst>
</file>

<file path=ppt/tags/tag434.xml><?xml version="1.0" encoding="utf-8"?>
<p:tagLst xmlns:p="http://schemas.openxmlformats.org/presentationml/2006/main">
  <p:tag name="AS_UNIQUEID" val="499"/>
</p:tagLst>
</file>

<file path=ppt/tags/tag435.xml><?xml version="1.0" encoding="utf-8"?>
<p:tagLst xmlns:p="http://schemas.openxmlformats.org/presentationml/2006/main">
  <p:tag name="AS_UNIQUEID" val="500"/>
</p:tagLst>
</file>

<file path=ppt/tags/tag436.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437.xml><?xml version="1.0" encoding="utf-8"?>
<p:tagLst xmlns:p="http://schemas.openxmlformats.org/presentationml/2006/main">
  <p:tag name="AS_NET" val="4.0.30319.42000"/>
  <p:tag name="AS_OS" val="Microsoft Windows NT 6.1.7601 Service Pack 1"/>
  <p:tag name="AS_RELEASE_DATE" val="2020.04.14"/>
  <p:tag name="AS_TITLE" val="Aspose.Slides for .NET 4.0 Client Profile"/>
  <p:tag name="AS_VERSION" val="20.4"/>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Arial"/>
        <a:cs typeface="Arial"/>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Office 主题​​">
  <a:themeElements>
    <a:clrScheme name="office主题">
      <a:dk1>
        <a:srgbClr val="000000"/>
      </a:dk1>
      <a:lt1>
        <a:srgbClr val="FFFFFF"/>
      </a:lt1>
      <a:dk2>
        <a:srgbClr val="44546A"/>
      </a:dk2>
      <a:lt2>
        <a:srgbClr val="E7E6E6"/>
      </a:lt2>
      <a:accent1>
        <a:srgbClr val="1E6BC5"/>
      </a:accent1>
      <a:accent2>
        <a:srgbClr val="E34D4D"/>
      </a:accent2>
      <a:accent3>
        <a:srgbClr val="C5CFCF"/>
      </a:accent3>
      <a:accent4>
        <a:srgbClr val="1EAAE3"/>
      </a:accent4>
      <a:accent5>
        <a:srgbClr val="4472C4"/>
      </a:accent5>
      <a:accent6>
        <a:srgbClr val="70AD47"/>
      </a:accent6>
      <a:hlink>
        <a:srgbClr val="0563C1"/>
      </a:hlink>
      <a:folHlink>
        <a:srgbClr val="954F72"/>
      </a:folHlink>
    </a:clrScheme>
    <a:fontScheme name="自定义 9">
      <a:majorFont>
        <a:latin typeface="Arial"/>
        <a:ea typeface="微软雅黑" panose="020b0503020204020204" charset="-122"/>
        <a:cs typeface="Arial"/>
      </a:majorFont>
      <a:minorFont>
        <a:latin typeface="Arial"/>
        <a:ea typeface="微软雅黑" panose="020b0503020204020204"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aragraphs>120</Paragraphs>
  <Slides>17</Slides>
  <Notes>16</Notes>
  <TotalTime>0</TotalTime>
  <HiddenSlides>0</HiddenSlides>
  <MMClips>0</MMClips>
  <ScaleCrop>0</ScaleCrop>
  <HeadingPairs>
    <vt:vector baseType="variant" size="6">
      <vt:variant>
        <vt:lpstr>Fonts used</vt:lpstr>
      </vt:variant>
      <vt:variant>
        <vt:i4>15</vt:i4>
      </vt:variant>
      <vt:variant>
        <vt:lpstr>Theme</vt:lpstr>
      </vt:variant>
      <vt:variant>
        <vt:i4>1</vt:i4>
      </vt:variant>
      <vt:variant>
        <vt:lpstr>Slide Titles</vt:lpstr>
      </vt:variant>
      <vt:variant>
        <vt:i4>17</vt:i4>
      </vt:variant>
    </vt:vector>
  </HeadingPairs>
  <TitlesOfParts>
    <vt:vector baseType="lpstr" size="33">
      <vt:lpstr>Arial</vt:lpstr>
      <vt:lpstr>Calibri</vt:lpstr>
      <vt:lpstr>微软雅黑</vt:lpstr>
      <vt:lpstr>Calibri Light</vt:lpstr>
      <vt:lpstr>方正兰亭超细黑简体</vt:lpstr>
      <vt:lpstr>方正粗黑宋简体</vt:lpstr>
      <vt:lpstr>汉仪大宋简</vt:lpstr>
      <vt:lpstr>思源宋体 CN Heavy</vt:lpstr>
      <vt:lpstr>Times New Roman</vt:lpstr>
      <vt:lpstr>Verdana</vt:lpstr>
      <vt:lpstr>宋体</vt:lpstr>
      <vt:lpstr>DFKai-SB</vt:lpstr>
      <vt:lpstr>华文新魏</vt:lpstr>
      <vt:lpstr>楷体</vt:lpstr>
      <vt:lpstr>黑体</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20.0400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2020-12-21T11:09:36.269</cp:lastPrinted>
  <dcterms:created xsi:type="dcterms:W3CDTF">2020-12-21T11:09:36Z</dcterms:created>
  <dcterms:modified xsi:type="dcterms:W3CDTF">2020-12-21T03:09:36Z</dcterms:modified>
</cp:coreProperties>
</file>