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7" r:id="rId3"/>
  </p:sldMasterIdLst>
  <p:notesMasterIdLst>
    <p:notesMasterId r:id="rId5"/>
  </p:notesMasterIdLst>
  <p:handoutMasterIdLst>
    <p:handoutMasterId r:id="rId20"/>
  </p:handoutMasterIdLst>
  <p:sldIdLst>
    <p:sldId id="257" r:id="rId4"/>
    <p:sldId id="258" r:id="rId6"/>
    <p:sldId id="259" r:id="rId7"/>
    <p:sldId id="263" r:id="rId8"/>
    <p:sldId id="262" r:id="rId9"/>
    <p:sldId id="265" r:id="rId10"/>
    <p:sldId id="269" r:id="rId11"/>
    <p:sldId id="268" r:id="rId12"/>
    <p:sldId id="260" r:id="rId13"/>
    <p:sldId id="267" r:id="rId14"/>
    <p:sldId id="261" r:id="rId15"/>
    <p:sldId id="272" r:id="rId16"/>
    <p:sldId id="270" r:id="rId17"/>
    <p:sldId id="271" r:id="rId18"/>
    <p:sldId id="273" r:id="rId19"/>
  </p:sldIdLst>
  <p:sldSz cx="12192000" cy="6858000"/>
  <p:notesSz cx="6858000" cy="9144000"/>
  <p:embeddedFontLst>
    <p:embeddedFont>
      <p:font typeface="汉仪尚巍手书W" panose="00020600040101010101" pitchFamily="18" charset="-122"/>
      <p:regular r:id="rId24"/>
    </p:embeddedFont>
    <p:embeddedFont>
      <p:font typeface="微软雅黑" panose="020B0503020204020204" charset="-122"/>
      <p:regular r:id="rId25"/>
    </p:embeddedFont>
    <p:embeddedFont>
      <p:font typeface="电影海报字体" panose="02010600010101010101" charset="-122"/>
      <p:regular r:id="rId26"/>
    </p:embeddedFont>
    <p:embeddedFont>
      <p:font typeface="楷体" panose="02010609060101010101" charset="-122"/>
      <p:regular r:id="rId27"/>
    </p:embeddedFont>
    <p:embeddedFont>
      <p:font typeface="黑体" panose="02010609060101010101" charset="-122"/>
      <p:regular r:id="rId28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8" Type="http://schemas.openxmlformats.org/officeDocument/2006/relationships/font" Target="fonts/font5.fntdata"/><Relationship Id="rId27" Type="http://schemas.openxmlformats.org/officeDocument/2006/relationships/font" Target="fonts/font4.fntdata"/><Relationship Id="rId26" Type="http://schemas.openxmlformats.org/officeDocument/2006/relationships/font" Target="fonts/font3.fntdata"/><Relationship Id="rId25" Type="http://schemas.openxmlformats.org/officeDocument/2006/relationships/font" Target="fonts/font2.fntdata"/><Relationship Id="rId24" Type="http://schemas.openxmlformats.org/officeDocument/2006/relationships/font" Target="fonts/font1.fntdata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982E91-DF79-46FB-84C8-FDB02C7CE9F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982E91-DF79-46FB-84C8-FDB02C7CE9F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8" Type="http://schemas.openxmlformats.org/officeDocument/2006/relationships/image" Target="../media/image3.png"/><Relationship Id="rId7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jpeg"/><Relationship Id="rId2" Type="http://schemas.openxmlformats.org/officeDocument/2006/relationships/tags" Target="../tags/tag1.xml"/><Relationship Id="rId19" Type="http://schemas.openxmlformats.org/officeDocument/2006/relationships/tags" Target="../tags/tag13.xml"/><Relationship Id="rId18" Type="http://schemas.openxmlformats.org/officeDocument/2006/relationships/tags" Target="../tags/tag12.xml"/><Relationship Id="rId17" Type="http://schemas.openxmlformats.org/officeDocument/2006/relationships/tags" Target="../tags/tag11.xml"/><Relationship Id="rId16" Type="http://schemas.openxmlformats.org/officeDocument/2006/relationships/tags" Target="../tags/tag10.xml"/><Relationship Id="rId15" Type="http://schemas.openxmlformats.org/officeDocument/2006/relationships/tags" Target="../tags/tag9.xml"/><Relationship Id="rId14" Type="http://schemas.openxmlformats.org/officeDocument/2006/relationships/tags" Target="../tags/tag8.xml"/><Relationship Id="rId13" Type="http://schemas.openxmlformats.org/officeDocument/2006/relationships/image" Target="../media/image5.png"/><Relationship Id="rId12" Type="http://schemas.openxmlformats.org/officeDocument/2006/relationships/tags" Target="../tags/tag7.xml"/><Relationship Id="rId11" Type="http://schemas.openxmlformats.org/officeDocument/2006/relationships/tags" Target="../tags/tag6.xml"/><Relationship Id="rId10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tags" Target="../tags/tag17.xml"/><Relationship Id="rId7" Type="http://schemas.openxmlformats.org/officeDocument/2006/relationships/image" Target="../media/image7.png"/><Relationship Id="rId6" Type="http://schemas.openxmlformats.org/officeDocument/2006/relationships/tags" Target="../tags/tag16.xml"/><Relationship Id="rId5" Type="http://schemas.openxmlformats.org/officeDocument/2006/relationships/image" Target="../media/image6.png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" Type="http://schemas.openxmlformats.org/officeDocument/2006/relationships/image" Target="../media/image1.jpeg"/><Relationship Id="rId12" Type="http://schemas.openxmlformats.org/officeDocument/2006/relationships/tags" Target="../tags/tag21.xml"/><Relationship Id="rId11" Type="http://schemas.openxmlformats.org/officeDocument/2006/relationships/tags" Target="../tags/tag20.xml"/><Relationship Id="rId10" Type="http://schemas.openxmlformats.org/officeDocument/2006/relationships/tags" Target="../tags/tag19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27.xml"/><Relationship Id="rId8" Type="http://schemas.openxmlformats.org/officeDocument/2006/relationships/tags" Target="../tags/tag26.xml"/><Relationship Id="rId7" Type="http://schemas.openxmlformats.org/officeDocument/2006/relationships/tags" Target="../tags/tag25.xml"/><Relationship Id="rId6" Type="http://schemas.openxmlformats.org/officeDocument/2006/relationships/tags" Target="../tags/tag24.xml"/><Relationship Id="rId5" Type="http://schemas.openxmlformats.org/officeDocument/2006/relationships/image" Target="../media/image8.png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image" Target="../media/image1.jpeg"/><Relationship Id="rId11" Type="http://schemas.openxmlformats.org/officeDocument/2006/relationships/tags" Target="../tags/tag29.xml"/><Relationship Id="rId10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34.xml"/><Relationship Id="rId8" Type="http://schemas.openxmlformats.org/officeDocument/2006/relationships/image" Target="../media/image6.png"/><Relationship Id="rId7" Type="http://schemas.openxmlformats.org/officeDocument/2006/relationships/tags" Target="../tags/tag33.xml"/><Relationship Id="rId6" Type="http://schemas.openxmlformats.org/officeDocument/2006/relationships/image" Target="../media/image7.png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image" Target="../media/image1.jpeg"/><Relationship Id="rId14" Type="http://schemas.openxmlformats.org/officeDocument/2006/relationships/tags" Target="../tags/tag39.xml"/><Relationship Id="rId13" Type="http://schemas.openxmlformats.org/officeDocument/2006/relationships/tags" Target="../tags/tag38.xml"/><Relationship Id="rId12" Type="http://schemas.openxmlformats.org/officeDocument/2006/relationships/tags" Target="../tags/tag37.xml"/><Relationship Id="rId11" Type="http://schemas.openxmlformats.org/officeDocument/2006/relationships/tags" Target="../tags/tag36.xml"/><Relationship Id="rId10" Type="http://schemas.openxmlformats.org/officeDocument/2006/relationships/tags" Target="../tags/tag35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44.xml"/><Relationship Id="rId8" Type="http://schemas.openxmlformats.org/officeDocument/2006/relationships/tags" Target="../tags/tag43.xml"/><Relationship Id="rId7" Type="http://schemas.openxmlformats.org/officeDocument/2006/relationships/image" Target="../media/image6.png"/><Relationship Id="rId6" Type="http://schemas.openxmlformats.org/officeDocument/2006/relationships/tags" Target="../tags/tag42.xml"/><Relationship Id="rId5" Type="http://schemas.openxmlformats.org/officeDocument/2006/relationships/image" Target="../media/image7.png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image" Target="../media/image1.jpeg"/><Relationship Id="rId15" Type="http://schemas.openxmlformats.org/officeDocument/2006/relationships/tags" Target="../tags/tag50.xml"/><Relationship Id="rId14" Type="http://schemas.openxmlformats.org/officeDocument/2006/relationships/tags" Target="../tags/tag49.xml"/><Relationship Id="rId13" Type="http://schemas.openxmlformats.org/officeDocument/2006/relationships/tags" Target="../tags/tag48.xml"/><Relationship Id="rId12" Type="http://schemas.openxmlformats.org/officeDocument/2006/relationships/tags" Target="../tags/tag47.xml"/><Relationship Id="rId11" Type="http://schemas.openxmlformats.org/officeDocument/2006/relationships/tags" Target="../tags/tag46.xml"/><Relationship Id="rId10" Type="http://schemas.openxmlformats.org/officeDocument/2006/relationships/tags" Target="../tags/tag4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7" Type="http://schemas.openxmlformats.org/officeDocument/2006/relationships/tags" Target="../tags/tag55.xml"/><Relationship Id="rId6" Type="http://schemas.openxmlformats.org/officeDocument/2006/relationships/image" Target="../media/image9.png"/><Relationship Id="rId5" Type="http://schemas.openxmlformats.org/officeDocument/2006/relationships/tags" Target="../tags/tag54.xml"/><Relationship Id="rId4" Type="http://schemas.openxmlformats.org/officeDocument/2006/relationships/tags" Target="../tags/tag53.xml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63.xml"/><Relationship Id="rId7" Type="http://schemas.openxmlformats.org/officeDocument/2006/relationships/image" Target="../media/image7.png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image" Target="../media/image10.jpeg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5" Type="http://schemas.openxmlformats.org/officeDocument/2006/relationships/tags" Target="../tags/tag69.xml"/><Relationship Id="rId14" Type="http://schemas.openxmlformats.org/officeDocument/2006/relationships/tags" Target="../tags/tag68.xml"/><Relationship Id="rId13" Type="http://schemas.openxmlformats.org/officeDocument/2006/relationships/tags" Target="../tags/tag67.xml"/><Relationship Id="rId12" Type="http://schemas.openxmlformats.org/officeDocument/2006/relationships/tags" Target="../tags/tag66.xml"/><Relationship Id="rId11" Type="http://schemas.openxmlformats.org/officeDocument/2006/relationships/tags" Target="../tags/tag65.xml"/><Relationship Id="rId10" Type="http://schemas.openxmlformats.org/officeDocument/2006/relationships/tags" Target="../tags/tag64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75.xml"/><Relationship Id="rId8" Type="http://schemas.openxmlformats.org/officeDocument/2006/relationships/tags" Target="../tags/tag74.xml"/><Relationship Id="rId7" Type="http://schemas.openxmlformats.org/officeDocument/2006/relationships/tags" Target="../tags/tag73.xml"/><Relationship Id="rId6" Type="http://schemas.openxmlformats.org/officeDocument/2006/relationships/tags" Target="../tags/tag72.xml"/><Relationship Id="rId5" Type="http://schemas.openxmlformats.org/officeDocument/2006/relationships/image" Target="../media/image7.png"/><Relationship Id="rId4" Type="http://schemas.openxmlformats.org/officeDocument/2006/relationships/tags" Target="../tags/tag71.xml"/><Relationship Id="rId3" Type="http://schemas.openxmlformats.org/officeDocument/2006/relationships/tags" Target="../tags/tag70.xml"/><Relationship Id="rId2" Type="http://schemas.openxmlformats.org/officeDocument/2006/relationships/image" Target="../media/image1.jpeg"/><Relationship Id="rId10" Type="http://schemas.openxmlformats.org/officeDocument/2006/relationships/tags" Target="../tags/tag76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82.xml"/><Relationship Id="rId8" Type="http://schemas.openxmlformats.org/officeDocument/2006/relationships/tags" Target="../tags/tag81.xml"/><Relationship Id="rId7" Type="http://schemas.openxmlformats.org/officeDocument/2006/relationships/tags" Target="../tags/tag80.xml"/><Relationship Id="rId6" Type="http://schemas.openxmlformats.org/officeDocument/2006/relationships/tags" Target="../tags/tag79.xml"/><Relationship Id="rId5" Type="http://schemas.openxmlformats.org/officeDocument/2006/relationships/image" Target="../media/image11.png"/><Relationship Id="rId4" Type="http://schemas.openxmlformats.org/officeDocument/2006/relationships/tags" Target="../tags/tag78.xml"/><Relationship Id="rId3" Type="http://schemas.openxmlformats.org/officeDocument/2006/relationships/tags" Target="../tags/tag77.xm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87.xml"/><Relationship Id="rId8" Type="http://schemas.openxmlformats.org/officeDocument/2006/relationships/tags" Target="../tags/tag86.xml"/><Relationship Id="rId7" Type="http://schemas.openxmlformats.org/officeDocument/2006/relationships/image" Target="../media/image4.png"/><Relationship Id="rId6" Type="http://schemas.openxmlformats.org/officeDocument/2006/relationships/tags" Target="../tags/tag85.xml"/><Relationship Id="rId5" Type="http://schemas.openxmlformats.org/officeDocument/2006/relationships/image" Target="../media/image3.png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" Type="http://schemas.openxmlformats.org/officeDocument/2006/relationships/image" Target="../media/image1.jpeg"/><Relationship Id="rId18" Type="http://schemas.openxmlformats.org/officeDocument/2006/relationships/tags" Target="../tags/tag94.xml"/><Relationship Id="rId17" Type="http://schemas.openxmlformats.org/officeDocument/2006/relationships/tags" Target="../tags/tag93.xml"/><Relationship Id="rId16" Type="http://schemas.openxmlformats.org/officeDocument/2006/relationships/tags" Target="../tags/tag92.xml"/><Relationship Id="rId15" Type="http://schemas.openxmlformats.org/officeDocument/2006/relationships/tags" Target="../tags/tag91.xml"/><Relationship Id="rId14" Type="http://schemas.openxmlformats.org/officeDocument/2006/relationships/tags" Target="../tags/tag90.xml"/><Relationship Id="rId13" Type="http://schemas.openxmlformats.org/officeDocument/2006/relationships/image" Target="../media/image2.png"/><Relationship Id="rId12" Type="http://schemas.openxmlformats.org/officeDocument/2006/relationships/tags" Target="../tags/tag89.xml"/><Relationship Id="rId11" Type="http://schemas.openxmlformats.org/officeDocument/2006/relationships/tags" Target="../tags/tag88.xml"/><Relationship Id="rId10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99.xml"/><Relationship Id="rId7" Type="http://schemas.openxmlformats.org/officeDocument/2006/relationships/image" Target="../media/image7.png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4" Type="http://schemas.openxmlformats.org/officeDocument/2006/relationships/image" Target="../media/image10.jpeg"/><Relationship Id="rId3" Type="http://schemas.openxmlformats.org/officeDocument/2006/relationships/tags" Target="../tags/tag96.xml"/><Relationship Id="rId2" Type="http://schemas.openxmlformats.org/officeDocument/2006/relationships/tags" Target="../tags/tag95.xml"/><Relationship Id="rId13" Type="http://schemas.openxmlformats.org/officeDocument/2006/relationships/tags" Target="../tags/tag103.xml"/><Relationship Id="rId12" Type="http://schemas.openxmlformats.org/officeDocument/2006/relationships/tags" Target="../tags/tag102.xml"/><Relationship Id="rId11" Type="http://schemas.openxmlformats.org/officeDocument/2006/relationships/tags" Target="../tags/tag101.xml"/><Relationship Id="rId10" Type="http://schemas.openxmlformats.org/officeDocument/2006/relationships/tags" Target="../tags/tag100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08.xml"/><Relationship Id="rId8" Type="http://schemas.openxmlformats.org/officeDocument/2006/relationships/image" Target="../media/image14.png"/><Relationship Id="rId7" Type="http://schemas.openxmlformats.org/officeDocument/2006/relationships/tags" Target="../tags/tag107.xml"/><Relationship Id="rId6" Type="http://schemas.openxmlformats.org/officeDocument/2006/relationships/image" Target="../media/image13.png"/><Relationship Id="rId5" Type="http://schemas.openxmlformats.org/officeDocument/2006/relationships/tags" Target="../tags/tag106.xml"/><Relationship Id="rId4" Type="http://schemas.openxmlformats.org/officeDocument/2006/relationships/tags" Target="../tags/tag105.xml"/><Relationship Id="rId3" Type="http://schemas.openxmlformats.org/officeDocument/2006/relationships/tags" Target="../tags/tag104.xml"/><Relationship Id="rId2" Type="http://schemas.openxmlformats.org/officeDocument/2006/relationships/image" Target="../media/image12.jpeg"/><Relationship Id="rId13" Type="http://schemas.openxmlformats.org/officeDocument/2006/relationships/tags" Target="../tags/tag112.xml"/><Relationship Id="rId12" Type="http://schemas.openxmlformats.org/officeDocument/2006/relationships/tags" Target="../tags/tag111.xml"/><Relationship Id="rId11" Type="http://schemas.openxmlformats.org/officeDocument/2006/relationships/tags" Target="../tags/tag110.xml"/><Relationship Id="rId10" Type="http://schemas.openxmlformats.org/officeDocument/2006/relationships/tags" Target="../tags/tag109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17.xml"/><Relationship Id="rId8" Type="http://schemas.openxmlformats.org/officeDocument/2006/relationships/image" Target="../media/image7.png"/><Relationship Id="rId7" Type="http://schemas.openxmlformats.org/officeDocument/2006/relationships/tags" Target="../tags/tag116.xml"/><Relationship Id="rId6" Type="http://schemas.openxmlformats.org/officeDocument/2006/relationships/image" Target="../media/image15.png"/><Relationship Id="rId5" Type="http://schemas.openxmlformats.org/officeDocument/2006/relationships/tags" Target="../tags/tag115.xml"/><Relationship Id="rId4" Type="http://schemas.openxmlformats.org/officeDocument/2006/relationships/tags" Target="../tags/tag114.xml"/><Relationship Id="rId3" Type="http://schemas.openxmlformats.org/officeDocument/2006/relationships/image" Target="../media/image10.jpeg"/><Relationship Id="rId2" Type="http://schemas.openxmlformats.org/officeDocument/2006/relationships/tags" Target="../tags/tag113.xml"/><Relationship Id="rId14" Type="http://schemas.openxmlformats.org/officeDocument/2006/relationships/tags" Target="../tags/tag122.xml"/><Relationship Id="rId13" Type="http://schemas.openxmlformats.org/officeDocument/2006/relationships/tags" Target="../tags/tag121.xml"/><Relationship Id="rId12" Type="http://schemas.openxmlformats.org/officeDocument/2006/relationships/tags" Target="../tags/tag120.xml"/><Relationship Id="rId11" Type="http://schemas.openxmlformats.org/officeDocument/2006/relationships/tags" Target="../tags/tag119.xml"/><Relationship Id="rId10" Type="http://schemas.openxmlformats.org/officeDocument/2006/relationships/tags" Target="../tags/tag118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27.xml"/><Relationship Id="rId8" Type="http://schemas.openxmlformats.org/officeDocument/2006/relationships/image" Target="../media/image7.png"/><Relationship Id="rId7" Type="http://schemas.openxmlformats.org/officeDocument/2006/relationships/tags" Target="../tags/tag126.xml"/><Relationship Id="rId6" Type="http://schemas.openxmlformats.org/officeDocument/2006/relationships/image" Target="../media/image16.png"/><Relationship Id="rId5" Type="http://schemas.openxmlformats.org/officeDocument/2006/relationships/tags" Target="../tags/tag125.xml"/><Relationship Id="rId4" Type="http://schemas.openxmlformats.org/officeDocument/2006/relationships/tags" Target="../tags/tag124.xml"/><Relationship Id="rId3" Type="http://schemas.openxmlformats.org/officeDocument/2006/relationships/image" Target="../media/image10.jpeg"/><Relationship Id="rId2" Type="http://schemas.openxmlformats.org/officeDocument/2006/relationships/tags" Target="../tags/tag123.xml"/><Relationship Id="rId14" Type="http://schemas.openxmlformats.org/officeDocument/2006/relationships/tags" Target="../tags/tag132.xml"/><Relationship Id="rId13" Type="http://schemas.openxmlformats.org/officeDocument/2006/relationships/tags" Target="../tags/tag131.xml"/><Relationship Id="rId12" Type="http://schemas.openxmlformats.org/officeDocument/2006/relationships/tags" Target="../tags/tag130.xml"/><Relationship Id="rId11" Type="http://schemas.openxmlformats.org/officeDocument/2006/relationships/tags" Target="../tags/tag129.xml"/><Relationship Id="rId10" Type="http://schemas.openxmlformats.org/officeDocument/2006/relationships/tags" Target="../tags/tag128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38.xml"/><Relationship Id="rId8" Type="http://schemas.openxmlformats.org/officeDocument/2006/relationships/tags" Target="../tags/tag137.xml"/><Relationship Id="rId7" Type="http://schemas.openxmlformats.org/officeDocument/2006/relationships/tags" Target="../tags/tag136.xml"/><Relationship Id="rId6" Type="http://schemas.openxmlformats.org/officeDocument/2006/relationships/tags" Target="../tags/tag135.xml"/><Relationship Id="rId5" Type="http://schemas.openxmlformats.org/officeDocument/2006/relationships/image" Target="../media/image10.jpeg"/><Relationship Id="rId4" Type="http://schemas.openxmlformats.org/officeDocument/2006/relationships/tags" Target="../tags/tag134.xml"/><Relationship Id="rId3" Type="http://schemas.openxmlformats.org/officeDocument/2006/relationships/image" Target="../media/image17.png"/><Relationship Id="rId2" Type="http://schemas.openxmlformats.org/officeDocument/2006/relationships/tags" Target="../tags/tag133.xml"/><Relationship Id="rId11" Type="http://schemas.openxmlformats.org/officeDocument/2006/relationships/tags" Target="../tags/tag140.xml"/><Relationship Id="rId10" Type="http://schemas.openxmlformats.org/officeDocument/2006/relationships/tags" Target="../tags/tag139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46.xml"/><Relationship Id="rId8" Type="http://schemas.openxmlformats.org/officeDocument/2006/relationships/tags" Target="../tags/tag145.xml"/><Relationship Id="rId7" Type="http://schemas.openxmlformats.org/officeDocument/2006/relationships/tags" Target="../tags/tag144.xml"/><Relationship Id="rId6" Type="http://schemas.openxmlformats.org/officeDocument/2006/relationships/tags" Target="../tags/tag143.xml"/><Relationship Id="rId5" Type="http://schemas.openxmlformats.org/officeDocument/2006/relationships/image" Target="../media/image10.jpeg"/><Relationship Id="rId4" Type="http://schemas.openxmlformats.org/officeDocument/2006/relationships/tags" Target="../tags/tag142.xml"/><Relationship Id="rId3" Type="http://schemas.openxmlformats.org/officeDocument/2006/relationships/image" Target="../media/image4.png"/><Relationship Id="rId2" Type="http://schemas.openxmlformats.org/officeDocument/2006/relationships/tags" Target="../tags/tag141.xml"/><Relationship Id="rId13" Type="http://schemas.openxmlformats.org/officeDocument/2006/relationships/tags" Target="../tags/tag150.xml"/><Relationship Id="rId12" Type="http://schemas.openxmlformats.org/officeDocument/2006/relationships/tags" Target="../tags/tag149.xml"/><Relationship Id="rId11" Type="http://schemas.openxmlformats.org/officeDocument/2006/relationships/tags" Target="../tags/tag148.xml"/><Relationship Id="rId10" Type="http://schemas.openxmlformats.org/officeDocument/2006/relationships/tags" Target="../tags/tag147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56.xml"/><Relationship Id="rId8" Type="http://schemas.openxmlformats.org/officeDocument/2006/relationships/tags" Target="../tags/tag155.xml"/><Relationship Id="rId7" Type="http://schemas.openxmlformats.org/officeDocument/2006/relationships/tags" Target="../tags/tag154.xml"/><Relationship Id="rId6" Type="http://schemas.openxmlformats.org/officeDocument/2006/relationships/image" Target="../media/image18.png"/><Relationship Id="rId5" Type="http://schemas.openxmlformats.org/officeDocument/2006/relationships/tags" Target="../tags/tag153.xml"/><Relationship Id="rId4" Type="http://schemas.openxmlformats.org/officeDocument/2006/relationships/tags" Target="../tags/tag152.xml"/><Relationship Id="rId3" Type="http://schemas.openxmlformats.org/officeDocument/2006/relationships/tags" Target="../tags/tag151.xml"/><Relationship Id="rId2" Type="http://schemas.openxmlformats.org/officeDocument/2006/relationships/image" Target="../media/image12.jpeg"/><Relationship Id="rId12" Type="http://schemas.openxmlformats.org/officeDocument/2006/relationships/tags" Target="../tags/tag159.xml"/><Relationship Id="rId11" Type="http://schemas.openxmlformats.org/officeDocument/2006/relationships/tags" Target="../tags/tag158.xml"/><Relationship Id="rId10" Type="http://schemas.openxmlformats.org/officeDocument/2006/relationships/tags" Target="../tags/tag157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70.xml"/><Relationship Id="rId8" Type="http://schemas.openxmlformats.org/officeDocument/2006/relationships/image" Target="../media/image3.png"/><Relationship Id="rId7" Type="http://schemas.openxmlformats.org/officeDocument/2006/relationships/tags" Target="../tags/tag169.xml"/><Relationship Id="rId6" Type="http://schemas.openxmlformats.org/officeDocument/2006/relationships/image" Target="../media/image2.png"/><Relationship Id="rId5" Type="http://schemas.openxmlformats.org/officeDocument/2006/relationships/tags" Target="../tags/tag168.xml"/><Relationship Id="rId4" Type="http://schemas.openxmlformats.org/officeDocument/2006/relationships/tags" Target="../tags/tag167.xml"/><Relationship Id="rId3" Type="http://schemas.openxmlformats.org/officeDocument/2006/relationships/image" Target="../media/image1.jpeg"/><Relationship Id="rId2" Type="http://schemas.openxmlformats.org/officeDocument/2006/relationships/tags" Target="../tags/tag166.xml"/><Relationship Id="rId19" Type="http://schemas.openxmlformats.org/officeDocument/2006/relationships/tags" Target="../tags/tag178.xml"/><Relationship Id="rId18" Type="http://schemas.openxmlformats.org/officeDocument/2006/relationships/tags" Target="../tags/tag177.xml"/><Relationship Id="rId17" Type="http://schemas.openxmlformats.org/officeDocument/2006/relationships/tags" Target="../tags/tag176.xml"/><Relationship Id="rId16" Type="http://schemas.openxmlformats.org/officeDocument/2006/relationships/tags" Target="../tags/tag175.xml"/><Relationship Id="rId15" Type="http://schemas.openxmlformats.org/officeDocument/2006/relationships/tags" Target="../tags/tag174.xml"/><Relationship Id="rId14" Type="http://schemas.openxmlformats.org/officeDocument/2006/relationships/tags" Target="../tags/tag173.xml"/><Relationship Id="rId13" Type="http://schemas.openxmlformats.org/officeDocument/2006/relationships/image" Target="../media/image5.png"/><Relationship Id="rId12" Type="http://schemas.openxmlformats.org/officeDocument/2006/relationships/tags" Target="../tags/tag172.xml"/><Relationship Id="rId11" Type="http://schemas.openxmlformats.org/officeDocument/2006/relationships/tags" Target="../tags/tag171.xml"/><Relationship Id="rId10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183.xml"/><Relationship Id="rId8" Type="http://schemas.openxmlformats.org/officeDocument/2006/relationships/tags" Target="../tags/tag182.xml"/><Relationship Id="rId7" Type="http://schemas.openxmlformats.org/officeDocument/2006/relationships/image" Target="../media/image7.png"/><Relationship Id="rId6" Type="http://schemas.openxmlformats.org/officeDocument/2006/relationships/tags" Target="../tags/tag181.xml"/><Relationship Id="rId5" Type="http://schemas.openxmlformats.org/officeDocument/2006/relationships/image" Target="../media/image6.png"/><Relationship Id="rId4" Type="http://schemas.openxmlformats.org/officeDocument/2006/relationships/tags" Target="../tags/tag180.xml"/><Relationship Id="rId3" Type="http://schemas.openxmlformats.org/officeDocument/2006/relationships/tags" Target="../tags/tag179.xml"/><Relationship Id="rId2" Type="http://schemas.openxmlformats.org/officeDocument/2006/relationships/image" Target="../media/image1.jpeg"/><Relationship Id="rId12" Type="http://schemas.openxmlformats.org/officeDocument/2006/relationships/tags" Target="../tags/tag186.xml"/><Relationship Id="rId11" Type="http://schemas.openxmlformats.org/officeDocument/2006/relationships/tags" Target="../tags/tag185.xml"/><Relationship Id="rId10" Type="http://schemas.openxmlformats.org/officeDocument/2006/relationships/tags" Target="../tags/tag184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192.xml"/><Relationship Id="rId8" Type="http://schemas.openxmlformats.org/officeDocument/2006/relationships/tags" Target="../tags/tag191.xml"/><Relationship Id="rId7" Type="http://schemas.openxmlformats.org/officeDocument/2006/relationships/tags" Target="../tags/tag190.xml"/><Relationship Id="rId6" Type="http://schemas.openxmlformats.org/officeDocument/2006/relationships/tags" Target="../tags/tag189.xml"/><Relationship Id="rId5" Type="http://schemas.openxmlformats.org/officeDocument/2006/relationships/image" Target="../media/image8.png"/><Relationship Id="rId4" Type="http://schemas.openxmlformats.org/officeDocument/2006/relationships/tags" Target="../tags/tag188.xml"/><Relationship Id="rId3" Type="http://schemas.openxmlformats.org/officeDocument/2006/relationships/tags" Target="../tags/tag187.xml"/><Relationship Id="rId2" Type="http://schemas.openxmlformats.org/officeDocument/2006/relationships/image" Target="../media/image1.jpeg"/><Relationship Id="rId11" Type="http://schemas.openxmlformats.org/officeDocument/2006/relationships/tags" Target="../tags/tag194.xml"/><Relationship Id="rId10" Type="http://schemas.openxmlformats.org/officeDocument/2006/relationships/tags" Target="../tags/tag193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199.xml"/><Relationship Id="rId8" Type="http://schemas.openxmlformats.org/officeDocument/2006/relationships/image" Target="../media/image6.png"/><Relationship Id="rId7" Type="http://schemas.openxmlformats.org/officeDocument/2006/relationships/tags" Target="../tags/tag198.xml"/><Relationship Id="rId6" Type="http://schemas.openxmlformats.org/officeDocument/2006/relationships/image" Target="../media/image7.png"/><Relationship Id="rId5" Type="http://schemas.openxmlformats.org/officeDocument/2006/relationships/tags" Target="../tags/tag197.xml"/><Relationship Id="rId4" Type="http://schemas.openxmlformats.org/officeDocument/2006/relationships/tags" Target="../tags/tag196.xml"/><Relationship Id="rId3" Type="http://schemas.openxmlformats.org/officeDocument/2006/relationships/tags" Target="../tags/tag195.xml"/><Relationship Id="rId2" Type="http://schemas.openxmlformats.org/officeDocument/2006/relationships/image" Target="../media/image1.jpeg"/><Relationship Id="rId14" Type="http://schemas.openxmlformats.org/officeDocument/2006/relationships/tags" Target="../tags/tag204.xml"/><Relationship Id="rId13" Type="http://schemas.openxmlformats.org/officeDocument/2006/relationships/tags" Target="../tags/tag203.xml"/><Relationship Id="rId12" Type="http://schemas.openxmlformats.org/officeDocument/2006/relationships/tags" Target="../tags/tag202.xml"/><Relationship Id="rId11" Type="http://schemas.openxmlformats.org/officeDocument/2006/relationships/tags" Target="../tags/tag201.xml"/><Relationship Id="rId10" Type="http://schemas.openxmlformats.org/officeDocument/2006/relationships/tags" Target="../tags/tag200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209.xml"/><Relationship Id="rId8" Type="http://schemas.openxmlformats.org/officeDocument/2006/relationships/tags" Target="../tags/tag208.xml"/><Relationship Id="rId7" Type="http://schemas.openxmlformats.org/officeDocument/2006/relationships/image" Target="../media/image6.png"/><Relationship Id="rId6" Type="http://schemas.openxmlformats.org/officeDocument/2006/relationships/tags" Target="../tags/tag207.xml"/><Relationship Id="rId5" Type="http://schemas.openxmlformats.org/officeDocument/2006/relationships/image" Target="../media/image7.png"/><Relationship Id="rId4" Type="http://schemas.openxmlformats.org/officeDocument/2006/relationships/tags" Target="../tags/tag206.xml"/><Relationship Id="rId3" Type="http://schemas.openxmlformats.org/officeDocument/2006/relationships/tags" Target="../tags/tag205.xml"/><Relationship Id="rId2" Type="http://schemas.openxmlformats.org/officeDocument/2006/relationships/image" Target="../media/image1.jpeg"/><Relationship Id="rId15" Type="http://schemas.openxmlformats.org/officeDocument/2006/relationships/tags" Target="../tags/tag215.xml"/><Relationship Id="rId14" Type="http://schemas.openxmlformats.org/officeDocument/2006/relationships/tags" Target="../tags/tag214.xml"/><Relationship Id="rId13" Type="http://schemas.openxmlformats.org/officeDocument/2006/relationships/tags" Target="../tags/tag213.xml"/><Relationship Id="rId12" Type="http://schemas.openxmlformats.org/officeDocument/2006/relationships/tags" Target="../tags/tag212.xml"/><Relationship Id="rId11" Type="http://schemas.openxmlformats.org/officeDocument/2006/relationships/tags" Target="../tags/tag211.xml"/><Relationship Id="rId10" Type="http://schemas.openxmlformats.org/officeDocument/2006/relationships/tags" Target="../tags/tag210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7" Type="http://schemas.openxmlformats.org/officeDocument/2006/relationships/tags" Target="../tags/tag220.xml"/><Relationship Id="rId6" Type="http://schemas.openxmlformats.org/officeDocument/2006/relationships/image" Target="../media/image9.png"/><Relationship Id="rId5" Type="http://schemas.openxmlformats.org/officeDocument/2006/relationships/tags" Target="../tags/tag219.xml"/><Relationship Id="rId4" Type="http://schemas.openxmlformats.org/officeDocument/2006/relationships/tags" Target="../tags/tag218.xml"/><Relationship Id="rId3" Type="http://schemas.openxmlformats.org/officeDocument/2006/relationships/tags" Target="../tags/tag217.xml"/><Relationship Id="rId2" Type="http://schemas.openxmlformats.org/officeDocument/2006/relationships/tags" Target="../tags/tag216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4" Type="http://schemas.openxmlformats.org/officeDocument/2006/relationships/tags" Target="../tags/tag223.xml"/><Relationship Id="rId3" Type="http://schemas.openxmlformats.org/officeDocument/2006/relationships/tags" Target="../tags/tag222.xml"/><Relationship Id="rId2" Type="http://schemas.openxmlformats.org/officeDocument/2006/relationships/tags" Target="../tags/tag221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228.xml"/><Relationship Id="rId7" Type="http://schemas.openxmlformats.org/officeDocument/2006/relationships/image" Target="../media/image7.png"/><Relationship Id="rId6" Type="http://schemas.openxmlformats.org/officeDocument/2006/relationships/tags" Target="../tags/tag227.xml"/><Relationship Id="rId5" Type="http://schemas.openxmlformats.org/officeDocument/2006/relationships/tags" Target="../tags/tag226.xml"/><Relationship Id="rId4" Type="http://schemas.openxmlformats.org/officeDocument/2006/relationships/image" Target="../media/image10.jpeg"/><Relationship Id="rId3" Type="http://schemas.openxmlformats.org/officeDocument/2006/relationships/tags" Target="../tags/tag225.xml"/><Relationship Id="rId2" Type="http://schemas.openxmlformats.org/officeDocument/2006/relationships/tags" Target="../tags/tag224.xml"/><Relationship Id="rId15" Type="http://schemas.openxmlformats.org/officeDocument/2006/relationships/tags" Target="../tags/tag234.xml"/><Relationship Id="rId14" Type="http://schemas.openxmlformats.org/officeDocument/2006/relationships/tags" Target="../tags/tag233.xml"/><Relationship Id="rId13" Type="http://schemas.openxmlformats.org/officeDocument/2006/relationships/tags" Target="../tags/tag232.xml"/><Relationship Id="rId12" Type="http://schemas.openxmlformats.org/officeDocument/2006/relationships/tags" Target="../tags/tag231.xml"/><Relationship Id="rId11" Type="http://schemas.openxmlformats.org/officeDocument/2006/relationships/tags" Target="../tags/tag230.xml"/><Relationship Id="rId10" Type="http://schemas.openxmlformats.org/officeDocument/2006/relationships/tags" Target="../tags/tag229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240.xml"/><Relationship Id="rId8" Type="http://schemas.openxmlformats.org/officeDocument/2006/relationships/tags" Target="../tags/tag239.xml"/><Relationship Id="rId7" Type="http://schemas.openxmlformats.org/officeDocument/2006/relationships/tags" Target="../tags/tag238.xml"/><Relationship Id="rId6" Type="http://schemas.openxmlformats.org/officeDocument/2006/relationships/tags" Target="../tags/tag237.xml"/><Relationship Id="rId5" Type="http://schemas.openxmlformats.org/officeDocument/2006/relationships/image" Target="../media/image7.png"/><Relationship Id="rId4" Type="http://schemas.openxmlformats.org/officeDocument/2006/relationships/tags" Target="../tags/tag236.xml"/><Relationship Id="rId3" Type="http://schemas.openxmlformats.org/officeDocument/2006/relationships/tags" Target="../tags/tag235.xml"/><Relationship Id="rId2" Type="http://schemas.openxmlformats.org/officeDocument/2006/relationships/image" Target="../media/image1.jpeg"/><Relationship Id="rId10" Type="http://schemas.openxmlformats.org/officeDocument/2006/relationships/tags" Target="../tags/tag241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247.xml"/><Relationship Id="rId8" Type="http://schemas.openxmlformats.org/officeDocument/2006/relationships/tags" Target="../tags/tag246.xml"/><Relationship Id="rId7" Type="http://schemas.openxmlformats.org/officeDocument/2006/relationships/tags" Target="../tags/tag245.xml"/><Relationship Id="rId6" Type="http://schemas.openxmlformats.org/officeDocument/2006/relationships/tags" Target="../tags/tag244.xml"/><Relationship Id="rId5" Type="http://schemas.openxmlformats.org/officeDocument/2006/relationships/image" Target="../media/image11.png"/><Relationship Id="rId4" Type="http://schemas.openxmlformats.org/officeDocument/2006/relationships/tags" Target="../tags/tag243.xml"/><Relationship Id="rId3" Type="http://schemas.openxmlformats.org/officeDocument/2006/relationships/tags" Target="../tags/tag242.xm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252.xml"/><Relationship Id="rId8" Type="http://schemas.openxmlformats.org/officeDocument/2006/relationships/tags" Target="../tags/tag251.xml"/><Relationship Id="rId7" Type="http://schemas.openxmlformats.org/officeDocument/2006/relationships/image" Target="../media/image4.png"/><Relationship Id="rId6" Type="http://schemas.openxmlformats.org/officeDocument/2006/relationships/tags" Target="../tags/tag250.xml"/><Relationship Id="rId5" Type="http://schemas.openxmlformats.org/officeDocument/2006/relationships/image" Target="../media/image3.png"/><Relationship Id="rId4" Type="http://schemas.openxmlformats.org/officeDocument/2006/relationships/tags" Target="../tags/tag249.xml"/><Relationship Id="rId3" Type="http://schemas.openxmlformats.org/officeDocument/2006/relationships/tags" Target="../tags/tag248.xml"/><Relationship Id="rId2" Type="http://schemas.openxmlformats.org/officeDocument/2006/relationships/image" Target="../media/image1.jpeg"/><Relationship Id="rId18" Type="http://schemas.openxmlformats.org/officeDocument/2006/relationships/tags" Target="../tags/tag259.xml"/><Relationship Id="rId17" Type="http://schemas.openxmlformats.org/officeDocument/2006/relationships/tags" Target="../tags/tag258.xml"/><Relationship Id="rId16" Type="http://schemas.openxmlformats.org/officeDocument/2006/relationships/tags" Target="../tags/tag257.xml"/><Relationship Id="rId15" Type="http://schemas.openxmlformats.org/officeDocument/2006/relationships/tags" Target="../tags/tag256.xml"/><Relationship Id="rId14" Type="http://schemas.openxmlformats.org/officeDocument/2006/relationships/tags" Target="../tags/tag255.xml"/><Relationship Id="rId13" Type="http://schemas.openxmlformats.org/officeDocument/2006/relationships/image" Target="../media/image2.png"/><Relationship Id="rId12" Type="http://schemas.openxmlformats.org/officeDocument/2006/relationships/tags" Target="../tags/tag254.xml"/><Relationship Id="rId11" Type="http://schemas.openxmlformats.org/officeDocument/2006/relationships/tags" Target="../tags/tag253.xml"/><Relationship Id="rId10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264.xml"/><Relationship Id="rId7" Type="http://schemas.openxmlformats.org/officeDocument/2006/relationships/image" Target="../media/image7.png"/><Relationship Id="rId6" Type="http://schemas.openxmlformats.org/officeDocument/2006/relationships/tags" Target="../tags/tag263.xml"/><Relationship Id="rId5" Type="http://schemas.openxmlformats.org/officeDocument/2006/relationships/tags" Target="../tags/tag262.xml"/><Relationship Id="rId4" Type="http://schemas.openxmlformats.org/officeDocument/2006/relationships/image" Target="../media/image10.jpeg"/><Relationship Id="rId3" Type="http://schemas.openxmlformats.org/officeDocument/2006/relationships/tags" Target="../tags/tag261.xml"/><Relationship Id="rId2" Type="http://schemas.openxmlformats.org/officeDocument/2006/relationships/tags" Target="../tags/tag260.xml"/><Relationship Id="rId13" Type="http://schemas.openxmlformats.org/officeDocument/2006/relationships/tags" Target="../tags/tag268.xml"/><Relationship Id="rId12" Type="http://schemas.openxmlformats.org/officeDocument/2006/relationships/tags" Target="../tags/tag267.xml"/><Relationship Id="rId11" Type="http://schemas.openxmlformats.org/officeDocument/2006/relationships/tags" Target="../tags/tag266.xml"/><Relationship Id="rId10" Type="http://schemas.openxmlformats.org/officeDocument/2006/relationships/tags" Target="../tags/tag265.xml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9" Type="http://schemas.openxmlformats.org/officeDocument/2006/relationships/tags" Target="../tags/tag273.xml"/><Relationship Id="rId8" Type="http://schemas.openxmlformats.org/officeDocument/2006/relationships/image" Target="../media/image14.png"/><Relationship Id="rId7" Type="http://schemas.openxmlformats.org/officeDocument/2006/relationships/tags" Target="../tags/tag272.xml"/><Relationship Id="rId6" Type="http://schemas.openxmlformats.org/officeDocument/2006/relationships/image" Target="../media/image13.png"/><Relationship Id="rId5" Type="http://schemas.openxmlformats.org/officeDocument/2006/relationships/tags" Target="../tags/tag271.xml"/><Relationship Id="rId4" Type="http://schemas.openxmlformats.org/officeDocument/2006/relationships/tags" Target="../tags/tag270.xml"/><Relationship Id="rId3" Type="http://schemas.openxmlformats.org/officeDocument/2006/relationships/tags" Target="../tags/tag269.xml"/><Relationship Id="rId2" Type="http://schemas.openxmlformats.org/officeDocument/2006/relationships/image" Target="../media/image12.jpeg"/><Relationship Id="rId13" Type="http://schemas.openxmlformats.org/officeDocument/2006/relationships/tags" Target="../tags/tag277.xml"/><Relationship Id="rId12" Type="http://schemas.openxmlformats.org/officeDocument/2006/relationships/tags" Target="../tags/tag276.xml"/><Relationship Id="rId11" Type="http://schemas.openxmlformats.org/officeDocument/2006/relationships/tags" Target="../tags/tag275.xml"/><Relationship Id="rId10" Type="http://schemas.openxmlformats.org/officeDocument/2006/relationships/tags" Target="../tags/tag274.xml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9" Type="http://schemas.openxmlformats.org/officeDocument/2006/relationships/tags" Target="../tags/tag282.xml"/><Relationship Id="rId8" Type="http://schemas.openxmlformats.org/officeDocument/2006/relationships/image" Target="../media/image7.png"/><Relationship Id="rId7" Type="http://schemas.openxmlformats.org/officeDocument/2006/relationships/tags" Target="../tags/tag281.xml"/><Relationship Id="rId6" Type="http://schemas.openxmlformats.org/officeDocument/2006/relationships/image" Target="../media/image15.png"/><Relationship Id="rId5" Type="http://schemas.openxmlformats.org/officeDocument/2006/relationships/tags" Target="../tags/tag280.xml"/><Relationship Id="rId4" Type="http://schemas.openxmlformats.org/officeDocument/2006/relationships/tags" Target="../tags/tag279.xml"/><Relationship Id="rId3" Type="http://schemas.openxmlformats.org/officeDocument/2006/relationships/image" Target="../media/image10.jpeg"/><Relationship Id="rId2" Type="http://schemas.openxmlformats.org/officeDocument/2006/relationships/tags" Target="../tags/tag278.xml"/><Relationship Id="rId14" Type="http://schemas.openxmlformats.org/officeDocument/2006/relationships/tags" Target="../tags/tag287.xml"/><Relationship Id="rId13" Type="http://schemas.openxmlformats.org/officeDocument/2006/relationships/tags" Target="../tags/tag286.xml"/><Relationship Id="rId12" Type="http://schemas.openxmlformats.org/officeDocument/2006/relationships/tags" Target="../tags/tag285.xml"/><Relationship Id="rId11" Type="http://schemas.openxmlformats.org/officeDocument/2006/relationships/tags" Target="../tags/tag284.xml"/><Relationship Id="rId10" Type="http://schemas.openxmlformats.org/officeDocument/2006/relationships/tags" Target="../tags/tag283.xml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9" Type="http://schemas.openxmlformats.org/officeDocument/2006/relationships/tags" Target="../tags/tag292.xml"/><Relationship Id="rId8" Type="http://schemas.openxmlformats.org/officeDocument/2006/relationships/image" Target="../media/image7.png"/><Relationship Id="rId7" Type="http://schemas.openxmlformats.org/officeDocument/2006/relationships/tags" Target="../tags/tag291.xml"/><Relationship Id="rId6" Type="http://schemas.openxmlformats.org/officeDocument/2006/relationships/image" Target="../media/image16.png"/><Relationship Id="rId5" Type="http://schemas.openxmlformats.org/officeDocument/2006/relationships/tags" Target="../tags/tag290.xml"/><Relationship Id="rId4" Type="http://schemas.openxmlformats.org/officeDocument/2006/relationships/tags" Target="../tags/tag289.xml"/><Relationship Id="rId3" Type="http://schemas.openxmlformats.org/officeDocument/2006/relationships/image" Target="../media/image10.jpeg"/><Relationship Id="rId2" Type="http://schemas.openxmlformats.org/officeDocument/2006/relationships/tags" Target="../tags/tag288.xml"/><Relationship Id="rId14" Type="http://schemas.openxmlformats.org/officeDocument/2006/relationships/tags" Target="../tags/tag297.xml"/><Relationship Id="rId13" Type="http://schemas.openxmlformats.org/officeDocument/2006/relationships/tags" Target="../tags/tag296.xml"/><Relationship Id="rId12" Type="http://schemas.openxmlformats.org/officeDocument/2006/relationships/tags" Target="../tags/tag295.xml"/><Relationship Id="rId11" Type="http://schemas.openxmlformats.org/officeDocument/2006/relationships/tags" Target="../tags/tag294.xml"/><Relationship Id="rId10" Type="http://schemas.openxmlformats.org/officeDocument/2006/relationships/tags" Target="../tags/tag293.xml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9" Type="http://schemas.openxmlformats.org/officeDocument/2006/relationships/tags" Target="../tags/tag303.xml"/><Relationship Id="rId8" Type="http://schemas.openxmlformats.org/officeDocument/2006/relationships/tags" Target="../tags/tag302.xml"/><Relationship Id="rId7" Type="http://schemas.openxmlformats.org/officeDocument/2006/relationships/tags" Target="../tags/tag301.xml"/><Relationship Id="rId6" Type="http://schemas.openxmlformats.org/officeDocument/2006/relationships/tags" Target="../tags/tag300.xml"/><Relationship Id="rId5" Type="http://schemas.openxmlformats.org/officeDocument/2006/relationships/image" Target="../media/image10.jpeg"/><Relationship Id="rId4" Type="http://schemas.openxmlformats.org/officeDocument/2006/relationships/tags" Target="../tags/tag299.xml"/><Relationship Id="rId3" Type="http://schemas.openxmlformats.org/officeDocument/2006/relationships/image" Target="../media/image17.png"/><Relationship Id="rId2" Type="http://schemas.openxmlformats.org/officeDocument/2006/relationships/tags" Target="../tags/tag298.xml"/><Relationship Id="rId11" Type="http://schemas.openxmlformats.org/officeDocument/2006/relationships/tags" Target="../tags/tag305.xml"/><Relationship Id="rId10" Type="http://schemas.openxmlformats.org/officeDocument/2006/relationships/tags" Target="../tags/tag304.xml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9" Type="http://schemas.openxmlformats.org/officeDocument/2006/relationships/tags" Target="../tags/tag311.xml"/><Relationship Id="rId8" Type="http://schemas.openxmlformats.org/officeDocument/2006/relationships/tags" Target="../tags/tag310.xml"/><Relationship Id="rId7" Type="http://schemas.openxmlformats.org/officeDocument/2006/relationships/tags" Target="../tags/tag309.xml"/><Relationship Id="rId6" Type="http://schemas.openxmlformats.org/officeDocument/2006/relationships/tags" Target="../tags/tag308.xml"/><Relationship Id="rId5" Type="http://schemas.openxmlformats.org/officeDocument/2006/relationships/image" Target="../media/image10.jpeg"/><Relationship Id="rId4" Type="http://schemas.openxmlformats.org/officeDocument/2006/relationships/tags" Target="../tags/tag307.xml"/><Relationship Id="rId3" Type="http://schemas.openxmlformats.org/officeDocument/2006/relationships/image" Target="../media/image4.png"/><Relationship Id="rId2" Type="http://schemas.openxmlformats.org/officeDocument/2006/relationships/tags" Target="../tags/tag306.xml"/><Relationship Id="rId13" Type="http://schemas.openxmlformats.org/officeDocument/2006/relationships/tags" Target="../tags/tag315.xml"/><Relationship Id="rId12" Type="http://schemas.openxmlformats.org/officeDocument/2006/relationships/tags" Target="../tags/tag314.xml"/><Relationship Id="rId11" Type="http://schemas.openxmlformats.org/officeDocument/2006/relationships/tags" Target="../tags/tag313.xml"/><Relationship Id="rId10" Type="http://schemas.openxmlformats.org/officeDocument/2006/relationships/tags" Target="../tags/tag312.xml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9" Type="http://schemas.openxmlformats.org/officeDocument/2006/relationships/tags" Target="../tags/tag321.xml"/><Relationship Id="rId8" Type="http://schemas.openxmlformats.org/officeDocument/2006/relationships/tags" Target="../tags/tag320.xml"/><Relationship Id="rId7" Type="http://schemas.openxmlformats.org/officeDocument/2006/relationships/tags" Target="../tags/tag319.xml"/><Relationship Id="rId6" Type="http://schemas.openxmlformats.org/officeDocument/2006/relationships/image" Target="../media/image18.png"/><Relationship Id="rId5" Type="http://schemas.openxmlformats.org/officeDocument/2006/relationships/tags" Target="../tags/tag318.xml"/><Relationship Id="rId4" Type="http://schemas.openxmlformats.org/officeDocument/2006/relationships/tags" Target="../tags/tag317.xml"/><Relationship Id="rId3" Type="http://schemas.openxmlformats.org/officeDocument/2006/relationships/tags" Target="../tags/tag316.xml"/><Relationship Id="rId2" Type="http://schemas.openxmlformats.org/officeDocument/2006/relationships/image" Target="../media/image12.jpeg"/><Relationship Id="rId12" Type="http://schemas.openxmlformats.org/officeDocument/2006/relationships/tags" Target="../tags/tag324.xml"/><Relationship Id="rId11" Type="http://schemas.openxmlformats.org/officeDocument/2006/relationships/tags" Target="../tags/tag323.xml"/><Relationship Id="rId10" Type="http://schemas.openxmlformats.org/officeDocument/2006/relationships/tags" Target="../tags/tag322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0"/>
            <a:ext cx="12192000" cy="6858635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1106487" y="841375"/>
            <a:ext cx="9979025" cy="5153025"/>
          </a:xfrm>
          <a:prstGeom prst="rect">
            <a:avLst/>
          </a:prstGeom>
          <a:solidFill>
            <a:schemeClr val="bg1"/>
          </a:solidFill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aseline="0">
              <a:latin typeface="Arial" panose="020B0604020202020204" pitchFamily="34" charset="0"/>
            </a:endParaRPr>
          </a:p>
        </p:txBody>
      </p:sp>
      <p:pic>
        <p:nvPicPr>
          <p:cNvPr id="8" name="图片 6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3033713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800850" y="0"/>
            <a:ext cx="4244975" cy="635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7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0" cstate="email"/>
          <a:srcRect b="-3017"/>
          <a:stretch>
            <a:fillRect/>
          </a:stretch>
        </p:blipFill>
        <p:spPr bwMode="auto">
          <a:xfrm>
            <a:off x="7875588" y="3375025"/>
            <a:ext cx="4316412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53"/>
          <p:cNvGrpSpPr/>
          <p:nvPr>
            <p:custDataLst>
              <p:tags r:id="rId11"/>
            </p:custDataLst>
          </p:nvPr>
        </p:nvGrpSpPr>
        <p:grpSpPr bwMode="auto">
          <a:xfrm>
            <a:off x="6744653" y="3893064"/>
            <a:ext cx="505460" cy="433387"/>
            <a:chOff x="5867238" y="2348859"/>
            <a:chExt cx="789840" cy="676657"/>
          </a:xfrm>
        </p:grpSpPr>
        <p:pic>
          <p:nvPicPr>
            <p:cNvPr id="12" name="图片 49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3" cstate="email"/>
            <a:srcRect/>
            <a:stretch>
              <a:fillRect/>
            </a:stretch>
          </p:blipFill>
          <p:spPr bwMode="auto">
            <a:xfrm>
              <a:off x="5948017" y="2348859"/>
              <a:ext cx="681229" cy="676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文本框 12"/>
            <p:cNvSpPr txBox="1"/>
            <p:nvPr>
              <p:custDataLst>
                <p:tags r:id="rId14"/>
              </p:custDataLst>
            </p:nvPr>
          </p:nvSpPr>
          <p:spPr>
            <a:xfrm>
              <a:off x="5867238" y="2400909"/>
              <a:ext cx="789840" cy="572557"/>
            </a:xfrm>
            <a:prstGeom prst="rect">
              <a:avLst/>
            </a:prstGeom>
            <a:noFill/>
          </p:spPr>
          <p:txBody>
            <a:bodyPr vert="eaVer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baseline="0" dirty="0">
                  <a:solidFill>
                    <a:srgbClr val="E40517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清韵古风</a:t>
              </a:r>
              <a:endParaRPr lang="zh-CN" altLang="en-US" sz="1050" baseline="0" dirty="0">
                <a:solidFill>
                  <a:srgbClr val="E40517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5"/>
            </p:custDataLst>
          </p:nvPr>
        </p:nvSpPr>
        <p:spPr>
          <a:xfrm>
            <a:off x="1516857" y="2123118"/>
            <a:ext cx="6031706" cy="1569660"/>
          </a:xfrm>
        </p:spPr>
        <p:txBody>
          <a:bodyPr anchor="b">
            <a:normAutofit/>
          </a:bodyPr>
          <a:lstStyle>
            <a:lvl1pPr algn="dist">
              <a:defRPr sz="8000" b="0" u="none" strike="noStrike" kern="1200" cap="none" spc="200" normalizeH="0" baseline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16"/>
            </p:custDataLst>
          </p:nvPr>
        </p:nvSpPr>
        <p:spPr>
          <a:xfrm>
            <a:off x="1517075" y="3771901"/>
            <a:ext cx="4937919" cy="591558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937FF47-20AE-47E6-8A37-6F09CA0428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/>
          <p:cNvSpPr/>
          <p:nvPr>
            <p:custDataLst>
              <p:tags r:id="rId3"/>
            </p:custDataLst>
          </p:nvPr>
        </p:nvSpPr>
        <p:spPr>
          <a:xfrm>
            <a:off x="433388" y="0"/>
            <a:ext cx="11325225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8" name="图片 42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email"/>
          <a:srcRect b="-3017"/>
          <a:stretch>
            <a:fillRect/>
          </a:stretch>
        </p:blipFill>
        <p:spPr bwMode="auto">
          <a:xfrm>
            <a:off x="9931790" y="5034172"/>
            <a:ext cx="2260209" cy="1823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40"/>
          <p:cNvPicPr>
            <a:picLocks noChangeAspect="1" noChangeArrowheads="1"/>
          </p:cNvPicPr>
          <p:nvPr userDrawn="1">
            <p:custDataLst>
              <p:tags r:id="rId6"/>
            </p:custDataLst>
          </p:nvPr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1"/>
            <a:ext cx="916691" cy="88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0800" tIns="39600" rIns="75600" bIns="396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0800" tIns="0" rIns="8280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1106488" y="1654175"/>
            <a:ext cx="9979025" cy="3549650"/>
          </a:xfrm>
          <a:prstGeom prst="rect">
            <a:avLst/>
          </a:prstGeom>
          <a:solidFill>
            <a:schemeClr val="bg1"/>
          </a:solidFill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aseline="0" dirty="0">
              <a:latin typeface="Arial" panose="020B0604020202020204" pitchFamily="34" charset="0"/>
            </a:endParaRPr>
          </a:p>
        </p:txBody>
      </p:sp>
      <p:pic>
        <p:nvPicPr>
          <p:cNvPr id="8" name="Picture 2" descr="塔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784725" y="2936875"/>
            <a:ext cx="626745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237955" y="1983545"/>
            <a:ext cx="7148055" cy="1730326"/>
          </a:xfrm>
        </p:spPr>
        <p:txBody>
          <a:bodyPr anchor="b">
            <a:normAutofit/>
          </a:bodyPr>
          <a:lstStyle>
            <a:lvl1pPr>
              <a:defRPr sz="5400" b="0" u="none" strike="noStrike" kern="1200" cap="none" spc="200" normalizeH="0" baseline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>
                <a:sym typeface="+mn-ea"/>
              </a:rPr>
              <a:t>单击此处</a:t>
            </a:r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1225744" y="3787604"/>
            <a:ext cx="7161489" cy="981344"/>
          </a:xfrm>
        </p:spPr>
        <p:txBody>
          <a:bodyPr>
            <a:normAutofit/>
          </a:bodyPr>
          <a:lstStyle>
            <a:lvl1pPr marL="0" indent="0">
              <a:buNone/>
              <a:defRPr sz="24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5481542-8AC9-409F-8843-E6CC8E5CF573}" type="slidenum">
              <a:rPr lang="zh-CN" altLang="en-US" smtClean="0"/>
            </a:fld>
            <a:endParaRPr lang="zh-CN" altLang="en-US"/>
          </a:p>
        </p:txBody>
      </p:sp>
      <p:sp>
        <p:nvSpPr>
          <p:cNvPr id="9" name="文本框 2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9209088" y="1822450"/>
            <a:ext cx="1624012" cy="6461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endParaRPr lang="zh-CN" altLang="en-US" sz="3600" b="1" baseline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 userDrawn="1">
            <p:custDataLst>
              <p:tags r:id="rId3"/>
            </p:custDataLst>
          </p:nvPr>
        </p:nvGrpSpPr>
        <p:grpSpPr>
          <a:xfrm>
            <a:off x="0" y="0"/>
            <a:ext cx="12191999" cy="6858000"/>
            <a:chOff x="0" y="0"/>
            <a:chExt cx="12191999" cy="6858000"/>
          </a:xfrm>
        </p:grpSpPr>
        <p:sp>
          <p:nvSpPr>
            <p:cNvPr id="8" name="任意多边形: 形状 7"/>
            <p:cNvSpPr/>
            <p:nvPr>
              <p:custDataLst>
                <p:tags r:id="rId4"/>
              </p:custDataLst>
            </p:nvPr>
          </p:nvSpPr>
          <p:spPr>
            <a:xfrm>
              <a:off x="433388" y="0"/>
              <a:ext cx="11325225" cy="6858000"/>
            </a:xfrm>
            <a:custGeom>
              <a:avLst/>
              <a:gdLst>
                <a:gd name="connsiteX0" fmla="*/ 0 w 11325225"/>
                <a:gd name="connsiteY0" fmla="*/ 0 h 6858000"/>
                <a:gd name="connsiteX1" fmla="*/ 11325225 w 11325225"/>
                <a:gd name="connsiteY1" fmla="*/ 0 h 6858000"/>
                <a:gd name="connsiteX2" fmla="*/ 11325225 w 11325225"/>
                <a:gd name="connsiteY2" fmla="*/ 6858000 h 6858000"/>
                <a:gd name="connsiteX3" fmla="*/ 0 w 11325225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5225" h="6858000">
                  <a:moveTo>
                    <a:pt x="0" y="0"/>
                  </a:moveTo>
                  <a:lnTo>
                    <a:pt x="11325225" y="0"/>
                  </a:lnTo>
                  <a:lnTo>
                    <a:pt x="1132522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baseline="0">
                <a:latin typeface="Arial" panose="020B0604020202020204" pitchFamily="34" charset="0"/>
              </a:endParaRPr>
            </a:p>
          </p:txBody>
        </p:sp>
        <p:pic>
          <p:nvPicPr>
            <p:cNvPr id="9" name="图片 40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0" y="1"/>
              <a:ext cx="916691" cy="885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 42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8" cstate="email"/>
            <a:srcRect b="-3017"/>
            <a:stretch>
              <a:fillRect/>
            </a:stretch>
          </p:blipFill>
          <p:spPr bwMode="auto">
            <a:xfrm>
              <a:off x="9931790" y="5034172"/>
              <a:ext cx="2260209" cy="1823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10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1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>
            <p:custDataLst>
              <p:tags r:id="rId3"/>
            </p:custDataLst>
          </p:nvPr>
        </p:nvSpPr>
        <p:spPr>
          <a:xfrm>
            <a:off x="433388" y="0"/>
            <a:ext cx="11325225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11" name="图片 40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"/>
            <a:ext cx="916691" cy="88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42"/>
          <p:cNvPicPr>
            <a:picLocks noChangeAspect="1" noChangeArrowheads="1"/>
          </p:cNvPicPr>
          <p:nvPr userDrawn="1">
            <p:custDataLst>
              <p:tags r:id="rId6"/>
            </p:custDataLst>
          </p:nvPr>
        </p:nvPicPr>
        <p:blipFill>
          <a:blip r:embed="rId7" cstate="email"/>
          <a:srcRect b="-3017"/>
          <a:stretch>
            <a:fillRect/>
          </a:stretch>
        </p:blipFill>
        <p:spPr bwMode="auto">
          <a:xfrm>
            <a:off x="9931790" y="5034172"/>
            <a:ext cx="2260209" cy="1823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矩形 7"/>
          <p:cNvSpPr/>
          <p:nvPr userDrawn="1">
            <p:custDataLst>
              <p:tags r:id="rId5"/>
            </p:custDataLst>
          </p:nvPr>
        </p:nvSpPr>
        <p:spPr>
          <a:xfrm>
            <a:off x="-1" y="0"/>
            <a:ext cx="5300259" cy="3568700"/>
          </a:xfrm>
          <a:prstGeom prst="rect">
            <a:avLst/>
          </a:prstGeom>
          <a:blipFill dpi="0" rotWithShape="1">
            <a:blip r:embed="rId6">
              <a:alphaModFix am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grpSp>
          <p:nvGrpSpPr>
            <p:cNvPr id="12" name="组合 11"/>
            <p:cNvGrpSpPr/>
            <p:nvPr userDrawn="1"/>
          </p:nvGrpSpPr>
          <p:grpSpPr>
            <a:xfrm>
              <a:off x="0" y="0"/>
              <a:ext cx="12191999" cy="6858000"/>
              <a:chOff x="0" y="0"/>
              <a:chExt cx="12191999" cy="6858000"/>
            </a:xfrm>
          </p:grpSpPr>
          <p:sp>
            <p:nvSpPr>
              <p:cNvPr id="13" name="任意多边形: 形状 12"/>
              <p:cNvSpPr/>
              <p:nvPr>
                <p:custDataLst>
                  <p:tags r:id="rId5"/>
                </p:custDataLst>
              </p:nvPr>
            </p:nvSpPr>
            <p:spPr>
              <a:xfrm>
                <a:off x="433388" y="0"/>
                <a:ext cx="11325225" cy="6858000"/>
              </a:xfrm>
              <a:custGeom>
                <a:avLst/>
                <a:gdLst>
                  <a:gd name="connsiteX0" fmla="*/ 0 w 11325225"/>
                  <a:gd name="connsiteY0" fmla="*/ 0 h 6858000"/>
                  <a:gd name="connsiteX1" fmla="*/ 11325225 w 11325225"/>
                  <a:gd name="connsiteY1" fmla="*/ 0 h 6858000"/>
                  <a:gd name="connsiteX2" fmla="*/ 11325225 w 11325225"/>
                  <a:gd name="connsiteY2" fmla="*/ 6858000 h 6858000"/>
                  <a:gd name="connsiteX3" fmla="*/ 0 w 11325225"/>
                  <a:gd name="connsiteY3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325225" h="6858000">
                    <a:moveTo>
                      <a:pt x="0" y="0"/>
                    </a:moveTo>
                    <a:lnTo>
                      <a:pt x="11325225" y="0"/>
                    </a:lnTo>
                    <a:lnTo>
                      <a:pt x="11325225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 baseline="0">
                  <a:latin typeface="Arial" panose="020B0604020202020204" pitchFamily="34" charset="0"/>
                </a:endParaRPr>
              </a:p>
            </p:txBody>
          </p:sp>
          <p:pic>
            <p:nvPicPr>
              <p:cNvPr id="15" name="图片 40"/>
              <p:cNvPicPr>
                <a:picLocks noChangeAspect="1" noChangeArrowheads="1"/>
              </p:cNvPicPr>
              <p:nvPr>
                <p:custDataLst>
                  <p:tags r:id="rId6"/>
                </p:custDataLst>
              </p:nvPr>
            </p:nvPicPr>
            <p:blipFill>
              <a:blip r:embed="rId7" cstate="email"/>
              <a:srcRect/>
              <a:stretch>
                <a:fillRect/>
              </a:stretch>
            </p:blipFill>
            <p:spPr bwMode="auto">
              <a:xfrm>
                <a:off x="0" y="1"/>
                <a:ext cx="916691" cy="885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图片 42"/>
              <p:cNvPicPr>
                <a:picLocks noChangeAspect="1" noChangeArrowheads="1"/>
              </p:cNvPicPr>
              <p:nvPr>
                <p:custDataLst>
                  <p:tags r:id="rId8"/>
                </p:custDataLst>
              </p:nvPr>
            </p:nvPicPr>
            <p:blipFill>
              <a:blip r:embed="rId9" cstate="email"/>
              <a:srcRect b="-3017"/>
              <a:stretch>
                <a:fillRect/>
              </a:stretch>
            </p:blipFill>
            <p:spPr bwMode="auto">
              <a:xfrm>
                <a:off x="9931790" y="5034172"/>
                <a:ext cx="2260209" cy="18238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2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>
            <p:custDataLst>
              <p:tags r:id="rId3"/>
            </p:custDataLst>
          </p:nvPr>
        </p:nvSpPr>
        <p:spPr>
          <a:xfrm>
            <a:off x="0" y="0"/>
            <a:ext cx="11758613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10" name="图片 4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"/>
            <a:ext cx="1762346" cy="1701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6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7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/>
          <p:nvPr>
            <p:custDataLst>
              <p:tags r:id="rId3"/>
            </p:custDataLst>
          </p:nvPr>
        </p:nvSpPr>
        <p:spPr>
          <a:xfrm>
            <a:off x="433388" y="0"/>
            <a:ext cx="11325225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9" name="图片 21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 flipH="1">
            <a:off x="10157550" y="0"/>
            <a:ext cx="203445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1106487" y="841375"/>
            <a:ext cx="9979025" cy="5153025"/>
          </a:xfrm>
          <a:prstGeom prst="rect">
            <a:avLst/>
          </a:prstGeom>
          <a:solidFill>
            <a:schemeClr val="bg1"/>
          </a:solidFill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aseline="0">
              <a:latin typeface="Arial" panose="020B0604020202020204" pitchFamily="34" charset="0"/>
            </a:endParaRPr>
          </a:p>
        </p:txBody>
      </p:sp>
      <p:pic>
        <p:nvPicPr>
          <p:cNvPr id="8" name="图片 7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81800" y="0"/>
            <a:ext cx="4244975" cy="635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7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7" cstate="email"/>
          <a:srcRect b="-3017"/>
          <a:stretch>
            <a:fillRect/>
          </a:stretch>
        </p:blipFill>
        <p:spPr bwMode="auto">
          <a:xfrm>
            <a:off x="7875588" y="3375025"/>
            <a:ext cx="4316412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53"/>
          <p:cNvGrpSpPr/>
          <p:nvPr>
            <p:custDataLst>
              <p:tags r:id="rId8"/>
            </p:custDataLst>
          </p:nvPr>
        </p:nvGrpSpPr>
        <p:grpSpPr bwMode="auto">
          <a:xfrm>
            <a:off x="6829061" y="4033744"/>
            <a:ext cx="505460" cy="433387"/>
            <a:chOff x="5867238" y="2348859"/>
            <a:chExt cx="789840" cy="676657"/>
          </a:xfrm>
        </p:grpSpPr>
        <p:pic>
          <p:nvPicPr>
            <p:cNvPr id="11" name="图片 49"/>
            <p:cNvPicPr>
              <a:picLocks noChangeAspect="1" noChangeArrowheads="1"/>
            </p:cNvPicPr>
            <p:nvPr>
              <p:custDataLst>
                <p:tags r:id="rId9"/>
              </p:custDataLst>
            </p:nvPr>
          </p:nvPicPr>
          <p:blipFill>
            <a:blip r:embed="rId10" cstate="email"/>
            <a:srcRect/>
            <a:stretch>
              <a:fillRect/>
            </a:stretch>
          </p:blipFill>
          <p:spPr bwMode="auto">
            <a:xfrm>
              <a:off x="5948017" y="2348859"/>
              <a:ext cx="681229" cy="676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文本框 11"/>
            <p:cNvSpPr txBox="1"/>
            <p:nvPr>
              <p:custDataLst>
                <p:tags r:id="rId11"/>
              </p:custDataLst>
            </p:nvPr>
          </p:nvSpPr>
          <p:spPr>
            <a:xfrm>
              <a:off x="5867238" y="2400909"/>
              <a:ext cx="789840" cy="572557"/>
            </a:xfrm>
            <a:prstGeom prst="rect">
              <a:avLst/>
            </a:prstGeom>
            <a:noFill/>
          </p:spPr>
          <p:txBody>
            <a:bodyPr vert="eaVer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baseline="0" dirty="0">
                  <a:solidFill>
                    <a:srgbClr val="E40517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清韵古风</a:t>
              </a:r>
              <a:endParaRPr lang="zh-CN" altLang="en-US" sz="1050" baseline="0" dirty="0">
                <a:solidFill>
                  <a:srgbClr val="E40517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5" name="图片 6"/>
          <p:cNvPicPr>
            <a:picLocks noChangeAspect="1" noChangeArrowheads="1"/>
          </p:cNvPicPr>
          <p:nvPr>
            <p:custDataLst>
              <p:tags r:id="rId12"/>
            </p:custDataLst>
          </p:nvPr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0" y="0"/>
            <a:ext cx="3033713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4"/>
            </p:custDataLst>
          </p:nvPr>
        </p:nvSpPr>
        <p:spPr>
          <a:xfrm>
            <a:off x="1491175" y="2158158"/>
            <a:ext cx="6057388" cy="1569660"/>
          </a:xfrm>
        </p:spPr>
        <p:txBody>
          <a:bodyPr anchor="b" anchorCtr="0">
            <a:normAutofit/>
          </a:bodyPr>
          <a:lstStyle>
            <a:lvl1pPr algn="dist">
              <a:defRPr sz="8000" b="0" u="none" strike="noStrike" kern="1200" cap="none" spc="200" normalizeH="0" baseline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14" name="内容占位符 13"/>
          <p:cNvSpPr>
            <a:spLocks noGrp="1"/>
          </p:cNvSpPr>
          <p:nvPr>
            <p:ph sz="quarter" idx="13"/>
            <p:custDataLst>
              <p:tags r:id="rId15"/>
            </p:custDataLst>
          </p:nvPr>
        </p:nvSpPr>
        <p:spPr>
          <a:xfrm>
            <a:off x="1491175" y="3827412"/>
            <a:ext cx="5149338" cy="800100"/>
          </a:xfrm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70BA859-EAEE-4064-9A14-36CA9E867FE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 userDrawn="1"/>
          </p:nvGrpSpPr>
          <p:grpSpPr>
            <a:xfrm>
              <a:off x="0" y="0"/>
              <a:ext cx="12191999" cy="6858000"/>
              <a:chOff x="0" y="0"/>
              <a:chExt cx="12191999" cy="6858000"/>
            </a:xfrm>
          </p:grpSpPr>
          <p:sp>
            <p:nvSpPr>
              <p:cNvPr id="15" name="任意多边形: 形状 14"/>
              <p:cNvSpPr/>
              <p:nvPr>
                <p:custDataLst>
                  <p:tags r:id="rId5"/>
                </p:custDataLst>
              </p:nvPr>
            </p:nvSpPr>
            <p:spPr>
              <a:xfrm>
                <a:off x="433388" y="0"/>
                <a:ext cx="11325225" cy="6858000"/>
              </a:xfrm>
              <a:custGeom>
                <a:avLst/>
                <a:gdLst>
                  <a:gd name="connsiteX0" fmla="*/ 0 w 11325225"/>
                  <a:gd name="connsiteY0" fmla="*/ 0 h 6858000"/>
                  <a:gd name="connsiteX1" fmla="*/ 11325225 w 11325225"/>
                  <a:gd name="connsiteY1" fmla="*/ 0 h 6858000"/>
                  <a:gd name="connsiteX2" fmla="*/ 11325225 w 11325225"/>
                  <a:gd name="connsiteY2" fmla="*/ 6858000 h 6858000"/>
                  <a:gd name="connsiteX3" fmla="*/ 0 w 11325225"/>
                  <a:gd name="connsiteY3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325225" h="6858000">
                    <a:moveTo>
                      <a:pt x="0" y="0"/>
                    </a:moveTo>
                    <a:lnTo>
                      <a:pt x="11325225" y="0"/>
                    </a:lnTo>
                    <a:lnTo>
                      <a:pt x="11325225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 baseline="0">
                  <a:latin typeface="Arial" panose="020B0604020202020204" pitchFamily="34" charset="0"/>
                </a:endParaRPr>
              </a:p>
            </p:txBody>
          </p:sp>
          <p:pic>
            <p:nvPicPr>
              <p:cNvPr id="16" name="图片 40"/>
              <p:cNvPicPr>
                <a:picLocks noChangeAspect="1" noChangeArrowheads="1"/>
              </p:cNvPicPr>
              <p:nvPr>
                <p:custDataLst>
                  <p:tags r:id="rId6"/>
                </p:custDataLst>
              </p:nvPr>
            </p:nvPicPr>
            <p:blipFill>
              <a:blip r:embed="rId7" cstate="email"/>
              <a:srcRect/>
              <a:stretch>
                <a:fillRect/>
              </a:stretch>
            </p:blipFill>
            <p:spPr bwMode="auto">
              <a:xfrm>
                <a:off x="0" y="1"/>
                <a:ext cx="916691" cy="885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图片 42"/>
              <p:cNvPicPr>
                <a:picLocks noChangeAspect="1" noChangeArrowheads="1"/>
              </p:cNvPicPr>
              <p:nvPr>
                <p:custDataLst>
                  <p:tags r:id="rId8"/>
                </p:custDataLst>
              </p:nvPr>
            </p:nvPicPr>
            <p:blipFill>
              <a:blip r:embed="rId9" cstate="email"/>
              <a:srcRect b="-3017"/>
              <a:stretch>
                <a:fillRect/>
              </a:stretch>
            </p:blipFill>
            <p:spPr bwMode="auto">
              <a:xfrm>
                <a:off x="9931790" y="5034172"/>
                <a:ext cx="2260209" cy="18238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292100" y="304200"/>
            <a:ext cx="11617326" cy="6304245"/>
            <a:chOff x="292100" y="304200"/>
            <a:chExt cx="11617326" cy="6304245"/>
          </a:xfrm>
        </p:grpSpPr>
        <p:sp>
          <p:nvSpPr>
            <p:cNvPr id="8" name="矩形 7"/>
            <p:cNvSpPr/>
            <p:nvPr userDrawn="1">
              <p:custDataLst>
                <p:tags r:id="rId4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9" name="图片 21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92100" y="304800"/>
              <a:ext cx="1193165" cy="789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 7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8"/>
            <a:srcRect b="-3017"/>
            <a:stretch>
              <a:fillRect/>
            </a:stretch>
          </p:blipFill>
          <p:spPr bwMode="auto">
            <a:xfrm>
              <a:off x="10327342" y="5331688"/>
              <a:ext cx="1582084" cy="1276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4"/>
            </p:custDataLst>
          </p:nvPr>
        </p:nvGrpSpPr>
        <p:grpSpPr>
          <a:xfrm>
            <a:off x="0" y="2"/>
            <a:ext cx="12192634" cy="6857997"/>
            <a:chOff x="0" y="2"/>
            <a:chExt cx="12192634" cy="6857997"/>
          </a:xfrm>
        </p:grpSpPr>
        <p:pic>
          <p:nvPicPr>
            <p:cNvPr id="10" name="图片 21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 rot="10800000">
              <a:off x="10013429" y="5523316"/>
              <a:ext cx="2179205" cy="1334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图片 40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0" y="2"/>
              <a:ext cx="1316599" cy="1271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4"/>
            </p:custDataLst>
          </p:nvPr>
        </p:nvGrpSpPr>
        <p:grpSpPr>
          <a:xfrm>
            <a:off x="0" y="1"/>
            <a:ext cx="12189460" cy="6862444"/>
            <a:chOff x="0" y="1"/>
            <a:chExt cx="12189460" cy="6862444"/>
          </a:xfrm>
        </p:grpSpPr>
        <p:pic>
          <p:nvPicPr>
            <p:cNvPr id="11" name="图片 7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 b="-3017"/>
            <a:stretch>
              <a:fillRect/>
            </a:stretch>
          </p:blipFill>
          <p:spPr bwMode="auto">
            <a:xfrm>
              <a:off x="10317340" y="5351489"/>
              <a:ext cx="1872120" cy="1510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图片 40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0" y="1"/>
              <a:ext cx="1762346" cy="17017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21"/>
          <p:cNvPicPr>
            <a:picLocks noChangeAspect="1" noChangeArrowheads="1"/>
          </p:cNvPicPr>
          <p:nvPr userDrawn="1"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15240" y="4445"/>
            <a:ext cx="2031057" cy="1344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 userDrawn="1">
            <p:custDataLst>
              <p:tags r:id="rId4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1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7"/>
          <p:cNvPicPr>
            <a:picLocks noChangeAspect="1" noChangeArrowheads="1"/>
          </p:cNvPicPr>
          <p:nvPr userDrawn="1">
            <p:custDataLst>
              <p:tags r:id="rId2"/>
            </p:custDataLst>
          </p:nvPr>
        </p:nvPicPr>
        <p:blipFill>
          <a:blip r:embed="rId3" cstate="email"/>
          <a:srcRect b="-3017"/>
          <a:stretch>
            <a:fillRect/>
          </a:stretch>
        </p:blipFill>
        <p:spPr bwMode="auto">
          <a:xfrm>
            <a:off x="9863527" y="5041088"/>
            <a:ext cx="2318947" cy="1872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2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3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4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图片 21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0"/>
              <a:ext cx="3111500" cy="1905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图片 21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 rot="10800000">
              <a:off x="9492000" y="5204349"/>
              <a:ext cx="2700000" cy="1653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0"/>
            <a:ext cx="12192000" cy="6858635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1106487" y="841375"/>
            <a:ext cx="9979025" cy="5153025"/>
          </a:xfrm>
          <a:prstGeom prst="rect">
            <a:avLst/>
          </a:prstGeom>
          <a:solidFill>
            <a:schemeClr val="bg1"/>
          </a:solidFill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aseline="0">
              <a:latin typeface="Arial" panose="020B0604020202020204" pitchFamily="34" charset="0"/>
            </a:endParaRPr>
          </a:p>
        </p:txBody>
      </p:sp>
      <p:pic>
        <p:nvPicPr>
          <p:cNvPr id="8" name="图片 6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3033713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800850" y="0"/>
            <a:ext cx="4244975" cy="635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7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0" cstate="email"/>
          <a:srcRect b="-3017"/>
          <a:stretch>
            <a:fillRect/>
          </a:stretch>
        </p:blipFill>
        <p:spPr bwMode="auto">
          <a:xfrm>
            <a:off x="7875588" y="3375025"/>
            <a:ext cx="4316412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53"/>
          <p:cNvGrpSpPr/>
          <p:nvPr>
            <p:custDataLst>
              <p:tags r:id="rId11"/>
            </p:custDataLst>
          </p:nvPr>
        </p:nvGrpSpPr>
        <p:grpSpPr bwMode="auto">
          <a:xfrm>
            <a:off x="6744653" y="3893064"/>
            <a:ext cx="505460" cy="433387"/>
            <a:chOff x="5867238" y="2348859"/>
            <a:chExt cx="789840" cy="676657"/>
          </a:xfrm>
        </p:grpSpPr>
        <p:pic>
          <p:nvPicPr>
            <p:cNvPr id="12" name="图片 49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3" cstate="email"/>
            <a:srcRect/>
            <a:stretch>
              <a:fillRect/>
            </a:stretch>
          </p:blipFill>
          <p:spPr bwMode="auto">
            <a:xfrm>
              <a:off x="5948017" y="2348859"/>
              <a:ext cx="681229" cy="676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文本框 12"/>
            <p:cNvSpPr txBox="1"/>
            <p:nvPr>
              <p:custDataLst>
                <p:tags r:id="rId14"/>
              </p:custDataLst>
            </p:nvPr>
          </p:nvSpPr>
          <p:spPr>
            <a:xfrm>
              <a:off x="5867238" y="2400909"/>
              <a:ext cx="789840" cy="572557"/>
            </a:xfrm>
            <a:prstGeom prst="rect">
              <a:avLst/>
            </a:prstGeom>
            <a:noFill/>
          </p:spPr>
          <p:txBody>
            <a:bodyPr vert="eaVer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baseline="0" dirty="0">
                  <a:solidFill>
                    <a:srgbClr val="E40517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清韵古风</a:t>
              </a:r>
              <a:endParaRPr lang="zh-CN" altLang="en-US" sz="1050" baseline="0" dirty="0">
                <a:solidFill>
                  <a:srgbClr val="E40517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5"/>
            </p:custDataLst>
          </p:nvPr>
        </p:nvSpPr>
        <p:spPr>
          <a:xfrm>
            <a:off x="1516857" y="2123118"/>
            <a:ext cx="6031706" cy="1569660"/>
          </a:xfrm>
        </p:spPr>
        <p:txBody>
          <a:bodyPr anchor="b">
            <a:normAutofit/>
          </a:bodyPr>
          <a:lstStyle>
            <a:lvl1pPr algn="dist">
              <a:defRPr sz="8000" b="0" u="none" strike="noStrike" kern="1200" cap="none" spc="200" normalizeH="0" baseline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16"/>
            </p:custDataLst>
          </p:nvPr>
        </p:nvSpPr>
        <p:spPr>
          <a:xfrm>
            <a:off x="1517075" y="3771901"/>
            <a:ext cx="4937919" cy="591558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937FF47-20AE-47E6-8A37-6F09CA0428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/>
          <p:cNvSpPr/>
          <p:nvPr>
            <p:custDataLst>
              <p:tags r:id="rId3"/>
            </p:custDataLst>
          </p:nvPr>
        </p:nvSpPr>
        <p:spPr>
          <a:xfrm>
            <a:off x="433388" y="0"/>
            <a:ext cx="11325225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8" name="图片 42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email"/>
          <a:srcRect b="-3017"/>
          <a:stretch>
            <a:fillRect/>
          </a:stretch>
        </p:blipFill>
        <p:spPr bwMode="auto">
          <a:xfrm>
            <a:off x="9931790" y="5034172"/>
            <a:ext cx="2260209" cy="1823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40"/>
          <p:cNvPicPr>
            <a:picLocks noChangeAspect="1" noChangeArrowheads="1"/>
          </p:cNvPicPr>
          <p:nvPr userDrawn="1">
            <p:custDataLst>
              <p:tags r:id="rId6"/>
            </p:custDataLst>
          </p:nvPr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1"/>
            <a:ext cx="916691" cy="88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0800" tIns="39600" rIns="75600" bIns="396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0800" tIns="0" rIns="8280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1106488" y="1654175"/>
            <a:ext cx="9979025" cy="3549650"/>
          </a:xfrm>
          <a:prstGeom prst="rect">
            <a:avLst/>
          </a:prstGeom>
          <a:solidFill>
            <a:schemeClr val="bg1"/>
          </a:solidFill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aseline="0" dirty="0">
              <a:latin typeface="Arial" panose="020B0604020202020204" pitchFamily="34" charset="0"/>
            </a:endParaRPr>
          </a:p>
        </p:txBody>
      </p:sp>
      <p:pic>
        <p:nvPicPr>
          <p:cNvPr id="8" name="Picture 2" descr="塔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784725" y="2936875"/>
            <a:ext cx="626745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237955" y="1983545"/>
            <a:ext cx="7148055" cy="1730326"/>
          </a:xfrm>
        </p:spPr>
        <p:txBody>
          <a:bodyPr anchor="b">
            <a:normAutofit/>
          </a:bodyPr>
          <a:lstStyle>
            <a:lvl1pPr>
              <a:defRPr sz="5400" b="0" u="none" strike="noStrike" kern="1200" cap="none" spc="200" normalizeH="0" baseline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>
                <a:sym typeface="+mn-ea"/>
              </a:rPr>
              <a:t>单击此处</a:t>
            </a:r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1225744" y="3787604"/>
            <a:ext cx="7161489" cy="981344"/>
          </a:xfrm>
        </p:spPr>
        <p:txBody>
          <a:bodyPr>
            <a:normAutofit/>
          </a:bodyPr>
          <a:lstStyle>
            <a:lvl1pPr marL="0" indent="0">
              <a:buNone/>
              <a:defRPr sz="24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5481542-8AC9-409F-8843-E6CC8E5CF573}" type="slidenum">
              <a:rPr lang="zh-CN" altLang="en-US" smtClean="0"/>
            </a:fld>
            <a:endParaRPr lang="zh-CN" altLang="en-US"/>
          </a:p>
        </p:txBody>
      </p:sp>
      <p:sp>
        <p:nvSpPr>
          <p:cNvPr id="9" name="文本框 2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9209088" y="1822450"/>
            <a:ext cx="1624012" cy="6461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endParaRPr lang="zh-CN" altLang="en-US" sz="3600" b="1" baseline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 userDrawn="1">
            <p:custDataLst>
              <p:tags r:id="rId3"/>
            </p:custDataLst>
          </p:nvPr>
        </p:nvGrpSpPr>
        <p:grpSpPr>
          <a:xfrm>
            <a:off x="0" y="0"/>
            <a:ext cx="12191999" cy="6858000"/>
            <a:chOff x="0" y="0"/>
            <a:chExt cx="12191999" cy="6858000"/>
          </a:xfrm>
        </p:grpSpPr>
        <p:sp>
          <p:nvSpPr>
            <p:cNvPr id="8" name="任意多边形: 形状 7"/>
            <p:cNvSpPr/>
            <p:nvPr>
              <p:custDataLst>
                <p:tags r:id="rId4"/>
              </p:custDataLst>
            </p:nvPr>
          </p:nvSpPr>
          <p:spPr>
            <a:xfrm>
              <a:off x="433388" y="0"/>
              <a:ext cx="11325225" cy="6858000"/>
            </a:xfrm>
            <a:custGeom>
              <a:avLst/>
              <a:gdLst>
                <a:gd name="connsiteX0" fmla="*/ 0 w 11325225"/>
                <a:gd name="connsiteY0" fmla="*/ 0 h 6858000"/>
                <a:gd name="connsiteX1" fmla="*/ 11325225 w 11325225"/>
                <a:gd name="connsiteY1" fmla="*/ 0 h 6858000"/>
                <a:gd name="connsiteX2" fmla="*/ 11325225 w 11325225"/>
                <a:gd name="connsiteY2" fmla="*/ 6858000 h 6858000"/>
                <a:gd name="connsiteX3" fmla="*/ 0 w 11325225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5225" h="6858000">
                  <a:moveTo>
                    <a:pt x="0" y="0"/>
                  </a:moveTo>
                  <a:lnTo>
                    <a:pt x="11325225" y="0"/>
                  </a:lnTo>
                  <a:lnTo>
                    <a:pt x="1132522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baseline="0">
                <a:latin typeface="Arial" panose="020B0604020202020204" pitchFamily="34" charset="0"/>
              </a:endParaRPr>
            </a:p>
          </p:txBody>
        </p:sp>
        <p:pic>
          <p:nvPicPr>
            <p:cNvPr id="9" name="图片 40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0" y="1"/>
              <a:ext cx="916691" cy="885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 42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8" cstate="email"/>
            <a:srcRect b="-3017"/>
            <a:stretch>
              <a:fillRect/>
            </a:stretch>
          </p:blipFill>
          <p:spPr bwMode="auto">
            <a:xfrm>
              <a:off x="9931790" y="5034172"/>
              <a:ext cx="2260209" cy="1823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10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1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>
            <p:custDataLst>
              <p:tags r:id="rId3"/>
            </p:custDataLst>
          </p:nvPr>
        </p:nvSpPr>
        <p:spPr>
          <a:xfrm>
            <a:off x="433388" y="0"/>
            <a:ext cx="11325225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11" name="图片 40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"/>
            <a:ext cx="916691" cy="88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42"/>
          <p:cNvPicPr>
            <a:picLocks noChangeAspect="1" noChangeArrowheads="1"/>
          </p:cNvPicPr>
          <p:nvPr userDrawn="1">
            <p:custDataLst>
              <p:tags r:id="rId6"/>
            </p:custDataLst>
          </p:nvPr>
        </p:nvPicPr>
        <p:blipFill>
          <a:blip r:embed="rId7" cstate="email"/>
          <a:srcRect b="-3017"/>
          <a:stretch>
            <a:fillRect/>
          </a:stretch>
        </p:blipFill>
        <p:spPr bwMode="auto">
          <a:xfrm>
            <a:off x="9931790" y="5034172"/>
            <a:ext cx="2260209" cy="1823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矩形 7"/>
          <p:cNvSpPr/>
          <p:nvPr userDrawn="1">
            <p:custDataLst>
              <p:tags r:id="rId5"/>
            </p:custDataLst>
          </p:nvPr>
        </p:nvSpPr>
        <p:spPr>
          <a:xfrm>
            <a:off x="-1" y="0"/>
            <a:ext cx="5300259" cy="3568700"/>
          </a:xfrm>
          <a:prstGeom prst="rect">
            <a:avLst/>
          </a:prstGeom>
          <a:blipFill dpi="0" rotWithShape="1">
            <a:blip r:embed="rId6">
              <a:alphaModFix am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grpSp>
          <p:nvGrpSpPr>
            <p:cNvPr id="12" name="组合 11"/>
            <p:cNvGrpSpPr/>
            <p:nvPr userDrawn="1"/>
          </p:nvGrpSpPr>
          <p:grpSpPr>
            <a:xfrm>
              <a:off x="0" y="0"/>
              <a:ext cx="12191999" cy="6858000"/>
              <a:chOff x="0" y="0"/>
              <a:chExt cx="12191999" cy="6858000"/>
            </a:xfrm>
          </p:grpSpPr>
          <p:sp>
            <p:nvSpPr>
              <p:cNvPr id="13" name="任意多边形: 形状 12"/>
              <p:cNvSpPr/>
              <p:nvPr>
                <p:custDataLst>
                  <p:tags r:id="rId5"/>
                </p:custDataLst>
              </p:nvPr>
            </p:nvSpPr>
            <p:spPr>
              <a:xfrm>
                <a:off x="433388" y="0"/>
                <a:ext cx="11325225" cy="6858000"/>
              </a:xfrm>
              <a:custGeom>
                <a:avLst/>
                <a:gdLst>
                  <a:gd name="connsiteX0" fmla="*/ 0 w 11325225"/>
                  <a:gd name="connsiteY0" fmla="*/ 0 h 6858000"/>
                  <a:gd name="connsiteX1" fmla="*/ 11325225 w 11325225"/>
                  <a:gd name="connsiteY1" fmla="*/ 0 h 6858000"/>
                  <a:gd name="connsiteX2" fmla="*/ 11325225 w 11325225"/>
                  <a:gd name="connsiteY2" fmla="*/ 6858000 h 6858000"/>
                  <a:gd name="connsiteX3" fmla="*/ 0 w 11325225"/>
                  <a:gd name="connsiteY3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325225" h="6858000">
                    <a:moveTo>
                      <a:pt x="0" y="0"/>
                    </a:moveTo>
                    <a:lnTo>
                      <a:pt x="11325225" y="0"/>
                    </a:lnTo>
                    <a:lnTo>
                      <a:pt x="11325225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 baseline="0">
                  <a:latin typeface="Arial" panose="020B0604020202020204" pitchFamily="34" charset="0"/>
                </a:endParaRPr>
              </a:p>
            </p:txBody>
          </p:sp>
          <p:pic>
            <p:nvPicPr>
              <p:cNvPr id="15" name="图片 40"/>
              <p:cNvPicPr>
                <a:picLocks noChangeAspect="1" noChangeArrowheads="1"/>
              </p:cNvPicPr>
              <p:nvPr>
                <p:custDataLst>
                  <p:tags r:id="rId6"/>
                </p:custDataLst>
              </p:nvPr>
            </p:nvPicPr>
            <p:blipFill>
              <a:blip r:embed="rId7" cstate="email"/>
              <a:srcRect/>
              <a:stretch>
                <a:fillRect/>
              </a:stretch>
            </p:blipFill>
            <p:spPr bwMode="auto">
              <a:xfrm>
                <a:off x="0" y="1"/>
                <a:ext cx="916691" cy="885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图片 42"/>
              <p:cNvPicPr>
                <a:picLocks noChangeAspect="1" noChangeArrowheads="1"/>
              </p:cNvPicPr>
              <p:nvPr>
                <p:custDataLst>
                  <p:tags r:id="rId8"/>
                </p:custDataLst>
              </p:nvPr>
            </p:nvPicPr>
            <p:blipFill>
              <a:blip r:embed="rId9" cstate="email"/>
              <a:srcRect b="-3017"/>
              <a:stretch>
                <a:fillRect/>
              </a:stretch>
            </p:blipFill>
            <p:spPr bwMode="auto">
              <a:xfrm>
                <a:off x="9931790" y="5034172"/>
                <a:ext cx="2260209" cy="18238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2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>
            <p:custDataLst>
              <p:tags r:id="rId3"/>
            </p:custDataLst>
          </p:nvPr>
        </p:nvSpPr>
        <p:spPr>
          <a:xfrm>
            <a:off x="0" y="0"/>
            <a:ext cx="11758613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10" name="图片 4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"/>
            <a:ext cx="1762346" cy="1701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6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7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/>
          <p:nvPr>
            <p:custDataLst>
              <p:tags r:id="rId3"/>
            </p:custDataLst>
          </p:nvPr>
        </p:nvSpPr>
        <p:spPr>
          <a:xfrm>
            <a:off x="433388" y="0"/>
            <a:ext cx="11325225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9" name="图片 21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 flipH="1">
            <a:off x="10157550" y="0"/>
            <a:ext cx="203445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1106487" y="841375"/>
            <a:ext cx="9979025" cy="5153025"/>
          </a:xfrm>
          <a:prstGeom prst="rect">
            <a:avLst/>
          </a:prstGeom>
          <a:solidFill>
            <a:schemeClr val="bg1"/>
          </a:solidFill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aseline="0">
              <a:latin typeface="Arial" panose="020B0604020202020204" pitchFamily="34" charset="0"/>
            </a:endParaRPr>
          </a:p>
        </p:txBody>
      </p:sp>
      <p:pic>
        <p:nvPicPr>
          <p:cNvPr id="8" name="图片 7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81800" y="0"/>
            <a:ext cx="4244975" cy="635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7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7" cstate="email"/>
          <a:srcRect b="-3017"/>
          <a:stretch>
            <a:fillRect/>
          </a:stretch>
        </p:blipFill>
        <p:spPr bwMode="auto">
          <a:xfrm>
            <a:off x="7875588" y="3375025"/>
            <a:ext cx="4316412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53"/>
          <p:cNvGrpSpPr/>
          <p:nvPr>
            <p:custDataLst>
              <p:tags r:id="rId8"/>
            </p:custDataLst>
          </p:nvPr>
        </p:nvGrpSpPr>
        <p:grpSpPr bwMode="auto">
          <a:xfrm>
            <a:off x="6829061" y="4033744"/>
            <a:ext cx="505460" cy="433387"/>
            <a:chOff x="5867238" y="2348859"/>
            <a:chExt cx="789840" cy="676657"/>
          </a:xfrm>
        </p:grpSpPr>
        <p:pic>
          <p:nvPicPr>
            <p:cNvPr id="11" name="图片 49"/>
            <p:cNvPicPr>
              <a:picLocks noChangeAspect="1" noChangeArrowheads="1"/>
            </p:cNvPicPr>
            <p:nvPr>
              <p:custDataLst>
                <p:tags r:id="rId9"/>
              </p:custDataLst>
            </p:nvPr>
          </p:nvPicPr>
          <p:blipFill>
            <a:blip r:embed="rId10" cstate="email"/>
            <a:srcRect/>
            <a:stretch>
              <a:fillRect/>
            </a:stretch>
          </p:blipFill>
          <p:spPr bwMode="auto">
            <a:xfrm>
              <a:off x="5948017" y="2348859"/>
              <a:ext cx="681229" cy="676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文本框 11"/>
            <p:cNvSpPr txBox="1"/>
            <p:nvPr>
              <p:custDataLst>
                <p:tags r:id="rId11"/>
              </p:custDataLst>
            </p:nvPr>
          </p:nvSpPr>
          <p:spPr>
            <a:xfrm>
              <a:off x="5867238" y="2400909"/>
              <a:ext cx="789840" cy="572557"/>
            </a:xfrm>
            <a:prstGeom prst="rect">
              <a:avLst/>
            </a:prstGeom>
            <a:noFill/>
          </p:spPr>
          <p:txBody>
            <a:bodyPr vert="eaVer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baseline="0" dirty="0">
                  <a:solidFill>
                    <a:srgbClr val="E40517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清韵古风</a:t>
              </a:r>
              <a:endParaRPr lang="zh-CN" altLang="en-US" sz="1050" baseline="0" dirty="0">
                <a:solidFill>
                  <a:srgbClr val="E40517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5" name="图片 6"/>
          <p:cNvPicPr>
            <a:picLocks noChangeAspect="1" noChangeArrowheads="1"/>
          </p:cNvPicPr>
          <p:nvPr>
            <p:custDataLst>
              <p:tags r:id="rId12"/>
            </p:custDataLst>
          </p:nvPr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0" y="0"/>
            <a:ext cx="3033713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4"/>
            </p:custDataLst>
          </p:nvPr>
        </p:nvSpPr>
        <p:spPr>
          <a:xfrm>
            <a:off x="1491175" y="2158158"/>
            <a:ext cx="6057388" cy="1569660"/>
          </a:xfrm>
        </p:spPr>
        <p:txBody>
          <a:bodyPr anchor="b" anchorCtr="0">
            <a:normAutofit/>
          </a:bodyPr>
          <a:lstStyle>
            <a:lvl1pPr algn="dist">
              <a:defRPr sz="8000" b="0" u="none" strike="noStrike" kern="1200" cap="none" spc="200" normalizeH="0" baseline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14" name="内容占位符 13"/>
          <p:cNvSpPr>
            <a:spLocks noGrp="1"/>
          </p:cNvSpPr>
          <p:nvPr>
            <p:ph sz="quarter" idx="13"/>
            <p:custDataLst>
              <p:tags r:id="rId15"/>
            </p:custDataLst>
          </p:nvPr>
        </p:nvSpPr>
        <p:spPr>
          <a:xfrm>
            <a:off x="1491175" y="3827412"/>
            <a:ext cx="5149338" cy="800100"/>
          </a:xfrm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70BA859-EAEE-4064-9A14-36CA9E867FE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 userDrawn="1"/>
          </p:nvGrpSpPr>
          <p:grpSpPr>
            <a:xfrm>
              <a:off x="0" y="0"/>
              <a:ext cx="12191999" cy="6858000"/>
              <a:chOff x="0" y="0"/>
              <a:chExt cx="12191999" cy="6858000"/>
            </a:xfrm>
          </p:grpSpPr>
          <p:sp>
            <p:nvSpPr>
              <p:cNvPr id="15" name="任意多边形: 形状 14"/>
              <p:cNvSpPr/>
              <p:nvPr>
                <p:custDataLst>
                  <p:tags r:id="rId5"/>
                </p:custDataLst>
              </p:nvPr>
            </p:nvSpPr>
            <p:spPr>
              <a:xfrm>
                <a:off x="433388" y="0"/>
                <a:ext cx="11325225" cy="6858000"/>
              </a:xfrm>
              <a:custGeom>
                <a:avLst/>
                <a:gdLst>
                  <a:gd name="connsiteX0" fmla="*/ 0 w 11325225"/>
                  <a:gd name="connsiteY0" fmla="*/ 0 h 6858000"/>
                  <a:gd name="connsiteX1" fmla="*/ 11325225 w 11325225"/>
                  <a:gd name="connsiteY1" fmla="*/ 0 h 6858000"/>
                  <a:gd name="connsiteX2" fmla="*/ 11325225 w 11325225"/>
                  <a:gd name="connsiteY2" fmla="*/ 6858000 h 6858000"/>
                  <a:gd name="connsiteX3" fmla="*/ 0 w 11325225"/>
                  <a:gd name="connsiteY3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325225" h="6858000">
                    <a:moveTo>
                      <a:pt x="0" y="0"/>
                    </a:moveTo>
                    <a:lnTo>
                      <a:pt x="11325225" y="0"/>
                    </a:lnTo>
                    <a:lnTo>
                      <a:pt x="11325225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 baseline="0">
                  <a:latin typeface="Arial" panose="020B0604020202020204" pitchFamily="34" charset="0"/>
                </a:endParaRPr>
              </a:p>
            </p:txBody>
          </p:sp>
          <p:pic>
            <p:nvPicPr>
              <p:cNvPr id="16" name="图片 40"/>
              <p:cNvPicPr>
                <a:picLocks noChangeAspect="1" noChangeArrowheads="1"/>
              </p:cNvPicPr>
              <p:nvPr>
                <p:custDataLst>
                  <p:tags r:id="rId6"/>
                </p:custDataLst>
              </p:nvPr>
            </p:nvPicPr>
            <p:blipFill>
              <a:blip r:embed="rId7" cstate="email"/>
              <a:srcRect/>
              <a:stretch>
                <a:fillRect/>
              </a:stretch>
            </p:blipFill>
            <p:spPr bwMode="auto">
              <a:xfrm>
                <a:off x="0" y="1"/>
                <a:ext cx="916691" cy="885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图片 42"/>
              <p:cNvPicPr>
                <a:picLocks noChangeAspect="1" noChangeArrowheads="1"/>
              </p:cNvPicPr>
              <p:nvPr>
                <p:custDataLst>
                  <p:tags r:id="rId8"/>
                </p:custDataLst>
              </p:nvPr>
            </p:nvPicPr>
            <p:blipFill>
              <a:blip r:embed="rId9" cstate="email"/>
              <a:srcRect b="-3017"/>
              <a:stretch>
                <a:fillRect/>
              </a:stretch>
            </p:blipFill>
            <p:spPr bwMode="auto">
              <a:xfrm>
                <a:off x="9931790" y="5034172"/>
                <a:ext cx="2260209" cy="18238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292100" y="304200"/>
            <a:ext cx="11617326" cy="6304245"/>
            <a:chOff x="292100" y="304200"/>
            <a:chExt cx="11617326" cy="6304245"/>
          </a:xfrm>
        </p:grpSpPr>
        <p:sp>
          <p:nvSpPr>
            <p:cNvPr id="8" name="矩形 7"/>
            <p:cNvSpPr/>
            <p:nvPr userDrawn="1">
              <p:custDataLst>
                <p:tags r:id="rId4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9" name="图片 21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92100" y="304800"/>
              <a:ext cx="1193165" cy="789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 7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8"/>
            <a:srcRect b="-3017"/>
            <a:stretch>
              <a:fillRect/>
            </a:stretch>
          </p:blipFill>
          <p:spPr bwMode="auto">
            <a:xfrm>
              <a:off x="10327342" y="5331688"/>
              <a:ext cx="1582084" cy="1276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4"/>
            </p:custDataLst>
          </p:nvPr>
        </p:nvGrpSpPr>
        <p:grpSpPr>
          <a:xfrm>
            <a:off x="0" y="2"/>
            <a:ext cx="12192634" cy="6857997"/>
            <a:chOff x="0" y="2"/>
            <a:chExt cx="12192634" cy="6857997"/>
          </a:xfrm>
        </p:grpSpPr>
        <p:pic>
          <p:nvPicPr>
            <p:cNvPr id="10" name="图片 21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 rot="10800000">
              <a:off x="10013429" y="5523316"/>
              <a:ext cx="2179205" cy="1334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图片 40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0" y="2"/>
              <a:ext cx="1316599" cy="1271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4"/>
            </p:custDataLst>
          </p:nvPr>
        </p:nvGrpSpPr>
        <p:grpSpPr>
          <a:xfrm>
            <a:off x="0" y="1"/>
            <a:ext cx="12189460" cy="6862444"/>
            <a:chOff x="0" y="1"/>
            <a:chExt cx="12189460" cy="6862444"/>
          </a:xfrm>
        </p:grpSpPr>
        <p:pic>
          <p:nvPicPr>
            <p:cNvPr id="11" name="图片 7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 b="-3017"/>
            <a:stretch>
              <a:fillRect/>
            </a:stretch>
          </p:blipFill>
          <p:spPr bwMode="auto">
            <a:xfrm>
              <a:off x="10317340" y="5351489"/>
              <a:ext cx="1872120" cy="1510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图片 40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0" y="1"/>
              <a:ext cx="1762346" cy="17017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21"/>
          <p:cNvPicPr>
            <a:picLocks noChangeAspect="1" noChangeArrowheads="1"/>
          </p:cNvPicPr>
          <p:nvPr userDrawn="1"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15240" y="4445"/>
            <a:ext cx="2031057" cy="1344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 userDrawn="1">
            <p:custDataLst>
              <p:tags r:id="rId4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1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7"/>
          <p:cNvPicPr>
            <a:picLocks noChangeAspect="1" noChangeArrowheads="1"/>
          </p:cNvPicPr>
          <p:nvPr userDrawn="1">
            <p:custDataLst>
              <p:tags r:id="rId2"/>
            </p:custDataLst>
          </p:nvPr>
        </p:nvPicPr>
        <p:blipFill>
          <a:blip r:embed="rId3" cstate="email"/>
          <a:srcRect b="-3017"/>
          <a:stretch>
            <a:fillRect/>
          </a:stretch>
        </p:blipFill>
        <p:spPr bwMode="auto">
          <a:xfrm>
            <a:off x="9863527" y="5041088"/>
            <a:ext cx="2318947" cy="1872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2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3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4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图片 21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0"/>
              <a:ext cx="3111500" cy="1905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图片 21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 rot="10800000">
              <a:off x="9492000" y="5204349"/>
              <a:ext cx="2700000" cy="1653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tags" Target="../tags/tag165.xml"/><Relationship Id="rId23" Type="http://schemas.openxmlformats.org/officeDocument/2006/relationships/tags" Target="../tags/tag164.xml"/><Relationship Id="rId22" Type="http://schemas.openxmlformats.org/officeDocument/2006/relationships/tags" Target="../tags/tag163.xml"/><Relationship Id="rId21" Type="http://schemas.openxmlformats.org/officeDocument/2006/relationships/tags" Target="../tags/tag162.xml"/><Relationship Id="rId20" Type="http://schemas.openxmlformats.org/officeDocument/2006/relationships/tags" Target="../tags/tag161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160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7.xml"/><Relationship Id="rId8" Type="http://schemas.openxmlformats.org/officeDocument/2006/relationships/slideLayout" Target="../slideLayouts/slideLayout26.xml"/><Relationship Id="rId7" Type="http://schemas.openxmlformats.org/officeDocument/2006/relationships/slideLayout" Target="../slideLayouts/slideLayout25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Relationship Id="rId3" Type="http://schemas.openxmlformats.org/officeDocument/2006/relationships/slideLayout" Target="../slideLayouts/slideLayout21.xml"/><Relationship Id="rId25" Type="http://schemas.openxmlformats.org/officeDocument/2006/relationships/theme" Target="../theme/theme2.xml"/><Relationship Id="rId24" Type="http://schemas.openxmlformats.org/officeDocument/2006/relationships/tags" Target="../tags/tag330.xml"/><Relationship Id="rId23" Type="http://schemas.openxmlformats.org/officeDocument/2006/relationships/tags" Target="../tags/tag329.xml"/><Relationship Id="rId22" Type="http://schemas.openxmlformats.org/officeDocument/2006/relationships/tags" Target="../tags/tag328.xml"/><Relationship Id="rId21" Type="http://schemas.openxmlformats.org/officeDocument/2006/relationships/tags" Target="../tags/tag327.xml"/><Relationship Id="rId20" Type="http://schemas.openxmlformats.org/officeDocument/2006/relationships/tags" Target="../tags/tag326.xml"/><Relationship Id="rId2" Type="http://schemas.openxmlformats.org/officeDocument/2006/relationships/slideLayout" Target="../slideLayouts/slideLayout20.xml"/><Relationship Id="rId19" Type="http://schemas.openxmlformats.org/officeDocument/2006/relationships/tags" Target="../tags/tag325.xml"/><Relationship Id="rId18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0800" tIns="0" rIns="8280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accent1">
              <a:lumMod val="50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0800" tIns="0" rIns="8280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accent1">
              <a:lumMod val="50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332.xml"/><Relationship Id="rId1" Type="http://schemas.openxmlformats.org/officeDocument/2006/relationships/tags" Target="../tags/tag33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4.xml"/><Relationship Id="rId2" Type="http://schemas.openxmlformats.org/officeDocument/2006/relationships/tags" Target="../tags/tag333.xml"/><Relationship Id="rId1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tags" Target="../tags/tag335.xml"/><Relationship Id="rId2" Type="http://schemas.openxmlformats.org/officeDocument/2006/relationships/image" Target="../media/image21.png"/><Relationship Id="rId1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6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tags" Target="../tags/tag338.xml"/><Relationship Id="rId2" Type="http://schemas.openxmlformats.org/officeDocument/2006/relationships/image" Target="../media/image22.png"/><Relationship Id="rId1" Type="http://schemas.openxmlformats.org/officeDocument/2006/relationships/tags" Target="../tags/tag33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4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6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9.xml"/><Relationship Id="rId2" Type="http://schemas.openxmlformats.org/officeDocument/2006/relationships/tags" Target="../tags/tag348.xml"/><Relationship Id="rId1" Type="http://schemas.openxmlformats.org/officeDocument/2006/relationships/tags" Target="../tags/tag3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>
            <a:noAutofit/>
          </a:bodyPr>
          <a:lstStyle/>
          <a:p>
            <a:r>
              <a:rPr lang="zh-CN" altLang="en-US" sz="4000" dirty="0">
                <a:latin typeface="电影海报字体" panose="02010600010101010101" charset="-122"/>
                <a:ea typeface="电影海报字体" panose="02010600010101010101" charset="-122"/>
                <a:cs typeface="电影海报字体" panose="02010600010101010101" charset="-122"/>
              </a:rPr>
              <a:t>第</a:t>
            </a:r>
            <a:r>
              <a:rPr lang="en-US" altLang="zh-CN" sz="4000" dirty="0">
                <a:latin typeface="电影海报字体" panose="02010600010101010101" charset="-122"/>
                <a:ea typeface="电影海报字体" panose="02010600010101010101" charset="-122"/>
                <a:cs typeface="电影海报字体" panose="02010600010101010101" charset="-122"/>
              </a:rPr>
              <a:t>20</a:t>
            </a:r>
            <a:r>
              <a:rPr lang="zh-CN" altLang="en-US" sz="4000" dirty="0">
                <a:latin typeface="电影海报字体" panose="02010600010101010101" charset="-122"/>
                <a:ea typeface="电影海报字体" panose="02010600010101010101" charset="-122"/>
                <a:cs typeface="电影海报字体" panose="02010600010101010101" charset="-122"/>
              </a:rPr>
              <a:t>课 北洋军阀统治时期的政治、经济与文化</a:t>
            </a:r>
            <a:endParaRPr lang="zh-CN" altLang="en-US" sz="4000" dirty="0">
              <a:latin typeface="电影海报字体" panose="02010600010101010101" charset="-122"/>
              <a:ea typeface="电影海报字体" panose="02010600010101010101" charset="-122"/>
              <a:cs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3200">
                <a:latin typeface="楷体" panose="02010609060101010101" charset="-122"/>
                <a:ea typeface="楷体" panose="02010609060101010101" charset="-122"/>
              </a:rPr>
              <a:t>北洋军阀统治时期的政治、经济与文化</a:t>
            </a:r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52500"/>
            <a:ext cx="5864225" cy="2904490"/>
          </a:xfrm>
        </p:spPr>
        <p:txBody>
          <a:bodyPr>
            <a:normAutofit lnSpcReduction="10000"/>
          </a:bodyPr>
          <a:p>
            <a:pPr algn="just">
              <a:buFont typeface="Wingdings" panose="05000000000000000000" charset="0"/>
              <a:buChar char="p"/>
            </a:pPr>
            <a:r>
              <a:rPr lang="zh-CN" altLang="en-US" sz="3200">
                <a:latin typeface="楷体" panose="02010609060101010101" charset="-122"/>
                <a:ea typeface="楷体" panose="02010609060101010101" charset="-122"/>
              </a:rPr>
              <a:t>政治：武人争雄，割据争霸；</a:t>
            </a:r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lang="zh-CN" altLang="en-US" sz="3200">
                <a:latin typeface="楷体" panose="02010609060101010101" charset="-122"/>
                <a:ea typeface="楷体" panose="02010609060101010101" charset="-122"/>
              </a:rPr>
              <a:t>经济：民资发展，工人增多；</a:t>
            </a:r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lang="zh-CN" altLang="en-US" sz="3200">
                <a:latin typeface="楷体" panose="02010609060101010101" charset="-122"/>
                <a:ea typeface="楷体" panose="02010609060101010101" charset="-122"/>
              </a:rPr>
              <a:t>社会：文明开化，新风流行；</a:t>
            </a:r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lang="zh-CN" altLang="en-US" sz="3200">
                <a:latin typeface="楷体" panose="02010609060101010101" charset="-122"/>
                <a:ea typeface="楷体" panose="02010609060101010101" charset="-122"/>
              </a:rPr>
              <a:t>文化：民主科学，文学革命。</a:t>
            </a:r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5" name="图片 4" descr="t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9370" y="1016635"/>
            <a:ext cx="4824730" cy="482473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倒行逆施：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袁世凯统治时代的中国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袁世凯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改责任内阁制为总统制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，规定总统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任期十年，可连选连任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（加强总统权力，冲破</a:t>
            </a: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笼子</a:t>
            </a: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，革命党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发动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二次革命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袁世凯被迫签订不平等条约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中日民四条约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（对日妥协，维护自身统治）；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袁世凯假借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民意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称帝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，革命党发动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护国战争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，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袁世凯取消帝制，不久去世。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珍贵影像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：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袁世凯统治时代的中国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idx="1"/>
          </p:nvPr>
        </p:nvSpPr>
        <p:spPr/>
        <p:txBody>
          <a:bodyPr/>
          <a:p>
            <a:pPr algn="ctr"/>
            <a:r>
              <a:rPr lang="zh-CN" altLang="en-US" sz="2400" b="1"/>
              <a:t>袁世凯称帝像</a:t>
            </a:r>
            <a:endParaRPr lang="zh-CN" altLang="en-US" sz="2400" b="1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algn="ctr"/>
            <a:r>
              <a:rPr lang="zh-CN" altLang="en-US" sz="2400" b="1"/>
              <a:t>袁世凯与日本方面谈判</a:t>
            </a:r>
            <a:endParaRPr lang="zh-CN" altLang="en-US" sz="2400" b="1"/>
          </a:p>
        </p:txBody>
      </p:sp>
      <p:pic>
        <p:nvPicPr>
          <p:cNvPr id="8" name="图片 7" descr="4fe7-hawmaua45944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1895" y="1406525"/>
            <a:ext cx="4238625" cy="5314950"/>
          </a:xfrm>
          <a:prstGeom prst="rect">
            <a:avLst/>
          </a:prstGeom>
        </p:spPr>
      </p:pic>
      <p:pic>
        <p:nvPicPr>
          <p:cNvPr id="9" name="图片 8" descr="NZ4_}I)L0F0(UB8~GDKYDQU"/>
          <p:cNvPicPr>
            <a:picLocks noChangeAspect="1"/>
          </p:cNvPicPr>
          <p:nvPr/>
        </p:nvPicPr>
        <p:blipFill>
          <a:blip r:embed="rId2">
            <a:clrChange>
              <a:clrFrom>
                <a:srgbClr val="C6CACA">
                  <a:alpha val="100000"/>
                </a:srgbClr>
              </a:clrFrom>
              <a:clrTo>
                <a:srgbClr val="C6CACA">
                  <a:alpha val="100000"/>
                  <a:alpha val="0"/>
                </a:srgbClr>
              </a:clrTo>
            </a:clrChange>
          </a:blip>
          <a:srcRect b="11956"/>
          <a:stretch>
            <a:fillRect/>
          </a:stretch>
        </p:blipFill>
        <p:spPr>
          <a:xfrm>
            <a:off x="6351270" y="1790065"/>
            <a:ext cx="5167630" cy="327787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谁跟谁打：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北洋军阀统治时期的政治</a:t>
            </a:r>
            <a:endParaRPr lang="zh-CN" altLang="en-US" sz="32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袁世凯死后，无人能够统御整个北洋派系，袁世凯的老部下们各自割据一方，纷争不休；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列强各自扶植军阀，割地混战不休，北京政权被不同的军阀所控制；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段祺瑞重开国会，但无法令其维护自身权力，黎元洪又免去段祺瑞的职务，造成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府院之争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辫帅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张勋借机发兵进入北京，拥戴溥仪复辟。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代理人战争：军阀背后的帝国主义势力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idx="1"/>
          </p:nvPr>
        </p:nvSpPr>
        <p:spPr/>
        <p:txBody>
          <a:bodyPr/>
          <a:p>
            <a:pPr algn="ctr"/>
            <a:r>
              <a:rPr lang="zh-CN" altLang="en-US" sz="2400"/>
              <a:t>主要军阀势力及其支持者</a:t>
            </a:r>
            <a:endParaRPr lang="zh-CN" altLang="en-US" sz="2400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algn="ctr"/>
            <a:r>
              <a:rPr lang="zh-CN" altLang="en-US" sz="2400"/>
              <a:t>主要军阀的控制</a:t>
            </a:r>
            <a:r>
              <a:rPr lang="zh-CN" altLang="en-US" sz="2400"/>
              <a:t>区域</a:t>
            </a:r>
            <a:endParaRPr lang="zh-CN" altLang="en-US" sz="2400"/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669925" y="1435735"/>
          <a:ext cx="5283200" cy="5187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1350"/>
                <a:gridCol w="1299210"/>
                <a:gridCol w="1062990"/>
                <a:gridCol w="2279650"/>
              </a:tblGrid>
              <a:tr h="8426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派系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代表人物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支持国家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占据区域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1414145"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直系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  <a:sym typeface="+mn-ea"/>
                        </a:rPr>
                        <a:t>冯国璋</a:t>
                      </a:r>
                      <a:endParaRPr lang="zh-CN" altLang="en-US" sz="28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  <a:sym typeface="+mn-ea"/>
                        </a:rPr>
                        <a:t>英美</a:t>
                      </a:r>
                      <a:endParaRPr lang="zh-CN" altLang="en-US" sz="28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直隶及长江中下游的苏、赣、鄂等省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1414145"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  <a:sym typeface="+mn-ea"/>
                        </a:rPr>
                        <a:t>皖系</a:t>
                      </a:r>
                      <a:endParaRPr lang="zh-CN" altLang="en-US" sz="28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  <a:sym typeface="+mn-ea"/>
                        </a:rPr>
                        <a:t>段祺瑞</a:t>
                      </a:r>
                      <a:endParaRPr lang="zh-CN" altLang="en-US" sz="28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  <a:sym typeface="+mn-ea"/>
                        </a:rPr>
                        <a:t>日本</a:t>
                      </a:r>
                      <a:endParaRPr lang="zh-CN" altLang="en-US" sz="28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据有皖、浙、闽、鲁、陕各省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1414780"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  <a:sym typeface="+mn-ea"/>
                        </a:rPr>
                        <a:t>奉系</a:t>
                      </a:r>
                      <a:endParaRPr lang="zh-CN" altLang="en-US" sz="28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  <a:sym typeface="+mn-ea"/>
                        </a:rPr>
                        <a:t>张作霖</a:t>
                      </a:r>
                      <a:endParaRPr lang="zh-CN" altLang="en-US" sz="28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  <a:sym typeface="+mn-ea"/>
                        </a:rPr>
                        <a:t>日本</a:t>
                      </a:r>
                      <a:endParaRPr lang="zh-CN" altLang="en-US" sz="28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just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占据东北三省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" name="图片 4" descr="2019-11-14 19:59:42.4150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5715" y="1435735"/>
            <a:ext cx="5043170" cy="518731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史料研读：奇葩军阀迷惑行为大赏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952500"/>
            <a:ext cx="10852150" cy="5830570"/>
          </a:xfrm>
        </p:spPr>
        <p:txBody>
          <a:bodyPr>
            <a:noAutofit/>
          </a:bodyPr>
          <a:p>
            <a:pPr algn="just">
              <a:buFont typeface="Wingdings" panose="05000000000000000000" charset="0"/>
              <a:buChar char="p"/>
            </a:pP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自从蒋介石抬出三民主义,大出风头以后,许多人都觉得主义是值钱的,于是乎孙传芳标榜三爱(爱国、爱民、爱敌),东三省有人主张三权(民权、国权、人权)。听说四川有些军人到处请教人替他们想个主义玩玩。——1926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年某报纸</a:t>
            </a:r>
            <a:endParaRPr sz="3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玉皇爷爷也姓张，为啥为难俺宗昌？三天之内不下雨，先扒龙皇庙，再用大炮轰你娘。</a:t>
            </a: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张宗昌</a:t>
            </a: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·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民国军阀</a:t>
            </a:r>
            <a:endParaRPr sz="3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思考一下：军阀们有何特点？会产生何种影响？</a:t>
            </a:r>
            <a:endParaRPr sz="3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段祺瑞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西南军阀对峙时期</a:t>
            </a:r>
            <a:endParaRPr lang="zh-CN" altLang="en-US" sz="32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冯国璋代行大总统职务，收拾残局；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段祺瑞回到北京就任总理，但拒绝召开国会，引发众怒；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大批议员南下，借助西南军阀力量组建政府，推举孙中山为大元帅，但仅仅准备借助后者威望，孙中山愤然辞职；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段祺瑞政府为争取国际地位，加入协约国，派劳工参与一战，为协约国一方胜利做出了贡献。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北洋军阀统治时期的经济和社会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algn="just">
              <a:buFont typeface="Wingdings" panose="05000000000000000000" charset="0"/>
              <a:buChar char="p"/>
            </a:pP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中国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民族工业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得到迅速发展；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中国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产业工人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的人数也急剧增加，成为不可忽视的社会力量；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民众生活也出现了种种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新气象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越来越多的人接受文明开化的</a:t>
            </a:r>
            <a:r>
              <a:rPr sz="32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新习俗、新风尚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史料研读：清末民国时期的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时尚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革命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endParaRPr lang="en-US" altLang="zh-CN"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952500"/>
            <a:ext cx="10852150" cy="5830570"/>
          </a:xfrm>
        </p:spPr>
        <p:txBody>
          <a:bodyPr>
            <a:noAutofit/>
          </a:bodyPr>
          <a:p>
            <a:pPr algn="just">
              <a:buFont typeface="Wingdings" panose="05000000000000000000" charset="0"/>
              <a:buChar char="p"/>
            </a:pP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现下上海所谓一般新时代的女子，她必穿了短旗袍，着了高跟皮鞋和肉色丝袜，烫了水波式的头发，画了笔直细长的眉毛。</a:t>
            </a: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——郁慕侠《上海鳞爪》</a:t>
            </a:r>
            <a:endParaRPr lang="en-US" altLang="zh-CN" sz="3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岭南学堂之学生，同日剪辫者数十人。近日剪辫之旅客由外洋回乡，行游城市，见者不唯不惊为奇，且赞之曰时尚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《贺旅美同胞剪辫书》</a:t>
            </a:r>
            <a:endParaRPr lang="en-US" altLang="zh-CN" sz="3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思考一下：这些</a:t>
            </a: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时尚</a:t>
            </a: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得以流行的原因是什么？</a:t>
            </a:r>
            <a:endParaRPr sz="3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新文化运动的背景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辛亥革命失败之后，军阀混战不休，革命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未能达到挽救国家的目的；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知识分子们认为辛亥革命失败的根本原因在于缺乏对旧思想、旧文化、旧礼教的彻底批判，大多数国民仍被专制和愚昧牢牢束缚着。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简单记忆版：革命失败，军阀混战，文化仍旧，国民愚昧。</a:t>
            </a:r>
            <a:endParaRPr lang="en-US" altLang="zh-CN"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新文化运动的兴起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algn="just">
              <a:buFont typeface="Wingdings" panose="05000000000000000000" charset="0"/>
              <a:buChar char="p"/>
            </a:pP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1915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年陈独秀创办《青年杂志》，第二期改名《新青年》；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北京大学和迁往北大的《新青年》杂志，成为新文化运动的主要阵地；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李大钊、鲁迅、胡适、钱玄同、刘半农等成为编辑部成员，共同推进新文化运动。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新文化运动的内容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sym typeface="+mn-ea"/>
              </a:rPr>
              <a:t>&amp;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意义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idx="1"/>
          </p:nvPr>
        </p:nvSpPr>
        <p:spPr/>
        <p:txBody>
          <a:bodyPr/>
          <a:p>
            <a:pPr algn="ctr"/>
            <a:r>
              <a:rPr lang="zh-CN" altLang="en-US" sz="2400" b="1"/>
              <a:t>内容（简单记忆版）</a:t>
            </a:r>
            <a:endParaRPr lang="zh-CN" altLang="en-US" sz="2400" b="1"/>
          </a:p>
        </p:txBody>
      </p:sp>
      <p:sp>
        <p:nvSpPr>
          <p:cNvPr id="3" name="内容占位符 2"/>
          <p:cNvSpPr>
            <a:spLocks noGrp="1"/>
          </p:cNvSpPr>
          <p:nvPr>
            <p:ph sz="half" idx="2"/>
          </p:nvPr>
        </p:nvSpPr>
        <p:spPr/>
        <p:txBody>
          <a:bodyPr/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民主科学；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文学革命；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其他口号。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algn="ctr"/>
            <a:r>
              <a:rPr lang="zh-CN" altLang="en-US" sz="2400" b="1"/>
              <a:t>意义</a:t>
            </a:r>
            <a:endParaRPr lang="zh-CN" altLang="en-US" sz="2400" b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/>
        <p:txBody>
          <a:bodyPr/>
          <a:p>
            <a:pPr algn="just">
              <a:buFont typeface="Wingdings" panose="05000000000000000000" charset="0"/>
              <a:buChar char="p"/>
            </a:pPr>
            <a:r>
              <a:rPr lang="zh-CN" altLang="en-US" sz="3200">
                <a:latin typeface="楷体" panose="02010609060101010101" charset="-122"/>
                <a:ea typeface="楷体" panose="02010609060101010101" charset="-122"/>
              </a:rPr>
              <a:t>新文化运动高举民主与科学的旗帜，推动思想文化革新，有着解放思想的重大意义。</a:t>
            </a:r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史料研读：新文化</a:t>
            </a:r>
            <a:r>
              <a:rPr sz="3200">
                <a:latin typeface="楷体" panose="02010609060101010101" charset="-122"/>
                <a:ea typeface="楷体" panose="02010609060101010101" charset="-122"/>
                <a:sym typeface="+mn-ea"/>
              </a:rPr>
              <a:t>的出现</a:t>
            </a:r>
            <a:endParaRPr sz="320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952500"/>
            <a:ext cx="10852150" cy="5916295"/>
          </a:xfrm>
        </p:spPr>
        <p:txBody>
          <a:bodyPr>
            <a:noAutofit/>
          </a:bodyPr>
          <a:p>
            <a:pPr algn="just">
              <a:buFont typeface="Wingdings" panose="05000000000000000000" charset="0"/>
              <a:buChar char="p"/>
            </a:pP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两个黄蝴蝶，双双飞上天。不知为什么，一个忽飞还。剩下那一个，孤单怪可怜。也无心上天，天上太孤单。——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胡适《蝴蝶》</a:t>
            </a:r>
            <a:endParaRPr sz="3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我没见过他，怎么能爱他？我没有爱他，又怎么能嫁他？这简直是一件买卖，拿人去当牛马罢了。我要保全我的人格，还怎么能承认什么礼教呢？爸爸！你一定要强迫我，我便只有自杀了！</a:t>
            </a: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《自觉的女子》</a:t>
            </a:r>
            <a:r>
              <a:rPr lang="en-US" alt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·</a:t>
            </a: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摘自1919年的《新诗年选》</a:t>
            </a:r>
            <a:endParaRPr sz="3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just">
              <a:buFont typeface="Wingdings" panose="05000000000000000000" charset="0"/>
              <a:buChar char="p"/>
            </a:pPr>
            <a:r>
              <a:rPr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思考一下：这些诗歌表达了什么精神和思想？</a:t>
            </a:r>
            <a:endParaRPr sz="3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>
                <a:latin typeface="电影海报字体" panose="02010600010101010101" charset="-122"/>
                <a:ea typeface="电影海报字体" panose="02010600010101010101" charset="-122"/>
              </a:rPr>
              <a:t>谢谢观看</a:t>
            </a:r>
            <a:endParaRPr lang="zh-CN" altLang="en-US" dirty="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LARGE_SHAPE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UNIT_TYPE" val="y"/>
  <p:tag name="KSO_WM_UNIT_INDEX" val="2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UNIT_TYPE" val="y"/>
  <p:tag name="KSO_WM_UNIT_INDEX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LARGE_SHAPE" val="1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LARGE_SHAPE" val="1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LARGE_SHAPE" val="1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LARGE_SHAPE" val="1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LARGE_SHAPE" val="1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LARGE_SHAPE" val="1"/>
</p:tagLst>
</file>

<file path=ppt/tags/tag7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0*i*1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ARGE_SHAPE" val="1"/>
  <p:tag name="KSO_WM_SLIDE_BACKGROUND_TYPE" val="general"/>
  <p:tag name="KSO_WM_SLIDE_BK_DARK_LIGHT" val="2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2"/>
  <p:tag name="KSO_WM_SLIDE_BK_DARK_LIGHT" val="1"/>
</p:tagLst>
</file>

<file path=ppt/tags/tag10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3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frame"/>
  <p:tag name="KSO_WM_SLIDE_BK_DARK_LIGHT" val="1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3"/>
  <p:tag name="KSO_WM_UNIT_LAYERLEVEL" val="1"/>
  <p:tag name="KSO_WM_TAG_VERSION" val="1.0"/>
  <p:tag name="KSO_WM_BEAUTIFY_FLAG" val="#wm#"/>
  <p:tag name="KSO_WM_UNIT_TYPE" val="i"/>
  <p:tag name="KSO_WM_UNIT_INDEX" val="3"/>
  <p:tag name="KSO_WM_SLIDE_BACKGROUND_TYPE" val="frame"/>
  <p:tag name="KSO_WM_SLIDE_BK_DARK_LIGHT" val="1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5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4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leftRight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3"/>
  <p:tag name="KSO_WM_UNIT_LAYERLEVEL" val="1"/>
  <p:tag name="KSO_WM_TAG_VERSION" val="1.0"/>
  <p:tag name="KSO_WM_BEAUTIFY_FLAG" val="#wm#"/>
  <p:tag name="KSO_WM_UNIT_TYPE" val="i"/>
  <p:tag name="KSO_WM_UNIT_INDEX" val="3"/>
  <p:tag name="KSO_WM_SLIDE_BACKGROUND_TYPE" val="topBottom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6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ottomTop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2"/>
  <p:tag name="KSO_WM_UNIT_LAYERLEVEL" val="1"/>
  <p:tag name="KSO_WM_TAG_VERSION" val="1.0"/>
  <p:tag name="KSO_WM_BEAUTIFY_FLAG" val="#wm#"/>
  <p:tag name="KSO_WM_UNIT_TYPE" val="i"/>
  <p:tag name="KSO_WM_UNIT_INDEX" val="2"/>
  <p:tag name="KSO_WM_SLIDE_BACKGROUND_TYPE" val="navigation"/>
  <p:tag name="KSO_WM_SLIDE_BK_DARK_LIGHT" val="2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2"/>
  <p:tag name="KSO_WM_SLIDE_BK_DARK_LIGHT" val="1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5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8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elt"/>
  <p:tag name="KSO_WM_SLIDE_BK_DARK_LIGHT" val="1"/>
</p:tagLst>
</file>

<file path=ppt/tags/tag15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2"/>
  <p:tag name="KSO_WM_UNIT_ID" val="_18*i*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elt"/>
  <p:tag name="KSO_WM_SLIDE_BK_DARK_LIGHT" val="1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425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425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76878_1"/>
  <p:tag name="KSO_WM_TEMPLATE_CATEGORY" val="custom"/>
  <p:tag name="KSO_WM_TEMPLATE_INDEX" val="20177425"/>
  <p:tag name="KSO_WM_TEMPLATE_SUBCATEGORY" val="0"/>
  <p:tag name="KSO_WM_TEMPLATE_THUMBS_INDEX" val="1、7、10、15、16、20、21、25、29"/>
  <p:tag name="KSO_WM_TEMPLATE_MASTER_TYPE" val="1"/>
  <p:tag name="KSO_WM_TEMPLATE_COLOR_TYPE" val="1"/>
  <p:tag name="KSO_WM_TEMPLATE_MASTER_THUMB_INDEX" val="18"/>
  <p:tag name="KSO_WM_UNIT_SHOW_EDIT_AREA_INDICATION" val="0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LARGE_SHAPE" val="1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UNIT_TYPE" val="y"/>
  <p:tag name="KSO_WM_UNIT_INDEX" val="2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UNIT_TYPE" val="y"/>
  <p:tag name="KSO_WM_UNIT_INDEX" val="1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LARGE_SHAPE" val="1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LARGE_SHAPE" val="1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LARGE_SHAPE" val="1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LARGE_SHAPE" val="1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LARGE_SHAPE" val="1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LARGE_SHAPE" val="1"/>
</p:tagLst>
</file>

<file path=ppt/tags/tag24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0*i*1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ARGE_SHAPE" val="1"/>
  <p:tag name="KSO_WM_SLIDE_BACKGROUND_TYPE" val="general"/>
  <p:tag name="KSO_WM_SLIDE_BK_DARK_LIGHT" val="2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2"/>
  <p:tag name="KSO_WM_SLIDE_BK_DARK_LIGHT" val="1"/>
</p:tagLst>
</file>

<file path=ppt/tags/tag27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3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frame"/>
  <p:tag name="KSO_WM_SLIDE_BK_DARK_LIGHT" val="1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3"/>
  <p:tag name="KSO_WM_UNIT_LAYERLEVEL" val="1"/>
  <p:tag name="KSO_WM_TAG_VERSION" val="1.0"/>
  <p:tag name="KSO_WM_BEAUTIFY_FLAG" val="#wm#"/>
  <p:tag name="KSO_WM_UNIT_TYPE" val="i"/>
  <p:tag name="KSO_WM_UNIT_INDEX" val="3"/>
  <p:tag name="KSO_WM_SLIDE_BACKGROUND_TYPE" val="frame"/>
  <p:tag name="KSO_WM_SLIDE_BK_DARK_LIGHT" val="1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2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0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4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leftRight"/>
  <p:tag name="KSO_WM_SLIDE_BK_DARK_LIGHT" val="2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2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3"/>
  <p:tag name="KSO_WM_UNIT_LAYERLEVEL" val="1"/>
  <p:tag name="KSO_WM_TAG_VERSION" val="1.0"/>
  <p:tag name="KSO_WM_BEAUTIFY_FLAG" val="#wm#"/>
  <p:tag name="KSO_WM_UNIT_TYPE" val="i"/>
  <p:tag name="KSO_WM_UNIT_INDEX" val="3"/>
  <p:tag name="KSO_WM_SLIDE_BACKGROUND_TYPE" val="topBottom"/>
  <p:tag name="KSO_WM_SLIDE_BK_DARK_LIGHT" val="2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6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ottomTop"/>
  <p:tag name="KSO_WM_SLIDE_BK_DARK_LIGHT" val="2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2"/>
</p:tagLst>
</file>

<file path=ppt/tags/tag3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2"/>
  <p:tag name="KSO_WM_UNIT_LAYERLEVEL" val="1"/>
  <p:tag name="KSO_WM_TAG_VERSION" val="1.0"/>
  <p:tag name="KSO_WM_BEAUTIFY_FLAG" val="#wm#"/>
  <p:tag name="KSO_WM_UNIT_TYPE" val="i"/>
  <p:tag name="KSO_WM_UNIT_INDEX" val="2"/>
  <p:tag name="KSO_WM_SLIDE_BACKGROUND_TYPE" val="navigation"/>
  <p:tag name="KSO_WM_SLIDE_BK_DARK_LIGHT" val="2"/>
</p:tagLst>
</file>

<file path=ppt/tags/tag3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2"/>
</p:tagLst>
</file>

<file path=ppt/tags/tag3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2"/>
  <p:tag name="KSO_WM_SLIDE_BK_DARK_LIGHT" val="1"/>
</p:tagLst>
</file>

<file path=ppt/tags/tag3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1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8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elt"/>
  <p:tag name="KSO_WM_SLIDE_BK_DARK_LIGHT" val="1"/>
</p:tagLst>
</file>

<file path=ppt/tags/tag319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2"/>
  <p:tag name="KSO_WM_UNIT_ID" val="_18*i*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elt"/>
  <p:tag name="KSO_WM_SLIDE_BK_DARK_LIGHT" val="1"/>
</p:tagLst>
</file>

<file path=ppt/tags/tag3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3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425"/>
</p:tagLst>
</file>

<file path=ppt/tags/tag3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425"/>
</p:tagLst>
</file>

<file path=ppt/tags/tag3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30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76878_1"/>
  <p:tag name="KSO_WM_TEMPLATE_CATEGORY" val="custom"/>
  <p:tag name="KSO_WM_TEMPLATE_INDEX" val="20177425"/>
  <p:tag name="KSO_WM_TEMPLATE_SUBCATEGORY" val="0"/>
  <p:tag name="KSO_WM_TEMPLATE_THUMBS_INDEX" val="1、7、10、15、16、20、21、25、29"/>
  <p:tag name="KSO_WM_TEMPLATE_MASTER_TYPE" val="1"/>
  <p:tag name="KSO_WM_TEMPLATE_COLOR_TYPE" val="1"/>
  <p:tag name="KSO_WM_TEMPLATE_MASTER_THUMB_INDEX" val="18"/>
  <p:tag name="KSO_WM_UNIT_SHOW_EDIT_AREA_INDICATION" val="0"/>
</p:tagLst>
</file>

<file path=ppt/tags/tag331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6"/>
  <p:tag name="KSO_WM_UNIT_ISCONTENTSTITLE" val="0"/>
  <p:tag name="KSO_WM_UNIT_HIGHLIGHT" val="0"/>
  <p:tag name="KSO_WM_UNIT_COMPATIBLE" val="0"/>
  <p:tag name="KSO_WM_UNIT_PRESET_TEXT" val="婉约中国风"/>
  <p:tag name="KSO_WM_TEMPLATE_CATEGORY" val="custom"/>
  <p:tag name="KSO_WM_TEMPLATE_INDEX" val="20177425"/>
  <p:tag name="KSO_WM_UNIT_ID" val="custom20177425_1*a*1"/>
  <p:tag name="KSO_WM_UNIT_NOCLEAR" val="0"/>
  <p:tag name="KSO_WM_UNIT_DIAGRAM_ISNUMVISUAL" val="0"/>
  <p:tag name="KSO_WM_UNIT_DIAGRAM_ISREFERUNIT" val="0"/>
</p:tagLst>
</file>

<file path=ppt/tags/tag332.xml><?xml version="1.0" encoding="utf-8"?>
<p:tagLst xmlns:p="http://schemas.openxmlformats.org/presentationml/2006/main">
  <p:tag name="KSO_WM_TAG_VERSION" val="1.0"/>
  <p:tag name="KSO_WM_SLIDE_ITEM_CNT" val="0"/>
  <p:tag name="KSO_WM_SLIDE_LAYOUT" val="a_b"/>
  <p:tag name="KSO_WM_SLIDE_LAYOUT_CNT" val="1_1"/>
  <p:tag name="KSO_WM_SLIDE_TYPE" val="title"/>
  <p:tag name="KSO_WM_BEAUTIFY_FLAG" val="#wm#"/>
  <p:tag name="KSO_WM_COMBINE_RELATE_SLIDE_ID" val="background20176878_1"/>
  <p:tag name="KSO_WM_TEMPLATE_CATEGORY" val="custom"/>
  <p:tag name="KSO_WM_TEMPLATE_INDEX" val="20177425"/>
  <p:tag name="KSO_WM_SLIDE_ID" val="custom20177425_1"/>
  <p:tag name="KSO_WM_SLIDE_INDEX" val="1"/>
  <p:tag name="KSO_WM_TEMPLATE_SUBCATEGORY" val="0"/>
  <p:tag name="KSO_WM_TEMPLATE_THUMBS_INDEX" val="1、7、10、15、16、20、21、25、29"/>
  <p:tag name="KSO_WM_SLIDE_SUBTYPE" val="pureTxt"/>
  <p:tag name="KSO_WM_TEMPLATE_MASTER_TYPE" val="1"/>
  <p:tag name="KSO_WM_TEMPLATE_COLOR_TYPE" val="1"/>
  <p:tag name="KSO_WM_TEMPLATE_MASTER_THUMB_INDEX" val="12"/>
</p:tagLst>
</file>

<file path=ppt/tags/tag333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34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35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36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37.xml><?xml version="1.0" encoding="utf-8"?>
<p:tagLst xmlns:p="http://schemas.openxmlformats.org/presentationml/2006/main">
  <p:tag name="KSO_WM_UNIT_TABLE_BEAUTIFY" val="smartTable{14a666ee-de19-4acb-a421-361114e2cac3}"/>
  <p:tag name="TABLE_SKINIDX" val="2"/>
  <p:tag name="TABLE_ENCOLOR" val="#FFFFFF"/>
</p:tagLst>
</file>

<file path=ppt/tags/tag338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39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40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41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42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43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44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45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46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347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6"/>
  <p:tag name="KSO_WM_UNIT_ISCONTENTSTITLE" val="0"/>
  <p:tag name="KSO_WM_UNIT_HIGHLIGHT" val="0"/>
  <p:tag name="KSO_WM_UNIT_COMPATIBLE" val="0"/>
  <p:tag name="KSO_WM_UNIT_PRESET_TEXT" val="谢谢观看"/>
  <p:tag name="KSO_WM_TEMPLATE_CATEGORY" val="custom"/>
  <p:tag name="KSO_WM_TEMPLATE_INDEX" val="20177425"/>
  <p:tag name="KSO_WM_UNIT_ID" val="custom20177425_29*a*1"/>
  <p:tag name="KSO_WM_UNIT_NOCLEAR" val="1"/>
  <p:tag name="KSO_WM_UNIT_DIAGRAM_ISNUMVISUAL" val="0"/>
  <p:tag name="KSO_WM_UNIT_DIAGRAM_ISREFERUNIT" val="0"/>
</p:tagLst>
</file>

<file path=ppt/tags/tag348.xml><?xml version="1.0" encoding="utf-8"?>
<p:tagLst xmlns:p="http://schemas.openxmlformats.org/presentationml/2006/main">
  <p:tag name="KSO_WM_TAG_VERSION" val="1.0"/>
  <p:tag name="KSO_WM_SLIDE_ITEM_CNT" val="0"/>
  <p:tag name="KSO_WM_SLIDE_LAYOUT" val="a_b"/>
  <p:tag name="KSO_WM_SLIDE_LAYOUT_CNT" val="1_1"/>
  <p:tag name="KSO_WM_SLIDE_TYPE" val="endPage"/>
  <p:tag name="KSO_WM_BEAUTIFY_FLAG" val="#wm#"/>
  <p:tag name="KSO_WM_COMBINE_RELATE_SLIDE_ID" val="background20176878_20"/>
  <p:tag name="KSO_WM_TEMPLATE_CATEGORY" val="custom"/>
  <p:tag name="KSO_WM_TEMPLATE_INDEX" val="20177425"/>
  <p:tag name="KSO_WM_SLIDE_ID" val="custom20177425_29"/>
  <p:tag name="KSO_WM_SLIDE_INDEX" val="29"/>
  <p:tag name="KSO_WM_TEMPLATE_SUBCATEGORY" val="0"/>
  <p:tag name="KSO_WM_SLIDE_SUBTYPE" val="pureTxt"/>
  <p:tag name="KSO_WM_TEMPLATE_MASTER_TYPE" val="1"/>
  <p:tag name="KSO_WM_TEMPLATE_COLOR_TYPE" val="1"/>
</p:tagLst>
</file>

<file path=ppt/theme/theme1.xml><?xml version="1.0" encoding="utf-8"?>
<a:theme xmlns:a="http://schemas.openxmlformats.org/drawingml/2006/main" name="1_Office 主题​​">
  <a:themeElements>
    <a:clrScheme name="自定义 3">
      <a:dk1>
        <a:srgbClr val="000000"/>
      </a:dk1>
      <a:lt1>
        <a:srgbClr val="FFFFFF"/>
      </a:lt1>
      <a:dk2>
        <a:srgbClr val="6AA096"/>
      </a:dk2>
      <a:lt2>
        <a:srgbClr val="FFFFFF"/>
      </a:lt2>
      <a:accent1>
        <a:srgbClr val="AAD0AE"/>
      </a:accent1>
      <a:accent2>
        <a:srgbClr val="B8C6A2"/>
      </a:accent2>
      <a:accent3>
        <a:srgbClr val="C4BF9D"/>
      </a:accent3>
      <a:accent4>
        <a:srgbClr val="CBB69C"/>
      </a:accent4>
      <a:accent5>
        <a:srgbClr val="CEB0A1"/>
      </a:accent5>
      <a:accent6>
        <a:srgbClr val="CAAAA7"/>
      </a:accent6>
      <a:hlink>
        <a:srgbClr val="495AC3"/>
      </a:hlink>
      <a:folHlink>
        <a:srgbClr val="954D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自定义 3">
      <a:dk1>
        <a:srgbClr val="000000"/>
      </a:dk1>
      <a:lt1>
        <a:srgbClr val="FFFFFF"/>
      </a:lt1>
      <a:dk2>
        <a:srgbClr val="6AA096"/>
      </a:dk2>
      <a:lt2>
        <a:srgbClr val="FFFFFF"/>
      </a:lt2>
      <a:accent1>
        <a:srgbClr val="AAD0AE"/>
      </a:accent1>
      <a:accent2>
        <a:srgbClr val="B8C6A2"/>
      </a:accent2>
      <a:accent3>
        <a:srgbClr val="C4BF9D"/>
      </a:accent3>
      <a:accent4>
        <a:srgbClr val="CBB69C"/>
      </a:accent4>
      <a:accent5>
        <a:srgbClr val="CEB0A1"/>
      </a:accent5>
      <a:accent6>
        <a:srgbClr val="CAAAA7"/>
      </a:accent6>
      <a:hlink>
        <a:srgbClr val="495AC3"/>
      </a:hlink>
      <a:folHlink>
        <a:srgbClr val="954D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1605</Words>
  <Application>WPS 演示</Application>
  <PresentationFormat>宽屏</PresentationFormat>
  <Paragraphs>124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9" baseType="lpstr">
      <vt:lpstr>Arial</vt:lpstr>
      <vt:lpstr>宋体</vt:lpstr>
      <vt:lpstr>Wingdings</vt:lpstr>
      <vt:lpstr>汉仪尚巍手书W</vt:lpstr>
      <vt:lpstr>Calibri</vt:lpstr>
      <vt:lpstr>隶书</vt:lpstr>
      <vt:lpstr>微软雅黑</vt:lpstr>
      <vt:lpstr>电影海报字体</vt:lpstr>
      <vt:lpstr>楷体</vt:lpstr>
      <vt:lpstr>Wingdings</vt:lpstr>
      <vt:lpstr>Arial Unicode MS</vt:lpstr>
      <vt:lpstr>黑体</vt:lpstr>
      <vt:lpstr>1_Office 主题​​</vt:lpstr>
      <vt:lpstr>2_Office 主题​​</vt:lpstr>
      <vt:lpstr>第20课 北洋军阀统治时期的政治、经济与文化</vt:lpstr>
      <vt:lpstr>北洋军阀统治时期的政治、经济与文化</vt:lpstr>
      <vt:lpstr>倒行逆施：袁世凯统治时代的中国</vt:lpstr>
      <vt:lpstr>珍贵影像：袁世凯统治时代的中国</vt:lpstr>
      <vt:lpstr>谁跟谁打：北洋军阀统治时期的政治</vt:lpstr>
      <vt:lpstr>代理人战争：军阀背后的帝国主义势力</vt:lpstr>
      <vt:lpstr>史料研读：奇葩军阀迷惑行为大赏</vt:lpstr>
      <vt:lpstr>段祺瑞——西南军阀对峙时期</vt:lpstr>
      <vt:lpstr>北洋军阀统治时期的经济和社会</vt:lpstr>
      <vt:lpstr>史料研读：清末民国时期的“时尚革命”</vt:lpstr>
      <vt:lpstr>新文化运动的背景</vt:lpstr>
      <vt:lpstr>新文化运动的兴起</vt:lpstr>
      <vt:lpstr>新文化运动的内容&amp;意义</vt:lpstr>
      <vt:lpstr>史料研读：新文化的出现</vt:lpstr>
      <vt:lpstr>谢谢观看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32</cp:revision>
  <dcterms:created xsi:type="dcterms:W3CDTF">2019-11-18T04:47:00Z</dcterms:created>
  <dcterms:modified xsi:type="dcterms:W3CDTF">2020-11-28T12:24:04Z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