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3" r:id="rId3"/>
    <p:sldMasterId id="2147483717" r:id="rId4"/>
    <p:sldMasterId id="2147483762" r:id="rId5"/>
    <p:sldMasterId id="2147483822" r:id="rId6"/>
    <p:sldMasterId id="2147483889" r:id="rId7"/>
    <p:sldMasterId id="2147483902" r:id="rId8"/>
  </p:sldMasterIdLst>
  <p:notesMasterIdLst>
    <p:notesMasterId r:id="rId34"/>
  </p:notesMasterIdLst>
  <p:sldIdLst>
    <p:sldId id="256" r:id="rId9"/>
    <p:sldId id="317" r:id="rId10"/>
    <p:sldId id="318" r:id="rId11"/>
    <p:sldId id="319" r:id="rId12"/>
    <p:sldId id="320" r:id="rId13"/>
    <p:sldId id="272" r:id="rId14"/>
    <p:sldId id="301" r:id="rId15"/>
    <p:sldId id="321" r:id="rId16"/>
    <p:sldId id="283" r:id="rId17"/>
    <p:sldId id="322" r:id="rId18"/>
    <p:sldId id="316" r:id="rId19"/>
    <p:sldId id="323" r:id="rId20"/>
    <p:sldId id="327" r:id="rId21"/>
    <p:sldId id="260" r:id="rId22"/>
    <p:sldId id="294" r:id="rId23"/>
    <p:sldId id="261" r:id="rId24"/>
    <p:sldId id="291" r:id="rId25"/>
    <p:sldId id="325" r:id="rId26"/>
    <p:sldId id="306" r:id="rId27"/>
    <p:sldId id="324" r:id="rId28"/>
    <p:sldId id="307" r:id="rId29"/>
    <p:sldId id="310" r:id="rId30"/>
    <p:sldId id="326" r:id="rId31"/>
    <p:sldId id="311" r:id="rId32"/>
    <p:sldId id="298" r:id="rId33"/>
  </p:sldIdLst>
  <p:sldSz cx="12192000" cy="6858000"/>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300">
          <p15:clr>
            <a:srgbClr val="A4A3A4"/>
          </p15:clr>
        </p15:guide>
        <p15:guide id="2" pos="384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A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52" autoAdjust="0"/>
    <p:restoredTop sz="94660" autoAdjust="0"/>
  </p:normalViewPr>
  <p:slideViewPr>
    <p:cSldViewPr>
      <p:cViewPr varScale="1">
        <p:scale>
          <a:sx n="47" d="100"/>
          <a:sy n="47" d="100"/>
        </p:scale>
        <p:origin x="66" y="624"/>
      </p:cViewPr>
      <p:guideLst>
        <p:guide orient="horz" pos="2300"/>
        <p:guide pos="384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noProof="1"/>
            </a:lvl1pPr>
          </a:lstStyle>
          <a:p>
            <a:pPr>
              <a:defRPr/>
            </a:pPr>
            <a:fld id="{A6B8214F-095B-4B53-BF71-603F5789BE89}" type="datetimeFigureOut">
              <a:rPr lang="zh-CN" altLang="en-US"/>
              <a:pPr>
                <a:defRPr/>
              </a:pPr>
              <a:t>2019年11月23日 Saturday</a:t>
            </a:fld>
            <a:endParaRPr lang="zh-CN" altLang="en-US"/>
          </a:p>
        </p:txBody>
      </p:sp>
      <p:sp>
        <p:nvSpPr>
          <p:cNvPr id="1331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717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defRPr sz="1200" noProof="1"/>
            </a:lvl1pPr>
          </a:lstStyle>
          <a:p>
            <a:pPr>
              <a:defRPr/>
            </a:pPr>
            <a:fld id="{8FEBAF99-0EA4-46CB-9133-CC405AFCE61A}"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ChangeArrowheads="1" noTextEdit="1"/>
          </p:cNvSpPr>
          <p:nvPr>
            <p:ph type="sldImg" idx="4294967295"/>
          </p:nvPr>
        </p:nvSpPr>
        <p:spPr>
          <a:ln>
            <a:miter lim="800000"/>
          </a:ln>
        </p:spPr>
      </p:sp>
      <p:sp>
        <p:nvSpPr>
          <p:cNvPr id="22531" name="文本占位符 2"/>
          <p:cNvSpPr>
            <a:spLocks noGrp="1" noChangeArrowheads="1"/>
          </p:cNvSpPr>
          <p:nvPr>
            <p:ph type="body" idx="4294967295"/>
          </p:nvPr>
        </p:nvSpPr>
        <p:spPr>
          <a:noFill/>
        </p:spPr>
        <p:txBody>
          <a:bodyPr/>
          <a:lstStyle/>
          <a:p>
            <a:pPr eaLnBrk="1" hangingPunct="1"/>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ChangeArrowheads="1" noTextEdit="1"/>
          </p:cNvSpPr>
          <p:nvPr>
            <p:ph type="sldImg" idx="4294967295"/>
          </p:nvPr>
        </p:nvSpPr>
        <p:spPr>
          <a:ln>
            <a:miter lim="800000"/>
          </a:ln>
        </p:spPr>
      </p:sp>
      <p:sp>
        <p:nvSpPr>
          <p:cNvPr id="30723" name="文本占位符 2"/>
          <p:cNvSpPr>
            <a:spLocks noGrp="1" noChangeArrowheads="1"/>
          </p:cNvSpPr>
          <p:nvPr>
            <p:ph type="body" idx="4294967295"/>
          </p:nvPr>
        </p:nvSpPr>
        <p:spPr>
          <a:noFill/>
        </p:spPr>
        <p:txBody>
          <a:bodyPr/>
          <a:lstStyle/>
          <a:p>
            <a:pPr eaLnBrk="1" hangingPunct="1"/>
            <a:r>
              <a:rPr lang="zh-CN" altLang="en-US" b="1" smtClean="0">
                <a:latin typeface="Arial" panose="020B0604020202020204" pitchFamily="34" charset="0"/>
              </a:rPr>
              <a:t>阻止列强瓜分中国；民族意识觉醒；盲目排外；愚昧与残暴。</a:t>
            </a:r>
          </a:p>
          <a:p>
            <a:pPr eaLnBrk="1" hangingPunct="1"/>
            <a:r>
              <a:rPr lang="zh-CN" altLang="en-US" smtClean="0">
                <a:sym typeface="宋体" panose="02010600030101010101" pitchFamily="2" charset="-122"/>
              </a:rPr>
              <a:t>爱国主义永远是一种打动人心的力量   农民阶级局限性</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ChangeArrowheads="1" noTextEdit="1"/>
          </p:cNvSpPr>
          <p:nvPr>
            <p:ph type="sldImg" idx="4294967295"/>
          </p:nvPr>
        </p:nvSpPr>
        <p:spPr>
          <a:ln>
            <a:miter lim="800000"/>
          </a:ln>
        </p:spPr>
      </p:sp>
      <p:sp>
        <p:nvSpPr>
          <p:cNvPr id="30723" name="文本占位符 2"/>
          <p:cNvSpPr>
            <a:spLocks noGrp="1" noChangeArrowheads="1"/>
          </p:cNvSpPr>
          <p:nvPr>
            <p:ph type="body" idx="4294967295"/>
          </p:nvPr>
        </p:nvSpPr>
        <p:spPr>
          <a:noFill/>
        </p:spPr>
        <p:txBody>
          <a:bodyPr/>
          <a:lstStyle/>
          <a:p>
            <a:pPr eaLnBrk="1" hangingPunct="1"/>
            <a:r>
              <a:rPr lang="zh-CN" altLang="en-US" b="1" smtClean="0">
                <a:latin typeface="Arial" panose="020B0604020202020204" pitchFamily="34" charset="0"/>
              </a:rPr>
              <a:t>阻止列强瓜分中国；民族意识觉醒；盲目排外；愚昧与残暴。</a:t>
            </a:r>
          </a:p>
          <a:p>
            <a:pPr eaLnBrk="1" hangingPunct="1"/>
            <a:r>
              <a:rPr lang="zh-CN" altLang="en-US" smtClean="0">
                <a:sym typeface="宋体" panose="02010600030101010101" pitchFamily="2" charset="-122"/>
              </a:rPr>
              <a:t>爱国主义永远是一种打动人心的力量   农民阶级局限性</a:t>
            </a:r>
          </a:p>
        </p:txBody>
      </p:sp>
    </p:spTree>
    <p:extLst>
      <p:ext uri="{BB962C8B-B14F-4D97-AF65-F5344CB8AC3E}">
        <p14:creationId xmlns:p14="http://schemas.microsoft.com/office/powerpoint/2010/main" val="2486757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文本占位符 2"/>
          <p:cNvSpPr>
            <a:spLocks noGrp="1" noChangeArrowheads="1"/>
          </p:cNvSpPr>
          <p:nvPr>
            <p:ph type="body" idx="4294967295"/>
          </p:nvPr>
        </p:nvSpPr>
        <p:spPr>
          <a:noFill/>
        </p:spPr>
        <p:txBody>
          <a:bodyPr/>
          <a:lstStyle/>
          <a:p>
            <a:pPr eaLnBrk="1" hangingPunct="1"/>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文本占位符 2"/>
          <p:cNvSpPr>
            <a:spLocks noGrp="1" noChangeArrowheads="1"/>
          </p:cNvSpPr>
          <p:nvPr>
            <p:ph type="body" idx="4294967295"/>
          </p:nvPr>
        </p:nvSpPr>
        <p:spPr>
          <a:noFill/>
        </p:spPr>
        <p:txBody>
          <a:bodyPr/>
          <a:lstStyle/>
          <a:p>
            <a:pPr eaLnBrk="1" hangingPunct="1"/>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p:spPr>
      </p:sp>
      <p:sp>
        <p:nvSpPr>
          <p:cNvPr id="50179" name="备注占位符 2"/>
          <p:cNvSpPr>
            <a:spLocks noGrp="1"/>
          </p:cNvSpPr>
          <p:nvPr>
            <p:ph type="body" idx="1"/>
          </p:nvPr>
        </p:nvSpPr>
        <p:spPr>
          <a:noFill/>
        </p:spPr>
        <p:txBody>
          <a:bodyPr/>
          <a:lstStyle/>
          <a:p>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3B17455-47D6-49C4-96D1-71AF16D12376}" type="slidenum">
              <a:rPr altLang="en-US" smtClean="0">
                <a:solidFill>
                  <a:srgbClr val="000000"/>
                </a:solidFill>
              </a:rPr>
              <a:pPr/>
              <a:t>19</a:t>
            </a:fld>
            <a:endParaRPr lang="zh-CN" altLang="en-US" smtClean="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ChangeArrowheads="1" noTextEdit="1"/>
          </p:cNvSpPr>
          <p:nvPr>
            <p:ph type="sldImg" idx="4294967295"/>
          </p:nvPr>
        </p:nvSpPr>
        <p:spPr>
          <a:ln>
            <a:miter lim="800000"/>
          </a:ln>
        </p:spPr>
      </p:sp>
      <p:sp>
        <p:nvSpPr>
          <p:cNvPr id="9218" name="文本占位符 2"/>
          <p:cNvSpPr>
            <a:spLocks noGrp="1"/>
          </p:cNvSpPr>
          <p:nvPr>
            <p:ph type="body"/>
          </p:nvPr>
        </p:nvSpPr>
        <p:spPr>
          <a:ln/>
        </p:spPr>
        <p:txBody>
          <a:bodyPr/>
          <a:lstStyle/>
          <a:p>
            <a:pPr eaLnBrk="1" fontAlgn="auto" hangingPunct="1">
              <a:defRPr/>
            </a:pPr>
            <a:r>
              <a:rPr lang="zh-CN" altLang="en-US" noProof="1">
                <a:sym typeface="宋体" panose="02010600030101010101" pitchFamily="2" charset="-122"/>
              </a:rPr>
              <a:t>是否需要详讲改革内容  除旧布新  改革的局限性</a:t>
            </a:r>
          </a:p>
          <a:p>
            <a:pPr eaLnBrk="1" fontAlgn="auto" hangingPunct="1">
              <a:defRPr/>
            </a:pPr>
            <a:endParaRPr lang="zh-CN" altLang="en-US" noProof="1">
              <a:sym typeface="宋体" panose="02010600030101010101" pitchFamily="2" charset="-122"/>
            </a:endParaRPr>
          </a:p>
          <a:p>
            <a:pPr marL="360680" indent="-360680" eaLnBrk="1" fontAlgn="auto" hangingPunct="1">
              <a:defRPr/>
            </a:pPr>
            <a:r>
              <a:rPr lang="en-US" altLang="zh-CN" b="1" noProof="1">
                <a:latin typeface="宋体" panose="02010600030101010101" pitchFamily="2" charset="-122"/>
                <a:sym typeface="+mn-ea"/>
              </a:rPr>
              <a:t>①</a:t>
            </a:r>
            <a:r>
              <a:rPr lang="zh-CN" altLang="en-US" b="1" noProof="1">
                <a:solidFill>
                  <a:srgbClr val="0000FF"/>
                </a:solidFill>
                <a:latin typeface="宋体" panose="02010600030101010101" pitchFamily="2" charset="-122"/>
                <a:sym typeface="+mn-ea"/>
              </a:rPr>
              <a:t>资产阶级的软弱性和妥协性</a:t>
            </a:r>
            <a:r>
              <a:rPr lang="zh-CN" altLang="en-US" noProof="1">
                <a:latin typeface="Arial" panose="020B0604020202020204" pitchFamily="34" charset="0"/>
                <a:sym typeface="+mn-ea"/>
              </a:rPr>
              <a:t> </a:t>
            </a:r>
            <a:r>
              <a:rPr lang="zh-CN" altLang="en-US" b="1" noProof="1">
                <a:latin typeface="宋体" panose="02010600030101010101" pitchFamily="2" charset="-122"/>
                <a:sym typeface="+mn-ea"/>
              </a:rPr>
              <a:t>，把变法的希望寄托在无实权的皇帝身上，采取自上而下的改良手段。 操之过急</a:t>
            </a:r>
            <a:endParaRPr lang="zh-CN" altLang="en-US" b="1" noProof="1">
              <a:latin typeface="宋体" panose="02010600030101010101" pitchFamily="2" charset="-122"/>
            </a:endParaRPr>
          </a:p>
          <a:p>
            <a:pPr marL="360680" indent="-360680" eaLnBrk="1" fontAlgn="auto" hangingPunct="1">
              <a:defRPr/>
            </a:pPr>
            <a:r>
              <a:rPr lang="zh-CN" altLang="en-US" b="1" noProof="1">
                <a:latin typeface="宋体" panose="02010600030101010101" pitchFamily="2" charset="-122"/>
                <a:sym typeface="+mn-ea"/>
              </a:rPr>
              <a:t>②</a:t>
            </a:r>
            <a:r>
              <a:rPr lang="zh-CN" altLang="en-US" b="1" noProof="1">
                <a:solidFill>
                  <a:srgbClr val="0000FF"/>
                </a:solidFill>
                <a:latin typeface="宋体" panose="02010600030101010101" pitchFamily="2" charset="-122"/>
                <a:sym typeface="+mn-ea"/>
              </a:rPr>
              <a:t>没有广泛发动人民群众</a:t>
            </a:r>
            <a:r>
              <a:rPr lang="zh-CN" altLang="en-US" b="1" noProof="1">
                <a:latin typeface="宋体" panose="02010600030101010101" pitchFamily="2" charset="-122"/>
                <a:sym typeface="+mn-ea"/>
              </a:rPr>
              <a:t>，得不到人民群众的支持。</a:t>
            </a:r>
            <a:endParaRPr lang="zh-CN" altLang="en-US" b="1" noProof="1">
              <a:latin typeface="宋体" panose="02010600030101010101" pitchFamily="2" charset="-122"/>
            </a:endParaRPr>
          </a:p>
          <a:p>
            <a:pPr marL="360680" indent="-360680" eaLnBrk="1" fontAlgn="auto" hangingPunct="1">
              <a:defRPr/>
            </a:pPr>
            <a:r>
              <a:rPr lang="zh-CN" altLang="en-US" b="1" noProof="1">
                <a:latin typeface="宋体" panose="02010600030101010101" pitchFamily="2" charset="-122"/>
                <a:sym typeface="+mn-ea"/>
              </a:rPr>
              <a:t>③</a:t>
            </a:r>
            <a:r>
              <a:rPr lang="zh-CN" altLang="en-US" b="1" noProof="1">
                <a:solidFill>
                  <a:srgbClr val="0000FF"/>
                </a:solidFill>
                <a:latin typeface="宋体" panose="02010600030101010101" pitchFamily="2" charset="-122"/>
                <a:sym typeface="+mn-ea"/>
              </a:rPr>
              <a:t>触犯了</a:t>
            </a:r>
            <a:r>
              <a:rPr lang="zh-CN" altLang="en-US" b="1" noProof="1">
                <a:solidFill>
                  <a:srgbClr val="0000FF"/>
                </a:solidFill>
                <a:latin typeface="Arial" panose="020B0604020202020204" pitchFamily="34" charset="0"/>
                <a:sym typeface="+mn-ea"/>
              </a:rPr>
              <a:t>封建</a:t>
            </a:r>
            <a:r>
              <a:rPr lang="zh-CN" altLang="en-US" b="1" noProof="1">
                <a:solidFill>
                  <a:srgbClr val="0000FF"/>
                </a:solidFill>
                <a:latin typeface="宋体" panose="02010600030101010101" pitchFamily="2" charset="-122"/>
                <a:sym typeface="+mn-ea"/>
              </a:rPr>
              <a:t>守旧势力的利益</a:t>
            </a:r>
            <a:r>
              <a:rPr lang="zh-CN" altLang="en-US" b="1" noProof="1">
                <a:latin typeface="宋体" panose="02010600030101010101" pitchFamily="2" charset="-122"/>
                <a:sym typeface="+mn-ea"/>
              </a:rPr>
              <a:t>，并且守旧势力过于强大（顽固派的反击）。</a:t>
            </a:r>
            <a:endParaRPr lang="zh-CN" altLang="en-US" b="1" noProof="1">
              <a:latin typeface="宋体" panose="02010600030101010101" pitchFamily="2" charset="-122"/>
            </a:endParaRPr>
          </a:p>
          <a:p>
            <a:pPr eaLnBrk="1" fontAlgn="auto" hangingPunct="1">
              <a:defRPr/>
            </a:pPr>
            <a:endParaRPr lang="zh-CN" altLang="en-US" noProof="1">
              <a:sym typeface="宋体" panose="02010600030101010101" pitchFamily="2" charset="-122"/>
            </a:endParaRPr>
          </a:p>
        </p:txBody>
      </p:sp>
    </p:spTree>
    <p:extLst>
      <p:ext uri="{BB962C8B-B14F-4D97-AF65-F5344CB8AC3E}">
        <p14:creationId xmlns:p14="http://schemas.microsoft.com/office/powerpoint/2010/main" val="3933075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30EBC6BF-C19F-497B-8007-D297041BD656}" type="slidenum">
              <a:rPr lang="zh-CN" altLang="en-US"/>
              <a:pPr>
                <a:defRPr/>
              </a:pPr>
              <a:t>‹#›</a:t>
            </a:fld>
            <a:endParaRPr lang="zh-CN" altLang="en-US"/>
          </a:p>
        </p:txBody>
      </p:sp>
    </p:spTree>
    <p:extLst>
      <p:ext uri="{BB962C8B-B14F-4D97-AF65-F5344CB8AC3E}">
        <p14:creationId xmlns:p14="http://schemas.microsoft.com/office/powerpoint/2010/main" val="3125243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976650AF-D2EA-4FD2-ACED-249EB5CB11AC}" type="slidenum">
              <a:rPr lang="zh-CN" altLang="en-US"/>
              <a:pPr>
                <a:defRPr/>
              </a:pPr>
              <a:t>‹#›</a:t>
            </a:fld>
            <a:endParaRPr lang="zh-CN" altLang="en-US"/>
          </a:p>
        </p:txBody>
      </p:sp>
    </p:spTree>
    <p:extLst>
      <p:ext uri="{BB962C8B-B14F-4D97-AF65-F5344CB8AC3E}">
        <p14:creationId xmlns:p14="http://schemas.microsoft.com/office/powerpoint/2010/main" val="4164832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0080035D-556D-49A3-9BFF-44134143C5F5}" type="slidenum">
              <a:rPr lang="zh-CN" altLang="en-US"/>
              <a:pPr>
                <a:defRPr/>
              </a:pPr>
              <a:t>‹#›</a:t>
            </a:fld>
            <a:endParaRPr lang="zh-CN" altLang="en-US"/>
          </a:p>
        </p:txBody>
      </p:sp>
    </p:spTree>
    <p:extLst>
      <p:ext uri="{BB962C8B-B14F-4D97-AF65-F5344CB8AC3E}">
        <p14:creationId xmlns:p14="http://schemas.microsoft.com/office/powerpoint/2010/main" val="3532415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ED70E66A-F028-43A3-9057-6F00880B9D75}" type="slidenum">
              <a:rPr lang="zh-CN" altLang="en-US"/>
              <a:pPr>
                <a:defRPr/>
              </a:pPr>
              <a:t>‹#›</a:t>
            </a:fld>
            <a:endParaRPr lang="zh-CN" altLang="en-US"/>
          </a:p>
        </p:txBody>
      </p:sp>
    </p:spTree>
    <p:extLst>
      <p:ext uri="{BB962C8B-B14F-4D97-AF65-F5344CB8AC3E}">
        <p14:creationId xmlns:p14="http://schemas.microsoft.com/office/powerpoint/2010/main" val="193599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p>
        </p:txBody>
      </p:sp>
      <p:sp>
        <p:nvSpPr>
          <p:cNvPr id="8" name="页脚占位符 1028"/>
          <p:cNvSpPr>
            <a:spLocks noGrp="1"/>
          </p:cNvSpPr>
          <p:nvPr>
            <p:ph type="ftr" sz="quarter" idx="11"/>
          </p:nvPr>
        </p:nvSpPr>
        <p:spPr>
          <a:ln/>
        </p:spPr>
        <p:txBody>
          <a:bodyPr/>
          <a:lstStyle>
            <a:lvl1pPr>
              <a:defRPr/>
            </a:lvl1pPr>
          </a:lstStyle>
          <a:p>
            <a:pPr>
              <a:defRPr/>
            </a:pPr>
            <a:endParaRPr lang="zh-CN" altLang="en-US"/>
          </a:p>
        </p:txBody>
      </p:sp>
      <p:sp>
        <p:nvSpPr>
          <p:cNvPr id="9" name="灯片编号占位符 1029"/>
          <p:cNvSpPr>
            <a:spLocks noGrp="1"/>
          </p:cNvSpPr>
          <p:nvPr>
            <p:ph type="sldNum" sz="quarter" idx="12"/>
          </p:nvPr>
        </p:nvSpPr>
        <p:spPr>
          <a:ln/>
        </p:spPr>
        <p:txBody>
          <a:bodyPr/>
          <a:lstStyle>
            <a:lvl1pPr>
              <a:defRPr/>
            </a:lvl1pPr>
          </a:lstStyle>
          <a:p>
            <a:pPr>
              <a:defRPr/>
            </a:pPr>
            <a:fld id="{4824D47A-BA63-4469-8175-D9B783C5EF43}" type="slidenum">
              <a:rPr lang="zh-CN" altLang="en-US"/>
              <a:pPr>
                <a:defRPr/>
              </a:pPr>
              <a:t>‹#›</a:t>
            </a:fld>
            <a:endParaRPr lang="zh-CN" altLang="en-US"/>
          </a:p>
        </p:txBody>
      </p:sp>
    </p:spTree>
    <p:extLst>
      <p:ext uri="{BB962C8B-B14F-4D97-AF65-F5344CB8AC3E}">
        <p14:creationId xmlns:p14="http://schemas.microsoft.com/office/powerpoint/2010/main" val="687992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p>
        </p:txBody>
      </p:sp>
      <p:sp>
        <p:nvSpPr>
          <p:cNvPr id="4" name="页脚占位符 1028"/>
          <p:cNvSpPr>
            <a:spLocks noGrp="1"/>
          </p:cNvSpPr>
          <p:nvPr>
            <p:ph type="ftr" sz="quarter" idx="11"/>
          </p:nvPr>
        </p:nvSpPr>
        <p:spPr>
          <a:ln/>
        </p:spPr>
        <p:txBody>
          <a:bodyPr/>
          <a:lstStyle>
            <a:lvl1pPr>
              <a:defRPr/>
            </a:lvl1pPr>
          </a:lstStyle>
          <a:p>
            <a:pPr>
              <a:defRPr/>
            </a:pPr>
            <a:endParaRPr lang="zh-CN" altLang="en-US"/>
          </a:p>
        </p:txBody>
      </p:sp>
      <p:sp>
        <p:nvSpPr>
          <p:cNvPr id="5" name="灯片编号占位符 1029"/>
          <p:cNvSpPr>
            <a:spLocks noGrp="1"/>
          </p:cNvSpPr>
          <p:nvPr>
            <p:ph type="sldNum" sz="quarter" idx="12"/>
          </p:nvPr>
        </p:nvSpPr>
        <p:spPr>
          <a:ln/>
        </p:spPr>
        <p:txBody>
          <a:bodyPr/>
          <a:lstStyle>
            <a:lvl1pPr>
              <a:defRPr/>
            </a:lvl1pPr>
          </a:lstStyle>
          <a:p>
            <a:pPr>
              <a:defRPr/>
            </a:pPr>
            <a:fld id="{C7383E19-1C99-400C-B99D-635551EE6DA7}" type="slidenum">
              <a:rPr lang="zh-CN" altLang="en-US"/>
              <a:pPr>
                <a:defRPr/>
              </a:pPr>
              <a:t>‹#›</a:t>
            </a:fld>
            <a:endParaRPr lang="zh-CN" altLang="en-US"/>
          </a:p>
        </p:txBody>
      </p:sp>
    </p:spTree>
    <p:extLst>
      <p:ext uri="{BB962C8B-B14F-4D97-AF65-F5344CB8AC3E}">
        <p14:creationId xmlns:p14="http://schemas.microsoft.com/office/powerpoint/2010/main" val="3509346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p>
        </p:txBody>
      </p:sp>
      <p:sp>
        <p:nvSpPr>
          <p:cNvPr id="3" name="页脚占位符 1028"/>
          <p:cNvSpPr>
            <a:spLocks noGrp="1"/>
          </p:cNvSpPr>
          <p:nvPr>
            <p:ph type="ftr" sz="quarter" idx="11"/>
          </p:nvPr>
        </p:nvSpPr>
        <p:spPr>
          <a:ln/>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ln/>
        </p:spPr>
        <p:txBody>
          <a:bodyPr/>
          <a:lstStyle>
            <a:lvl1pPr>
              <a:defRPr/>
            </a:lvl1pPr>
          </a:lstStyle>
          <a:p>
            <a:pPr>
              <a:defRPr/>
            </a:pPr>
            <a:fld id="{BA04EF59-EAE2-4D5D-8CD9-F2B633DA09A2}" type="slidenum">
              <a:rPr lang="zh-CN" altLang="en-US"/>
              <a:pPr>
                <a:defRPr/>
              </a:pPr>
              <a:t>‹#›</a:t>
            </a:fld>
            <a:endParaRPr lang="zh-CN" altLang="en-US"/>
          </a:p>
        </p:txBody>
      </p:sp>
    </p:spTree>
    <p:extLst>
      <p:ext uri="{BB962C8B-B14F-4D97-AF65-F5344CB8AC3E}">
        <p14:creationId xmlns:p14="http://schemas.microsoft.com/office/powerpoint/2010/main" val="1503340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3183DD9B-8589-4978-A478-D1B2EDC54AD4}" type="slidenum">
              <a:rPr lang="zh-CN" altLang="en-US"/>
              <a:pPr>
                <a:defRPr/>
              </a:pPr>
              <a:t>‹#›</a:t>
            </a:fld>
            <a:endParaRPr lang="zh-CN" altLang="en-US"/>
          </a:p>
        </p:txBody>
      </p:sp>
    </p:spTree>
    <p:extLst>
      <p:ext uri="{BB962C8B-B14F-4D97-AF65-F5344CB8AC3E}">
        <p14:creationId xmlns:p14="http://schemas.microsoft.com/office/powerpoint/2010/main" val="3171067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8D3CDBEA-199E-45E4-B74E-F6CE60233D2B}" type="slidenum">
              <a:rPr lang="zh-CN" altLang="en-US"/>
              <a:pPr>
                <a:defRPr/>
              </a:pPr>
              <a:t>‹#›</a:t>
            </a:fld>
            <a:endParaRPr lang="zh-CN" altLang="en-US"/>
          </a:p>
        </p:txBody>
      </p:sp>
    </p:spTree>
    <p:extLst>
      <p:ext uri="{BB962C8B-B14F-4D97-AF65-F5344CB8AC3E}">
        <p14:creationId xmlns:p14="http://schemas.microsoft.com/office/powerpoint/2010/main" val="339218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E8B1A68A-CEDB-40F3-8EE4-CFE3C6514BAE}" type="slidenum">
              <a:rPr lang="zh-CN" altLang="en-US"/>
              <a:pPr>
                <a:defRPr/>
              </a:pPr>
              <a:t>‹#›</a:t>
            </a:fld>
            <a:endParaRPr lang="zh-CN" altLang="en-US"/>
          </a:p>
        </p:txBody>
      </p:sp>
    </p:spTree>
    <p:extLst>
      <p:ext uri="{BB962C8B-B14F-4D97-AF65-F5344CB8AC3E}">
        <p14:creationId xmlns:p14="http://schemas.microsoft.com/office/powerpoint/2010/main" val="296698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5760FBC1-B867-43B0-9480-B98595F0A1FC}" type="slidenum">
              <a:rPr lang="zh-CN" altLang="en-US"/>
              <a:pPr>
                <a:defRPr/>
              </a:pPr>
              <a:t>‹#›</a:t>
            </a:fld>
            <a:endParaRPr lang="zh-CN" altLang="en-US"/>
          </a:p>
        </p:txBody>
      </p:sp>
    </p:spTree>
    <p:extLst>
      <p:ext uri="{BB962C8B-B14F-4D97-AF65-F5344CB8AC3E}">
        <p14:creationId xmlns:p14="http://schemas.microsoft.com/office/powerpoint/2010/main" val="4134008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BE34B6E1-CEC6-4D32-95E2-6CF4C04C6C8C}" type="slidenum">
              <a:rPr lang="zh-CN" altLang="en-US"/>
              <a:pPr>
                <a:defRPr/>
              </a:pPr>
              <a:t>‹#›</a:t>
            </a:fld>
            <a:endParaRPr lang="zh-CN" altLang="en-US"/>
          </a:p>
        </p:txBody>
      </p:sp>
    </p:spTree>
    <p:extLst>
      <p:ext uri="{BB962C8B-B14F-4D97-AF65-F5344CB8AC3E}">
        <p14:creationId xmlns:p14="http://schemas.microsoft.com/office/powerpoint/2010/main" val="295579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396D1508-FBBB-4EA1-AF8F-46E463895C1D}" type="slidenum">
              <a:rPr lang="zh-CN" altLang="en-US"/>
              <a:pPr>
                <a:defRPr/>
              </a:pPr>
              <a:t>‹#›</a:t>
            </a:fld>
            <a:endParaRPr lang="zh-CN" altLang="en-US"/>
          </a:p>
        </p:txBody>
      </p:sp>
    </p:spTree>
    <p:extLst>
      <p:ext uri="{BB962C8B-B14F-4D97-AF65-F5344CB8AC3E}">
        <p14:creationId xmlns:p14="http://schemas.microsoft.com/office/powerpoint/2010/main" val="12786771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5DD7485C-2354-471A-A27C-F5E22F241B93}" type="slidenum">
              <a:rPr lang="zh-CN" altLang="en-US"/>
              <a:pPr>
                <a:defRPr/>
              </a:pPr>
              <a:t>‹#›</a:t>
            </a:fld>
            <a:endParaRPr lang="zh-CN" altLang="en-US"/>
          </a:p>
        </p:txBody>
      </p:sp>
    </p:spTree>
    <p:extLst>
      <p:ext uri="{BB962C8B-B14F-4D97-AF65-F5344CB8AC3E}">
        <p14:creationId xmlns:p14="http://schemas.microsoft.com/office/powerpoint/2010/main" val="2645842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C0E80B1A-5868-46E7-9303-F00570C3DFDE}" type="slidenum">
              <a:rPr lang="zh-CN" altLang="en-US"/>
              <a:pPr>
                <a:defRPr/>
              </a:pPr>
              <a:t>‹#›</a:t>
            </a:fld>
            <a:endParaRPr lang="zh-CN" altLang="en-US"/>
          </a:p>
        </p:txBody>
      </p:sp>
    </p:spTree>
    <p:extLst>
      <p:ext uri="{BB962C8B-B14F-4D97-AF65-F5344CB8AC3E}">
        <p14:creationId xmlns:p14="http://schemas.microsoft.com/office/powerpoint/2010/main" val="2715685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p>
        </p:txBody>
      </p:sp>
      <p:sp>
        <p:nvSpPr>
          <p:cNvPr id="8" name="页脚占位符 1028"/>
          <p:cNvSpPr>
            <a:spLocks noGrp="1"/>
          </p:cNvSpPr>
          <p:nvPr>
            <p:ph type="ftr" sz="quarter" idx="11"/>
          </p:nvPr>
        </p:nvSpPr>
        <p:spPr>
          <a:ln/>
        </p:spPr>
        <p:txBody>
          <a:bodyPr/>
          <a:lstStyle>
            <a:lvl1pPr>
              <a:defRPr/>
            </a:lvl1pPr>
          </a:lstStyle>
          <a:p>
            <a:pPr>
              <a:defRPr/>
            </a:pPr>
            <a:endParaRPr lang="zh-CN" altLang="en-US"/>
          </a:p>
        </p:txBody>
      </p:sp>
      <p:sp>
        <p:nvSpPr>
          <p:cNvPr id="9" name="灯片编号占位符 1029"/>
          <p:cNvSpPr>
            <a:spLocks noGrp="1"/>
          </p:cNvSpPr>
          <p:nvPr>
            <p:ph type="sldNum" sz="quarter" idx="12"/>
          </p:nvPr>
        </p:nvSpPr>
        <p:spPr>
          <a:ln/>
        </p:spPr>
        <p:txBody>
          <a:bodyPr/>
          <a:lstStyle>
            <a:lvl1pPr>
              <a:defRPr/>
            </a:lvl1pPr>
          </a:lstStyle>
          <a:p>
            <a:pPr>
              <a:defRPr/>
            </a:pPr>
            <a:fld id="{FE8A7C6F-9A7E-411B-B69F-4FAAA25FCDA1}" type="slidenum">
              <a:rPr lang="zh-CN" altLang="en-US"/>
              <a:pPr>
                <a:defRPr/>
              </a:pPr>
              <a:t>‹#›</a:t>
            </a:fld>
            <a:endParaRPr lang="zh-CN" altLang="en-US"/>
          </a:p>
        </p:txBody>
      </p:sp>
    </p:spTree>
    <p:extLst>
      <p:ext uri="{BB962C8B-B14F-4D97-AF65-F5344CB8AC3E}">
        <p14:creationId xmlns:p14="http://schemas.microsoft.com/office/powerpoint/2010/main" val="3525686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p>
        </p:txBody>
      </p:sp>
      <p:sp>
        <p:nvSpPr>
          <p:cNvPr id="4" name="页脚占位符 1028"/>
          <p:cNvSpPr>
            <a:spLocks noGrp="1"/>
          </p:cNvSpPr>
          <p:nvPr>
            <p:ph type="ftr" sz="quarter" idx="11"/>
          </p:nvPr>
        </p:nvSpPr>
        <p:spPr>
          <a:ln/>
        </p:spPr>
        <p:txBody>
          <a:bodyPr/>
          <a:lstStyle>
            <a:lvl1pPr>
              <a:defRPr/>
            </a:lvl1pPr>
          </a:lstStyle>
          <a:p>
            <a:pPr>
              <a:defRPr/>
            </a:pPr>
            <a:endParaRPr lang="zh-CN" altLang="en-US"/>
          </a:p>
        </p:txBody>
      </p:sp>
      <p:sp>
        <p:nvSpPr>
          <p:cNvPr id="5" name="灯片编号占位符 1029"/>
          <p:cNvSpPr>
            <a:spLocks noGrp="1"/>
          </p:cNvSpPr>
          <p:nvPr>
            <p:ph type="sldNum" sz="quarter" idx="12"/>
          </p:nvPr>
        </p:nvSpPr>
        <p:spPr>
          <a:ln/>
        </p:spPr>
        <p:txBody>
          <a:bodyPr/>
          <a:lstStyle>
            <a:lvl1pPr>
              <a:defRPr/>
            </a:lvl1pPr>
          </a:lstStyle>
          <a:p>
            <a:pPr>
              <a:defRPr/>
            </a:pPr>
            <a:fld id="{0ED82C0F-08BF-4A13-9B33-B29204856B86}" type="slidenum">
              <a:rPr lang="zh-CN" altLang="en-US"/>
              <a:pPr>
                <a:defRPr/>
              </a:pPr>
              <a:t>‹#›</a:t>
            </a:fld>
            <a:endParaRPr lang="zh-CN" altLang="en-US"/>
          </a:p>
        </p:txBody>
      </p:sp>
    </p:spTree>
    <p:extLst>
      <p:ext uri="{BB962C8B-B14F-4D97-AF65-F5344CB8AC3E}">
        <p14:creationId xmlns:p14="http://schemas.microsoft.com/office/powerpoint/2010/main" val="39790065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p>
        </p:txBody>
      </p:sp>
      <p:sp>
        <p:nvSpPr>
          <p:cNvPr id="3" name="页脚占位符 1028"/>
          <p:cNvSpPr>
            <a:spLocks noGrp="1"/>
          </p:cNvSpPr>
          <p:nvPr>
            <p:ph type="ftr" sz="quarter" idx="11"/>
          </p:nvPr>
        </p:nvSpPr>
        <p:spPr>
          <a:ln/>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ln/>
        </p:spPr>
        <p:txBody>
          <a:bodyPr/>
          <a:lstStyle>
            <a:lvl1pPr>
              <a:defRPr/>
            </a:lvl1pPr>
          </a:lstStyle>
          <a:p>
            <a:pPr>
              <a:defRPr/>
            </a:pPr>
            <a:fld id="{FADC1BDB-28DF-483B-BF26-9B215C21D555}" type="slidenum">
              <a:rPr lang="zh-CN" altLang="en-US"/>
              <a:pPr>
                <a:defRPr/>
              </a:pPr>
              <a:t>‹#›</a:t>
            </a:fld>
            <a:endParaRPr lang="zh-CN" altLang="en-US"/>
          </a:p>
        </p:txBody>
      </p:sp>
    </p:spTree>
    <p:extLst>
      <p:ext uri="{BB962C8B-B14F-4D97-AF65-F5344CB8AC3E}">
        <p14:creationId xmlns:p14="http://schemas.microsoft.com/office/powerpoint/2010/main" val="3690739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25A58F01-C345-4C16-882D-A7AC1F2A4A78}" type="slidenum">
              <a:rPr lang="zh-CN" altLang="en-US"/>
              <a:pPr>
                <a:defRPr/>
              </a:pPr>
              <a:t>‹#›</a:t>
            </a:fld>
            <a:endParaRPr lang="zh-CN" altLang="en-US"/>
          </a:p>
        </p:txBody>
      </p:sp>
    </p:spTree>
    <p:extLst>
      <p:ext uri="{BB962C8B-B14F-4D97-AF65-F5344CB8AC3E}">
        <p14:creationId xmlns:p14="http://schemas.microsoft.com/office/powerpoint/2010/main" val="1446478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D64DCAA8-5E21-4DC7-ACE1-6BF5B7AB0278}" type="slidenum">
              <a:rPr lang="zh-CN" altLang="en-US"/>
              <a:pPr>
                <a:defRPr/>
              </a:pPr>
              <a:t>‹#›</a:t>
            </a:fld>
            <a:endParaRPr lang="zh-CN" altLang="en-US"/>
          </a:p>
        </p:txBody>
      </p:sp>
    </p:spTree>
    <p:extLst>
      <p:ext uri="{BB962C8B-B14F-4D97-AF65-F5344CB8AC3E}">
        <p14:creationId xmlns:p14="http://schemas.microsoft.com/office/powerpoint/2010/main" val="1000585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02174417-1A1E-4326-9162-3C78C505A1B3}" type="slidenum">
              <a:rPr lang="zh-CN" altLang="en-US"/>
              <a:pPr>
                <a:defRPr/>
              </a:pPr>
              <a:t>‹#›</a:t>
            </a:fld>
            <a:endParaRPr lang="zh-CN" altLang="en-US"/>
          </a:p>
        </p:txBody>
      </p:sp>
    </p:spTree>
    <p:extLst>
      <p:ext uri="{BB962C8B-B14F-4D97-AF65-F5344CB8AC3E}">
        <p14:creationId xmlns:p14="http://schemas.microsoft.com/office/powerpoint/2010/main" val="1881284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5D8BC1AC-2A88-4E61-B128-8A351D2733D2}" type="slidenum">
              <a:rPr lang="zh-CN" altLang="en-US"/>
              <a:pPr>
                <a:defRPr/>
              </a:pPr>
              <a:t>‹#›</a:t>
            </a:fld>
            <a:endParaRPr lang="zh-CN" altLang="en-US"/>
          </a:p>
        </p:txBody>
      </p:sp>
    </p:spTree>
    <p:extLst>
      <p:ext uri="{BB962C8B-B14F-4D97-AF65-F5344CB8AC3E}">
        <p14:creationId xmlns:p14="http://schemas.microsoft.com/office/powerpoint/2010/main" val="16323201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E98483AA-83BC-40EA-8232-BC75D59CEB5C}" type="slidenum">
              <a:rPr lang="zh-CN" altLang="en-US"/>
              <a:pPr>
                <a:defRPr/>
              </a:pPr>
              <a:t>‹#›</a:t>
            </a:fld>
            <a:endParaRPr lang="zh-CN" altLang="en-US"/>
          </a:p>
        </p:txBody>
      </p:sp>
    </p:spTree>
    <p:extLst>
      <p:ext uri="{BB962C8B-B14F-4D97-AF65-F5344CB8AC3E}">
        <p14:creationId xmlns:p14="http://schemas.microsoft.com/office/powerpoint/2010/main" val="7271634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1BBDBD89-A319-42D8-BFF4-01C42126163D}" type="slidenum">
              <a:rPr lang="zh-CN" altLang="en-US"/>
              <a:pPr>
                <a:defRPr/>
              </a:pPr>
              <a:t>‹#›</a:t>
            </a:fld>
            <a:endParaRPr lang="zh-CN" altLang="en-US"/>
          </a:p>
        </p:txBody>
      </p:sp>
    </p:spTree>
    <p:extLst>
      <p:ext uri="{BB962C8B-B14F-4D97-AF65-F5344CB8AC3E}">
        <p14:creationId xmlns:p14="http://schemas.microsoft.com/office/powerpoint/2010/main" val="19588406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6FBDE4E9-1213-479F-BF0F-21665D7DC6D0}" type="slidenum">
              <a:rPr lang="zh-CN" altLang="en-US"/>
              <a:pPr>
                <a:defRPr/>
              </a:pPr>
              <a:t>‹#›</a:t>
            </a:fld>
            <a:endParaRPr lang="zh-CN" altLang="en-US"/>
          </a:p>
        </p:txBody>
      </p:sp>
    </p:spTree>
    <p:extLst>
      <p:ext uri="{BB962C8B-B14F-4D97-AF65-F5344CB8AC3E}">
        <p14:creationId xmlns:p14="http://schemas.microsoft.com/office/powerpoint/2010/main" val="2002256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2398B2BD-58E2-49C7-9B04-23BB515FD603}" type="slidenum">
              <a:rPr lang="zh-CN" altLang="en-US"/>
              <a:pPr>
                <a:defRPr/>
              </a:pPr>
              <a:t>‹#›</a:t>
            </a:fld>
            <a:endParaRPr lang="zh-CN" altLang="en-US"/>
          </a:p>
        </p:txBody>
      </p:sp>
    </p:spTree>
    <p:extLst>
      <p:ext uri="{BB962C8B-B14F-4D97-AF65-F5344CB8AC3E}">
        <p14:creationId xmlns:p14="http://schemas.microsoft.com/office/powerpoint/2010/main" val="3572115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p>
        </p:txBody>
      </p:sp>
      <p:sp>
        <p:nvSpPr>
          <p:cNvPr id="8" name="页脚占位符 1028"/>
          <p:cNvSpPr>
            <a:spLocks noGrp="1"/>
          </p:cNvSpPr>
          <p:nvPr>
            <p:ph type="ftr" sz="quarter" idx="11"/>
          </p:nvPr>
        </p:nvSpPr>
        <p:spPr>
          <a:ln/>
        </p:spPr>
        <p:txBody>
          <a:bodyPr/>
          <a:lstStyle>
            <a:lvl1pPr>
              <a:defRPr/>
            </a:lvl1pPr>
          </a:lstStyle>
          <a:p>
            <a:pPr>
              <a:defRPr/>
            </a:pPr>
            <a:endParaRPr lang="zh-CN" altLang="en-US"/>
          </a:p>
        </p:txBody>
      </p:sp>
      <p:sp>
        <p:nvSpPr>
          <p:cNvPr id="9" name="灯片编号占位符 1029"/>
          <p:cNvSpPr>
            <a:spLocks noGrp="1"/>
          </p:cNvSpPr>
          <p:nvPr>
            <p:ph type="sldNum" sz="quarter" idx="12"/>
          </p:nvPr>
        </p:nvSpPr>
        <p:spPr>
          <a:ln/>
        </p:spPr>
        <p:txBody>
          <a:bodyPr/>
          <a:lstStyle>
            <a:lvl1pPr>
              <a:defRPr/>
            </a:lvl1pPr>
          </a:lstStyle>
          <a:p>
            <a:pPr>
              <a:defRPr/>
            </a:pPr>
            <a:fld id="{A7BD0DC7-5EDF-4E63-B82C-8297C5B10A39}" type="slidenum">
              <a:rPr lang="zh-CN" altLang="en-US"/>
              <a:pPr>
                <a:defRPr/>
              </a:pPr>
              <a:t>‹#›</a:t>
            </a:fld>
            <a:endParaRPr lang="zh-CN" altLang="en-US"/>
          </a:p>
        </p:txBody>
      </p:sp>
    </p:spTree>
    <p:extLst>
      <p:ext uri="{BB962C8B-B14F-4D97-AF65-F5344CB8AC3E}">
        <p14:creationId xmlns:p14="http://schemas.microsoft.com/office/powerpoint/2010/main" val="32166168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p>
        </p:txBody>
      </p:sp>
      <p:sp>
        <p:nvSpPr>
          <p:cNvPr id="4" name="页脚占位符 1028"/>
          <p:cNvSpPr>
            <a:spLocks noGrp="1"/>
          </p:cNvSpPr>
          <p:nvPr>
            <p:ph type="ftr" sz="quarter" idx="11"/>
          </p:nvPr>
        </p:nvSpPr>
        <p:spPr>
          <a:ln/>
        </p:spPr>
        <p:txBody>
          <a:bodyPr/>
          <a:lstStyle>
            <a:lvl1pPr>
              <a:defRPr/>
            </a:lvl1pPr>
          </a:lstStyle>
          <a:p>
            <a:pPr>
              <a:defRPr/>
            </a:pPr>
            <a:endParaRPr lang="zh-CN" altLang="en-US"/>
          </a:p>
        </p:txBody>
      </p:sp>
      <p:sp>
        <p:nvSpPr>
          <p:cNvPr id="5" name="灯片编号占位符 1029"/>
          <p:cNvSpPr>
            <a:spLocks noGrp="1"/>
          </p:cNvSpPr>
          <p:nvPr>
            <p:ph type="sldNum" sz="quarter" idx="12"/>
          </p:nvPr>
        </p:nvSpPr>
        <p:spPr>
          <a:ln/>
        </p:spPr>
        <p:txBody>
          <a:bodyPr/>
          <a:lstStyle>
            <a:lvl1pPr>
              <a:defRPr/>
            </a:lvl1pPr>
          </a:lstStyle>
          <a:p>
            <a:pPr>
              <a:defRPr/>
            </a:pPr>
            <a:fld id="{CED0F940-923C-4447-B978-3C2DE6AF1CBA}" type="slidenum">
              <a:rPr lang="zh-CN" altLang="en-US"/>
              <a:pPr>
                <a:defRPr/>
              </a:pPr>
              <a:t>‹#›</a:t>
            </a:fld>
            <a:endParaRPr lang="zh-CN" altLang="en-US"/>
          </a:p>
        </p:txBody>
      </p:sp>
    </p:spTree>
    <p:extLst>
      <p:ext uri="{BB962C8B-B14F-4D97-AF65-F5344CB8AC3E}">
        <p14:creationId xmlns:p14="http://schemas.microsoft.com/office/powerpoint/2010/main" val="1320438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p>
        </p:txBody>
      </p:sp>
      <p:sp>
        <p:nvSpPr>
          <p:cNvPr id="3" name="页脚占位符 1028"/>
          <p:cNvSpPr>
            <a:spLocks noGrp="1"/>
          </p:cNvSpPr>
          <p:nvPr>
            <p:ph type="ftr" sz="quarter" idx="11"/>
          </p:nvPr>
        </p:nvSpPr>
        <p:spPr>
          <a:ln/>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ln/>
        </p:spPr>
        <p:txBody>
          <a:bodyPr/>
          <a:lstStyle>
            <a:lvl1pPr>
              <a:defRPr/>
            </a:lvl1pPr>
          </a:lstStyle>
          <a:p>
            <a:pPr>
              <a:defRPr/>
            </a:pPr>
            <a:fld id="{E2FF34E0-08AD-49E3-B52E-36B75B751F5B}" type="slidenum">
              <a:rPr lang="zh-CN" altLang="en-US"/>
              <a:pPr>
                <a:defRPr/>
              </a:pPr>
              <a:t>‹#›</a:t>
            </a:fld>
            <a:endParaRPr lang="zh-CN" altLang="en-US"/>
          </a:p>
        </p:txBody>
      </p:sp>
    </p:spTree>
    <p:extLst>
      <p:ext uri="{BB962C8B-B14F-4D97-AF65-F5344CB8AC3E}">
        <p14:creationId xmlns:p14="http://schemas.microsoft.com/office/powerpoint/2010/main" val="38777151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EFA31E86-C352-4C58-AD18-8B372777533D}" type="slidenum">
              <a:rPr lang="zh-CN" altLang="en-US"/>
              <a:pPr>
                <a:defRPr/>
              </a:pPr>
              <a:t>‹#›</a:t>
            </a:fld>
            <a:endParaRPr lang="zh-CN" altLang="en-US"/>
          </a:p>
        </p:txBody>
      </p:sp>
    </p:spTree>
    <p:extLst>
      <p:ext uri="{BB962C8B-B14F-4D97-AF65-F5344CB8AC3E}">
        <p14:creationId xmlns:p14="http://schemas.microsoft.com/office/powerpoint/2010/main" val="266177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AB4B6ED5-2068-42FE-BCF8-6C8F402CCD43}" type="slidenum">
              <a:rPr lang="zh-CN" altLang="en-US"/>
              <a:pPr>
                <a:defRPr/>
              </a:pPr>
              <a:t>‹#›</a:t>
            </a:fld>
            <a:endParaRPr lang="zh-CN" altLang="en-US"/>
          </a:p>
        </p:txBody>
      </p:sp>
    </p:spTree>
    <p:extLst>
      <p:ext uri="{BB962C8B-B14F-4D97-AF65-F5344CB8AC3E}">
        <p14:creationId xmlns:p14="http://schemas.microsoft.com/office/powerpoint/2010/main" val="36861112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861B723D-E153-4B05-9058-190DE7072803}" type="slidenum">
              <a:rPr lang="zh-CN" altLang="en-US"/>
              <a:pPr>
                <a:defRPr/>
              </a:pPr>
              <a:t>‹#›</a:t>
            </a:fld>
            <a:endParaRPr lang="zh-CN" altLang="en-US"/>
          </a:p>
        </p:txBody>
      </p:sp>
    </p:spTree>
    <p:extLst>
      <p:ext uri="{BB962C8B-B14F-4D97-AF65-F5344CB8AC3E}">
        <p14:creationId xmlns:p14="http://schemas.microsoft.com/office/powerpoint/2010/main" val="36806529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27636275-A51F-4A35-892A-8B382CC18A66}" type="slidenum">
              <a:rPr lang="zh-CN" altLang="en-US"/>
              <a:pPr>
                <a:defRPr/>
              </a:pPr>
              <a:t>‹#›</a:t>
            </a:fld>
            <a:endParaRPr lang="zh-CN" altLang="en-US"/>
          </a:p>
        </p:txBody>
      </p:sp>
    </p:spTree>
    <p:extLst>
      <p:ext uri="{BB962C8B-B14F-4D97-AF65-F5344CB8AC3E}">
        <p14:creationId xmlns:p14="http://schemas.microsoft.com/office/powerpoint/2010/main" val="30298491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7A3CCA3C-4F89-4BE6-B02C-AD9FC079A0D3}" type="slidenum">
              <a:rPr lang="zh-CN" altLang="en-US"/>
              <a:pPr>
                <a:defRPr/>
              </a:pPr>
              <a:t>‹#›</a:t>
            </a:fld>
            <a:endParaRPr lang="zh-CN" altLang="en-US"/>
          </a:p>
        </p:txBody>
      </p:sp>
    </p:spTree>
    <p:extLst>
      <p:ext uri="{BB962C8B-B14F-4D97-AF65-F5344CB8AC3E}">
        <p14:creationId xmlns:p14="http://schemas.microsoft.com/office/powerpoint/2010/main" val="28885431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450F54B7-104A-4B59-A650-BFBDEB12342F}" type="slidenum">
              <a:rPr lang="zh-CN" altLang="en-US"/>
              <a:pPr>
                <a:defRPr/>
              </a:pPr>
              <a:t>‹#›</a:t>
            </a:fld>
            <a:endParaRPr lang="zh-CN" altLang="en-US"/>
          </a:p>
        </p:txBody>
      </p:sp>
    </p:spTree>
    <p:extLst>
      <p:ext uri="{BB962C8B-B14F-4D97-AF65-F5344CB8AC3E}">
        <p14:creationId xmlns:p14="http://schemas.microsoft.com/office/powerpoint/2010/main" val="562123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E4ED5722-5CB4-496C-AF01-C7148B48DDA0}" type="slidenum">
              <a:rPr lang="zh-CN" altLang="en-US"/>
              <a:pPr>
                <a:defRPr/>
              </a:pPr>
              <a:t>‹#›</a:t>
            </a:fld>
            <a:endParaRPr lang="zh-CN" altLang="en-US"/>
          </a:p>
        </p:txBody>
      </p:sp>
    </p:spTree>
    <p:extLst>
      <p:ext uri="{BB962C8B-B14F-4D97-AF65-F5344CB8AC3E}">
        <p14:creationId xmlns:p14="http://schemas.microsoft.com/office/powerpoint/2010/main" val="16231064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C67BE048-1544-4A97-86FE-F1588465E08D}" type="slidenum">
              <a:rPr lang="zh-CN" altLang="en-US"/>
              <a:pPr>
                <a:defRPr/>
              </a:pPr>
              <a:t>‹#›</a:t>
            </a:fld>
            <a:endParaRPr lang="zh-CN" altLang="en-US"/>
          </a:p>
        </p:txBody>
      </p:sp>
    </p:spTree>
    <p:extLst>
      <p:ext uri="{BB962C8B-B14F-4D97-AF65-F5344CB8AC3E}">
        <p14:creationId xmlns:p14="http://schemas.microsoft.com/office/powerpoint/2010/main" val="18535067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p>
        </p:txBody>
      </p:sp>
      <p:sp>
        <p:nvSpPr>
          <p:cNvPr id="8" name="页脚占位符 1028"/>
          <p:cNvSpPr>
            <a:spLocks noGrp="1"/>
          </p:cNvSpPr>
          <p:nvPr>
            <p:ph type="ftr" sz="quarter" idx="11"/>
          </p:nvPr>
        </p:nvSpPr>
        <p:spPr>
          <a:ln/>
        </p:spPr>
        <p:txBody>
          <a:bodyPr/>
          <a:lstStyle>
            <a:lvl1pPr>
              <a:defRPr/>
            </a:lvl1pPr>
          </a:lstStyle>
          <a:p>
            <a:pPr>
              <a:defRPr/>
            </a:pPr>
            <a:endParaRPr lang="zh-CN" altLang="en-US"/>
          </a:p>
        </p:txBody>
      </p:sp>
      <p:sp>
        <p:nvSpPr>
          <p:cNvPr id="9" name="灯片编号占位符 1029"/>
          <p:cNvSpPr>
            <a:spLocks noGrp="1"/>
          </p:cNvSpPr>
          <p:nvPr>
            <p:ph type="sldNum" sz="quarter" idx="12"/>
          </p:nvPr>
        </p:nvSpPr>
        <p:spPr>
          <a:ln/>
        </p:spPr>
        <p:txBody>
          <a:bodyPr/>
          <a:lstStyle>
            <a:lvl1pPr>
              <a:defRPr/>
            </a:lvl1pPr>
          </a:lstStyle>
          <a:p>
            <a:pPr>
              <a:defRPr/>
            </a:pPr>
            <a:fld id="{F80031F4-E2D9-4C68-943D-A7AE4C6FDEBB}" type="slidenum">
              <a:rPr lang="zh-CN" altLang="en-US"/>
              <a:pPr>
                <a:defRPr/>
              </a:pPr>
              <a:t>‹#›</a:t>
            </a:fld>
            <a:endParaRPr lang="zh-CN" altLang="en-US"/>
          </a:p>
        </p:txBody>
      </p:sp>
    </p:spTree>
    <p:extLst>
      <p:ext uri="{BB962C8B-B14F-4D97-AF65-F5344CB8AC3E}">
        <p14:creationId xmlns:p14="http://schemas.microsoft.com/office/powerpoint/2010/main" val="40840032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p>
        </p:txBody>
      </p:sp>
      <p:sp>
        <p:nvSpPr>
          <p:cNvPr id="4" name="页脚占位符 1028"/>
          <p:cNvSpPr>
            <a:spLocks noGrp="1"/>
          </p:cNvSpPr>
          <p:nvPr>
            <p:ph type="ftr" sz="quarter" idx="11"/>
          </p:nvPr>
        </p:nvSpPr>
        <p:spPr>
          <a:ln/>
        </p:spPr>
        <p:txBody>
          <a:bodyPr/>
          <a:lstStyle>
            <a:lvl1pPr>
              <a:defRPr/>
            </a:lvl1pPr>
          </a:lstStyle>
          <a:p>
            <a:pPr>
              <a:defRPr/>
            </a:pPr>
            <a:endParaRPr lang="zh-CN" altLang="en-US"/>
          </a:p>
        </p:txBody>
      </p:sp>
      <p:sp>
        <p:nvSpPr>
          <p:cNvPr id="5" name="灯片编号占位符 1029"/>
          <p:cNvSpPr>
            <a:spLocks noGrp="1"/>
          </p:cNvSpPr>
          <p:nvPr>
            <p:ph type="sldNum" sz="quarter" idx="12"/>
          </p:nvPr>
        </p:nvSpPr>
        <p:spPr>
          <a:ln/>
        </p:spPr>
        <p:txBody>
          <a:bodyPr/>
          <a:lstStyle>
            <a:lvl1pPr>
              <a:defRPr/>
            </a:lvl1pPr>
          </a:lstStyle>
          <a:p>
            <a:pPr>
              <a:defRPr/>
            </a:pPr>
            <a:fld id="{49E29FB6-427C-4600-B317-A60BA3735BD1}" type="slidenum">
              <a:rPr lang="zh-CN" altLang="en-US"/>
              <a:pPr>
                <a:defRPr/>
              </a:pPr>
              <a:t>‹#›</a:t>
            </a:fld>
            <a:endParaRPr lang="zh-CN" altLang="en-US"/>
          </a:p>
        </p:txBody>
      </p:sp>
    </p:spTree>
    <p:extLst>
      <p:ext uri="{BB962C8B-B14F-4D97-AF65-F5344CB8AC3E}">
        <p14:creationId xmlns:p14="http://schemas.microsoft.com/office/powerpoint/2010/main" val="40011579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p>
        </p:txBody>
      </p:sp>
      <p:sp>
        <p:nvSpPr>
          <p:cNvPr id="3" name="页脚占位符 1028"/>
          <p:cNvSpPr>
            <a:spLocks noGrp="1"/>
          </p:cNvSpPr>
          <p:nvPr>
            <p:ph type="ftr" sz="quarter" idx="11"/>
          </p:nvPr>
        </p:nvSpPr>
        <p:spPr>
          <a:ln/>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ln/>
        </p:spPr>
        <p:txBody>
          <a:bodyPr/>
          <a:lstStyle>
            <a:lvl1pPr>
              <a:defRPr/>
            </a:lvl1pPr>
          </a:lstStyle>
          <a:p>
            <a:pPr>
              <a:defRPr/>
            </a:pPr>
            <a:fld id="{406F3EDA-E118-4C80-BF2D-62461EECED5E}" type="slidenum">
              <a:rPr lang="zh-CN" altLang="en-US"/>
              <a:pPr>
                <a:defRPr/>
              </a:pPr>
              <a:t>‹#›</a:t>
            </a:fld>
            <a:endParaRPr lang="zh-CN" altLang="en-US"/>
          </a:p>
        </p:txBody>
      </p:sp>
    </p:spTree>
    <p:extLst>
      <p:ext uri="{BB962C8B-B14F-4D97-AF65-F5344CB8AC3E}">
        <p14:creationId xmlns:p14="http://schemas.microsoft.com/office/powerpoint/2010/main" val="5699509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A07F52F1-D90E-4CD1-AAEE-8617EE2C18B0}" type="slidenum">
              <a:rPr lang="zh-CN" altLang="en-US"/>
              <a:pPr>
                <a:defRPr/>
              </a:pPr>
              <a:t>‹#›</a:t>
            </a:fld>
            <a:endParaRPr lang="zh-CN" altLang="en-US"/>
          </a:p>
        </p:txBody>
      </p:sp>
    </p:spTree>
    <p:extLst>
      <p:ext uri="{BB962C8B-B14F-4D97-AF65-F5344CB8AC3E}">
        <p14:creationId xmlns:p14="http://schemas.microsoft.com/office/powerpoint/2010/main" val="22450171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C3EB968B-E53F-4783-8CE6-013B1995604D}" type="slidenum">
              <a:rPr lang="zh-CN" altLang="en-US"/>
              <a:pPr>
                <a:defRPr/>
              </a:pPr>
              <a:t>‹#›</a:t>
            </a:fld>
            <a:endParaRPr lang="zh-CN" altLang="en-US"/>
          </a:p>
        </p:txBody>
      </p:sp>
    </p:spTree>
    <p:extLst>
      <p:ext uri="{BB962C8B-B14F-4D97-AF65-F5344CB8AC3E}">
        <p14:creationId xmlns:p14="http://schemas.microsoft.com/office/powerpoint/2010/main" val="3999812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C50A9446-EF2E-45FD-B0FD-E714306A4B55}" type="slidenum">
              <a:rPr lang="zh-CN" altLang="en-US"/>
              <a:pPr>
                <a:defRPr/>
              </a:pPr>
              <a:t>‹#›</a:t>
            </a:fld>
            <a:endParaRPr lang="zh-CN" altLang="en-US"/>
          </a:p>
        </p:txBody>
      </p:sp>
    </p:spTree>
    <p:extLst>
      <p:ext uri="{BB962C8B-B14F-4D97-AF65-F5344CB8AC3E}">
        <p14:creationId xmlns:p14="http://schemas.microsoft.com/office/powerpoint/2010/main" val="35095548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DCE5E912-55FD-406C-AE38-0DF68DF3D275}" type="slidenum">
              <a:rPr lang="zh-CN" altLang="en-US"/>
              <a:pPr>
                <a:defRPr/>
              </a:pPr>
              <a:t>‹#›</a:t>
            </a:fld>
            <a:endParaRPr lang="zh-CN" altLang="en-US"/>
          </a:p>
        </p:txBody>
      </p:sp>
    </p:spTree>
    <p:extLst>
      <p:ext uri="{BB962C8B-B14F-4D97-AF65-F5344CB8AC3E}">
        <p14:creationId xmlns:p14="http://schemas.microsoft.com/office/powerpoint/2010/main" val="17351600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EF5A85F7-DF5B-4B19-BE97-450BCE877E4C}" type="slidenum">
              <a:rPr lang="zh-CN" altLang="en-US"/>
              <a:pPr>
                <a:defRPr/>
              </a:pPr>
              <a:t>‹#›</a:t>
            </a:fld>
            <a:endParaRPr lang="zh-CN" altLang="en-US"/>
          </a:p>
        </p:txBody>
      </p:sp>
    </p:spTree>
    <p:extLst>
      <p:ext uri="{BB962C8B-B14F-4D97-AF65-F5344CB8AC3E}">
        <p14:creationId xmlns:p14="http://schemas.microsoft.com/office/powerpoint/2010/main" val="3826474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829AED16-FCE6-425A-A248-2BADB2376299}" type="slidenum">
              <a:rPr lang="zh-CN" altLang="en-US"/>
              <a:pPr>
                <a:defRPr/>
              </a:pPr>
              <a:t>‹#›</a:t>
            </a:fld>
            <a:endParaRPr lang="zh-CN" altLang="en-US"/>
          </a:p>
        </p:txBody>
      </p:sp>
    </p:spTree>
    <p:extLst>
      <p:ext uri="{BB962C8B-B14F-4D97-AF65-F5344CB8AC3E}">
        <p14:creationId xmlns:p14="http://schemas.microsoft.com/office/powerpoint/2010/main" val="1699904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343B3E61-F717-495C-B47F-B5F49F879015}" type="slidenum">
              <a:rPr lang="zh-CN" altLang="en-US"/>
              <a:pPr>
                <a:defRPr/>
              </a:pPr>
              <a:t>‹#›</a:t>
            </a:fld>
            <a:endParaRPr lang="zh-CN" altLang="en-US"/>
          </a:p>
        </p:txBody>
      </p:sp>
    </p:spTree>
    <p:extLst>
      <p:ext uri="{BB962C8B-B14F-4D97-AF65-F5344CB8AC3E}">
        <p14:creationId xmlns:p14="http://schemas.microsoft.com/office/powerpoint/2010/main" val="18097918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B3FFB1DB-611F-438E-9EB5-76369F54FD6C}" type="slidenum">
              <a:rPr lang="zh-CN" altLang="en-US"/>
              <a:pPr>
                <a:defRPr/>
              </a:pPr>
              <a:t>‹#›</a:t>
            </a:fld>
            <a:endParaRPr lang="zh-CN" altLang="en-US"/>
          </a:p>
        </p:txBody>
      </p:sp>
    </p:spTree>
    <p:extLst>
      <p:ext uri="{BB962C8B-B14F-4D97-AF65-F5344CB8AC3E}">
        <p14:creationId xmlns:p14="http://schemas.microsoft.com/office/powerpoint/2010/main" val="26811771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pPr>
              <a:defRPr/>
            </a:pPr>
            <a:endParaRPr lang="zh-CN" altLang="en-US"/>
          </a:p>
        </p:txBody>
      </p:sp>
      <p:sp>
        <p:nvSpPr>
          <p:cNvPr id="8" name="页脚占位符 1028"/>
          <p:cNvSpPr>
            <a:spLocks noGrp="1"/>
          </p:cNvSpPr>
          <p:nvPr>
            <p:ph type="ftr" sz="quarter" idx="11"/>
          </p:nvPr>
        </p:nvSpPr>
        <p:spPr>
          <a:ln/>
        </p:spPr>
        <p:txBody>
          <a:bodyPr/>
          <a:lstStyle>
            <a:lvl1pPr>
              <a:defRPr/>
            </a:lvl1pPr>
          </a:lstStyle>
          <a:p>
            <a:pPr>
              <a:defRPr/>
            </a:pPr>
            <a:endParaRPr lang="zh-CN" altLang="en-US"/>
          </a:p>
        </p:txBody>
      </p:sp>
      <p:sp>
        <p:nvSpPr>
          <p:cNvPr id="9" name="灯片编号占位符 1029"/>
          <p:cNvSpPr>
            <a:spLocks noGrp="1"/>
          </p:cNvSpPr>
          <p:nvPr>
            <p:ph type="sldNum" sz="quarter" idx="12"/>
          </p:nvPr>
        </p:nvSpPr>
        <p:spPr>
          <a:ln/>
        </p:spPr>
        <p:txBody>
          <a:bodyPr/>
          <a:lstStyle>
            <a:lvl1pPr>
              <a:defRPr/>
            </a:lvl1pPr>
          </a:lstStyle>
          <a:p>
            <a:pPr>
              <a:defRPr/>
            </a:pPr>
            <a:fld id="{302D7E3E-E200-4531-91D9-25DE3BB3562E}" type="slidenum">
              <a:rPr lang="zh-CN" altLang="en-US"/>
              <a:pPr>
                <a:defRPr/>
              </a:pPr>
              <a:t>‹#›</a:t>
            </a:fld>
            <a:endParaRPr lang="zh-CN" altLang="en-US"/>
          </a:p>
        </p:txBody>
      </p:sp>
    </p:spTree>
    <p:extLst>
      <p:ext uri="{BB962C8B-B14F-4D97-AF65-F5344CB8AC3E}">
        <p14:creationId xmlns:p14="http://schemas.microsoft.com/office/powerpoint/2010/main" val="92541370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pPr>
              <a:defRPr/>
            </a:pPr>
            <a:endParaRPr lang="zh-CN" altLang="en-US"/>
          </a:p>
        </p:txBody>
      </p:sp>
      <p:sp>
        <p:nvSpPr>
          <p:cNvPr id="4" name="页脚占位符 1028"/>
          <p:cNvSpPr>
            <a:spLocks noGrp="1"/>
          </p:cNvSpPr>
          <p:nvPr>
            <p:ph type="ftr" sz="quarter" idx="11"/>
          </p:nvPr>
        </p:nvSpPr>
        <p:spPr>
          <a:ln/>
        </p:spPr>
        <p:txBody>
          <a:bodyPr/>
          <a:lstStyle>
            <a:lvl1pPr>
              <a:defRPr/>
            </a:lvl1pPr>
          </a:lstStyle>
          <a:p>
            <a:pPr>
              <a:defRPr/>
            </a:pPr>
            <a:endParaRPr lang="zh-CN" altLang="en-US"/>
          </a:p>
        </p:txBody>
      </p:sp>
      <p:sp>
        <p:nvSpPr>
          <p:cNvPr id="5" name="灯片编号占位符 1029"/>
          <p:cNvSpPr>
            <a:spLocks noGrp="1"/>
          </p:cNvSpPr>
          <p:nvPr>
            <p:ph type="sldNum" sz="quarter" idx="12"/>
          </p:nvPr>
        </p:nvSpPr>
        <p:spPr>
          <a:ln/>
        </p:spPr>
        <p:txBody>
          <a:bodyPr/>
          <a:lstStyle>
            <a:lvl1pPr>
              <a:defRPr/>
            </a:lvl1pPr>
          </a:lstStyle>
          <a:p>
            <a:pPr>
              <a:defRPr/>
            </a:pPr>
            <a:fld id="{303FD7DA-1AB1-46EF-AED2-3C41A1162346}" type="slidenum">
              <a:rPr lang="zh-CN" altLang="en-US"/>
              <a:pPr>
                <a:defRPr/>
              </a:pPr>
              <a:t>‹#›</a:t>
            </a:fld>
            <a:endParaRPr lang="zh-CN" altLang="en-US"/>
          </a:p>
        </p:txBody>
      </p:sp>
    </p:spTree>
    <p:extLst>
      <p:ext uri="{BB962C8B-B14F-4D97-AF65-F5344CB8AC3E}">
        <p14:creationId xmlns:p14="http://schemas.microsoft.com/office/powerpoint/2010/main" val="27191120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pPr>
              <a:defRPr/>
            </a:pPr>
            <a:endParaRPr lang="zh-CN" altLang="en-US"/>
          </a:p>
        </p:txBody>
      </p:sp>
      <p:sp>
        <p:nvSpPr>
          <p:cNvPr id="3" name="页脚占位符 1028"/>
          <p:cNvSpPr>
            <a:spLocks noGrp="1"/>
          </p:cNvSpPr>
          <p:nvPr>
            <p:ph type="ftr" sz="quarter" idx="11"/>
          </p:nvPr>
        </p:nvSpPr>
        <p:spPr>
          <a:ln/>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ln/>
        </p:spPr>
        <p:txBody>
          <a:bodyPr/>
          <a:lstStyle>
            <a:lvl1pPr>
              <a:defRPr/>
            </a:lvl1pPr>
          </a:lstStyle>
          <a:p>
            <a:pPr>
              <a:defRPr/>
            </a:pPr>
            <a:fld id="{B3F7E375-04CE-48E4-AF43-1D52B5F669E1}" type="slidenum">
              <a:rPr lang="zh-CN" altLang="en-US"/>
              <a:pPr>
                <a:defRPr/>
              </a:pPr>
              <a:t>‹#›</a:t>
            </a:fld>
            <a:endParaRPr lang="zh-CN" altLang="en-US"/>
          </a:p>
        </p:txBody>
      </p:sp>
    </p:spTree>
    <p:extLst>
      <p:ext uri="{BB962C8B-B14F-4D97-AF65-F5344CB8AC3E}">
        <p14:creationId xmlns:p14="http://schemas.microsoft.com/office/powerpoint/2010/main" val="25136544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BB598016-EA18-49B7-A3CC-7B63C61A54C1}" type="slidenum">
              <a:rPr lang="zh-CN" altLang="en-US"/>
              <a:pPr>
                <a:defRPr/>
              </a:pPr>
              <a:t>‹#›</a:t>
            </a:fld>
            <a:endParaRPr lang="zh-CN" altLang="en-US"/>
          </a:p>
        </p:txBody>
      </p:sp>
    </p:spTree>
    <p:extLst>
      <p:ext uri="{BB962C8B-B14F-4D97-AF65-F5344CB8AC3E}">
        <p14:creationId xmlns:p14="http://schemas.microsoft.com/office/powerpoint/2010/main" val="28411060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pPr>
              <a:defRPr/>
            </a:pPr>
            <a:endParaRPr lang="zh-CN" altLang="en-US"/>
          </a:p>
        </p:txBody>
      </p:sp>
      <p:sp>
        <p:nvSpPr>
          <p:cNvPr id="6" name="页脚占位符 1028"/>
          <p:cNvSpPr>
            <a:spLocks noGrp="1"/>
          </p:cNvSpPr>
          <p:nvPr>
            <p:ph type="ftr" sz="quarter" idx="11"/>
          </p:nvPr>
        </p:nvSpPr>
        <p:spPr>
          <a:ln/>
        </p:spPr>
        <p:txBody>
          <a:bodyPr/>
          <a:lstStyle>
            <a:lvl1pPr>
              <a:defRPr/>
            </a:lvl1pPr>
          </a:lstStyle>
          <a:p>
            <a:pPr>
              <a:defRPr/>
            </a:pPr>
            <a:endParaRPr lang="zh-CN" altLang="en-US"/>
          </a:p>
        </p:txBody>
      </p:sp>
      <p:sp>
        <p:nvSpPr>
          <p:cNvPr id="7" name="灯片编号占位符 1029"/>
          <p:cNvSpPr>
            <a:spLocks noGrp="1"/>
          </p:cNvSpPr>
          <p:nvPr>
            <p:ph type="sldNum" sz="quarter" idx="12"/>
          </p:nvPr>
        </p:nvSpPr>
        <p:spPr>
          <a:ln/>
        </p:spPr>
        <p:txBody>
          <a:bodyPr/>
          <a:lstStyle>
            <a:lvl1pPr>
              <a:defRPr/>
            </a:lvl1pPr>
          </a:lstStyle>
          <a:p>
            <a:pPr>
              <a:defRPr/>
            </a:pPr>
            <a:fld id="{27494239-80A4-4B1F-B9B1-0EAE3E5E26C8}" type="slidenum">
              <a:rPr lang="zh-CN" altLang="en-US"/>
              <a:pPr>
                <a:defRPr/>
              </a:pPr>
              <a:t>‹#›</a:t>
            </a:fld>
            <a:endParaRPr lang="zh-CN" altLang="en-US"/>
          </a:p>
        </p:txBody>
      </p:sp>
    </p:spTree>
    <p:extLst>
      <p:ext uri="{BB962C8B-B14F-4D97-AF65-F5344CB8AC3E}">
        <p14:creationId xmlns:p14="http://schemas.microsoft.com/office/powerpoint/2010/main" val="209816312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C7EC5139-83B3-40F1-B3C0-FADEF2610DA6}" type="slidenum">
              <a:rPr lang="zh-CN" altLang="en-US"/>
              <a:pPr>
                <a:defRPr/>
              </a:pPr>
              <a:t>‹#›</a:t>
            </a:fld>
            <a:endParaRPr lang="zh-CN" altLang="en-US"/>
          </a:p>
        </p:txBody>
      </p:sp>
    </p:spTree>
    <p:extLst>
      <p:ext uri="{BB962C8B-B14F-4D97-AF65-F5344CB8AC3E}">
        <p14:creationId xmlns:p14="http://schemas.microsoft.com/office/powerpoint/2010/main" val="335178527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pPr>
              <a:defRPr/>
            </a:pPr>
            <a:endParaRPr lang="zh-CN" altLang="en-US"/>
          </a:p>
        </p:txBody>
      </p:sp>
      <p:sp>
        <p:nvSpPr>
          <p:cNvPr id="5" name="页脚占位符 1028"/>
          <p:cNvSpPr>
            <a:spLocks noGrp="1"/>
          </p:cNvSpPr>
          <p:nvPr>
            <p:ph type="ftr" sz="quarter" idx="11"/>
          </p:nvPr>
        </p:nvSpPr>
        <p:spPr>
          <a:ln/>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a:ln/>
        </p:spPr>
        <p:txBody>
          <a:bodyPr/>
          <a:lstStyle>
            <a:lvl1pPr>
              <a:defRPr/>
            </a:lvl1pPr>
          </a:lstStyle>
          <a:p>
            <a:pPr>
              <a:defRPr/>
            </a:pPr>
            <a:fld id="{CA4724F3-46C6-4A8C-BAF6-FD7AF20D4F65}" type="slidenum">
              <a:rPr lang="zh-CN" altLang="en-US"/>
              <a:pPr>
                <a:defRPr/>
              </a:pPr>
              <a:t>‹#›</a:t>
            </a:fld>
            <a:endParaRPr lang="zh-CN" altLang="en-US"/>
          </a:p>
        </p:txBody>
      </p:sp>
    </p:spTree>
    <p:extLst>
      <p:ext uri="{BB962C8B-B14F-4D97-AF65-F5344CB8AC3E}">
        <p14:creationId xmlns:p14="http://schemas.microsoft.com/office/powerpoint/2010/main" val="23148710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单击以编辑母版副标题样式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C8B732D-8216-421E-A72A-36054751E79E}"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A133BC2-40D4-4110-9365-2ED2DD43B4CB}" type="slidenum">
              <a:rPr lang="zh-CN" altLang="en-US"/>
              <a:pPr>
                <a:defRPr/>
              </a:pPr>
              <a:t>‹#›</a:t>
            </a:fld>
            <a:endParaRPr lang="zh-CN" altLang="en-US"/>
          </a:p>
        </p:txBody>
      </p:sp>
    </p:spTree>
    <p:extLst>
      <p:ext uri="{BB962C8B-B14F-4D97-AF65-F5344CB8AC3E}">
        <p14:creationId xmlns:p14="http://schemas.microsoft.com/office/powerpoint/2010/main" val="34529296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375E1818-35E8-417F-A7E9-501DE39EB1C1}"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C837910-BF06-4B52-A4A9-8239BE88E4C7}" type="slidenum">
              <a:rPr lang="zh-CN" altLang="en-US"/>
              <a:pPr>
                <a:defRPr/>
              </a:pPr>
              <a:t>‹#›</a:t>
            </a:fld>
            <a:endParaRPr lang="zh-CN" altLang="en-US"/>
          </a:p>
        </p:txBody>
      </p:sp>
    </p:spTree>
    <p:extLst>
      <p:ext uri="{BB962C8B-B14F-4D97-AF65-F5344CB8AC3E}">
        <p14:creationId xmlns:p14="http://schemas.microsoft.com/office/powerpoint/2010/main" val="36875756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编辑母版文本样式</a:t>
            </a:r>
          </a:p>
        </p:txBody>
      </p:sp>
      <p:sp>
        <p:nvSpPr>
          <p:cNvPr id="4" name="日期占位符 3"/>
          <p:cNvSpPr>
            <a:spLocks noGrp="1"/>
          </p:cNvSpPr>
          <p:nvPr>
            <p:ph type="dt" sz="half" idx="10"/>
          </p:nvPr>
        </p:nvSpPr>
        <p:spPr/>
        <p:txBody>
          <a:bodyPr/>
          <a:lstStyle>
            <a:lvl1pPr>
              <a:defRPr/>
            </a:lvl1pPr>
          </a:lstStyle>
          <a:p>
            <a:pPr>
              <a:defRPr/>
            </a:pPr>
            <a:fld id="{3588B87A-ED82-436E-B666-CA778951681C}"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49C145-139C-4029-BCC6-83CE7F5BF51F}" type="slidenum">
              <a:rPr lang="zh-CN" altLang="en-US"/>
              <a:pPr>
                <a:defRPr/>
              </a:pPr>
              <a:t>‹#›</a:t>
            </a:fld>
            <a:endParaRPr lang="zh-CN" altLang="en-US"/>
          </a:p>
        </p:txBody>
      </p:sp>
    </p:spTree>
    <p:extLst>
      <p:ext uri="{BB962C8B-B14F-4D97-AF65-F5344CB8AC3E}">
        <p14:creationId xmlns:p14="http://schemas.microsoft.com/office/powerpoint/2010/main" val="41594869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19AED53-7B8C-42B5-9E7E-528D3A1AC688}"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B642030-89B6-44DA-B54A-DA3E2484476E}" type="slidenum">
              <a:rPr lang="zh-CN" altLang="en-US"/>
              <a:pPr>
                <a:defRPr/>
              </a:pPr>
              <a:t>‹#›</a:t>
            </a:fld>
            <a:endParaRPr lang="zh-CN" altLang="en-US"/>
          </a:p>
        </p:txBody>
      </p:sp>
    </p:spTree>
    <p:extLst>
      <p:ext uri="{BB962C8B-B14F-4D97-AF65-F5344CB8AC3E}">
        <p14:creationId xmlns:p14="http://schemas.microsoft.com/office/powerpoint/2010/main" val="26601213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B0C52107-23E3-4E93-A382-32EA2BE6F747}" type="datetimeFigureOut">
              <a:rPr lang="zh-CN" altLang="en-US"/>
              <a:pPr>
                <a:defRPr/>
              </a:pPr>
              <a:t>2019年11月23日 Saturday</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85C8F591-17D8-4D3B-8EDF-FF9538D0DA4E}" type="slidenum">
              <a:rPr lang="zh-CN" altLang="en-US"/>
              <a:pPr>
                <a:defRPr/>
              </a:pPr>
              <a:t>‹#›</a:t>
            </a:fld>
            <a:endParaRPr lang="zh-CN" altLang="en-US"/>
          </a:p>
        </p:txBody>
      </p:sp>
    </p:spTree>
    <p:extLst>
      <p:ext uri="{BB962C8B-B14F-4D97-AF65-F5344CB8AC3E}">
        <p14:creationId xmlns:p14="http://schemas.microsoft.com/office/powerpoint/2010/main" val="38177379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D0B5B825-5B74-4DFB-8EF1-04FBC49DBDEF}" type="datetimeFigureOut">
              <a:rPr lang="zh-CN" altLang="en-US"/>
              <a:pPr>
                <a:defRPr/>
              </a:pPr>
              <a:t>2019年11月23日 Saturday</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E562243-1BB8-43AC-9CAF-EFE1C33467AA}" type="slidenum">
              <a:rPr lang="zh-CN" altLang="en-US"/>
              <a:pPr>
                <a:defRPr/>
              </a:pPr>
              <a:t>‹#›</a:t>
            </a:fld>
            <a:endParaRPr lang="zh-CN" altLang="en-US"/>
          </a:p>
        </p:txBody>
      </p:sp>
    </p:spTree>
    <p:extLst>
      <p:ext uri="{BB962C8B-B14F-4D97-AF65-F5344CB8AC3E}">
        <p14:creationId xmlns:p14="http://schemas.microsoft.com/office/powerpoint/2010/main" val="6409233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C9C8AD0-0BD0-4695-832E-ED5230AFD182}" type="datetimeFigureOut">
              <a:rPr lang="zh-CN" altLang="en-US"/>
              <a:pPr>
                <a:defRPr/>
              </a:pPr>
              <a:t>2019年11月23日 Saturday</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4A5CE87D-0781-4057-823F-139412A7FD67}" type="slidenum">
              <a:rPr lang="zh-CN" altLang="en-US"/>
              <a:pPr>
                <a:defRPr/>
              </a:pPr>
              <a:t>‹#›</a:t>
            </a:fld>
            <a:endParaRPr lang="zh-CN" altLang="en-US"/>
          </a:p>
        </p:txBody>
      </p:sp>
    </p:spTree>
    <p:extLst>
      <p:ext uri="{BB962C8B-B14F-4D97-AF65-F5344CB8AC3E}">
        <p14:creationId xmlns:p14="http://schemas.microsoft.com/office/powerpoint/2010/main" val="87132852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编辑母版文本样式</a:t>
            </a:r>
          </a:p>
        </p:txBody>
      </p:sp>
      <p:sp>
        <p:nvSpPr>
          <p:cNvPr id="5" name="日期占位符 3"/>
          <p:cNvSpPr>
            <a:spLocks noGrp="1"/>
          </p:cNvSpPr>
          <p:nvPr>
            <p:ph type="dt" sz="half" idx="10"/>
          </p:nvPr>
        </p:nvSpPr>
        <p:spPr/>
        <p:txBody>
          <a:bodyPr/>
          <a:lstStyle>
            <a:lvl1pPr>
              <a:defRPr/>
            </a:lvl1pPr>
          </a:lstStyle>
          <a:p>
            <a:pPr>
              <a:defRPr/>
            </a:pPr>
            <a:fld id="{B146BA1A-6FA7-4090-B4F9-8ED8A14CF2EB}"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8B1E34C-B37F-4F5A-86FE-732CD1B25A1E}" type="slidenum">
              <a:rPr lang="zh-CN" altLang="en-US"/>
              <a:pPr>
                <a:defRPr/>
              </a:pPr>
              <a:t>‹#›</a:t>
            </a:fld>
            <a:endParaRPr lang="zh-CN" altLang="en-US"/>
          </a:p>
        </p:txBody>
      </p:sp>
    </p:spTree>
    <p:extLst>
      <p:ext uri="{BB962C8B-B14F-4D97-AF65-F5344CB8AC3E}">
        <p14:creationId xmlns:p14="http://schemas.microsoft.com/office/powerpoint/2010/main" val="30166693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编辑母版文本样式</a:t>
            </a:r>
          </a:p>
        </p:txBody>
      </p:sp>
      <p:sp>
        <p:nvSpPr>
          <p:cNvPr id="5" name="日期占位符 3"/>
          <p:cNvSpPr>
            <a:spLocks noGrp="1"/>
          </p:cNvSpPr>
          <p:nvPr>
            <p:ph type="dt" sz="half" idx="10"/>
          </p:nvPr>
        </p:nvSpPr>
        <p:spPr/>
        <p:txBody>
          <a:bodyPr/>
          <a:lstStyle>
            <a:lvl1pPr>
              <a:defRPr/>
            </a:lvl1pPr>
          </a:lstStyle>
          <a:p>
            <a:pPr>
              <a:defRPr/>
            </a:pPr>
            <a:fld id="{DF684279-8125-482A-A81E-D3B517120DAE}"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0CCBAF3-1CA9-46D8-9B94-72111753E204}" type="slidenum">
              <a:rPr lang="zh-CN" altLang="en-US"/>
              <a:pPr>
                <a:defRPr/>
              </a:pPr>
              <a:t>‹#›</a:t>
            </a:fld>
            <a:endParaRPr lang="zh-CN" altLang="en-US"/>
          </a:p>
        </p:txBody>
      </p:sp>
    </p:spTree>
    <p:extLst>
      <p:ext uri="{BB962C8B-B14F-4D97-AF65-F5344CB8AC3E}">
        <p14:creationId xmlns:p14="http://schemas.microsoft.com/office/powerpoint/2010/main" val="100246382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5D56617-C2C8-45E9-85BF-8A58C5CA41CD}"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409A3FC-CB4F-40AA-BB7C-2CF4311F3E21}" type="slidenum">
              <a:rPr lang="zh-CN" altLang="en-US"/>
              <a:pPr>
                <a:defRPr/>
              </a:pPr>
              <a:t>‹#›</a:t>
            </a:fld>
            <a:endParaRPr lang="zh-CN" altLang="en-US"/>
          </a:p>
        </p:txBody>
      </p:sp>
    </p:spTree>
    <p:extLst>
      <p:ext uri="{BB962C8B-B14F-4D97-AF65-F5344CB8AC3E}">
        <p14:creationId xmlns:p14="http://schemas.microsoft.com/office/powerpoint/2010/main" val="4303311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36D9563-5213-47D6-A732-39E1BFE348D3}"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1D87CCC-4C77-4C61-BAA0-B2CB622D0B22}" type="slidenum">
              <a:rPr lang="zh-CN" altLang="en-US"/>
              <a:pPr>
                <a:defRPr/>
              </a:pPr>
              <a:t>‹#›</a:t>
            </a:fld>
            <a:endParaRPr lang="zh-CN" altLang="en-US"/>
          </a:p>
        </p:txBody>
      </p:sp>
    </p:spTree>
    <p:extLst>
      <p:ext uri="{BB962C8B-B14F-4D97-AF65-F5344CB8AC3E}">
        <p14:creationId xmlns:p14="http://schemas.microsoft.com/office/powerpoint/2010/main" val="228089618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44"/>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7908" indent="0" algn="ctr">
              <a:buNone/>
              <a:defRPr>
                <a:solidFill>
                  <a:schemeClr val="tx1">
                    <a:tint val="75000"/>
                  </a:schemeClr>
                </a:solidFill>
              </a:defRPr>
            </a:lvl4pPr>
            <a:lvl5pPr marL="2437492" indent="0" algn="ctr">
              <a:buNone/>
              <a:defRPr>
                <a:solidFill>
                  <a:schemeClr val="tx1">
                    <a:tint val="75000"/>
                  </a:schemeClr>
                </a:solidFill>
              </a:defRPr>
            </a:lvl5pPr>
            <a:lvl6pPr marL="3047077" indent="0" algn="ctr">
              <a:buNone/>
              <a:defRPr>
                <a:solidFill>
                  <a:schemeClr val="tx1">
                    <a:tint val="75000"/>
                  </a:schemeClr>
                </a:solidFill>
              </a:defRPr>
            </a:lvl6pPr>
            <a:lvl7pPr marL="3656662" indent="0" algn="ctr">
              <a:buNone/>
              <a:defRPr>
                <a:solidFill>
                  <a:schemeClr val="tx1">
                    <a:tint val="75000"/>
                  </a:schemeClr>
                </a:solidFill>
              </a:defRPr>
            </a:lvl7pPr>
            <a:lvl8pPr marL="4266247" indent="0" algn="ctr">
              <a:buNone/>
              <a:defRPr>
                <a:solidFill>
                  <a:schemeClr val="tx1">
                    <a:tint val="75000"/>
                  </a:schemeClr>
                </a:solidFill>
              </a:defRPr>
            </a:lvl8pPr>
            <a:lvl9pPr marL="487498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903C3FB1-01E7-414A-9423-E37729E5F045}"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72D9517-9683-4A5C-9039-60142EF06D29}" type="slidenum">
              <a:rPr lang="zh-CN" altLang="en-US"/>
              <a:pPr>
                <a:defRPr/>
              </a:pPr>
              <a:t>‹#›</a:t>
            </a:fld>
            <a:endParaRPr lang="zh-CN" altLang="en-US"/>
          </a:p>
        </p:txBody>
      </p:sp>
    </p:spTree>
    <p:extLst>
      <p:ext uri="{BB962C8B-B14F-4D97-AF65-F5344CB8AC3E}">
        <p14:creationId xmlns:p14="http://schemas.microsoft.com/office/powerpoint/2010/main" val="84515411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3091D593-899F-47BC-9504-DA56413BE724}"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A2CC8D2-A72B-48DB-9908-E301F0CF51F2}" type="slidenum">
              <a:rPr lang="zh-CN" altLang="en-US"/>
              <a:pPr>
                <a:defRPr/>
              </a:pPr>
              <a:t>‹#›</a:t>
            </a:fld>
            <a:endParaRPr lang="zh-CN" altLang="en-US"/>
          </a:p>
        </p:txBody>
      </p:sp>
    </p:spTree>
    <p:extLst>
      <p:ext uri="{BB962C8B-B14F-4D97-AF65-F5344CB8AC3E}">
        <p14:creationId xmlns:p14="http://schemas.microsoft.com/office/powerpoint/2010/main" val="201786981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5333"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7908" indent="0">
              <a:buNone/>
              <a:defRPr sz="1867">
                <a:solidFill>
                  <a:schemeClr val="tx1">
                    <a:tint val="75000"/>
                  </a:schemeClr>
                </a:solidFill>
              </a:defRPr>
            </a:lvl4pPr>
            <a:lvl5pPr marL="2437492" indent="0">
              <a:buNone/>
              <a:defRPr sz="1867">
                <a:solidFill>
                  <a:schemeClr val="tx1">
                    <a:tint val="75000"/>
                  </a:schemeClr>
                </a:solidFill>
              </a:defRPr>
            </a:lvl5pPr>
            <a:lvl6pPr marL="3047077" indent="0">
              <a:buNone/>
              <a:defRPr sz="1867">
                <a:solidFill>
                  <a:schemeClr val="tx1">
                    <a:tint val="75000"/>
                  </a:schemeClr>
                </a:solidFill>
              </a:defRPr>
            </a:lvl6pPr>
            <a:lvl7pPr marL="3656662" indent="0">
              <a:buNone/>
              <a:defRPr sz="1867">
                <a:solidFill>
                  <a:schemeClr val="tx1">
                    <a:tint val="75000"/>
                  </a:schemeClr>
                </a:solidFill>
              </a:defRPr>
            </a:lvl7pPr>
            <a:lvl8pPr marL="4266247" indent="0">
              <a:buNone/>
              <a:defRPr sz="1867">
                <a:solidFill>
                  <a:schemeClr val="tx1">
                    <a:tint val="75000"/>
                  </a:schemeClr>
                </a:solidFill>
              </a:defRPr>
            </a:lvl8pPr>
            <a:lvl9pPr marL="4874985" indent="0">
              <a:buNone/>
              <a:defRPr sz="1867">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3E4C5AAC-6D95-4BE6-9D3B-03A70E2253E3}"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BBBBDC1-71F4-43A6-A664-6EDCF32E87E9}" type="slidenum">
              <a:rPr lang="zh-CN" altLang="en-US"/>
              <a:pPr>
                <a:defRPr/>
              </a:pPr>
              <a:t>‹#›</a:t>
            </a:fld>
            <a:endParaRPr lang="zh-CN" altLang="en-US"/>
          </a:p>
        </p:txBody>
      </p:sp>
    </p:spTree>
    <p:extLst>
      <p:ext uri="{BB962C8B-B14F-4D97-AF65-F5344CB8AC3E}">
        <p14:creationId xmlns:p14="http://schemas.microsoft.com/office/powerpoint/2010/main" val="280384727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856003E3-0CC1-4372-B21E-E45344BA3C4F}"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987A02C-5CF4-496E-B647-B5A5630B0DAA}" type="slidenum">
              <a:rPr lang="zh-CN" altLang="en-US"/>
              <a:pPr>
                <a:defRPr/>
              </a:pPr>
              <a:t>‹#›</a:t>
            </a:fld>
            <a:endParaRPr lang="zh-CN" altLang="en-US"/>
          </a:p>
        </p:txBody>
      </p:sp>
    </p:spTree>
    <p:extLst>
      <p:ext uri="{BB962C8B-B14F-4D97-AF65-F5344CB8AC3E}">
        <p14:creationId xmlns:p14="http://schemas.microsoft.com/office/powerpoint/2010/main" val="154273560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7908" indent="0">
              <a:buNone/>
              <a:defRPr sz="2133" b="1"/>
            </a:lvl4pPr>
            <a:lvl5pPr marL="2437492" indent="0">
              <a:buNone/>
              <a:defRPr sz="2133" b="1"/>
            </a:lvl5pPr>
            <a:lvl6pPr marL="3047077" indent="0">
              <a:buNone/>
              <a:defRPr sz="2133" b="1"/>
            </a:lvl6pPr>
            <a:lvl7pPr marL="3656662" indent="0">
              <a:buNone/>
              <a:defRPr sz="2133" b="1"/>
            </a:lvl7pPr>
            <a:lvl8pPr marL="4266247" indent="0">
              <a:buNone/>
              <a:defRPr sz="2133" b="1"/>
            </a:lvl8pPr>
            <a:lvl9pPr marL="4874985" indent="0">
              <a:buNone/>
              <a:defRPr sz="2133"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88"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7908" indent="0">
              <a:buNone/>
              <a:defRPr sz="2133" b="1"/>
            </a:lvl4pPr>
            <a:lvl5pPr marL="2437492" indent="0">
              <a:buNone/>
              <a:defRPr sz="2133" b="1"/>
            </a:lvl5pPr>
            <a:lvl6pPr marL="3047077" indent="0">
              <a:buNone/>
              <a:defRPr sz="2133" b="1"/>
            </a:lvl6pPr>
            <a:lvl7pPr marL="3656662" indent="0">
              <a:buNone/>
              <a:defRPr sz="2133" b="1"/>
            </a:lvl7pPr>
            <a:lvl8pPr marL="4266247" indent="0">
              <a:buNone/>
              <a:defRPr sz="2133" b="1"/>
            </a:lvl8pPr>
            <a:lvl9pPr marL="4874985" indent="0">
              <a:buNone/>
              <a:defRPr sz="2133" b="1"/>
            </a:lvl9pPr>
          </a:lstStyle>
          <a:p>
            <a:pPr lvl="0"/>
            <a:r>
              <a:rPr lang="zh-CN" altLang="en-US" smtClean="0"/>
              <a:t>单击此处编辑母版文本样式</a:t>
            </a:r>
          </a:p>
        </p:txBody>
      </p:sp>
      <p:sp>
        <p:nvSpPr>
          <p:cNvPr id="6" name="内容占位符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3B8B034F-9057-4BA9-8647-57FCA4431C12}" type="datetimeFigureOut">
              <a:rPr lang="zh-CN" altLang="en-US"/>
              <a:pPr>
                <a:defRPr/>
              </a:pPr>
              <a:t>2019年11月23日 Saturday</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87CACB79-8340-43B8-818B-6144F76BAA16}" type="slidenum">
              <a:rPr lang="zh-CN" altLang="en-US"/>
              <a:pPr>
                <a:defRPr/>
              </a:pPr>
              <a:t>‹#›</a:t>
            </a:fld>
            <a:endParaRPr lang="zh-CN" altLang="en-US"/>
          </a:p>
        </p:txBody>
      </p:sp>
    </p:spTree>
    <p:extLst>
      <p:ext uri="{BB962C8B-B14F-4D97-AF65-F5344CB8AC3E}">
        <p14:creationId xmlns:p14="http://schemas.microsoft.com/office/powerpoint/2010/main" val="331351410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04D91F1A-4691-4E8E-A98F-ADCC92ADCDF9}" type="datetimeFigureOut">
              <a:rPr lang="zh-CN" altLang="en-US"/>
              <a:pPr>
                <a:defRPr/>
              </a:pPr>
              <a:t>2019年11月23日 Saturday</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6552A279-CD0B-4274-9B9A-DD156B1CAFF6}" type="slidenum">
              <a:rPr lang="zh-CN" altLang="en-US"/>
              <a:pPr>
                <a:defRPr/>
              </a:pPr>
              <a:t>‹#›</a:t>
            </a:fld>
            <a:endParaRPr lang="zh-CN" altLang="en-US"/>
          </a:p>
        </p:txBody>
      </p:sp>
    </p:spTree>
    <p:extLst>
      <p:ext uri="{BB962C8B-B14F-4D97-AF65-F5344CB8AC3E}">
        <p14:creationId xmlns:p14="http://schemas.microsoft.com/office/powerpoint/2010/main" val="229952329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6" descr="视频水印小"/>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386888" y="6403975"/>
            <a:ext cx="19510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占位符 1"/>
          <p:cNvSpPr>
            <a:spLocks noGrp="1"/>
          </p:cNvSpPr>
          <p:nvPr>
            <p:ph type="dt" sz="half" idx="10"/>
          </p:nvPr>
        </p:nvSpPr>
        <p:spPr/>
        <p:txBody>
          <a:bodyPr/>
          <a:lstStyle>
            <a:lvl1pPr>
              <a:defRPr/>
            </a:lvl1pPr>
          </a:lstStyle>
          <a:p>
            <a:pPr>
              <a:defRPr/>
            </a:pPr>
            <a:fld id="{AE44A837-DC42-40F1-9903-C60C7C068376}" type="datetimeFigureOut">
              <a:rPr lang="zh-CN" altLang="en-US"/>
              <a:pPr>
                <a:defRPr/>
              </a:pPr>
              <a:t>2019年11月23日 Saturday</a:t>
            </a:fld>
            <a:endParaRPr lang="zh-CN" altLang="en-US"/>
          </a:p>
        </p:txBody>
      </p:sp>
      <p:sp>
        <p:nvSpPr>
          <p:cNvPr id="4" name="页脚占位符 2"/>
          <p:cNvSpPr>
            <a:spLocks noGrp="1"/>
          </p:cNvSpPr>
          <p:nvPr>
            <p:ph type="ftr" sz="quarter" idx="11"/>
          </p:nvPr>
        </p:nvSpPr>
        <p:spPr/>
        <p:txBody>
          <a:bodyPr/>
          <a:lstStyle>
            <a:lvl1pPr>
              <a:defRPr/>
            </a:lvl1pPr>
          </a:lstStyle>
          <a:p>
            <a:pPr>
              <a:defRPr/>
            </a:pPr>
            <a:endParaRPr lang="zh-CN" altLang="en-US"/>
          </a:p>
        </p:txBody>
      </p:sp>
      <p:sp>
        <p:nvSpPr>
          <p:cNvPr id="5" name="灯片编号占位符 3"/>
          <p:cNvSpPr>
            <a:spLocks noGrp="1"/>
          </p:cNvSpPr>
          <p:nvPr>
            <p:ph type="sldNum" sz="quarter" idx="12"/>
          </p:nvPr>
        </p:nvSpPr>
        <p:spPr/>
        <p:txBody>
          <a:bodyPr/>
          <a:lstStyle>
            <a:lvl1pPr>
              <a:defRPr/>
            </a:lvl1pPr>
          </a:lstStyle>
          <a:p>
            <a:pPr>
              <a:defRPr/>
            </a:pPr>
            <a:fld id="{D8EFA107-9EB6-4545-AEE5-3422F9DA2F1C}" type="slidenum">
              <a:rPr lang="zh-CN" altLang="en-US"/>
              <a:pPr>
                <a:defRPr/>
              </a:pPr>
              <a:t>‹#›</a:t>
            </a:fld>
            <a:endParaRPr lang="zh-CN" altLang="en-US"/>
          </a:p>
        </p:txBody>
      </p:sp>
    </p:spTree>
    <p:extLst>
      <p:ext uri="{BB962C8B-B14F-4D97-AF65-F5344CB8AC3E}">
        <p14:creationId xmlns:p14="http://schemas.microsoft.com/office/powerpoint/2010/main" val="8083315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11" y="273049"/>
            <a:ext cx="4011084" cy="1162051"/>
          </a:xfrm>
        </p:spPr>
        <p:txBody>
          <a:bodyPr anchor="b"/>
          <a:lstStyle>
            <a:lvl1pPr algn="l">
              <a:defRPr sz="2667"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69"/>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11" y="1435104"/>
            <a:ext cx="4011084" cy="4691063"/>
          </a:xfrm>
        </p:spPr>
        <p:txBody>
          <a:bodyPr/>
          <a:lstStyle>
            <a:lvl1pPr marL="0" indent="0">
              <a:buNone/>
              <a:defRPr sz="1867"/>
            </a:lvl1pPr>
            <a:lvl2pPr marL="609585" indent="0">
              <a:buNone/>
              <a:defRPr sz="1600"/>
            </a:lvl2pPr>
            <a:lvl3pPr marL="1219170" indent="0">
              <a:buNone/>
              <a:defRPr sz="1333"/>
            </a:lvl3pPr>
            <a:lvl4pPr marL="1827908" indent="0">
              <a:buNone/>
              <a:defRPr sz="1200"/>
            </a:lvl4pPr>
            <a:lvl5pPr marL="2437492" indent="0">
              <a:buNone/>
              <a:defRPr sz="1200"/>
            </a:lvl5pPr>
            <a:lvl6pPr marL="3047077" indent="0">
              <a:buNone/>
              <a:defRPr sz="1200"/>
            </a:lvl6pPr>
            <a:lvl7pPr marL="3656662" indent="0">
              <a:buNone/>
              <a:defRPr sz="1200"/>
            </a:lvl7pPr>
            <a:lvl8pPr marL="4266247" indent="0">
              <a:buNone/>
              <a:defRPr sz="1200"/>
            </a:lvl8pPr>
            <a:lvl9pPr marL="4874985" indent="0">
              <a:buNone/>
              <a:defRPr sz="12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B38DE7B-32D6-4FDD-846B-0FCE5AE7853A}"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BB0B481-DDEA-425A-84C1-A7F29830707A}" type="slidenum">
              <a:rPr lang="zh-CN" altLang="en-US"/>
              <a:pPr>
                <a:defRPr/>
              </a:pPr>
              <a:t>‹#›</a:t>
            </a:fld>
            <a:endParaRPr lang="zh-CN" altLang="en-US"/>
          </a:p>
        </p:txBody>
      </p:sp>
    </p:spTree>
    <p:extLst>
      <p:ext uri="{BB962C8B-B14F-4D97-AF65-F5344CB8AC3E}">
        <p14:creationId xmlns:p14="http://schemas.microsoft.com/office/powerpoint/2010/main" val="375672398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1"/>
            <a:ext cx="7315200" cy="566739"/>
          </a:xfrm>
        </p:spPr>
        <p:txBody>
          <a:bodyPr anchor="b"/>
          <a:lstStyle>
            <a:lvl1pPr algn="l">
              <a:defRPr sz="2667"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7908" indent="0">
              <a:buNone/>
              <a:defRPr sz="2667"/>
            </a:lvl4pPr>
            <a:lvl5pPr marL="2437492" indent="0">
              <a:buNone/>
              <a:defRPr sz="2667"/>
            </a:lvl5pPr>
            <a:lvl6pPr marL="3047077" indent="0">
              <a:buNone/>
              <a:defRPr sz="2667"/>
            </a:lvl6pPr>
            <a:lvl7pPr marL="3656662" indent="0">
              <a:buNone/>
              <a:defRPr sz="2667"/>
            </a:lvl7pPr>
            <a:lvl8pPr marL="4266247" indent="0">
              <a:buNone/>
              <a:defRPr sz="2667"/>
            </a:lvl8pPr>
            <a:lvl9pPr marL="4874985" indent="0">
              <a:buNone/>
              <a:defRPr sz="2667"/>
            </a:lvl9pPr>
          </a:lstStyle>
          <a:p>
            <a:pPr lvl="0"/>
            <a:endParaRPr lang="zh-CN" altLang="en-US" noProof="0"/>
          </a:p>
        </p:txBody>
      </p:sp>
      <p:sp>
        <p:nvSpPr>
          <p:cNvPr id="4" name="文本占位符 3"/>
          <p:cNvSpPr>
            <a:spLocks noGrp="1"/>
          </p:cNvSpPr>
          <p:nvPr>
            <p:ph type="body" sz="half" idx="2"/>
          </p:nvPr>
        </p:nvSpPr>
        <p:spPr>
          <a:xfrm>
            <a:off x="2389717" y="5367355"/>
            <a:ext cx="7315200" cy="804863"/>
          </a:xfrm>
        </p:spPr>
        <p:txBody>
          <a:bodyPr/>
          <a:lstStyle>
            <a:lvl1pPr marL="0" indent="0">
              <a:buNone/>
              <a:defRPr sz="1867"/>
            </a:lvl1pPr>
            <a:lvl2pPr marL="609585" indent="0">
              <a:buNone/>
              <a:defRPr sz="1600"/>
            </a:lvl2pPr>
            <a:lvl3pPr marL="1219170" indent="0">
              <a:buNone/>
              <a:defRPr sz="1333"/>
            </a:lvl3pPr>
            <a:lvl4pPr marL="1827908" indent="0">
              <a:buNone/>
              <a:defRPr sz="1200"/>
            </a:lvl4pPr>
            <a:lvl5pPr marL="2437492" indent="0">
              <a:buNone/>
              <a:defRPr sz="1200"/>
            </a:lvl5pPr>
            <a:lvl6pPr marL="3047077" indent="0">
              <a:buNone/>
              <a:defRPr sz="1200"/>
            </a:lvl6pPr>
            <a:lvl7pPr marL="3656662" indent="0">
              <a:buNone/>
              <a:defRPr sz="1200"/>
            </a:lvl7pPr>
            <a:lvl8pPr marL="4266247" indent="0">
              <a:buNone/>
              <a:defRPr sz="1200"/>
            </a:lvl8pPr>
            <a:lvl9pPr marL="4874985" indent="0">
              <a:buNone/>
              <a:defRPr sz="12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57DF62B-C28D-4D08-B6F0-F26869528FEB}" type="datetimeFigureOut">
              <a:rPr lang="zh-CN" altLang="en-US"/>
              <a:pPr>
                <a:defRPr/>
              </a:pPr>
              <a:t>2019年11月23日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776D839-6C2C-4FA0-B7AE-F4E4239C962A}" type="slidenum">
              <a:rPr lang="zh-CN" altLang="en-US"/>
              <a:pPr>
                <a:defRPr/>
              </a:pPr>
              <a:t>‹#›</a:t>
            </a:fld>
            <a:endParaRPr lang="zh-CN" altLang="en-US"/>
          </a:p>
        </p:txBody>
      </p:sp>
    </p:spTree>
    <p:extLst>
      <p:ext uri="{BB962C8B-B14F-4D97-AF65-F5344CB8AC3E}">
        <p14:creationId xmlns:p14="http://schemas.microsoft.com/office/powerpoint/2010/main" val="25363367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3A568FE-3EE7-40AB-AF65-3AD489028825}"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0C6CF4A-D7FF-48B4-AA38-C3579C9CCBEB}" type="slidenum">
              <a:rPr lang="zh-CN" altLang="en-US"/>
              <a:pPr>
                <a:defRPr/>
              </a:pPr>
              <a:t>‹#›</a:t>
            </a:fld>
            <a:endParaRPr lang="zh-CN" altLang="en-US"/>
          </a:p>
        </p:txBody>
      </p:sp>
    </p:spTree>
    <p:extLst>
      <p:ext uri="{BB962C8B-B14F-4D97-AF65-F5344CB8AC3E}">
        <p14:creationId xmlns:p14="http://schemas.microsoft.com/office/powerpoint/2010/main" val="4291576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0"/>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40"/>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B7936A1-D553-45DA-AA45-4ADD26E50D7E}" type="datetimeFigureOut">
              <a:rPr lang="zh-CN" altLang="en-US"/>
              <a:pPr>
                <a:defRPr/>
              </a:pPr>
              <a:t>2019年11月23日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577A72C-B81A-4399-8989-F75C01A5C484}" type="slidenum">
              <a:rPr lang="zh-CN" altLang="en-US"/>
              <a:pPr>
                <a:defRPr/>
              </a:pPr>
              <a:t>‹#›</a:t>
            </a:fld>
            <a:endParaRPr lang="zh-CN" altLang="en-US"/>
          </a:p>
        </p:txBody>
      </p:sp>
    </p:spTree>
    <p:extLst>
      <p:ext uri="{BB962C8B-B14F-4D97-AF65-F5344CB8AC3E}">
        <p14:creationId xmlns:p14="http://schemas.microsoft.com/office/powerpoint/2010/main" val="188271904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五边形 1"/>
          <p:cNvSpPr/>
          <p:nvPr userDrawn="1"/>
        </p:nvSpPr>
        <p:spPr>
          <a:xfrm>
            <a:off x="-421" y="14"/>
            <a:ext cx="7339397" cy="820463"/>
          </a:xfrm>
          <a:prstGeom prst="homePlate">
            <a:avLst/>
          </a:prstGeom>
          <a:gradFill flip="none" rotWithShape="1">
            <a:gsLst>
              <a:gs pos="100000">
                <a:schemeClr val="bg2">
                  <a:lumMod val="50000"/>
                </a:schemeClr>
              </a:gs>
              <a:gs pos="33000">
                <a:schemeClr val="tx1">
                  <a:lumMod val="85000"/>
                  <a:lumOff val="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91427" tIns="45719" rIns="91427" bIns="45719" anchor="ctr"/>
          <a:lstStyle/>
          <a:p>
            <a:pPr algn="ctr">
              <a:defRPr/>
            </a:pPr>
            <a:endParaRPr lang="zh-CN" altLang="en-US"/>
          </a:p>
        </p:txBody>
      </p:sp>
      <p:sp>
        <p:nvSpPr>
          <p:cNvPr id="3" name="燕尾形 2"/>
          <p:cNvSpPr/>
          <p:nvPr userDrawn="1"/>
        </p:nvSpPr>
        <p:spPr>
          <a:xfrm>
            <a:off x="7102475" y="0"/>
            <a:ext cx="487363" cy="820738"/>
          </a:xfrm>
          <a:prstGeom prst="chevron">
            <a:avLst>
              <a:gd name="adj" fmla="val 66779"/>
            </a:avLst>
          </a:prstGeom>
          <a:gradFill flip="none" rotWithShape="1">
            <a:gsLst>
              <a:gs pos="100000">
                <a:schemeClr val="bg2">
                  <a:lumMod val="50000"/>
                </a:schemeClr>
              </a:gs>
              <a:gs pos="33000">
                <a:schemeClr val="tx1">
                  <a:lumMod val="85000"/>
                  <a:lumOff val="1500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27" tIns="45719" rIns="91427" bIns="45719" anchor="ctr"/>
          <a:lstStyle/>
          <a:p>
            <a:pPr algn="ctr">
              <a:defRPr/>
            </a:pPr>
            <a:endParaRPr lang="zh-CN" altLang="en-US">
              <a:solidFill>
                <a:schemeClr val="tx1"/>
              </a:solidFill>
            </a:endParaRPr>
          </a:p>
        </p:txBody>
      </p:sp>
    </p:spTree>
    <p:extLst>
      <p:ext uri="{BB962C8B-B14F-4D97-AF65-F5344CB8AC3E}">
        <p14:creationId xmlns:p14="http://schemas.microsoft.com/office/powerpoint/2010/main" val="3758268121"/>
      </p:ext>
    </p:extLst>
  </p:cSld>
  <p:clrMapOvr>
    <a:masterClrMapping/>
  </p:clrMapOvr>
  <p:transition spd="slow">
    <p:cove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AD177FE6-FE44-4588-B92F-23622EE5112F}" type="slidenum">
              <a:rPr lang="zh-CN" altLang="zh-CN"/>
              <a:pPr>
                <a:defRPr/>
              </a:pPr>
              <a:t>‹#›</a:t>
            </a:fld>
            <a:endParaRPr lang="zh-CN" altLang="zh-CN"/>
          </a:p>
        </p:txBody>
      </p:sp>
    </p:spTree>
    <p:extLst>
      <p:ext uri="{BB962C8B-B14F-4D97-AF65-F5344CB8AC3E}">
        <p14:creationId xmlns:p14="http://schemas.microsoft.com/office/powerpoint/2010/main" val="130912848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5FCAF167-7050-4976-BFC5-4C132C514C1A}" type="slidenum">
              <a:rPr lang="zh-CN" altLang="zh-CN"/>
              <a:pPr>
                <a:defRPr/>
              </a:pPr>
              <a:t>‹#›</a:t>
            </a:fld>
            <a:endParaRPr lang="zh-CN" altLang="zh-CN"/>
          </a:p>
        </p:txBody>
      </p:sp>
    </p:spTree>
    <p:extLst>
      <p:ext uri="{BB962C8B-B14F-4D97-AF65-F5344CB8AC3E}">
        <p14:creationId xmlns:p14="http://schemas.microsoft.com/office/powerpoint/2010/main" val="359053710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E4DB5820-9545-4EAD-8D0B-3BAAB17AC4CD}" type="slidenum">
              <a:rPr lang="zh-CN" altLang="zh-CN"/>
              <a:pPr>
                <a:defRPr/>
              </a:pPr>
              <a:t>‹#›</a:t>
            </a:fld>
            <a:endParaRPr lang="zh-CN" altLang="zh-CN"/>
          </a:p>
        </p:txBody>
      </p:sp>
    </p:spTree>
    <p:extLst>
      <p:ext uri="{BB962C8B-B14F-4D97-AF65-F5344CB8AC3E}">
        <p14:creationId xmlns:p14="http://schemas.microsoft.com/office/powerpoint/2010/main" val="358316271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pPr>
              <a:defRPr/>
            </a:pPr>
            <a:fld id="{EF2F1478-C9C1-4C33-801A-272F355B5C69}" type="slidenum">
              <a:rPr lang="zh-CN" altLang="zh-CN"/>
              <a:pPr>
                <a:defRPr/>
              </a:pPr>
              <a:t>‹#›</a:t>
            </a:fld>
            <a:endParaRPr lang="zh-CN" altLang="zh-CN"/>
          </a:p>
        </p:txBody>
      </p:sp>
    </p:spTree>
    <p:extLst>
      <p:ext uri="{BB962C8B-B14F-4D97-AF65-F5344CB8AC3E}">
        <p14:creationId xmlns:p14="http://schemas.microsoft.com/office/powerpoint/2010/main" val="309455158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9" name="Rectangle 6"/>
          <p:cNvSpPr>
            <a:spLocks noGrp="1" noChangeArrowheads="1"/>
          </p:cNvSpPr>
          <p:nvPr>
            <p:ph type="sldNum" sz="quarter" idx="12"/>
          </p:nvPr>
        </p:nvSpPr>
        <p:spPr>
          <a:ln/>
        </p:spPr>
        <p:txBody>
          <a:bodyPr/>
          <a:lstStyle>
            <a:lvl1pPr>
              <a:defRPr/>
            </a:lvl1pPr>
          </a:lstStyle>
          <a:p>
            <a:pPr>
              <a:defRPr/>
            </a:pPr>
            <a:fld id="{3350F774-4DFD-4273-A01D-1442652CBD05}" type="slidenum">
              <a:rPr lang="zh-CN" altLang="zh-CN"/>
              <a:pPr>
                <a:defRPr/>
              </a:pPr>
              <a:t>‹#›</a:t>
            </a:fld>
            <a:endParaRPr lang="zh-CN" altLang="zh-CN"/>
          </a:p>
        </p:txBody>
      </p:sp>
    </p:spTree>
    <p:extLst>
      <p:ext uri="{BB962C8B-B14F-4D97-AF65-F5344CB8AC3E}">
        <p14:creationId xmlns:p14="http://schemas.microsoft.com/office/powerpoint/2010/main" val="257623910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5" name="Rectangle 6"/>
          <p:cNvSpPr>
            <a:spLocks noGrp="1" noChangeArrowheads="1"/>
          </p:cNvSpPr>
          <p:nvPr>
            <p:ph type="sldNum" sz="quarter" idx="12"/>
          </p:nvPr>
        </p:nvSpPr>
        <p:spPr>
          <a:ln/>
        </p:spPr>
        <p:txBody>
          <a:bodyPr/>
          <a:lstStyle>
            <a:lvl1pPr>
              <a:defRPr/>
            </a:lvl1pPr>
          </a:lstStyle>
          <a:p>
            <a:pPr>
              <a:defRPr/>
            </a:pPr>
            <a:fld id="{6FAC418D-F6B2-4FBF-B447-340395C42FF7}" type="slidenum">
              <a:rPr lang="zh-CN" altLang="zh-CN"/>
              <a:pPr>
                <a:defRPr/>
              </a:pPr>
              <a:t>‹#›</a:t>
            </a:fld>
            <a:endParaRPr lang="zh-CN" altLang="zh-CN"/>
          </a:p>
        </p:txBody>
      </p:sp>
    </p:spTree>
    <p:extLst>
      <p:ext uri="{BB962C8B-B14F-4D97-AF65-F5344CB8AC3E}">
        <p14:creationId xmlns:p14="http://schemas.microsoft.com/office/powerpoint/2010/main" val="344651810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a:ln/>
        </p:spPr>
        <p:txBody>
          <a:bodyPr/>
          <a:lstStyle>
            <a:lvl1pPr>
              <a:defRPr/>
            </a:lvl1pPr>
          </a:lstStyle>
          <a:p>
            <a:pPr>
              <a:defRPr/>
            </a:pPr>
            <a:fld id="{B4CAF7B8-593D-4E9D-9440-B986218877DD}" type="slidenum">
              <a:rPr lang="zh-CN" altLang="zh-CN"/>
              <a:pPr>
                <a:defRPr/>
              </a:pPr>
              <a:t>‹#›</a:t>
            </a:fld>
            <a:endParaRPr lang="zh-CN" altLang="zh-CN"/>
          </a:p>
        </p:txBody>
      </p:sp>
    </p:spTree>
    <p:extLst>
      <p:ext uri="{BB962C8B-B14F-4D97-AF65-F5344CB8AC3E}">
        <p14:creationId xmlns:p14="http://schemas.microsoft.com/office/powerpoint/2010/main" val="38649473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pPr>
              <a:defRPr/>
            </a:pPr>
            <a:fld id="{AB687901-AC1D-44C5-8A68-05C4D68CC81C}" type="slidenum">
              <a:rPr lang="zh-CN" altLang="zh-CN"/>
              <a:pPr>
                <a:defRPr/>
              </a:pPr>
              <a:t>‹#›</a:t>
            </a:fld>
            <a:endParaRPr lang="zh-CN" altLang="zh-CN"/>
          </a:p>
        </p:txBody>
      </p:sp>
    </p:spTree>
    <p:extLst>
      <p:ext uri="{BB962C8B-B14F-4D97-AF65-F5344CB8AC3E}">
        <p14:creationId xmlns:p14="http://schemas.microsoft.com/office/powerpoint/2010/main" val="39524890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a:ln/>
        </p:spPr>
        <p:txBody>
          <a:bodyPr/>
          <a:lstStyle>
            <a:lvl1pPr>
              <a:defRPr/>
            </a:lvl1pPr>
          </a:lstStyle>
          <a:p>
            <a:pPr>
              <a:defRPr/>
            </a:pPr>
            <a:fld id="{257ED9B4-0B35-4A8C-8FC1-AA68F716D869}" type="slidenum">
              <a:rPr lang="zh-CN" altLang="zh-CN"/>
              <a:pPr>
                <a:defRPr/>
              </a:pPr>
              <a:t>‹#›</a:t>
            </a:fld>
            <a:endParaRPr lang="zh-CN" altLang="zh-CN"/>
          </a:p>
        </p:txBody>
      </p:sp>
    </p:spTree>
    <p:extLst>
      <p:ext uri="{BB962C8B-B14F-4D97-AF65-F5344CB8AC3E}">
        <p14:creationId xmlns:p14="http://schemas.microsoft.com/office/powerpoint/2010/main" val="159509965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4FBB9067-A362-485C-8B7E-F843D2A09188}" type="slidenum">
              <a:rPr lang="zh-CN" altLang="zh-CN"/>
              <a:pPr>
                <a:defRPr/>
              </a:pPr>
              <a:t>‹#›</a:t>
            </a:fld>
            <a:endParaRPr lang="zh-CN" altLang="zh-CN"/>
          </a:p>
        </p:txBody>
      </p:sp>
    </p:spTree>
    <p:extLst>
      <p:ext uri="{BB962C8B-B14F-4D97-AF65-F5344CB8AC3E}">
        <p14:creationId xmlns:p14="http://schemas.microsoft.com/office/powerpoint/2010/main" val="38818557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22D16F2D-F972-4153-A639-3E2219100AAA}" type="slidenum">
              <a:rPr lang="zh-CN" altLang="zh-CN"/>
              <a:pPr>
                <a:defRPr/>
              </a:pPr>
              <a:t>‹#›</a:t>
            </a:fld>
            <a:endParaRPr lang="zh-CN" altLang="zh-CN"/>
          </a:p>
        </p:txBody>
      </p:sp>
    </p:spTree>
    <p:extLst>
      <p:ext uri="{BB962C8B-B14F-4D97-AF65-F5344CB8AC3E}">
        <p14:creationId xmlns:p14="http://schemas.microsoft.com/office/powerpoint/2010/main" val="165975400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5" name="Rectangle 6"/>
          <p:cNvSpPr>
            <a:spLocks noGrp="1" noChangeArrowheads="1"/>
          </p:cNvSpPr>
          <p:nvPr>
            <p:ph type="sldNum" sz="quarter" idx="12"/>
          </p:nvPr>
        </p:nvSpPr>
        <p:spPr>
          <a:ln/>
        </p:spPr>
        <p:txBody>
          <a:bodyPr/>
          <a:lstStyle>
            <a:lvl1pPr>
              <a:defRPr/>
            </a:lvl1pPr>
          </a:lstStyle>
          <a:p>
            <a:pPr>
              <a:defRPr/>
            </a:pPr>
            <a:fld id="{DB384D3B-8B7A-457C-B8FF-BB550ABFA612}" type="slidenum">
              <a:rPr lang="zh-CN" altLang="zh-CN"/>
              <a:pPr>
                <a:defRPr/>
              </a:pPr>
              <a:t>‹#›</a:t>
            </a:fld>
            <a:endParaRPr lang="zh-CN" altLang="zh-CN"/>
          </a:p>
        </p:txBody>
      </p:sp>
    </p:spTree>
    <p:extLst>
      <p:ext uri="{BB962C8B-B14F-4D97-AF65-F5344CB8AC3E}">
        <p14:creationId xmlns:p14="http://schemas.microsoft.com/office/powerpoint/2010/main" val="2203785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609600" y="1600201"/>
            <a:ext cx="10972800" cy="4525963"/>
          </a:xfrm>
        </p:spPr>
        <p:txBody>
          <a:bodyPr/>
          <a:lstStyle/>
          <a:p>
            <a:pPr lvl="0"/>
            <a:endParaRPr lang="zh-CN" alt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ln/>
        </p:spPr>
        <p:txBody>
          <a:bodyPr/>
          <a:lstStyle>
            <a:lvl1pPr>
              <a:defRPr/>
            </a:lvl1pPr>
          </a:lstStyle>
          <a:p>
            <a:pPr>
              <a:defRPr/>
            </a:pPr>
            <a:fld id="{64ECE01C-B0B2-40B0-BD38-14CA9EF3BB57}" type="slidenum">
              <a:rPr lang="zh-CN" altLang="zh-CN"/>
              <a:pPr>
                <a:defRPr/>
              </a:pPr>
              <a:t>‹#›</a:t>
            </a:fld>
            <a:endParaRPr lang="zh-CN" altLang="zh-CN"/>
          </a:p>
        </p:txBody>
      </p:sp>
    </p:spTree>
    <p:extLst>
      <p:ext uri="{BB962C8B-B14F-4D97-AF65-F5344CB8AC3E}">
        <p14:creationId xmlns:p14="http://schemas.microsoft.com/office/powerpoint/2010/main" val="423371625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401902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303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theme" Target="../theme/theme7.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6" Type="http://schemas.openxmlformats.org/officeDocument/2006/relationships/theme" Target="../theme/theme8.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eaLnBrk="1" hangingPunct="1">
              <a:defRPr sz="1400" noProof="1"/>
            </a:lvl1pPr>
          </a:lstStyle>
          <a:p>
            <a:pPr>
              <a:defRPr/>
            </a:pPr>
            <a:endParaRPr lang="zh-CN" altLang="en-US"/>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eaLnBrk="1" hangingPunct="1">
              <a:defRPr sz="1400" noProof="1"/>
            </a:lvl1pPr>
          </a:lstStyle>
          <a:p>
            <a:pPr>
              <a:defRPr/>
            </a:pPr>
            <a:endParaRPr lang="zh-CN" altLang="en-US"/>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eaLnBrk="1" hangingPunct="1">
              <a:defRPr sz="1400" noProof="1"/>
            </a:lvl1pPr>
          </a:lstStyle>
          <a:p>
            <a:pPr>
              <a:defRPr/>
            </a:pPr>
            <a:fld id="{3594E68F-1EFD-4953-94F1-6A5A3D586A5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文本占位符 1026"/>
          <p:cNvSpPr>
            <a:spLocks noGrp="1" noChangeArrowheads="1"/>
          </p:cNvSpPr>
          <p:nvPr>
            <p:ph type="body" idx="4294967295"/>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eaLnBrk="1" hangingPunct="1">
              <a:defRPr sz="1400" noProof="1"/>
            </a:lvl1pPr>
          </a:lstStyle>
          <a:p>
            <a:pPr>
              <a:defRPr/>
            </a:pPr>
            <a:endParaRPr lang="zh-CN" altLang="en-US"/>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eaLnBrk="1" hangingPunct="1">
              <a:defRPr sz="1400" noProof="1"/>
            </a:lvl1pPr>
          </a:lstStyle>
          <a:p>
            <a:pPr>
              <a:defRPr/>
            </a:pPr>
            <a:endParaRPr lang="zh-CN" altLang="en-US"/>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eaLnBrk="1" hangingPunct="1">
              <a:defRPr sz="1400" noProof="1"/>
            </a:lvl1pPr>
          </a:lstStyle>
          <a:p>
            <a:pPr>
              <a:defRPr/>
            </a:pPr>
            <a:fld id="{0FFF926E-5187-499A-B5D9-38E5F85FBF18}"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33" r:id="rId1"/>
    <p:sldLayoutId id="2147483934" r:id="rId2"/>
    <p:sldLayoutId id="2147483935" r:id="rId3"/>
    <p:sldLayoutId id="2147483936" r:id="rId4"/>
    <p:sldLayoutId id="2147483937" r:id="rId5"/>
    <p:sldLayoutId id="2147483938" r:id="rId6"/>
    <p:sldLayoutId id="2147483939" r:id="rId7"/>
    <p:sldLayoutId id="2147483940" r:id="rId8"/>
    <p:sldLayoutId id="2147483941" r:id="rId9"/>
    <p:sldLayoutId id="2147483942" r:id="rId10"/>
    <p:sldLayoutId id="214748394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标题 1025"/>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文本占位符 1026"/>
          <p:cNvSpPr>
            <a:spLocks noGrp="1" noChangeArrowheads="1"/>
          </p:cNvSpPr>
          <p:nvPr>
            <p:ph type="body" idx="4294967295"/>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eaLnBrk="1" hangingPunct="1">
              <a:defRPr sz="1400" noProof="1"/>
            </a:lvl1pPr>
          </a:lstStyle>
          <a:p>
            <a:pPr>
              <a:defRPr/>
            </a:pPr>
            <a:endParaRPr lang="zh-CN" altLang="en-US"/>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eaLnBrk="1" hangingPunct="1">
              <a:defRPr sz="1400" noProof="1"/>
            </a:lvl1pPr>
          </a:lstStyle>
          <a:p>
            <a:pPr>
              <a:defRPr/>
            </a:pPr>
            <a:endParaRPr lang="zh-CN" altLang="en-US"/>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eaLnBrk="1" hangingPunct="1">
              <a:defRPr sz="1400" noProof="1"/>
            </a:lvl1pPr>
          </a:lstStyle>
          <a:p>
            <a:pPr>
              <a:defRPr/>
            </a:pPr>
            <a:fld id="{2CE2A3D8-212C-40F3-9C0F-5AF62286E50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44" r:id="rId1"/>
    <p:sldLayoutId id="2147483945" r:id="rId2"/>
    <p:sldLayoutId id="2147483946" r:id="rId3"/>
    <p:sldLayoutId id="2147483947" r:id="rId4"/>
    <p:sldLayoutId id="2147483948" r:id="rId5"/>
    <p:sldLayoutId id="2147483949" r:id="rId6"/>
    <p:sldLayoutId id="2147483950" r:id="rId7"/>
    <p:sldLayoutId id="2147483951" r:id="rId8"/>
    <p:sldLayoutId id="2147483952" r:id="rId9"/>
    <p:sldLayoutId id="2147483953" r:id="rId10"/>
    <p:sldLayoutId id="214748395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标题 1025"/>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文本占位符 1026"/>
          <p:cNvSpPr>
            <a:spLocks noGrp="1" noChangeArrowheads="1"/>
          </p:cNvSpPr>
          <p:nvPr>
            <p:ph type="body" idx="4294967295"/>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eaLnBrk="1" hangingPunct="1">
              <a:defRPr sz="1400" noProof="1"/>
            </a:lvl1pPr>
          </a:lstStyle>
          <a:p>
            <a:pPr>
              <a:defRPr/>
            </a:pPr>
            <a:endParaRPr lang="zh-CN" altLang="en-US"/>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eaLnBrk="1" hangingPunct="1">
              <a:defRPr sz="1400" noProof="1"/>
            </a:lvl1pPr>
          </a:lstStyle>
          <a:p>
            <a:pPr>
              <a:defRPr/>
            </a:pPr>
            <a:endParaRPr lang="zh-CN" altLang="en-US"/>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eaLnBrk="1" hangingPunct="1">
              <a:defRPr sz="1400" noProof="1"/>
            </a:lvl1pPr>
          </a:lstStyle>
          <a:p>
            <a:pPr>
              <a:defRPr/>
            </a:pPr>
            <a:fld id="{09CFDC65-2255-40AA-AAE6-2EB7FE1D282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标题 1025"/>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文本占位符 1026"/>
          <p:cNvSpPr>
            <a:spLocks noGrp="1" noChangeArrowheads="1"/>
          </p:cNvSpPr>
          <p:nvPr>
            <p:ph type="body" idx="4294967295"/>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eaLnBrk="1" hangingPunct="1">
              <a:defRPr sz="1400" noProof="1"/>
            </a:lvl1pPr>
          </a:lstStyle>
          <a:p>
            <a:pPr>
              <a:defRPr/>
            </a:pPr>
            <a:endParaRPr lang="zh-CN" altLang="en-US"/>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eaLnBrk="1" hangingPunct="1">
              <a:defRPr sz="1400" noProof="1"/>
            </a:lvl1pPr>
          </a:lstStyle>
          <a:p>
            <a:pPr>
              <a:defRPr/>
            </a:pPr>
            <a:endParaRPr lang="zh-CN" altLang="en-US"/>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eaLnBrk="1" hangingPunct="1">
              <a:defRPr sz="1400" noProof="1"/>
            </a:lvl1pPr>
          </a:lstStyle>
          <a:p>
            <a:pPr>
              <a:defRPr/>
            </a:pPr>
            <a:fld id="{86CDF84D-4A7C-40EB-996C-F1EBA86DEC6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614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6147" name="文本占位符 2"/>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noProof="1">
                <a:solidFill>
                  <a:schemeClr val="tx1">
                    <a:tint val="75000"/>
                  </a:schemeClr>
                </a:solidFill>
              </a:defRPr>
            </a:lvl1pPr>
          </a:lstStyle>
          <a:p>
            <a:pPr>
              <a:defRPr/>
            </a:pPr>
            <a:fld id="{12A9BC46-9B8A-4DDA-A81D-0B3AFB4A174D}" type="datetimeFigureOut">
              <a:rPr lang="zh-CN" altLang="en-US"/>
              <a:pPr>
                <a:defRPr/>
              </a:pPr>
              <a:t>2019年11月23日 Saturday</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noProof="1">
                <a:solidFill>
                  <a:schemeClr val="tx1">
                    <a:tint val="75000"/>
                  </a:schemeClr>
                </a:solidFill>
              </a:defRPr>
            </a:lvl1pPr>
          </a:lstStyle>
          <a:p>
            <a:pPr>
              <a:defRPr/>
            </a:pPr>
            <a:fld id="{0B253452-D56B-4E3A-BE99-A303A5C15FC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等线 Light"/>
        </a:defRPr>
      </a:lvl1pPr>
      <a:lvl2pPr algn="l" rtl="0" eaLnBrk="0" fontAlgn="base" hangingPunct="0">
        <a:lnSpc>
          <a:spcPct val="90000"/>
        </a:lnSpc>
        <a:spcBef>
          <a:spcPct val="0"/>
        </a:spcBef>
        <a:spcAft>
          <a:spcPct val="0"/>
        </a:spcAft>
        <a:defRPr sz="4400">
          <a:solidFill>
            <a:schemeClr val="tx1"/>
          </a:solidFill>
          <a:latin typeface="等线 Light" charset="-122"/>
          <a:ea typeface="等线 Light" charset="-122"/>
          <a:cs typeface="等线 Light"/>
        </a:defRPr>
      </a:lvl2pPr>
      <a:lvl3pPr algn="l" rtl="0" eaLnBrk="0" fontAlgn="base" hangingPunct="0">
        <a:lnSpc>
          <a:spcPct val="90000"/>
        </a:lnSpc>
        <a:spcBef>
          <a:spcPct val="0"/>
        </a:spcBef>
        <a:spcAft>
          <a:spcPct val="0"/>
        </a:spcAft>
        <a:defRPr sz="4400">
          <a:solidFill>
            <a:schemeClr val="tx1"/>
          </a:solidFill>
          <a:latin typeface="等线 Light" charset="-122"/>
          <a:ea typeface="等线 Light" charset="-122"/>
          <a:cs typeface="等线 Light"/>
        </a:defRPr>
      </a:lvl3pPr>
      <a:lvl4pPr algn="l" rtl="0" eaLnBrk="0" fontAlgn="base" hangingPunct="0">
        <a:lnSpc>
          <a:spcPct val="90000"/>
        </a:lnSpc>
        <a:spcBef>
          <a:spcPct val="0"/>
        </a:spcBef>
        <a:spcAft>
          <a:spcPct val="0"/>
        </a:spcAft>
        <a:defRPr sz="4400">
          <a:solidFill>
            <a:schemeClr val="tx1"/>
          </a:solidFill>
          <a:latin typeface="等线 Light" charset="-122"/>
          <a:ea typeface="等线 Light" charset="-122"/>
          <a:cs typeface="等线 Light"/>
        </a:defRPr>
      </a:lvl4pPr>
      <a:lvl5pPr algn="l" rtl="0" eaLnBrk="0" fontAlgn="base" hangingPunct="0">
        <a:lnSpc>
          <a:spcPct val="90000"/>
        </a:lnSpc>
        <a:spcBef>
          <a:spcPct val="0"/>
        </a:spcBef>
        <a:spcAft>
          <a:spcPct val="0"/>
        </a:spcAft>
        <a:defRPr sz="4400">
          <a:solidFill>
            <a:schemeClr val="tx1"/>
          </a:solidFill>
          <a:latin typeface="等线 Light" charset="-122"/>
          <a:ea typeface="等线 Light" charset="-122"/>
          <a:cs typeface="等线 Light"/>
        </a:defRPr>
      </a:lvl5pPr>
      <a:lvl6pPr marL="457200" algn="l" rtl="0" fontAlgn="base">
        <a:lnSpc>
          <a:spcPct val="90000"/>
        </a:lnSpc>
        <a:spcBef>
          <a:spcPct val="0"/>
        </a:spcBef>
        <a:spcAft>
          <a:spcPct val="0"/>
        </a:spcAft>
        <a:defRPr sz="4400">
          <a:solidFill>
            <a:schemeClr val="tx1"/>
          </a:solidFill>
          <a:latin typeface="等线 Light" charset="-122"/>
          <a:ea typeface="等线 Light" charset="-122"/>
        </a:defRPr>
      </a:lvl6pPr>
      <a:lvl7pPr marL="914400" algn="l" rtl="0" fontAlgn="base">
        <a:lnSpc>
          <a:spcPct val="90000"/>
        </a:lnSpc>
        <a:spcBef>
          <a:spcPct val="0"/>
        </a:spcBef>
        <a:spcAft>
          <a:spcPct val="0"/>
        </a:spcAft>
        <a:defRPr sz="4400">
          <a:solidFill>
            <a:schemeClr val="tx1"/>
          </a:solidFill>
          <a:latin typeface="等线 Light" charset="-122"/>
          <a:ea typeface="等线 Light" charset="-122"/>
        </a:defRPr>
      </a:lvl7pPr>
      <a:lvl8pPr marL="1371600" algn="l" rtl="0" fontAlgn="base">
        <a:lnSpc>
          <a:spcPct val="90000"/>
        </a:lnSpc>
        <a:spcBef>
          <a:spcPct val="0"/>
        </a:spcBef>
        <a:spcAft>
          <a:spcPct val="0"/>
        </a:spcAft>
        <a:defRPr sz="4400">
          <a:solidFill>
            <a:schemeClr val="tx1"/>
          </a:solidFill>
          <a:latin typeface="等线 Light" charset="-122"/>
          <a:ea typeface="等线 Light" charset="-122"/>
        </a:defRPr>
      </a:lvl8pPr>
      <a:lvl9pPr marL="1828800" algn="l" rtl="0" fontAlgn="base">
        <a:lnSpc>
          <a:spcPct val="90000"/>
        </a:lnSpc>
        <a:spcBef>
          <a:spcPct val="0"/>
        </a:spcBef>
        <a:spcAft>
          <a:spcPct val="0"/>
        </a:spcAft>
        <a:defRPr sz="4400">
          <a:solidFill>
            <a:schemeClr val="tx1"/>
          </a:solidFill>
          <a:latin typeface="等线 Light" charset="-122"/>
          <a:ea typeface="等线 Light"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等线"/>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等线"/>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等线"/>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18" tIns="45709" rIns="91418" bIns="45709"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0"/>
            <a:ext cx="10972800" cy="4525963"/>
          </a:xfrm>
          <a:prstGeom prst="rect">
            <a:avLst/>
          </a:prstGeom>
        </p:spPr>
        <p:txBody>
          <a:bodyPr vert="horz" lIns="91418" tIns="45709" rIns="91418" bIns="45709"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0"/>
            <a:ext cx="2844800" cy="365125"/>
          </a:xfrm>
          <a:prstGeom prst="rect">
            <a:avLst/>
          </a:prstGeom>
        </p:spPr>
        <p:txBody>
          <a:bodyPr vert="horz" lIns="91418" tIns="45709" rIns="91418" bIns="45709" rtlCol="0" anchor="ctr"/>
          <a:lstStyle>
            <a:lvl1pPr algn="l" defTabSz="1219170" eaLnBrk="1" fontAlgn="auto" hangingPunct="1">
              <a:spcBef>
                <a:spcPts val="0"/>
              </a:spcBef>
              <a:spcAft>
                <a:spcPts val="0"/>
              </a:spcAft>
              <a:defRPr sz="1600" smtClean="0">
                <a:solidFill>
                  <a:prstClr val="black">
                    <a:tint val="75000"/>
                  </a:prstClr>
                </a:solidFill>
                <a:latin typeface="Calibri"/>
              </a:defRPr>
            </a:lvl1pPr>
          </a:lstStyle>
          <a:p>
            <a:pPr>
              <a:defRPr/>
            </a:pPr>
            <a:fld id="{102D626C-987A-4FF3-A83C-E86151CCC2AF}" type="datetimeFigureOut">
              <a:rPr lang="zh-CN" altLang="en-US"/>
              <a:pPr>
                <a:defRPr/>
              </a:pPr>
              <a:t>2019年11月23日 Saturday</a:t>
            </a:fld>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18" tIns="45709" rIns="91418" bIns="45709" rtlCol="0" anchor="ctr"/>
          <a:lstStyle>
            <a:lvl1pPr algn="ctr" defTabSz="1219170" eaLnBrk="1" fontAlgn="auto" hangingPunct="1">
              <a:spcBef>
                <a:spcPts val="0"/>
              </a:spcBef>
              <a:spcAft>
                <a:spcPts val="0"/>
              </a:spcAft>
              <a:defRPr sz="1600">
                <a:solidFill>
                  <a:prstClr val="black">
                    <a:tint val="75000"/>
                  </a:prstClr>
                </a:solidFill>
                <a:latin typeface="Calibri"/>
              </a:defRPr>
            </a:lvl1pPr>
          </a:lstStyle>
          <a:p>
            <a:pPr>
              <a:defRPr/>
            </a:pPr>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18" tIns="45709" rIns="91418" bIns="45709" rtlCol="0" anchor="ctr"/>
          <a:lstStyle>
            <a:lvl1pPr algn="r" defTabSz="1219170" eaLnBrk="1" fontAlgn="auto" hangingPunct="1">
              <a:spcBef>
                <a:spcPts val="0"/>
              </a:spcBef>
              <a:spcAft>
                <a:spcPts val="0"/>
              </a:spcAft>
              <a:defRPr sz="1600" smtClean="0">
                <a:solidFill>
                  <a:prstClr val="black">
                    <a:tint val="75000"/>
                  </a:prstClr>
                </a:solidFill>
                <a:latin typeface="Calibri"/>
              </a:defRPr>
            </a:lvl1pPr>
          </a:lstStyle>
          <a:p>
            <a:pPr>
              <a:defRPr/>
            </a:pPr>
            <a:fld id="{62CE6F41-8F97-48F4-A427-C5F315C9D1B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4011" r:id="rId7"/>
    <p:sldLayoutId id="2147483994" r:id="rId8"/>
    <p:sldLayoutId id="2147483995" r:id="rId9"/>
    <p:sldLayoutId id="2147483996" r:id="rId10"/>
    <p:sldLayoutId id="2147483997" r:id="rId11"/>
    <p:sldLayoutId id="2147484012" r:id="rId12"/>
  </p:sldLayoutIdLst>
  <p:txStyles>
    <p:titleStyle>
      <a:lvl1pPr algn="ctr" defTabSz="1217613" rtl="0" fontAlgn="base">
        <a:spcBef>
          <a:spcPct val="0"/>
        </a:spcBef>
        <a:spcAft>
          <a:spcPct val="0"/>
        </a:spcAft>
        <a:defRPr sz="5800" kern="1200">
          <a:solidFill>
            <a:schemeClr val="tx1"/>
          </a:solidFill>
          <a:latin typeface="+mj-lt"/>
          <a:ea typeface="+mj-ea"/>
          <a:cs typeface="+mj-cs"/>
        </a:defRPr>
      </a:lvl1pPr>
      <a:lvl2pPr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2pPr>
      <a:lvl3pPr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3pPr>
      <a:lvl4pPr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4pPr>
      <a:lvl5pPr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5pPr>
      <a:lvl6pPr marL="457200"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6pPr>
      <a:lvl7pPr marL="914400"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7pPr>
      <a:lvl8pPr marL="1371600"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8pPr>
      <a:lvl9pPr marL="1828800" algn="ctr" defTabSz="1217613" rtl="0" fontAlgn="base">
        <a:spcBef>
          <a:spcPct val="0"/>
        </a:spcBef>
        <a:spcAft>
          <a:spcPct val="0"/>
        </a:spcAft>
        <a:defRPr sz="5800">
          <a:solidFill>
            <a:schemeClr val="tx1"/>
          </a:solidFill>
          <a:latin typeface="Calibri" panose="020F05020202040A0204" pitchFamily="34" charset="0"/>
          <a:ea typeface="宋体" panose="02010600030101010101" pitchFamily="2" charset="-122"/>
        </a:defRPr>
      </a:lvl9pPr>
    </p:titleStyle>
    <p:bodyStyle>
      <a:lvl1pPr marL="455613" indent="-455613" algn="l" defTabSz="1217613" rtl="0" fontAlgn="base">
        <a:spcBef>
          <a:spcPct val="20000"/>
        </a:spcBef>
        <a:spcAft>
          <a:spcPct val="0"/>
        </a:spcAft>
        <a:buFont typeface="Arial" panose="020B0604020202020204" pitchFamily="34" charset="0"/>
        <a:buChar char="•"/>
        <a:defRPr sz="4200" kern="1200">
          <a:solidFill>
            <a:schemeClr val="tx1"/>
          </a:solidFill>
          <a:latin typeface="+mn-lt"/>
          <a:ea typeface="+mn-ea"/>
          <a:cs typeface="+mn-cs"/>
        </a:defRPr>
      </a:lvl1pPr>
      <a:lvl2pPr marL="989013" indent="-379413" algn="l" defTabSz="1217613" rtl="0" fontAlgn="base">
        <a:spcBef>
          <a:spcPct val="20000"/>
        </a:spcBef>
        <a:spcAft>
          <a:spcPct val="0"/>
        </a:spcAft>
        <a:buFont typeface="Arial" panose="020B0604020202020204" pitchFamily="34" charset="0"/>
        <a:buChar char="–"/>
        <a:defRPr sz="3700" kern="1200">
          <a:solidFill>
            <a:schemeClr val="tx1"/>
          </a:solidFill>
          <a:latin typeface="+mn-lt"/>
          <a:ea typeface="+mn-ea"/>
          <a:cs typeface="+mn-cs"/>
        </a:defRPr>
      </a:lvl2pPr>
      <a:lvl3pPr marL="1522413" indent="-303213" algn="l" defTabSz="1217613"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3pPr>
      <a:lvl4pPr marL="2132013" indent="-303213" algn="l" defTabSz="1217613" rtl="0" fontAlgn="base">
        <a:spcBef>
          <a:spcPct val="20000"/>
        </a:spcBef>
        <a:spcAft>
          <a:spcPct val="0"/>
        </a:spcAft>
        <a:buFont typeface="Arial" panose="020B0604020202020204" pitchFamily="34" charset="0"/>
        <a:buChar char="–"/>
        <a:defRPr sz="2600" kern="1200">
          <a:solidFill>
            <a:schemeClr val="tx1"/>
          </a:solidFill>
          <a:latin typeface="+mn-lt"/>
          <a:ea typeface="+mn-ea"/>
          <a:cs typeface="+mn-cs"/>
        </a:defRPr>
      </a:lvl4pPr>
      <a:lvl5pPr marL="2741613" indent="-303213" algn="l" defTabSz="1217613" rtl="0" fontAlgn="base">
        <a:spcBef>
          <a:spcPct val="20000"/>
        </a:spcBef>
        <a:spcAft>
          <a:spcPct val="0"/>
        </a:spcAft>
        <a:buFont typeface="Arial" panose="020B0604020202020204" pitchFamily="34" charset="0"/>
        <a:buChar char="»"/>
        <a:defRPr sz="2600" kern="1200">
          <a:solidFill>
            <a:schemeClr val="tx1"/>
          </a:solidFill>
          <a:latin typeface="+mn-lt"/>
          <a:ea typeface="+mn-ea"/>
          <a:cs typeface="+mn-cs"/>
        </a:defRPr>
      </a:lvl5pPr>
      <a:lvl6pPr marL="33518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1454"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039"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7977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7908" algn="l" defTabSz="1219170" rtl="0" eaLnBrk="1" latinLnBrk="0" hangingPunct="1">
        <a:defRPr sz="2400" kern="1200">
          <a:solidFill>
            <a:schemeClr val="tx1"/>
          </a:solidFill>
          <a:latin typeface="+mn-lt"/>
          <a:ea typeface="+mn-ea"/>
          <a:cs typeface="+mn-cs"/>
        </a:defRPr>
      </a:lvl4pPr>
      <a:lvl5pPr marL="2437492" algn="l" defTabSz="1219170" rtl="0" eaLnBrk="1" latinLnBrk="0" hangingPunct="1">
        <a:defRPr sz="2400" kern="1200">
          <a:solidFill>
            <a:schemeClr val="tx1"/>
          </a:solidFill>
          <a:latin typeface="+mn-lt"/>
          <a:ea typeface="+mn-ea"/>
          <a:cs typeface="+mn-cs"/>
        </a:defRPr>
      </a:lvl5pPr>
      <a:lvl6pPr marL="3047077" algn="l" defTabSz="1219170" rtl="0" eaLnBrk="1" latinLnBrk="0" hangingPunct="1">
        <a:defRPr sz="2400" kern="1200">
          <a:solidFill>
            <a:schemeClr val="tx1"/>
          </a:solidFill>
          <a:latin typeface="+mn-lt"/>
          <a:ea typeface="+mn-ea"/>
          <a:cs typeface="+mn-cs"/>
        </a:defRPr>
      </a:lvl6pPr>
      <a:lvl7pPr marL="3656662" algn="l" defTabSz="1219170" rtl="0" eaLnBrk="1" latinLnBrk="0" hangingPunct="1">
        <a:defRPr sz="2400" kern="1200">
          <a:solidFill>
            <a:schemeClr val="tx1"/>
          </a:solidFill>
          <a:latin typeface="+mn-lt"/>
          <a:ea typeface="+mn-ea"/>
          <a:cs typeface="+mn-cs"/>
        </a:defRPr>
      </a:lvl7pPr>
      <a:lvl8pPr marL="4266247" algn="l" defTabSz="1219170" rtl="0" eaLnBrk="1" latinLnBrk="0" hangingPunct="1">
        <a:defRPr sz="2400" kern="1200">
          <a:solidFill>
            <a:schemeClr val="tx1"/>
          </a:solidFill>
          <a:latin typeface="+mn-lt"/>
          <a:ea typeface="+mn-ea"/>
          <a:cs typeface="+mn-cs"/>
        </a:defRPr>
      </a:lvl8pPr>
      <a:lvl9pPr marL="4874985"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8195" name="Rectangle 3"/>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a:solidFill>
                  <a:srgbClr val="000000"/>
                </a:solidFill>
                <a:ea typeface="+mn-ea"/>
              </a:defRPr>
            </a:lvl1pPr>
          </a:lstStyle>
          <a:p>
            <a:pPr>
              <a:defRPr/>
            </a:pPr>
            <a:endParaRPr lang="zh-CN" altLang="zh-C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ea typeface="+mn-ea"/>
              </a:defRPr>
            </a:lvl1pPr>
          </a:lstStyle>
          <a:p>
            <a:pPr>
              <a:defRPr/>
            </a:pPr>
            <a:endParaRPr lang="zh-CN" altLang="zh-C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smtClean="0">
                <a:solidFill>
                  <a:srgbClr val="000000"/>
                </a:solidFill>
                <a:ea typeface="宋体" panose="02010600030101010101" pitchFamily="2" charset="-122"/>
              </a:defRPr>
            </a:lvl1pPr>
          </a:lstStyle>
          <a:p>
            <a:pPr>
              <a:defRPr/>
            </a:pPr>
            <a:fld id="{EE5B7C7E-995D-49CD-B297-161B2C3591D1}" type="slidenum">
              <a:rPr lang="zh-CN" altLang="zh-CN"/>
              <a:pPr>
                <a:defRPr/>
              </a:pPr>
              <a:t>‹#›</a:t>
            </a:fld>
            <a:endParaRPr lang="zh-CN" altLang="zh-CN"/>
          </a:p>
        </p:txBody>
      </p:sp>
    </p:spTree>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 id="2147484009" r:id="rId12"/>
    <p:sldLayoutId id="2147484010" r:id="rId13"/>
    <p:sldLayoutId id="2147484013" r:id="rId14"/>
    <p:sldLayoutId id="2147484014"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46.xml"/><Relationship Id="rId6" Type="http://schemas.openxmlformats.org/officeDocument/2006/relationships/image" Target="../media/image20.png"/><Relationship Id="rId5" Type="http://schemas.openxmlformats.org/officeDocument/2006/relationships/image" Target="../media/image19.jp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68.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22"/>
          <p:cNvSpPr txBox="1">
            <a:spLocks noChangeArrowheads="1"/>
          </p:cNvSpPr>
          <p:nvPr/>
        </p:nvSpPr>
        <p:spPr bwMode="auto">
          <a:xfrm>
            <a:off x="2074863" y="674688"/>
            <a:ext cx="8040687" cy="522287"/>
          </a:xfrm>
          <a:prstGeom prst="rect">
            <a:avLst/>
          </a:prstGeom>
          <a:noFill/>
          <a:ln w="9525">
            <a:noFill/>
            <a:miter lim="800000"/>
          </a:ln>
        </p:spPr>
        <p:txBody>
          <a:bodyPr>
            <a:spAutoFit/>
          </a:bodyPr>
          <a:lstStyle/>
          <a:p>
            <a:pPr defTabSz="1069975" eaLnBrk="1" hangingPunct="1">
              <a:defRPr/>
            </a:pPr>
            <a:r>
              <a:rPr lang="zh-CN" altLang="en-US" sz="2800" b="1" spc="300" noProof="1">
                <a:solidFill>
                  <a:srgbClr val="0070C0"/>
                </a:solidFill>
                <a:effectLst>
                  <a:outerShdw blurRad="38100" dist="38100" dir="2700000" algn="tl">
                    <a:srgbClr val="000000">
                      <a:alpha val="43137"/>
                    </a:srgbClr>
                  </a:outerShdw>
                </a:effectLst>
                <a:latin typeface="叶根友唐楷简" panose="02010601030101010101" charset="-122"/>
                <a:ea typeface="叶根友唐楷简" panose="02010601030101010101" charset="-122"/>
                <a:cs typeface="叶根友唐楷简" panose="02010601030101010101" charset="-122"/>
              </a:rPr>
              <a:t>第五单元  晚清时期的内忧外患与救亡图存</a:t>
            </a:r>
          </a:p>
        </p:txBody>
      </p:sp>
      <p:sp>
        <p:nvSpPr>
          <p:cNvPr id="4" name="TextBox 22"/>
          <p:cNvSpPr txBox="1">
            <a:spLocks noChangeArrowheads="1"/>
          </p:cNvSpPr>
          <p:nvPr/>
        </p:nvSpPr>
        <p:spPr bwMode="auto">
          <a:xfrm>
            <a:off x="1339850" y="1412875"/>
            <a:ext cx="9510713" cy="922338"/>
          </a:xfrm>
          <a:prstGeom prst="rect">
            <a:avLst/>
          </a:prstGeom>
          <a:noFill/>
          <a:ln w="9525">
            <a:noFill/>
            <a:miter lim="800000"/>
          </a:ln>
        </p:spPr>
        <p:txBody>
          <a:bodyPr>
            <a:spAutoFit/>
          </a:bodyPr>
          <a:lstStyle/>
          <a:p>
            <a:pPr defTabSz="1069975" eaLnBrk="1" hangingPunct="1">
              <a:defRPr/>
            </a:pPr>
            <a:r>
              <a:rPr lang="zh-CN" altLang="en-US" sz="5400" b="1" spc="300" noProof="1">
                <a:solidFill>
                  <a:srgbClr val="FF0000"/>
                </a:solidFill>
                <a:latin typeface="叶根友毛笔行书" panose="02010601030101010101" pitchFamily="2" charset="-122"/>
                <a:ea typeface="叶根友毛笔行书" panose="02010601030101010101" pitchFamily="2" charset="-122"/>
                <a:cs typeface="文悦古典明朝体 (非商业使用) W5" charset="-122"/>
              </a:rPr>
              <a:t>第</a:t>
            </a:r>
            <a:r>
              <a:rPr lang="en-US" altLang="zh-CN" sz="5400" b="1" spc="300" noProof="1">
                <a:solidFill>
                  <a:srgbClr val="FF0000"/>
                </a:solidFill>
                <a:latin typeface="叶根友毛笔行书" panose="02010601030101010101" pitchFamily="2" charset="-122"/>
                <a:ea typeface="叶根友毛笔行书" panose="02010601030101010101" pitchFamily="2" charset="-122"/>
                <a:cs typeface="文悦古典明朝体 (非商业使用) W5" charset="-122"/>
              </a:rPr>
              <a:t>18</a:t>
            </a:r>
            <a:r>
              <a:rPr lang="zh-CN" altLang="en-US" sz="5400" b="1" spc="300" noProof="1">
                <a:solidFill>
                  <a:srgbClr val="FF0000"/>
                </a:solidFill>
                <a:latin typeface="叶根友毛笔行书" panose="02010601030101010101" pitchFamily="2" charset="-122"/>
                <a:ea typeface="叶根友毛笔行书" panose="02010601030101010101" pitchFamily="2" charset="-122"/>
                <a:cs typeface="文悦古典明朝体 (非商业使用) W5" charset="-122"/>
              </a:rPr>
              <a:t>课 挽救民族危亡的斗争</a:t>
            </a:r>
          </a:p>
        </p:txBody>
      </p:sp>
      <p:pic>
        <p:nvPicPr>
          <p:cNvPr id="5" name="Picture 2"/>
          <p:cNvPicPr>
            <a:picLocks noChangeAspect="1" noChangeArrowheads="1"/>
          </p:cNvPicPr>
          <p:nvPr/>
        </p:nvPicPr>
        <p:blipFill rotWithShape="1">
          <a:blip r:embed="rId2" cstate="email"/>
          <a:srcRect b="16824"/>
          <a:stretch>
            <a:fillRect/>
          </a:stretch>
        </p:blipFill>
        <p:spPr bwMode="auto">
          <a:xfrm>
            <a:off x="1264727" y="2491192"/>
            <a:ext cx="2853965" cy="2416029"/>
          </a:xfrm>
          <a:prstGeom prst="rect">
            <a:avLst/>
          </a:prstGeom>
          <a:ln>
            <a:noFill/>
          </a:ln>
          <a:effectLst>
            <a:softEdge rad="112500"/>
          </a:effectLst>
        </p:spPr>
      </p:pic>
      <p:pic>
        <p:nvPicPr>
          <p:cNvPr id="10" name="图片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800" y="2551113"/>
            <a:ext cx="517207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descr="时局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7975" y="2551113"/>
            <a:ext cx="2409825" cy="307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文本框 99"/>
          <p:cNvSpPr txBox="1">
            <a:spLocks noChangeArrowheads="1"/>
          </p:cNvSpPr>
          <p:nvPr/>
        </p:nvSpPr>
        <p:spPr bwMode="auto">
          <a:xfrm>
            <a:off x="898525" y="4560888"/>
            <a:ext cx="10801350" cy="2124075"/>
          </a:xfrm>
          <a:prstGeom prst="rect">
            <a:avLst/>
          </a:prstGeom>
          <a:solidFill>
            <a:schemeClr val="bg1"/>
          </a:solidFill>
          <a:ln w="15875">
            <a:solidFill>
              <a:srgbClr val="C00000"/>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spcBef>
                <a:spcPct val="0"/>
              </a:spcBef>
              <a:buFontTx/>
              <a:buNone/>
            </a:pPr>
            <a:r>
              <a:rPr lang="zh-CN" altLang="en-US" sz="2400" b="1">
                <a:solidFill>
                  <a:srgbClr val="FF0000"/>
                </a:solidFill>
                <a:latin typeface="宋体" panose="02010600030101010101" pitchFamily="2" charset="-122"/>
              </a:rPr>
              <a:t>【课程标准】</a:t>
            </a:r>
            <a:endParaRPr lang="en-US" altLang="zh-CN" sz="2400" b="1">
              <a:solidFill>
                <a:srgbClr val="FF0000"/>
              </a:solidFill>
              <a:latin typeface="宋体" panose="02010600030101010101" pitchFamily="2" charset="-122"/>
            </a:endParaRPr>
          </a:p>
          <a:p>
            <a:pPr eaLnBrk="1" hangingPunct="1">
              <a:lnSpc>
                <a:spcPct val="110000"/>
              </a:lnSpc>
              <a:spcBef>
                <a:spcPct val="0"/>
              </a:spcBef>
              <a:buFontTx/>
              <a:buNone/>
            </a:pPr>
            <a:r>
              <a:rPr lang="en-US" altLang="zh-CN" sz="2400" b="1">
                <a:solidFill>
                  <a:srgbClr val="0070C0"/>
                </a:solidFill>
                <a:latin typeface="宋体" panose="02010600030101010101" pitchFamily="2" charset="-122"/>
              </a:rPr>
              <a:t>1.</a:t>
            </a:r>
            <a:r>
              <a:rPr lang="zh-CN" altLang="zh-CN" sz="2400" b="1">
                <a:solidFill>
                  <a:srgbClr val="0070C0"/>
                </a:solidFill>
                <a:latin typeface="宋体" panose="02010600030101010101" pitchFamily="2" charset="-122"/>
              </a:rPr>
              <a:t>认识八国联军侵华对中国社会的影响，概述晚清时期中国军民反抗外来侵略的斗争事迹（义和团运动），理解其性质和意义；</a:t>
            </a:r>
            <a:endParaRPr lang="en-US" altLang="zh-CN" sz="2400" b="1">
              <a:solidFill>
                <a:srgbClr val="0070C0"/>
              </a:solidFill>
              <a:latin typeface="宋体" panose="02010600030101010101" pitchFamily="2" charset="-122"/>
            </a:endParaRPr>
          </a:p>
          <a:p>
            <a:pPr algn="just" eaLnBrk="1" hangingPunct="1">
              <a:lnSpc>
                <a:spcPct val="110000"/>
              </a:lnSpc>
              <a:spcBef>
                <a:spcPct val="0"/>
              </a:spcBef>
              <a:buFontTx/>
              <a:buNone/>
            </a:pPr>
            <a:r>
              <a:rPr lang="en-US" altLang="zh-CN" sz="2400" b="1">
                <a:solidFill>
                  <a:srgbClr val="0070C0"/>
                </a:solidFill>
                <a:latin typeface="宋体" panose="02010600030101010101" pitchFamily="2" charset="-122"/>
              </a:rPr>
              <a:t>2.</a:t>
            </a:r>
            <a:r>
              <a:rPr lang="zh-CN" altLang="zh-CN" sz="2400" b="1">
                <a:solidFill>
                  <a:srgbClr val="0070C0"/>
                </a:solidFill>
                <a:latin typeface="宋体" panose="02010600030101010101" pitchFamily="2" charset="-122"/>
              </a:rPr>
              <a:t>认识社会各阶级为挽救危局所作的努力及存在的局限性（义和团运动、戊戌维新运动）。</a:t>
            </a:r>
            <a:endParaRPr lang="zh-CN" altLang="en-US" sz="2400" b="1">
              <a:solidFill>
                <a:srgbClr val="0070C0"/>
              </a:solidFill>
              <a:latin typeface="宋体" panose="0201060003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982663" y="3784600"/>
            <a:ext cx="9866312" cy="2062163"/>
          </a:xfrm>
          <a:prstGeom prst="rect">
            <a:avLst/>
          </a:prstGeom>
          <a:noFill/>
          <a:ln w="9525">
            <a:noFill/>
            <a:miter lim="800000"/>
            <a:headEnd/>
            <a:tailEnd/>
          </a:ln>
          <a:effectLst/>
        </p:spPr>
        <p:txBody>
          <a:bodyPr>
            <a:spAutoFit/>
          </a:bodyPr>
          <a:lstStyle/>
          <a:p>
            <a:pPr>
              <a:defRPr/>
            </a:pPr>
            <a:r>
              <a:rPr lang="zh-CN" altLang="en-US" sz="3200" b="1" dirty="0">
                <a:solidFill>
                  <a:srgbClr val="FF0000"/>
                </a:solidFill>
                <a:latin typeface="+mn-ea"/>
                <a:ea typeface="+mn-ea"/>
              </a:rPr>
              <a:t>社会原</a:t>
            </a:r>
            <a:r>
              <a:rPr lang="zh-CN" altLang="en-US" sz="3200" b="1">
                <a:solidFill>
                  <a:srgbClr val="FF0000"/>
                </a:solidFill>
                <a:latin typeface="+mn-ea"/>
                <a:ea typeface="+mn-ea"/>
              </a:rPr>
              <a:t>因：</a:t>
            </a:r>
            <a:r>
              <a:rPr lang="zh-CN" altLang="en-US" sz="3200" b="1">
                <a:latin typeface="+mn-ea"/>
                <a:ea typeface="+mn-ea"/>
              </a:rPr>
              <a:t>甲午</a:t>
            </a:r>
            <a:r>
              <a:rPr lang="zh-CN" altLang="en-US" sz="3200" b="1" dirty="0">
                <a:latin typeface="+mn-ea"/>
                <a:ea typeface="+mn-ea"/>
              </a:rPr>
              <a:t>战败，帝国</a:t>
            </a:r>
            <a:r>
              <a:rPr lang="zh-CN" altLang="en-US" sz="3200" b="1">
                <a:latin typeface="+mn-ea"/>
                <a:ea typeface="+mn-ea"/>
              </a:rPr>
              <a:t>主义掀起瓜</a:t>
            </a:r>
            <a:r>
              <a:rPr lang="zh-CN" altLang="en-US" sz="3200" b="1" dirty="0">
                <a:latin typeface="+mn-ea"/>
                <a:ea typeface="+mn-ea"/>
              </a:rPr>
              <a:t>分</a:t>
            </a:r>
            <a:r>
              <a:rPr lang="zh-CN" altLang="en-US" sz="3200" b="1">
                <a:latin typeface="+mn-ea"/>
                <a:ea typeface="+mn-ea"/>
              </a:rPr>
              <a:t>中国狂潮</a:t>
            </a:r>
            <a:endParaRPr lang="zh-CN" altLang="en-US" sz="3200" b="1" dirty="0">
              <a:latin typeface="+mn-ea"/>
              <a:ea typeface="+mn-ea"/>
            </a:endParaRPr>
          </a:p>
          <a:p>
            <a:pPr>
              <a:defRPr/>
            </a:pPr>
            <a:r>
              <a:rPr lang="zh-CN" altLang="en-US" sz="3200" b="1">
                <a:solidFill>
                  <a:srgbClr val="FF0000"/>
                </a:solidFill>
                <a:latin typeface="+mn-ea"/>
                <a:ea typeface="+mn-ea"/>
              </a:rPr>
              <a:t>经济阶级基础</a:t>
            </a:r>
            <a:r>
              <a:rPr lang="zh-CN" altLang="en-US" sz="3200" b="1">
                <a:latin typeface="+mn-ea"/>
                <a:ea typeface="+mn-ea"/>
              </a:rPr>
              <a:t>：（</a:t>
            </a:r>
            <a:r>
              <a:rPr lang="zh-CN" altLang="en-US" sz="3200" b="1" dirty="0">
                <a:latin typeface="+mn-ea"/>
                <a:ea typeface="+mn-ea"/>
              </a:rPr>
              <a:t>根本原因）</a:t>
            </a:r>
          </a:p>
          <a:p>
            <a:pPr>
              <a:defRPr/>
            </a:pPr>
            <a:r>
              <a:rPr lang="zh-CN" altLang="en-US" sz="3200" b="1">
                <a:latin typeface="+mn-ea"/>
                <a:ea typeface="+mn-ea"/>
              </a:rPr>
              <a:t>    中国民</a:t>
            </a:r>
            <a:r>
              <a:rPr lang="zh-CN" altLang="en-US" sz="3200" b="1" dirty="0">
                <a:latin typeface="+mn-ea"/>
                <a:ea typeface="+mn-ea"/>
              </a:rPr>
              <a:t>族资本主义</a:t>
            </a:r>
            <a:r>
              <a:rPr lang="zh-CN" altLang="en-US" sz="3200" b="1">
                <a:latin typeface="+mn-ea"/>
                <a:ea typeface="+mn-ea"/>
              </a:rPr>
              <a:t>发展，民</a:t>
            </a:r>
            <a:r>
              <a:rPr lang="zh-CN" altLang="en-US" sz="3200" b="1" dirty="0">
                <a:latin typeface="+mn-ea"/>
                <a:ea typeface="+mn-ea"/>
              </a:rPr>
              <a:t>族资产阶级力量</a:t>
            </a:r>
            <a:r>
              <a:rPr lang="zh-CN" altLang="en-US" sz="3200" b="1">
                <a:latin typeface="+mn-ea"/>
                <a:ea typeface="+mn-ea"/>
              </a:rPr>
              <a:t>壮大</a:t>
            </a:r>
            <a:endParaRPr lang="zh-CN" altLang="en-US" sz="3200" b="1" dirty="0">
              <a:latin typeface="+mn-ea"/>
              <a:ea typeface="+mn-ea"/>
            </a:endParaRPr>
          </a:p>
          <a:p>
            <a:pPr>
              <a:defRPr/>
            </a:pPr>
            <a:r>
              <a:rPr lang="zh-CN" altLang="en-US" sz="3200" b="1" dirty="0">
                <a:solidFill>
                  <a:srgbClr val="FF0000"/>
                </a:solidFill>
                <a:latin typeface="+mn-ea"/>
                <a:ea typeface="+mn-ea"/>
              </a:rPr>
              <a:t>思想基础</a:t>
            </a:r>
            <a:r>
              <a:rPr lang="zh-CN" altLang="en-US" sz="3200" b="1" dirty="0">
                <a:latin typeface="+mn-ea"/>
                <a:ea typeface="+mn-ea"/>
              </a:rPr>
              <a:t>：早期维新思想和维新思想的传播</a:t>
            </a:r>
          </a:p>
        </p:txBody>
      </p:sp>
      <p:sp>
        <p:nvSpPr>
          <p:cNvPr id="8" name="TextBox 7"/>
          <p:cNvSpPr txBox="1"/>
          <p:nvPr/>
        </p:nvSpPr>
        <p:spPr>
          <a:xfrm>
            <a:off x="982663" y="404813"/>
            <a:ext cx="5791200" cy="584200"/>
          </a:xfrm>
          <a:prstGeom prst="rect">
            <a:avLst/>
          </a:prstGeom>
          <a:solidFill>
            <a:schemeClr val="accent3"/>
          </a:solidFill>
          <a:ln>
            <a:solidFill>
              <a:schemeClr val="bg1"/>
            </a:solidFill>
          </a:ln>
        </p:spPr>
        <p:txBody>
          <a:bodyPr>
            <a:spAutoFit/>
          </a:bodyPr>
          <a:lstStyle/>
          <a:p>
            <a:pPr>
              <a:defRPr/>
            </a:pPr>
            <a:r>
              <a:rPr lang="zh-CN" altLang="en-US" sz="3200" b="1" dirty="0">
                <a:solidFill>
                  <a:srgbClr val="FF0000"/>
                </a:solidFill>
                <a:latin typeface="+mn-ea"/>
                <a:ea typeface="+mn-ea"/>
              </a:rPr>
              <a:t>一、</a:t>
            </a:r>
            <a:r>
              <a:rPr lang="zh-CN" altLang="en-US" sz="3200" b="1">
                <a:solidFill>
                  <a:srgbClr val="FF0000"/>
                </a:solidFill>
                <a:latin typeface="+mn-ea"/>
                <a:ea typeface="+mn-ea"/>
              </a:rPr>
              <a:t>戊戌维新运动</a:t>
            </a:r>
            <a:endParaRPr lang="zh-CN" altLang="en-US" sz="3200" b="1" dirty="0">
              <a:solidFill>
                <a:srgbClr val="FF0000"/>
              </a:solidFill>
              <a:latin typeface="+mn-ea"/>
              <a:ea typeface="+mn-ea"/>
            </a:endParaRPr>
          </a:p>
        </p:txBody>
      </p:sp>
      <p:pic>
        <p:nvPicPr>
          <p:cNvPr id="15364" name="Picture 5" descr="921599175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75" y="1160463"/>
            <a:ext cx="2506663"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图片 1" descr="C:/Users/ASUS/AppData/Local/Temp/kaimatting_20190923102633/output_20190923102644..pngoutput_201909231026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6688" y="1196975"/>
            <a:ext cx="2043112"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图片 2" descr="C:/Users/ASUS/AppData/Local/Temp/kaimatting_20190923102924/output_20190923103036..pngoutput_20190923103036."/>
          <p:cNvPicPr>
            <a:picLocks noChangeAspect="1" noChangeArrowheads="1"/>
          </p:cNvPicPr>
          <p:nvPr/>
        </p:nvPicPr>
        <p:blipFill>
          <a:blip r:embed="rId4">
            <a:extLst>
              <a:ext uri="{28A0092B-C50C-407E-A947-70E740481C1C}">
                <a14:useLocalDpi xmlns:a14="http://schemas.microsoft.com/office/drawing/2010/main" val="0"/>
              </a:ext>
            </a:extLst>
          </a:blip>
          <a:srcRect l="2689" t="2962"/>
          <a:stretch>
            <a:fillRect/>
          </a:stretch>
        </p:blipFill>
        <p:spPr bwMode="auto">
          <a:xfrm>
            <a:off x="6811963" y="1314450"/>
            <a:ext cx="224472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2" descr="中日签马关条约"/>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1688" y="1500188"/>
            <a:ext cx="3436937"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211263" y="3173413"/>
            <a:ext cx="9144000" cy="579437"/>
          </a:xfrm>
          <a:prstGeom prst="rect">
            <a:avLst/>
          </a:prstGeom>
          <a:solidFill>
            <a:schemeClr val="accent3"/>
          </a:solidFill>
          <a:ln w="9525">
            <a:solidFill>
              <a:srgbClr val="FF0000"/>
            </a:solidFill>
            <a:miter lim="800000"/>
            <a:headEnd/>
            <a:tailEnd/>
          </a:ln>
        </p:spPr>
        <p:txBody>
          <a:bodyPr>
            <a:spAutoFit/>
          </a:bodyPr>
          <a:lstStyle/>
          <a:p>
            <a:pPr eaLnBrk="1" hangingPunct="1">
              <a:defRPr/>
            </a:pPr>
            <a:r>
              <a:rPr lang="zh-CN" altLang="en-US" sz="3200" b="1" dirty="0">
                <a:solidFill>
                  <a:srgbClr val="FF0000"/>
                </a:solidFill>
                <a:ea typeface="黑体" pitchFamily="2" charset="-122"/>
              </a:rPr>
              <a:t>合作</a:t>
            </a:r>
            <a:r>
              <a:rPr lang="zh-CN" altLang="en-US" sz="3200" b="1">
                <a:solidFill>
                  <a:srgbClr val="FF0000"/>
                </a:solidFill>
                <a:ea typeface="黑体" pitchFamily="2" charset="-122"/>
              </a:rPr>
              <a:t>探究：</a:t>
            </a:r>
            <a:r>
              <a:rPr lang="zh-CN" altLang="en-US" sz="3200" b="1" dirty="0">
                <a:solidFill>
                  <a:srgbClr val="FF0000"/>
                </a:solidFill>
                <a:ea typeface="黑体" pitchFamily="2" charset="-122"/>
              </a:rPr>
              <a:t>康有为宣传变法思想有什么特点？</a:t>
            </a:r>
          </a:p>
        </p:txBody>
      </p:sp>
      <p:sp>
        <p:nvSpPr>
          <p:cNvPr id="18435" name="Text Box 3"/>
          <p:cNvSpPr txBox="1">
            <a:spLocks noChangeArrowheads="1"/>
          </p:cNvSpPr>
          <p:nvPr/>
        </p:nvSpPr>
        <p:spPr bwMode="auto">
          <a:xfrm>
            <a:off x="1211263" y="3835400"/>
            <a:ext cx="9144000" cy="519113"/>
          </a:xfrm>
          <a:prstGeom prst="rect">
            <a:avLst/>
          </a:prstGeom>
          <a:solidFill>
            <a:schemeClr val="accent3"/>
          </a:solidFill>
          <a:ln w="9525">
            <a:solidFill>
              <a:srgbClr val="FF0000"/>
            </a:solidFill>
            <a:miter lim="800000"/>
            <a:headEnd/>
            <a:tailEnd/>
          </a:ln>
          <a:effectLst/>
        </p:spPr>
        <p:txBody>
          <a:bodyPr>
            <a:spAutoFit/>
          </a:bodyPr>
          <a:lstStyle/>
          <a:p>
            <a:pPr algn="ctr" eaLnBrk="1" hangingPunct="1">
              <a:defRPr/>
            </a:pPr>
            <a:r>
              <a:rPr lang="zh-CN" altLang="en-US" sz="2800" b="1" dirty="0">
                <a:solidFill>
                  <a:srgbClr val="000000"/>
                </a:solidFill>
                <a:ea typeface="华文行楷" pitchFamily="2" charset="-122"/>
              </a:rPr>
              <a:t>特点：将中国的儒家思想与西方资产阶级民主思想相结合</a:t>
            </a:r>
          </a:p>
        </p:txBody>
      </p:sp>
      <p:sp>
        <p:nvSpPr>
          <p:cNvPr id="18436" name="Rectangle 4"/>
          <p:cNvSpPr>
            <a:spLocks noChangeArrowheads="1"/>
          </p:cNvSpPr>
          <p:nvPr/>
        </p:nvSpPr>
        <p:spPr bwMode="auto">
          <a:xfrm>
            <a:off x="1211263" y="4435475"/>
            <a:ext cx="3905250" cy="584200"/>
          </a:xfrm>
          <a:prstGeom prst="rect">
            <a:avLst/>
          </a:prstGeom>
          <a:solidFill>
            <a:schemeClr val="accent3"/>
          </a:solidFill>
          <a:ln w="9525">
            <a:solidFill>
              <a:srgbClr val="FF0000"/>
            </a:solidFill>
            <a:miter lim="800000"/>
            <a:headEnd/>
            <a:tailEnd/>
          </a:ln>
        </p:spPr>
        <p:txBody>
          <a:bodyPr wrap="none" anchor="ctr">
            <a:spAutoFit/>
          </a:bodyPr>
          <a:lstStyle/>
          <a:p>
            <a:pPr eaLnBrk="1" hangingPunct="1">
              <a:defRPr/>
            </a:pPr>
            <a:r>
              <a:rPr lang="zh-CN" altLang="en-US" sz="2800" b="1" dirty="0">
                <a:solidFill>
                  <a:srgbClr val="000000"/>
                </a:solidFill>
                <a:ea typeface="黑体" pitchFamily="2" charset="-122"/>
              </a:rPr>
              <a:t>他为什么要这样做呢？</a:t>
            </a:r>
            <a:r>
              <a:rPr lang="zh-CN" altLang="en-US" sz="3200" b="1" dirty="0">
                <a:solidFill>
                  <a:srgbClr val="000000"/>
                </a:solidFill>
                <a:ea typeface="黑体" pitchFamily="2" charset="-122"/>
              </a:rPr>
              <a:t> </a:t>
            </a:r>
          </a:p>
        </p:txBody>
      </p:sp>
      <p:sp>
        <p:nvSpPr>
          <p:cNvPr id="18438" name="Text Box 6"/>
          <p:cNvSpPr txBox="1">
            <a:spLocks noChangeArrowheads="1"/>
          </p:cNvSpPr>
          <p:nvPr/>
        </p:nvSpPr>
        <p:spPr bwMode="auto">
          <a:xfrm>
            <a:off x="1055688" y="1316038"/>
            <a:ext cx="10369550" cy="1814512"/>
          </a:xfrm>
          <a:prstGeom prst="rect">
            <a:avLst/>
          </a:prstGeom>
          <a:solidFill>
            <a:schemeClr val="accent3"/>
          </a:solidFill>
          <a:ln w="9525">
            <a:noFill/>
            <a:miter lim="800000"/>
            <a:headEnd/>
            <a:tailEnd/>
          </a:ln>
          <a:effectLst/>
        </p:spPr>
        <p:txBody>
          <a:bodyPr>
            <a:spAutoFit/>
          </a:bodyPr>
          <a:lstStyle/>
          <a:p>
            <a:pPr eaLnBrk="1" hangingPunct="1">
              <a:defRPr/>
            </a:pPr>
            <a:r>
              <a:rPr lang="zh-CN" altLang="en-US" sz="2800" b="1">
                <a:solidFill>
                  <a:srgbClr val="FF0000"/>
                </a:solidFill>
                <a:latin typeface="方正黑体简体" panose="02010601030101010101" pitchFamily="2" charset="-122"/>
                <a:ea typeface="方正黑体简体" panose="02010601030101010101" pitchFamily="2" charset="-122"/>
              </a:rPr>
              <a:t>顽固派指责康有为</a:t>
            </a:r>
            <a:r>
              <a:rPr lang="zh-CN" altLang="en-US" sz="2800" b="1">
                <a:solidFill>
                  <a:srgbClr val="0000CC"/>
                </a:solidFill>
                <a:latin typeface="方正黑体简体" panose="02010601030101010101" pitchFamily="2" charset="-122"/>
                <a:ea typeface="方正黑体简体" panose="02010601030101010101" pitchFamily="2" charset="-122"/>
              </a:rPr>
              <a:t>：其貌则孔也，其心则夷也。</a:t>
            </a:r>
            <a:endParaRPr lang="en-US" altLang="zh-CN" sz="2800" b="1">
              <a:solidFill>
                <a:srgbClr val="0000CC"/>
              </a:solidFill>
              <a:latin typeface="方正黑体简体" panose="02010601030101010101" pitchFamily="2" charset="-122"/>
              <a:ea typeface="方正黑体简体" panose="02010601030101010101" pitchFamily="2" charset="-122"/>
            </a:endParaRPr>
          </a:p>
          <a:p>
            <a:pPr eaLnBrk="1" hangingPunct="1">
              <a:defRPr/>
            </a:pPr>
            <a:r>
              <a:rPr lang="zh-CN" altLang="en-US" sz="2800" b="1">
                <a:solidFill>
                  <a:srgbClr val="FF0000"/>
                </a:solidFill>
                <a:latin typeface="方正黑体简体" panose="02010601030101010101" pitchFamily="2" charset="-122"/>
                <a:ea typeface="方正黑体简体" panose="02010601030101010101" pitchFamily="2" charset="-122"/>
              </a:rPr>
              <a:t>马</a:t>
            </a:r>
            <a:r>
              <a:rPr lang="zh-CN" altLang="en-US" sz="2800" b="1" dirty="0">
                <a:solidFill>
                  <a:srgbClr val="FF0000"/>
                </a:solidFill>
                <a:latin typeface="方正黑体简体" panose="02010601030101010101" pitchFamily="2" charset="-122"/>
                <a:ea typeface="方正黑体简体" panose="02010601030101010101" pitchFamily="2" charset="-122"/>
              </a:rPr>
              <a:t>克思说：</a:t>
            </a:r>
            <a:r>
              <a:rPr lang="zh-CN" altLang="en-US" sz="2800" b="1" dirty="0">
                <a:solidFill>
                  <a:srgbClr val="0000CC"/>
                </a:solidFill>
                <a:latin typeface="方正黑体简体" panose="02010601030101010101" pitchFamily="2" charset="-122"/>
                <a:ea typeface="方正黑体简体" panose="02010601030101010101" pitchFamily="2" charset="-122"/>
              </a:rPr>
              <a:t>他们战战兢兢地请出亡灵，借用他们的名字、口号和衣服，以便穿着这种久受崇敬的服装，用这种借来的语言，演出历史的新场</a:t>
            </a:r>
            <a:r>
              <a:rPr lang="zh-CN" altLang="en-US" sz="2800" b="1">
                <a:solidFill>
                  <a:srgbClr val="0000CC"/>
                </a:solidFill>
                <a:latin typeface="方正黑体简体" panose="02010601030101010101" pitchFamily="2" charset="-122"/>
                <a:ea typeface="方正黑体简体" panose="02010601030101010101" pitchFamily="2" charset="-122"/>
              </a:rPr>
              <a:t>面。</a:t>
            </a:r>
            <a:endParaRPr lang="zh-CN" altLang="en-US" sz="2800" b="1" dirty="0">
              <a:solidFill>
                <a:srgbClr val="0000CC"/>
              </a:solidFill>
              <a:latin typeface="方正黑体简体" panose="02010601030101010101" pitchFamily="2" charset="-122"/>
              <a:ea typeface="方正黑体简体" panose="02010601030101010101" pitchFamily="2" charset="-122"/>
            </a:endParaRPr>
          </a:p>
        </p:txBody>
      </p:sp>
      <p:sp>
        <p:nvSpPr>
          <p:cNvPr id="18440" name="Rectangle 8"/>
          <p:cNvSpPr>
            <a:spLocks noChangeArrowheads="1"/>
          </p:cNvSpPr>
          <p:nvPr/>
        </p:nvSpPr>
        <p:spPr bwMode="auto">
          <a:xfrm>
            <a:off x="1222375" y="5237163"/>
            <a:ext cx="8715375" cy="1214437"/>
          </a:xfrm>
          <a:prstGeom prst="rect">
            <a:avLst/>
          </a:prstGeom>
          <a:solidFill>
            <a:schemeClr val="accent3"/>
          </a:solidFill>
          <a:ln w="9525">
            <a:noFill/>
            <a:miter lim="800000"/>
            <a:headEnd/>
            <a:tailEnd/>
          </a:ln>
        </p:spPr>
        <p:txBody>
          <a:bodyPr wrap="none" anchor="ctr"/>
          <a:lstStyle/>
          <a:p>
            <a:pPr eaLnBrk="1" hangingPunct="1">
              <a:defRPr/>
            </a:pPr>
            <a:r>
              <a:rPr lang="zh-CN" altLang="en-US" sz="2800" b="1" dirty="0">
                <a:solidFill>
                  <a:srgbClr val="FF0000"/>
                </a:solidFill>
                <a:ea typeface="黑体" pitchFamily="2" charset="-122"/>
              </a:rPr>
              <a:t>主观：</a:t>
            </a:r>
            <a:r>
              <a:rPr lang="zh-CN" altLang="en-US" sz="2800" b="1" dirty="0">
                <a:solidFill>
                  <a:srgbClr val="0000CC"/>
                </a:solidFill>
                <a:ea typeface="黑体" pitchFamily="2" charset="-122"/>
              </a:rPr>
              <a:t>资本主义发展不充分，</a:t>
            </a:r>
            <a:r>
              <a:rPr lang="zh-CN" altLang="en-US" sz="2800" b="1" dirty="0">
                <a:solidFill>
                  <a:srgbClr val="FF0000"/>
                </a:solidFill>
                <a:ea typeface="黑体" pitchFamily="2" charset="-122"/>
              </a:rPr>
              <a:t>资产阶级软弱性妥协性</a:t>
            </a:r>
            <a:r>
              <a:rPr lang="zh-CN" altLang="en-US" sz="2800" b="1" dirty="0">
                <a:solidFill>
                  <a:srgbClr val="0000CC"/>
                </a:solidFill>
                <a:ea typeface="黑体" pitchFamily="2" charset="-122"/>
              </a:rPr>
              <a:t>；</a:t>
            </a:r>
          </a:p>
          <a:p>
            <a:pPr eaLnBrk="1" hangingPunct="1">
              <a:defRPr/>
            </a:pPr>
            <a:r>
              <a:rPr lang="zh-CN" altLang="en-US" sz="2800" b="1" dirty="0">
                <a:solidFill>
                  <a:srgbClr val="FF0000"/>
                </a:solidFill>
                <a:ea typeface="黑体" pitchFamily="2" charset="-122"/>
              </a:rPr>
              <a:t>客观：</a:t>
            </a:r>
            <a:r>
              <a:rPr lang="zh-CN" altLang="en-US" sz="2800" b="1" dirty="0">
                <a:solidFill>
                  <a:srgbClr val="0000CC"/>
                </a:solidFill>
                <a:ea typeface="黑体" pitchFamily="2" charset="-122"/>
              </a:rPr>
              <a:t>儒家思想处于正统地位，</a:t>
            </a:r>
            <a:endParaRPr lang="en-US" altLang="zh-CN" sz="2800" b="1" dirty="0">
              <a:solidFill>
                <a:srgbClr val="0000CC"/>
              </a:solidFill>
              <a:ea typeface="黑体" pitchFamily="2" charset="-122"/>
            </a:endParaRPr>
          </a:p>
          <a:p>
            <a:pPr eaLnBrk="1" hangingPunct="1">
              <a:defRPr/>
            </a:pPr>
            <a:r>
              <a:rPr lang="en-US" altLang="zh-CN" sz="2800" b="1" dirty="0">
                <a:solidFill>
                  <a:srgbClr val="0000CC"/>
                </a:solidFill>
                <a:ea typeface="黑体" pitchFamily="2" charset="-122"/>
              </a:rPr>
              <a:t>           </a:t>
            </a:r>
            <a:r>
              <a:rPr lang="zh-CN" altLang="en-US" sz="2800" b="1" dirty="0">
                <a:solidFill>
                  <a:srgbClr val="0000CC"/>
                </a:solidFill>
                <a:ea typeface="黑体" pitchFamily="2" charset="-122"/>
              </a:rPr>
              <a:t>借用儒家思想可以减少变法阻力（策略）</a:t>
            </a:r>
          </a:p>
        </p:txBody>
      </p:sp>
      <p:sp>
        <p:nvSpPr>
          <p:cNvPr id="18442" name="WordArt 10"/>
          <p:cNvSpPr>
            <a:spLocks noChangeArrowheads="1" noChangeShapeType="1" noTextEdit="1"/>
          </p:cNvSpPr>
          <p:nvPr/>
        </p:nvSpPr>
        <p:spPr bwMode="auto">
          <a:xfrm>
            <a:off x="7535863" y="4495800"/>
            <a:ext cx="2520950" cy="463550"/>
          </a:xfrm>
          <a:prstGeom prst="rect">
            <a:avLst/>
          </a:prstGeom>
        </p:spPr>
        <p:txBody>
          <a:bodyPr wrap="none" fromWordArt="1">
            <a:prstTxWarp prst="textPlain">
              <a:avLst>
                <a:gd name="adj" fmla="val 50000"/>
              </a:avLst>
            </a:prstTxWarp>
          </a:bodyPr>
          <a:lstStyle/>
          <a:p>
            <a:pPr algn="ctr"/>
            <a:r>
              <a:rPr lang="zh-CN" altLang="en-US" sz="3600" b="1" kern="10">
                <a:ln w="9525">
                  <a:solidFill>
                    <a:srgbClr val="000000"/>
                  </a:solidFill>
                  <a:round/>
                  <a:headEnd/>
                  <a:tailEnd/>
                </a:ln>
                <a:solidFill>
                  <a:srgbClr val="FF0000"/>
                </a:solidFill>
                <a:effectLst>
                  <a:outerShdw dist="45791" dir="2021404" algn="ctr" rotWithShape="0">
                    <a:srgbClr val="B2B2B2">
                      <a:alpha val="79999"/>
                    </a:srgbClr>
                  </a:outerShdw>
                </a:effectLst>
                <a:latin typeface="宋体" panose="02010600030101010101" pitchFamily="2" charset="-122"/>
              </a:rPr>
              <a:t>移花接木</a:t>
            </a:r>
          </a:p>
        </p:txBody>
      </p:sp>
      <p:sp>
        <p:nvSpPr>
          <p:cNvPr id="8" name="TextBox 7"/>
          <p:cNvSpPr txBox="1"/>
          <p:nvPr/>
        </p:nvSpPr>
        <p:spPr>
          <a:xfrm>
            <a:off x="1271588" y="292100"/>
            <a:ext cx="5791200" cy="585788"/>
          </a:xfrm>
          <a:prstGeom prst="rect">
            <a:avLst/>
          </a:prstGeom>
          <a:solidFill>
            <a:schemeClr val="accent3"/>
          </a:solidFill>
          <a:ln>
            <a:solidFill>
              <a:schemeClr val="bg1"/>
            </a:solidFill>
          </a:ln>
        </p:spPr>
        <p:txBody>
          <a:bodyPr>
            <a:spAutoFit/>
          </a:bodyPr>
          <a:lstStyle/>
          <a:p>
            <a:pPr>
              <a:defRPr/>
            </a:pPr>
            <a:r>
              <a:rPr lang="zh-CN" altLang="en-US" sz="3200" b="1" dirty="0">
                <a:solidFill>
                  <a:srgbClr val="FF0000"/>
                </a:solidFill>
                <a:latin typeface="+mn-ea"/>
                <a:ea typeface="+mn-ea"/>
              </a:rPr>
              <a:t>一、</a:t>
            </a:r>
            <a:r>
              <a:rPr lang="zh-CN" altLang="en-US" sz="3200" b="1">
                <a:solidFill>
                  <a:srgbClr val="FF0000"/>
                </a:solidFill>
                <a:latin typeface="+mn-ea"/>
                <a:ea typeface="+mn-ea"/>
              </a:rPr>
              <a:t>戊戌维新运动</a:t>
            </a:r>
            <a:endParaRPr lang="zh-CN" altLang="en-US" sz="3200" b="1" dirty="0">
              <a:solidFill>
                <a:srgbClr val="FF0000"/>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linds(horizontal)">
                                      <p:cBhvr>
                                        <p:cTn id="7" dur="500"/>
                                        <p:tgtEl>
                                          <p:spTgt spid="18435"/>
                                        </p:tgtEl>
                                      </p:cBhvr>
                                    </p:animEffect>
                                  </p:childTnLst>
                                </p:cTn>
                              </p:par>
                            </p:childTnLst>
                          </p:cTn>
                        </p:par>
                        <p:par>
                          <p:cTn id="8" fill="hold" nodeType="afterGroup">
                            <p:stCondLst>
                              <p:cond delay="500"/>
                            </p:stCondLst>
                            <p:childTnLst>
                              <p:par>
                                <p:cTn id="9" presetID="29" presetClass="entr" presetSubtype="0" fill="hold" nodeType="afterEffect">
                                  <p:stCondLst>
                                    <p:cond delay="0"/>
                                  </p:stCondLst>
                                  <p:childTnLst>
                                    <p:set>
                                      <p:cBhvr>
                                        <p:cTn id="10" dur="1" fill="hold">
                                          <p:stCondLst>
                                            <p:cond delay="0"/>
                                          </p:stCondLst>
                                        </p:cTn>
                                        <p:tgtEl>
                                          <p:spTgt spid="18442"/>
                                        </p:tgtEl>
                                        <p:attrNameLst>
                                          <p:attrName>style.visibility</p:attrName>
                                        </p:attrNameLst>
                                      </p:cBhvr>
                                      <p:to>
                                        <p:strVal val="visible"/>
                                      </p:to>
                                    </p:set>
                                    <p:anim calcmode="lin" valueType="num">
                                      <p:cBhvr>
                                        <p:cTn id="11" dur="1000" fill="hold"/>
                                        <p:tgtEl>
                                          <p:spTgt spid="18442"/>
                                        </p:tgtEl>
                                        <p:attrNameLst>
                                          <p:attrName>ppt_x</p:attrName>
                                        </p:attrNameLst>
                                      </p:cBhvr>
                                      <p:tavLst>
                                        <p:tav tm="0">
                                          <p:val>
                                            <p:strVal val="#ppt_x-.2"/>
                                          </p:val>
                                        </p:tav>
                                        <p:tav tm="100000">
                                          <p:val>
                                            <p:strVal val="#ppt_x"/>
                                          </p:val>
                                        </p:tav>
                                      </p:tavLst>
                                    </p:anim>
                                    <p:anim calcmode="lin" valueType="num">
                                      <p:cBhvr>
                                        <p:cTn id="12" dur="1000" fill="hold"/>
                                        <p:tgtEl>
                                          <p:spTgt spid="18442"/>
                                        </p:tgtEl>
                                        <p:attrNameLst>
                                          <p:attrName>ppt_y</p:attrName>
                                        </p:attrNameLst>
                                      </p:cBhvr>
                                      <p:tavLst>
                                        <p:tav tm="0">
                                          <p:val>
                                            <p:strVal val="#ppt_y"/>
                                          </p:val>
                                        </p:tav>
                                        <p:tav tm="100000">
                                          <p:val>
                                            <p:strVal val="#ppt_y"/>
                                          </p:val>
                                        </p:tav>
                                      </p:tavLst>
                                    </p:anim>
                                    <p:animEffect transition="in" filter="wipe(right)" prLst="gradientSize: 0.1">
                                      <p:cBhvr>
                                        <p:cTn id="13" dur="1000"/>
                                        <p:tgtEl>
                                          <p:spTgt spid="1844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8440"/>
                                        </p:tgtEl>
                                        <p:attrNameLst>
                                          <p:attrName>style.visibility</p:attrName>
                                        </p:attrNameLst>
                                      </p:cBhvr>
                                      <p:to>
                                        <p:strVal val="visible"/>
                                      </p:to>
                                    </p:set>
                                    <p:animEffect transition="in" filter="blinds(horizontal)">
                                      <p:cBhvr>
                                        <p:cTn id="18" dur="500"/>
                                        <p:tgtEl>
                                          <p:spTgt spid="18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autoUpdateAnimBg="0"/>
      <p:bldP spid="1844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006725" y="984250"/>
            <a:ext cx="7213600" cy="579438"/>
          </a:xfrm>
          <a:prstGeom prst="rect">
            <a:avLst/>
          </a:prstGeom>
          <a:noFill/>
          <a:ln w="9525">
            <a:noFill/>
            <a:miter lim="800000"/>
            <a:headEnd/>
            <a:tailEnd/>
          </a:ln>
          <a:effectLst/>
        </p:spPr>
        <p:txBody>
          <a:bodyPr>
            <a:spAutoFit/>
          </a:bodyPr>
          <a:lstStyle/>
          <a:p>
            <a:pPr>
              <a:defRPr/>
            </a:pPr>
            <a:r>
              <a:rPr lang="zh-CN" altLang="zh-CN" sz="3200" b="1">
                <a:solidFill>
                  <a:srgbClr val="0000FF"/>
                </a:solidFill>
                <a:effectLst>
                  <a:outerShdw blurRad="38100" dist="38100" dir="2700000" algn="tl">
                    <a:srgbClr val="C0C0C0"/>
                  </a:outerShdw>
                </a:effectLst>
                <a:latin typeface="黑体" pitchFamily="2" charset="-122"/>
                <a:ea typeface="黑体" pitchFamily="2" charset="-122"/>
              </a:rPr>
              <a:t>1895</a:t>
            </a:r>
            <a:r>
              <a:rPr lang="zh-CN" altLang="en-US" sz="3200" b="1">
                <a:solidFill>
                  <a:srgbClr val="0000FF"/>
                </a:solidFill>
                <a:effectLst>
                  <a:outerShdw blurRad="38100" dist="38100" dir="2700000" algn="tl">
                    <a:srgbClr val="C0C0C0"/>
                  </a:outerShdw>
                </a:effectLst>
                <a:latin typeface="黑体" pitchFamily="2" charset="-122"/>
                <a:ea typeface="黑体" pitchFamily="2" charset="-122"/>
              </a:rPr>
              <a:t>年，康有为等领导 </a:t>
            </a:r>
            <a:r>
              <a:rPr lang="zh-CN" altLang="en-US" sz="3200" b="1">
                <a:solidFill>
                  <a:srgbClr val="0000FF"/>
                </a:solidFill>
                <a:effectLst>
                  <a:outerShdw blurRad="38100" dist="38100" dir="2700000" algn="tl">
                    <a:srgbClr val="C0C0C0"/>
                  </a:outerShdw>
                </a:effectLst>
                <a:latin typeface="Times New Roman"/>
                <a:ea typeface="黑体" pitchFamily="2" charset="-122"/>
              </a:rPr>
              <a:t>“</a:t>
            </a:r>
            <a:r>
              <a:rPr lang="zh-CN" altLang="en-US" sz="3200" b="1">
                <a:solidFill>
                  <a:srgbClr val="0000FF"/>
                </a:solidFill>
                <a:effectLst>
                  <a:outerShdw blurRad="38100" dist="38100" dir="2700000" algn="tl">
                    <a:srgbClr val="C0C0C0"/>
                  </a:outerShdw>
                </a:effectLst>
                <a:latin typeface="黑体" pitchFamily="2" charset="-122"/>
                <a:ea typeface="黑体" pitchFamily="2" charset="-122"/>
              </a:rPr>
              <a:t>公车上书</a:t>
            </a:r>
            <a:r>
              <a:rPr lang="zh-CN" altLang="en-US" sz="3200" b="1">
                <a:solidFill>
                  <a:srgbClr val="0000FF"/>
                </a:solidFill>
                <a:effectLst>
                  <a:outerShdw blurRad="38100" dist="38100" dir="2700000" algn="tl">
                    <a:srgbClr val="C0C0C0"/>
                  </a:outerShdw>
                </a:effectLst>
                <a:latin typeface="Times New Roman"/>
                <a:ea typeface="黑体" pitchFamily="2" charset="-122"/>
              </a:rPr>
              <a:t>”</a:t>
            </a:r>
            <a:endParaRPr lang="zh-CN" altLang="en-US" sz="3200" b="1">
              <a:solidFill>
                <a:srgbClr val="0000FF"/>
              </a:solidFill>
              <a:effectLst>
                <a:outerShdw blurRad="38100" dist="38100" dir="2700000" algn="tl">
                  <a:srgbClr val="C0C0C0"/>
                </a:outerShdw>
              </a:effectLst>
              <a:latin typeface="黑体" pitchFamily="2" charset="-122"/>
              <a:ea typeface="黑体" pitchFamily="2" charset="-122"/>
            </a:endParaRPr>
          </a:p>
        </p:txBody>
      </p:sp>
      <p:sp>
        <p:nvSpPr>
          <p:cNvPr id="15363" name="Text Box 3"/>
          <p:cNvSpPr txBox="1">
            <a:spLocks noChangeArrowheads="1"/>
          </p:cNvSpPr>
          <p:nvPr/>
        </p:nvSpPr>
        <p:spPr bwMode="auto">
          <a:xfrm>
            <a:off x="2781300" y="1639888"/>
            <a:ext cx="2908300" cy="579437"/>
          </a:xfrm>
          <a:prstGeom prst="rect">
            <a:avLst/>
          </a:prstGeom>
          <a:noFill/>
          <a:ln w="9525">
            <a:noFill/>
            <a:miter lim="800000"/>
            <a:headEnd/>
            <a:tailEnd/>
          </a:ln>
          <a:effectLst/>
        </p:spPr>
        <p:txBody>
          <a:bodyPr>
            <a:spAutoFit/>
          </a:bodyPr>
          <a:lstStyle/>
          <a:p>
            <a:pPr>
              <a:defRPr/>
            </a:pPr>
            <a:r>
              <a:rPr lang="zh-CN" altLang="en-US" sz="3200" b="1" dirty="0">
                <a:solidFill>
                  <a:srgbClr val="FF0000"/>
                </a:solidFill>
                <a:effectLst>
                  <a:outerShdw blurRad="38100" dist="38100" dir="2700000" algn="tl">
                    <a:srgbClr val="C0C0C0"/>
                  </a:outerShdw>
                </a:effectLst>
                <a:latin typeface="Times New Roman" pitchFamily="18" charset="0"/>
                <a:ea typeface="黑体" pitchFamily="2" charset="-122"/>
              </a:rPr>
              <a:t>（理论宣传</a:t>
            </a:r>
          </a:p>
        </p:txBody>
      </p:sp>
      <p:sp>
        <p:nvSpPr>
          <p:cNvPr id="17412" name="AutoShape 4"/>
          <p:cNvSpPr>
            <a:spLocks noChangeArrowheads="1"/>
          </p:cNvSpPr>
          <p:nvPr/>
        </p:nvSpPr>
        <p:spPr bwMode="auto">
          <a:xfrm>
            <a:off x="5157788" y="1830388"/>
            <a:ext cx="1600200" cy="223837"/>
          </a:xfrm>
          <a:custGeom>
            <a:avLst/>
            <a:gdLst>
              <a:gd name="T0" fmla="*/ 2147483646 w 21600"/>
              <a:gd name="T1" fmla="*/ 0 h 21600"/>
              <a:gd name="T2" fmla="*/ 0 w 21600"/>
              <a:gd name="T3" fmla="*/ 39348814 h 21600"/>
              <a:gd name="T4" fmla="*/ 2147483646 w 21600"/>
              <a:gd name="T5" fmla="*/ 78697701 h 21600"/>
              <a:gd name="T6" fmla="*/ 2147483646 w 21600"/>
              <a:gd name="T7" fmla="*/ 3934881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tx1"/>
          </a:solidFill>
          <a:ln w="9525">
            <a:solidFill>
              <a:srgbClr val="33CCFF"/>
            </a:solidFill>
            <a:miter lim="800000"/>
            <a:headEnd/>
            <a:tailEnd/>
          </a:ln>
        </p:spPr>
        <p:txBody>
          <a:bodyPr wrap="none" anchor="ctr"/>
          <a:lstStyle/>
          <a:p>
            <a:endParaRPr lang="zh-CN" altLang="en-US"/>
          </a:p>
        </p:txBody>
      </p:sp>
      <p:sp>
        <p:nvSpPr>
          <p:cNvPr id="15365" name="Text Box 5"/>
          <p:cNvSpPr txBox="1">
            <a:spLocks noChangeArrowheads="1"/>
          </p:cNvSpPr>
          <p:nvPr/>
        </p:nvSpPr>
        <p:spPr bwMode="auto">
          <a:xfrm>
            <a:off x="6694488" y="1601788"/>
            <a:ext cx="3167062" cy="579437"/>
          </a:xfrm>
          <a:prstGeom prst="rect">
            <a:avLst/>
          </a:prstGeom>
          <a:noFill/>
          <a:ln w="9525">
            <a:noFill/>
            <a:miter lim="800000"/>
            <a:headEnd/>
            <a:tailEnd/>
          </a:ln>
          <a:effectLst/>
        </p:spPr>
        <p:txBody>
          <a:bodyPr>
            <a:spAutoFit/>
          </a:bodyPr>
          <a:lstStyle/>
          <a:p>
            <a:pPr>
              <a:defRPr/>
            </a:pPr>
            <a:r>
              <a:rPr lang="zh-CN" altLang="en-US" sz="3200" b="1" dirty="0">
                <a:solidFill>
                  <a:srgbClr val="FF0000"/>
                </a:solidFill>
                <a:effectLst>
                  <a:outerShdw blurRad="38100" dist="38100" dir="2700000" algn="tl">
                    <a:srgbClr val="C0C0C0"/>
                  </a:outerShdw>
                </a:effectLst>
                <a:latin typeface="Times New Roman" pitchFamily="18" charset="0"/>
                <a:ea typeface="黑体" pitchFamily="2" charset="-122"/>
              </a:rPr>
              <a:t>政治实践）</a:t>
            </a:r>
          </a:p>
        </p:txBody>
      </p:sp>
      <p:sp>
        <p:nvSpPr>
          <p:cNvPr id="15371" name="Text Box 11"/>
          <p:cNvSpPr txBox="1">
            <a:spLocks noChangeArrowheads="1"/>
          </p:cNvSpPr>
          <p:nvPr/>
        </p:nvSpPr>
        <p:spPr bwMode="auto">
          <a:xfrm>
            <a:off x="1200150" y="966788"/>
            <a:ext cx="2730500" cy="579437"/>
          </a:xfrm>
          <a:prstGeom prst="rect">
            <a:avLst/>
          </a:prstGeom>
          <a:noFill/>
          <a:ln w="9525">
            <a:noFill/>
            <a:miter lim="800000"/>
            <a:headEnd/>
            <a:tailEnd/>
          </a:ln>
          <a:effectLst/>
        </p:spPr>
        <p:txBody>
          <a:bodyPr>
            <a:spAutoFit/>
          </a:bodyPr>
          <a:lstStyle/>
          <a:p>
            <a:pPr>
              <a:defRPr/>
            </a:pPr>
            <a:r>
              <a:rPr lang="en-US" altLang="zh-CN" sz="3200" b="1" dirty="0">
                <a:solidFill>
                  <a:srgbClr val="FF0000"/>
                </a:solidFill>
                <a:effectLst>
                  <a:outerShdw blurRad="38100" dist="38100" dir="2700000" algn="tl">
                    <a:srgbClr val="C0C0C0"/>
                  </a:outerShdw>
                </a:effectLst>
                <a:latin typeface="黑体" pitchFamily="2" charset="-122"/>
                <a:ea typeface="黑体" pitchFamily="2" charset="-122"/>
              </a:rPr>
              <a:t>2</a:t>
            </a:r>
            <a:r>
              <a:rPr lang="zh-CN" altLang="en-US" sz="3200" b="1">
                <a:solidFill>
                  <a:srgbClr val="FF0000"/>
                </a:solidFill>
                <a:effectLst>
                  <a:outerShdw blurRad="38100" dist="38100" dir="2700000" algn="tl">
                    <a:srgbClr val="C0C0C0"/>
                  </a:outerShdw>
                </a:effectLst>
                <a:latin typeface="黑体" pitchFamily="2" charset="-122"/>
                <a:ea typeface="黑体" pitchFamily="2" charset="-122"/>
              </a:rPr>
              <a:t>、</a:t>
            </a:r>
            <a:r>
              <a:rPr lang="zh-CN" altLang="en-US" sz="3200" b="1" dirty="0">
                <a:solidFill>
                  <a:srgbClr val="FF0000"/>
                </a:solidFill>
                <a:effectLst>
                  <a:outerShdw blurRad="38100" dist="38100" dir="2700000" algn="tl">
                    <a:srgbClr val="C0C0C0"/>
                  </a:outerShdw>
                </a:effectLst>
                <a:latin typeface="黑体" pitchFamily="2" charset="-122"/>
                <a:ea typeface="黑体" pitchFamily="2" charset="-122"/>
              </a:rPr>
              <a:t>开端</a:t>
            </a:r>
          </a:p>
        </p:txBody>
      </p:sp>
      <p:sp>
        <p:nvSpPr>
          <p:cNvPr id="17415" name="Text Box 14"/>
          <p:cNvSpPr txBox="1">
            <a:spLocks noChangeArrowheads="1"/>
          </p:cNvSpPr>
          <p:nvPr/>
        </p:nvSpPr>
        <p:spPr bwMode="auto">
          <a:xfrm>
            <a:off x="5427663" y="5703888"/>
            <a:ext cx="184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2800" b="1">
              <a:latin typeface="隶书" pitchFamily="49" charset="-122"/>
              <a:ea typeface="隶书" pitchFamily="49" charset="-122"/>
            </a:endParaRPr>
          </a:p>
        </p:txBody>
      </p:sp>
      <p:sp>
        <p:nvSpPr>
          <p:cNvPr id="14" name="TextBox 7"/>
          <p:cNvSpPr txBox="1"/>
          <p:nvPr/>
        </p:nvSpPr>
        <p:spPr>
          <a:xfrm>
            <a:off x="847725" y="255588"/>
            <a:ext cx="5791200" cy="584200"/>
          </a:xfrm>
          <a:prstGeom prst="rect">
            <a:avLst/>
          </a:prstGeom>
          <a:solidFill>
            <a:schemeClr val="accent3"/>
          </a:solidFill>
          <a:ln>
            <a:solidFill>
              <a:schemeClr val="bg1"/>
            </a:solidFill>
          </a:ln>
        </p:spPr>
        <p:txBody>
          <a:bodyPr>
            <a:spAutoFit/>
          </a:bodyPr>
          <a:lstStyle/>
          <a:p>
            <a:pPr>
              <a:defRPr/>
            </a:pPr>
            <a:r>
              <a:rPr lang="zh-CN" altLang="en-US" sz="3200" b="1" dirty="0">
                <a:solidFill>
                  <a:srgbClr val="FF0000"/>
                </a:solidFill>
                <a:latin typeface="+mn-ea"/>
                <a:ea typeface="+mn-ea"/>
              </a:rPr>
              <a:t>一、</a:t>
            </a:r>
            <a:r>
              <a:rPr lang="zh-CN" altLang="en-US" sz="3200" b="1">
                <a:solidFill>
                  <a:srgbClr val="FF0000"/>
                </a:solidFill>
                <a:latin typeface="+mn-ea"/>
                <a:ea typeface="+mn-ea"/>
              </a:rPr>
              <a:t>戊戌维新运动</a:t>
            </a:r>
            <a:endParaRPr lang="zh-CN" altLang="en-US" sz="3200" b="1" dirty="0">
              <a:solidFill>
                <a:srgbClr val="FF0000"/>
              </a:solidFill>
              <a:latin typeface="+mn-ea"/>
              <a:ea typeface="+mn-ea"/>
            </a:endParaRPr>
          </a:p>
        </p:txBody>
      </p:sp>
      <p:sp>
        <p:nvSpPr>
          <p:cNvPr id="17417" name="文本框 1"/>
          <p:cNvSpPr txBox="1">
            <a:spLocks noChangeArrowheads="1"/>
          </p:cNvSpPr>
          <p:nvPr/>
        </p:nvSpPr>
        <p:spPr bwMode="auto">
          <a:xfrm>
            <a:off x="5957888" y="2219325"/>
            <a:ext cx="4156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黑体" panose="02010609060101010101" pitchFamily="49" charset="-122"/>
                <a:ea typeface="黑体" panose="02010609060101010101" pitchFamily="49" charset="-122"/>
              </a:rPr>
              <a:t>拉开了维新运动的序幕。</a:t>
            </a:r>
            <a:endParaRPr lang="zh-CN" altLang="en-US" sz="2800">
              <a:solidFill>
                <a:srgbClr val="FF0000"/>
              </a:solidFill>
            </a:endParaRPr>
          </a:p>
        </p:txBody>
      </p:sp>
      <p:sp>
        <p:nvSpPr>
          <p:cNvPr id="17418" name="文本框 7"/>
          <p:cNvSpPr txBox="1">
            <a:spLocks noChangeArrowheads="1"/>
          </p:cNvSpPr>
          <p:nvPr/>
        </p:nvSpPr>
        <p:spPr bwMode="auto">
          <a:xfrm>
            <a:off x="1160966" y="2174759"/>
            <a:ext cx="32940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3.</a:t>
            </a:r>
            <a:r>
              <a:rPr lang="zh-CN" altLang="en-US" sz="2800" b="1">
                <a:solidFill>
                  <a:srgbClr val="FF0000"/>
                </a:solidFill>
                <a:latin typeface="黑体" panose="02010609060101010101" pitchFamily="49" charset="-122"/>
                <a:ea typeface="黑体" panose="02010609060101010101" pitchFamily="49" charset="-122"/>
              </a:rPr>
              <a:t>高潮：</a:t>
            </a:r>
            <a:r>
              <a:rPr lang="zh-CN" altLang="zh-CN" sz="2800" b="1">
                <a:solidFill>
                  <a:srgbClr val="FF0000"/>
                </a:solidFill>
                <a:latin typeface="黑体" panose="02010609060101010101" pitchFamily="49" charset="-122"/>
                <a:ea typeface="黑体" panose="02010609060101010101" pitchFamily="49" charset="-122"/>
              </a:rPr>
              <a:t>百日维新</a:t>
            </a:r>
          </a:p>
        </p:txBody>
      </p:sp>
      <p:sp>
        <p:nvSpPr>
          <p:cNvPr id="17419" name="文本框 6"/>
          <p:cNvSpPr txBox="1">
            <a:spLocks noChangeArrowheads="1"/>
          </p:cNvSpPr>
          <p:nvPr/>
        </p:nvSpPr>
        <p:spPr bwMode="auto">
          <a:xfrm>
            <a:off x="1214146" y="5195848"/>
            <a:ext cx="6481763"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(1)时间：1898年6月11日—9月21日。</a:t>
            </a:r>
          </a:p>
          <a:p>
            <a:pPr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(2)标志：光绪帝颁布“</a:t>
            </a:r>
            <a:r>
              <a:rPr lang="zh-CN" altLang="zh-CN" sz="2800" b="1">
                <a:solidFill>
                  <a:srgbClr val="FF0000"/>
                </a:solidFill>
                <a:latin typeface="黑体" panose="02010609060101010101" pitchFamily="49" charset="-122"/>
                <a:ea typeface="黑体" panose="02010609060101010101" pitchFamily="49" charset="-122"/>
              </a:rPr>
              <a:t>明定国是</a:t>
            </a:r>
            <a:r>
              <a:rPr lang="zh-CN" altLang="zh-CN" sz="2800" b="1">
                <a:latin typeface="黑体" panose="02010609060101010101" pitchFamily="49" charset="-122"/>
                <a:ea typeface="黑体" panose="02010609060101010101" pitchFamily="49" charset="-122"/>
              </a:rPr>
              <a:t>”诏书。</a:t>
            </a:r>
          </a:p>
        </p:txBody>
      </p:sp>
      <p:sp>
        <p:nvSpPr>
          <p:cNvPr id="17420" name="文本框 1"/>
          <p:cNvSpPr txBox="1">
            <a:spLocks noChangeArrowheads="1"/>
          </p:cNvSpPr>
          <p:nvPr/>
        </p:nvSpPr>
        <p:spPr bwMode="auto">
          <a:xfrm>
            <a:off x="1160966" y="2870510"/>
            <a:ext cx="8742363" cy="2401887"/>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en-US" sz="2400" b="1">
                <a:latin typeface="楷体"/>
                <a:ea typeface="楷体"/>
                <a:cs typeface="楷体"/>
              </a:rPr>
              <a:t>数年以来，中外臣工，讲求时务，多主</a:t>
            </a:r>
            <a:r>
              <a:rPr lang="zh-CN" altLang="en-US" sz="2400" b="1">
                <a:solidFill>
                  <a:srgbClr val="FF0000"/>
                </a:solidFill>
                <a:latin typeface="楷体"/>
                <a:ea typeface="楷体"/>
                <a:cs typeface="楷体"/>
              </a:rPr>
              <a:t>变法自强</a:t>
            </a:r>
            <a:r>
              <a:rPr lang="zh-CN" altLang="en-US" sz="2400" b="1">
                <a:latin typeface="楷体"/>
                <a:ea typeface="楷体"/>
                <a:cs typeface="楷体"/>
              </a:rPr>
              <a:t>。</a:t>
            </a:r>
            <a:r>
              <a:rPr lang="en-US" altLang="zh-CN" sz="2400" b="1">
                <a:latin typeface="楷体"/>
                <a:ea typeface="楷体"/>
                <a:cs typeface="楷体"/>
              </a:rPr>
              <a:t>……</a:t>
            </a:r>
            <a:r>
              <a:rPr lang="zh-CN" altLang="en-US" sz="2400" b="1">
                <a:latin typeface="楷体"/>
                <a:ea typeface="楷体"/>
                <a:cs typeface="楷体"/>
              </a:rPr>
              <a:t>以圣贤义理之学，植其根本，又须博采西学之切于时务者，实力讲求，以救空疏迂谬之弊。专心致志，精益求精，毋徒袭其皮毛，毋竞腾其口说，总期化无用为有用，以成通经济变之才。</a:t>
            </a:r>
            <a:endParaRPr lang="en-US" altLang="zh-CN" sz="2400" b="1">
              <a:latin typeface="楷体"/>
              <a:ea typeface="楷体"/>
              <a:cs typeface="楷体"/>
            </a:endParaRPr>
          </a:p>
          <a:p>
            <a:pPr algn="r" eaLnBrk="1" hangingPunct="1">
              <a:lnSpc>
                <a:spcPct val="125000"/>
              </a:lnSpc>
              <a:spcBef>
                <a:spcPct val="0"/>
              </a:spcBef>
              <a:buFontTx/>
              <a:buNone/>
            </a:pPr>
            <a:r>
              <a:rPr lang="zh-CN" altLang="en-US" sz="2400" b="1">
                <a:latin typeface="楷体"/>
                <a:ea typeface="楷体"/>
                <a:cs typeface="楷体"/>
              </a:rPr>
              <a:t>  </a:t>
            </a:r>
            <a:r>
              <a:rPr lang="en-US" altLang="zh-CN" sz="2400" b="1">
                <a:latin typeface="宋体" panose="02010600030101010101" pitchFamily="2" charset="-122"/>
              </a:rPr>
              <a:t>——</a:t>
            </a:r>
            <a:r>
              <a:rPr lang="zh-CN" altLang="en-US" sz="2400" b="1">
                <a:latin typeface="宋体" panose="02010600030101010101" pitchFamily="2" charset="-122"/>
              </a:rPr>
              <a:t>摘自光绪帝诏书原文</a:t>
            </a:r>
          </a:p>
        </p:txBody>
      </p:sp>
      <p:pic>
        <p:nvPicPr>
          <p:cNvPr id="21" name="图片 20"/>
          <p:cNvPicPr>
            <a:picLocks noChangeAspect="1"/>
          </p:cNvPicPr>
          <p:nvPr/>
        </p:nvPicPr>
        <p:blipFill>
          <a:blip r:embed="rId2"/>
          <a:srcRect t="11005"/>
          <a:stretch>
            <a:fillRect/>
          </a:stretch>
        </p:blipFill>
        <p:spPr>
          <a:xfrm>
            <a:off x="9796845" y="1825239"/>
            <a:ext cx="2013774" cy="2672870"/>
          </a:xfrm>
          <a:prstGeom prst="roundRect">
            <a:avLst>
              <a:gd name="adj" fmla="val 7770"/>
            </a:avLst>
          </a:prstGeom>
        </p:spPr>
      </p:pic>
    </p:spTree>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1062038" y="755650"/>
            <a:ext cx="4953000" cy="579438"/>
          </a:xfrm>
          <a:prstGeom prst="rect">
            <a:avLst/>
          </a:prstGeom>
          <a:noFill/>
          <a:ln w="9525">
            <a:noFill/>
            <a:miter lim="800000"/>
            <a:headEnd/>
            <a:tailEnd/>
          </a:ln>
          <a:effectLst/>
        </p:spPr>
        <p:txBody>
          <a:bodyPr>
            <a:spAutoFit/>
          </a:bodyPr>
          <a:lstStyle/>
          <a:p>
            <a:pPr>
              <a:defRPr/>
            </a:pPr>
            <a:r>
              <a:rPr lang="zh-CN" altLang="zh-CN" sz="3200" b="1" dirty="0">
                <a:solidFill>
                  <a:srgbClr val="FF0000"/>
                </a:solidFill>
                <a:effectLst>
                  <a:outerShdw blurRad="38100" dist="38100" dir="2700000" algn="tl">
                    <a:srgbClr val="C0C0C0"/>
                  </a:outerShdw>
                </a:effectLst>
                <a:latin typeface="Times New Roman" pitchFamily="18" charset="0"/>
                <a:ea typeface="黑体" pitchFamily="2" charset="-122"/>
              </a:rPr>
              <a:t>3</a:t>
            </a:r>
            <a:r>
              <a:rPr lang="zh-CN" altLang="en-US" sz="3200" b="1" dirty="0">
                <a:solidFill>
                  <a:srgbClr val="FF0000"/>
                </a:solidFill>
                <a:effectLst>
                  <a:outerShdw blurRad="38100" dist="38100" dir="2700000" algn="tl">
                    <a:srgbClr val="C0C0C0"/>
                  </a:outerShdw>
                </a:effectLst>
                <a:latin typeface="Times New Roman" pitchFamily="18" charset="0"/>
                <a:ea typeface="黑体" pitchFamily="2" charset="-122"/>
              </a:rPr>
              <a:t>、高潮</a:t>
            </a:r>
            <a:r>
              <a:rPr lang="zh-CN" altLang="zh-CN" sz="3200" b="1" dirty="0">
                <a:solidFill>
                  <a:srgbClr val="FF0000"/>
                </a:solidFill>
                <a:effectLst>
                  <a:outerShdw blurRad="38100" dist="38100" dir="2700000" algn="tl">
                    <a:srgbClr val="C0C0C0"/>
                  </a:outerShdw>
                </a:effectLst>
                <a:latin typeface="Times New Roman" pitchFamily="18" charset="0"/>
                <a:ea typeface="黑体" pitchFamily="2" charset="-122"/>
              </a:rPr>
              <a:t>——</a:t>
            </a:r>
            <a:r>
              <a:rPr lang="zh-CN" altLang="en-US" sz="3200" b="1" dirty="0">
                <a:solidFill>
                  <a:srgbClr val="FF0000"/>
                </a:solidFill>
                <a:effectLst>
                  <a:outerShdw blurRad="38100" dist="38100" dir="2700000" algn="tl">
                    <a:srgbClr val="C0C0C0"/>
                  </a:outerShdw>
                </a:effectLst>
                <a:latin typeface="Times New Roman" pitchFamily="18" charset="0"/>
                <a:ea typeface="黑体" pitchFamily="2" charset="-122"/>
              </a:rPr>
              <a:t>百日维新</a:t>
            </a:r>
          </a:p>
        </p:txBody>
      </p:sp>
      <p:sp>
        <p:nvSpPr>
          <p:cNvPr id="18435" name="Text Box 3"/>
          <p:cNvSpPr txBox="1">
            <a:spLocks noChangeArrowheads="1"/>
          </p:cNvSpPr>
          <p:nvPr/>
        </p:nvSpPr>
        <p:spPr bwMode="auto">
          <a:xfrm>
            <a:off x="3962400" y="533400"/>
            <a:ext cx="312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2400" b="1">
              <a:solidFill>
                <a:srgbClr val="0000CC"/>
              </a:solidFill>
              <a:latin typeface="Times New Roman" panose="02020603050405020304" pitchFamily="18" charset="0"/>
            </a:endParaRPr>
          </a:p>
        </p:txBody>
      </p:sp>
      <p:sp>
        <p:nvSpPr>
          <p:cNvPr id="16390" name="Text Box 6"/>
          <p:cNvSpPr txBox="1">
            <a:spLocks noChangeArrowheads="1"/>
          </p:cNvSpPr>
          <p:nvPr/>
        </p:nvSpPr>
        <p:spPr bwMode="auto">
          <a:xfrm>
            <a:off x="962025" y="2563813"/>
            <a:ext cx="1089025" cy="1076325"/>
          </a:xfrm>
          <a:prstGeom prst="rect">
            <a:avLst/>
          </a:prstGeom>
          <a:noFill/>
          <a:ln w="9525">
            <a:noFill/>
            <a:miter lim="800000"/>
            <a:headEnd/>
            <a:tailEnd/>
          </a:ln>
          <a:effectLst/>
        </p:spPr>
        <p:txBody>
          <a:bodyPr>
            <a:spAutoFit/>
          </a:bodyPr>
          <a:lstStyle/>
          <a:p>
            <a:pPr>
              <a:defRPr/>
            </a:pPr>
            <a:r>
              <a:rPr lang="zh-CN" altLang="en-US" sz="3200" b="1">
                <a:solidFill>
                  <a:srgbClr val="0000FF"/>
                </a:solidFill>
                <a:effectLst>
                  <a:outerShdw blurRad="38100" dist="38100" dir="2700000" algn="tl">
                    <a:srgbClr val="C0C0C0"/>
                  </a:outerShdw>
                </a:effectLst>
                <a:latin typeface="黑体" pitchFamily="2" charset="-122"/>
                <a:ea typeface="黑体" pitchFamily="2" charset="-122"/>
              </a:rPr>
              <a:t>主要</a:t>
            </a:r>
          </a:p>
          <a:p>
            <a:pPr>
              <a:defRPr/>
            </a:pPr>
            <a:r>
              <a:rPr lang="zh-CN" altLang="en-US" sz="3200" b="1">
                <a:solidFill>
                  <a:srgbClr val="0000FF"/>
                </a:solidFill>
                <a:effectLst>
                  <a:outerShdw blurRad="38100" dist="38100" dir="2700000" algn="tl">
                    <a:srgbClr val="C0C0C0"/>
                  </a:outerShdw>
                </a:effectLst>
                <a:latin typeface="黑体" pitchFamily="2" charset="-122"/>
                <a:ea typeface="黑体" pitchFamily="2" charset="-122"/>
              </a:rPr>
              <a:t>内容</a:t>
            </a:r>
          </a:p>
        </p:txBody>
      </p:sp>
      <p:sp>
        <p:nvSpPr>
          <p:cNvPr id="16391" name="Text Box 7"/>
          <p:cNvSpPr txBox="1">
            <a:spLocks noChangeArrowheads="1"/>
          </p:cNvSpPr>
          <p:nvPr/>
        </p:nvSpPr>
        <p:spPr bwMode="auto">
          <a:xfrm>
            <a:off x="2355850" y="1754188"/>
            <a:ext cx="4800600" cy="946150"/>
          </a:xfrm>
          <a:prstGeom prst="rect">
            <a:avLst/>
          </a:prstGeom>
          <a:noFill/>
          <a:ln w="9525">
            <a:noFill/>
            <a:miter lim="800000"/>
            <a:headEnd/>
            <a:tailEnd/>
          </a:ln>
          <a:effectLst/>
        </p:spPr>
        <p:txBody>
          <a:bodyPr>
            <a:spAutoFit/>
          </a:bodyPr>
          <a:lstStyle/>
          <a:p>
            <a:pPr>
              <a:defRPr/>
            </a:pPr>
            <a:r>
              <a:rPr lang="zh-CN" altLang="en-US" sz="2800" b="1" dirty="0">
                <a:solidFill>
                  <a:srgbClr val="FF0000"/>
                </a:solidFill>
                <a:effectLst>
                  <a:outerShdw blurRad="38100" dist="38100" dir="2700000" algn="tl">
                    <a:srgbClr val="C0C0C0"/>
                  </a:outerShdw>
                </a:effectLst>
                <a:latin typeface="黑体" pitchFamily="2" charset="-122"/>
                <a:ea typeface="黑体" pitchFamily="2" charset="-122"/>
              </a:rPr>
              <a:t>政治：</a:t>
            </a:r>
            <a:r>
              <a:rPr lang="zh-CN" altLang="en-US" sz="2800" b="1" dirty="0">
                <a:effectLst>
                  <a:outerShdw blurRad="38100" dist="38100" dir="2700000" algn="tl">
                    <a:srgbClr val="C0C0C0"/>
                  </a:outerShdw>
                </a:effectLst>
                <a:latin typeface="黑体" pitchFamily="2" charset="-122"/>
                <a:ea typeface="黑体" pitchFamily="2" charset="-122"/>
              </a:rPr>
              <a:t>准许官民上书言事，</a:t>
            </a:r>
          </a:p>
          <a:p>
            <a:pPr>
              <a:defRPr/>
            </a:pPr>
            <a:r>
              <a:rPr lang="zh-CN" altLang="en-US" sz="2800" b="1" dirty="0">
                <a:effectLst>
                  <a:outerShdw blurRad="38100" dist="38100" dir="2700000" algn="tl">
                    <a:srgbClr val="C0C0C0"/>
                  </a:outerShdw>
                </a:effectLst>
                <a:latin typeface="黑体" pitchFamily="2" charset="-122"/>
                <a:ea typeface="黑体" pitchFamily="2" charset="-122"/>
              </a:rPr>
              <a:t>      废除旗人寄生特权。</a:t>
            </a:r>
          </a:p>
        </p:txBody>
      </p:sp>
      <p:sp>
        <p:nvSpPr>
          <p:cNvPr id="18438" name="AutoShape 8"/>
          <p:cNvSpPr>
            <a:spLocks/>
          </p:cNvSpPr>
          <p:nvPr/>
        </p:nvSpPr>
        <p:spPr bwMode="auto">
          <a:xfrm>
            <a:off x="2012950" y="2111375"/>
            <a:ext cx="304800" cy="1981200"/>
          </a:xfrm>
          <a:prstGeom prst="leftBrace">
            <a:avLst>
              <a:gd name="adj1" fmla="val 54167"/>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16393" name="Text Box 9"/>
          <p:cNvSpPr txBox="1">
            <a:spLocks noChangeArrowheads="1"/>
          </p:cNvSpPr>
          <p:nvPr/>
        </p:nvSpPr>
        <p:spPr bwMode="auto">
          <a:xfrm>
            <a:off x="2362200" y="2814638"/>
            <a:ext cx="5105400" cy="519112"/>
          </a:xfrm>
          <a:prstGeom prst="rect">
            <a:avLst/>
          </a:prstGeom>
          <a:noFill/>
          <a:ln w="9525">
            <a:noFill/>
            <a:miter lim="800000"/>
            <a:headEnd/>
            <a:tailEnd/>
          </a:ln>
          <a:effectLst/>
        </p:spPr>
        <p:txBody>
          <a:bodyPr>
            <a:spAutoFit/>
          </a:bodyPr>
          <a:lstStyle/>
          <a:p>
            <a:pPr>
              <a:defRPr/>
            </a:pPr>
            <a:r>
              <a:rPr lang="zh-CN" altLang="en-US" sz="2800" b="1" dirty="0">
                <a:solidFill>
                  <a:srgbClr val="FF0000"/>
                </a:solidFill>
                <a:effectLst>
                  <a:outerShdw blurRad="38100" dist="38100" dir="2700000" algn="tl">
                    <a:srgbClr val="C0C0C0"/>
                  </a:outerShdw>
                </a:effectLst>
                <a:latin typeface="Times New Roman" pitchFamily="18" charset="0"/>
                <a:ea typeface="黑体" pitchFamily="2" charset="-122"/>
              </a:rPr>
              <a:t>经济：</a:t>
            </a:r>
            <a:r>
              <a:rPr lang="zh-CN" altLang="en-US" sz="2800" b="1" dirty="0">
                <a:solidFill>
                  <a:srgbClr val="008000"/>
                </a:solidFill>
                <a:effectLst>
                  <a:outerShdw blurRad="38100" dist="38100" dir="2700000" algn="tl">
                    <a:srgbClr val="C0C0C0"/>
                  </a:outerShdw>
                </a:effectLst>
                <a:latin typeface="Times New Roman" pitchFamily="18" charset="0"/>
                <a:ea typeface="黑体" pitchFamily="2" charset="-122"/>
              </a:rPr>
              <a:t>保护农工商业的发展。</a:t>
            </a:r>
          </a:p>
        </p:txBody>
      </p:sp>
      <p:sp>
        <p:nvSpPr>
          <p:cNvPr id="16394" name="Text Box 10"/>
          <p:cNvSpPr txBox="1">
            <a:spLocks noChangeArrowheads="1"/>
          </p:cNvSpPr>
          <p:nvPr/>
        </p:nvSpPr>
        <p:spPr bwMode="auto">
          <a:xfrm>
            <a:off x="2355850" y="3416300"/>
            <a:ext cx="5314950" cy="519113"/>
          </a:xfrm>
          <a:prstGeom prst="rect">
            <a:avLst/>
          </a:prstGeom>
          <a:noFill/>
          <a:ln w="9525">
            <a:noFill/>
            <a:miter lim="800000"/>
            <a:headEnd/>
            <a:tailEnd/>
          </a:ln>
          <a:effectLst/>
        </p:spPr>
        <p:txBody>
          <a:bodyPr>
            <a:spAutoFit/>
          </a:bodyPr>
          <a:lstStyle/>
          <a:p>
            <a:pPr>
              <a:defRPr/>
            </a:pPr>
            <a:r>
              <a:rPr lang="zh-CN" altLang="en-US" sz="2800" b="1" dirty="0">
                <a:solidFill>
                  <a:srgbClr val="FF0000"/>
                </a:solidFill>
                <a:effectLst>
                  <a:outerShdw blurRad="38100" dist="38100" dir="2700000" algn="tl">
                    <a:srgbClr val="C0C0C0"/>
                  </a:outerShdw>
                </a:effectLst>
                <a:latin typeface="Times New Roman" pitchFamily="18" charset="0"/>
                <a:ea typeface="黑体" pitchFamily="2" charset="-122"/>
              </a:rPr>
              <a:t>军事：</a:t>
            </a:r>
            <a:r>
              <a:rPr lang="zh-CN" altLang="en-US" sz="2800" b="1" dirty="0">
                <a:solidFill>
                  <a:srgbClr val="008000"/>
                </a:solidFill>
                <a:effectLst>
                  <a:outerShdw blurRad="38100" dist="38100" dir="2700000" algn="tl">
                    <a:srgbClr val="C0C0C0"/>
                  </a:outerShdw>
                </a:effectLst>
                <a:latin typeface="Times New Roman" pitchFamily="18" charset="0"/>
                <a:ea typeface="黑体" pitchFamily="2" charset="-122"/>
              </a:rPr>
              <a:t>改习洋操，实行征兵制。</a:t>
            </a:r>
          </a:p>
        </p:txBody>
      </p:sp>
      <p:sp>
        <p:nvSpPr>
          <p:cNvPr id="16395" name="Text Box 11"/>
          <p:cNvSpPr txBox="1">
            <a:spLocks noChangeArrowheads="1"/>
          </p:cNvSpPr>
          <p:nvPr/>
        </p:nvSpPr>
        <p:spPr bwMode="auto">
          <a:xfrm>
            <a:off x="2365375" y="3894138"/>
            <a:ext cx="6400800" cy="946150"/>
          </a:xfrm>
          <a:prstGeom prst="rect">
            <a:avLst/>
          </a:prstGeom>
          <a:noFill/>
          <a:ln w="9525">
            <a:noFill/>
            <a:miter lim="800000"/>
            <a:headEnd/>
            <a:tailEnd/>
          </a:ln>
          <a:effectLst/>
        </p:spPr>
        <p:txBody>
          <a:bodyPr>
            <a:spAutoFit/>
          </a:bodyPr>
          <a:lstStyle/>
          <a:p>
            <a:pPr>
              <a:defRPr/>
            </a:pPr>
            <a:r>
              <a:rPr lang="zh-CN" altLang="en-US" sz="2800" b="1" dirty="0">
                <a:solidFill>
                  <a:srgbClr val="FF0000"/>
                </a:solidFill>
                <a:effectLst>
                  <a:outerShdw blurRad="38100" dist="38100" dir="2700000" algn="tl">
                    <a:srgbClr val="C0C0C0"/>
                  </a:outerShdw>
                </a:effectLst>
                <a:latin typeface="黑体" pitchFamily="2" charset="-122"/>
                <a:ea typeface="黑体" pitchFamily="2" charset="-122"/>
              </a:rPr>
              <a:t>文教：</a:t>
            </a:r>
            <a:r>
              <a:rPr lang="zh-CN" altLang="en-US" sz="2800" b="1" dirty="0">
                <a:solidFill>
                  <a:srgbClr val="008000"/>
                </a:solidFill>
                <a:effectLst>
                  <a:outerShdw blurRad="38100" dist="38100" dir="2700000" algn="tl">
                    <a:srgbClr val="C0C0C0"/>
                  </a:outerShdw>
                </a:effectLst>
                <a:latin typeface="黑体" pitchFamily="2" charset="-122"/>
                <a:ea typeface="黑体" pitchFamily="2" charset="-122"/>
              </a:rPr>
              <a:t>开办京师大学堂，</a:t>
            </a:r>
            <a:r>
              <a:rPr lang="zh-CN" altLang="en-US" sz="2800" b="1" dirty="0">
                <a:effectLst>
                  <a:outerShdw blurRad="38100" dist="38100" dir="2700000" algn="tl">
                    <a:srgbClr val="C0C0C0"/>
                  </a:outerShdw>
                </a:effectLst>
                <a:latin typeface="黑体" pitchFamily="2" charset="-122"/>
                <a:ea typeface="黑体" pitchFamily="2" charset="-122"/>
              </a:rPr>
              <a:t>兼习中西科</a:t>
            </a:r>
            <a:r>
              <a:rPr lang="zh-CN" altLang="en-US" sz="2800" b="1" dirty="0">
                <a:solidFill>
                  <a:srgbClr val="008000"/>
                </a:solidFill>
                <a:effectLst>
                  <a:outerShdw blurRad="38100" dist="38100" dir="2700000" algn="tl">
                    <a:srgbClr val="C0C0C0"/>
                  </a:outerShdw>
                </a:effectLst>
                <a:latin typeface="黑体" pitchFamily="2" charset="-122"/>
                <a:ea typeface="黑体" pitchFamily="2" charset="-122"/>
              </a:rPr>
              <a:t>；</a:t>
            </a:r>
          </a:p>
          <a:p>
            <a:pPr>
              <a:defRPr/>
            </a:pPr>
            <a:r>
              <a:rPr lang="zh-CN" altLang="en-US" sz="2800" b="1" dirty="0">
                <a:solidFill>
                  <a:srgbClr val="008000"/>
                </a:solidFill>
                <a:effectLst>
                  <a:outerShdw blurRad="38100" dist="38100" dir="2700000" algn="tl">
                    <a:srgbClr val="C0C0C0"/>
                  </a:outerShdw>
                </a:effectLst>
                <a:latin typeface="黑体" pitchFamily="2" charset="-122"/>
                <a:ea typeface="黑体" pitchFamily="2" charset="-122"/>
              </a:rPr>
              <a:t>      废除八股文，开设经济特科等。</a:t>
            </a:r>
          </a:p>
        </p:txBody>
      </p:sp>
      <p:grpSp>
        <p:nvGrpSpPr>
          <p:cNvPr id="18442" name="Group 12"/>
          <p:cNvGrpSpPr>
            <a:grpSpLocks/>
          </p:cNvGrpSpPr>
          <p:nvPr/>
        </p:nvGrpSpPr>
        <p:grpSpPr bwMode="auto">
          <a:xfrm>
            <a:off x="5967413" y="663575"/>
            <a:ext cx="3649662" cy="949325"/>
            <a:chOff x="388" y="-201"/>
            <a:chExt cx="2299" cy="598"/>
          </a:xfrm>
        </p:grpSpPr>
        <p:sp>
          <p:nvSpPr>
            <p:cNvPr id="16397" name="AutoShape 13"/>
            <p:cNvSpPr>
              <a:spLocks noChangeArrowheads="1"/>
            </p:cNvSpPr>
            <p:nvPr/>
          </p:nvSpPr>
          <p:spPr bwMode="auto">
            <a:xfrm>
              <a:off x="388" y="-201"/>
              <a:ext cx="2256" cy="528"/>
            </a:xfrm>
            <a:prstGeom prst="wedgeRoundRectCallout">
              <a:avLst>
                <a:gd name="adj1" fmla="val -39986"/>
                <a:gd name="adj2" fmla="val 76105"/>
                <a:gd name="adj3" fmla="val 16667"/>
              </a:avLst>
            </a:prstGeom>
            <a:solidFill>
              <a:schemeClr val="bg1">
                <a:alpha val="50000"/>
              </a:schemeClr>
            </a:solidFill>
            <a:ln w="9525" cmpd="sng">
              <a:solidFill>
                <a:schemeClr val="tx1"/>
              </a:solidFill>
              <a:miter lim="800000"/>
              <a:headEnd/>
              <a:tailEnd/>
            </a:ln>
            <a:effectLst/>
          </p:spPr>
          <p:txBody>
            <a:bodyPr/>
            <a:lstStyle/>
            <a:p>
              <a:pPr algn="ctr">
                <a:defRPr/>
              </a:pPr>
              <a:endParaRPr lang="zh-CN" altLang="zh-CN" sz="2400" b="1">
                <a:effectLst>
                  <a:outerShdw blurRad="38100" dist="38100" dir="2700000" algn="tl">
                    <a:srgbClr val="C0C0C0"/>
                  </a:outerShdw>
                </a:effectLst>
                <a:latin typeface="Times New Roman" pitchFamily="18" charset="0"/>
              </a:endParaRPr>
            </a:p>
          </p:txBody>
        </p:sp>
        <p:sp>
          <p:nvSpPr>
            <p:cNvPr id="16398" name="Text Box 14"/>
            <p:cNvSpPr txBox="1">
              <a:spLocks noChangeArrowheads="1"/>
            </p:cNvSpPr>
            <p:nvPr/>
          </p:nvSpPr>
          <p:spPr bwMode="auto">
            <a:xfrm>
              <a:off x="479" y="-199"/>
              <a:ext cx="2208" cy="596"/>
            </a:xfrm>
            <a:prstGeom prst="rect">
              <a:avLst/>
            </a:prstGeom>
            <a:noFill/>
            <a:ln w="9525">
              <a:noFill/>
              <a:miter lim="800000"/>
              <a:headEnd/>
              <a:tailEnd/>
            </a:ln>
            <a:effectLst/>
          </p:spPr>
          <p:txBody>
            <a:bodyPr>
              <a:spAutoFit/>
            </a:bodyPr>
            <a:lstStyle/>
            <a:p>
              <a:pPr>
                <a:defRPr/>
              </a:pPr>
              <a:r>
                <a:rPr lang="zh-CN" altLang="en-US" sz="2800" b="1">
                  <a:solidFill>
                    <a:srgbClr val="0000FF"/>
                  </a:solidFill>
                  <a:effectLst>
                    <a:outerShdw blurRad="38100" dist="38100" dir="2700000" algn="tl">
                      <a:srgbClr val="C0C0C0"/>
                    </a:outerShdw>
                  </a:effectLst>
                  <a:latin typeface="Times New Roman" pitchFamily="18" charset="0"/>
                </a:rPr>
                <a:t>有利于具有维新思</a:t>
              </a:r>
            </a:p>
            <a:p>
              <a:pPr>
                <a:defRPr/>
              </a:pPr>
              <a:r>
                <a:rPr lang="zh-CN" altLang="en-US" sz="2800" b="1">
                  <a:solidFill>
                    <a:srgbClr val="0000FF"/>
                  </a:solidFill>
                  <a:effectLst>
                    <a:outerShdw blurRad="38100" dist="38100" dir="2700000" algn="tl">
                      <a:srgbClr val="C0C0C0"/>
                    </a:outerShdw>
                  </a:effectLst>
                  <a:latin typeface="Times New Roman" pitchFamily="18" charset="0"/>
                </a:rPr>
                <a:t>想的人参与政权</a:t>
              </a:r>
            </a:p>
          </p:txBody>
        </p:sp>
      </p:grpSp>
      <p:grpSp>
        <p:nvGrpSpPr>
          <p:cNvPr id="18443" name="Group 15"/>
          <p:cNvGrpSpPr>
            <a:grpSpLocks/>
          </p:cNvGrpSpPr>
          <p:nvPr/>
        </p:nvGrpSpPr>
        <p:grpSpPr bwMode="auto">
          <a:xfrm>
            <a:off x="7467600" y="1630363"/>
            <a:ext cx="2166938" cy="942975"/>
            <a:chOff x="0" y="0"/>
            <a:chExt cx="1537" cy="596"/>
          </a:xfrm>
        </p:grpSpPr>
        <p:sp>
          <p:nvSpPr>
            <p:cNvPr id="16400" name="AutoShape 16"/>
            <p:cNvSpPr>
              <a:spLocks noChangeArrowheads="1"/>
            </p:cNvSpPr>
            <p:nvPr/>
          </p:nvSpPr>
          <p:spPr bwMode="auto">
            <a:xfrm>
              <a:off x="0" y="20"/>
              <a:ext cx="1440" cy="576"/>
            </a:xfrm>
            <a:prstGeom prst="wedgeRoundRectCallout">
              <a:avLst>
                <a:gd name="adj1" fmla="val -54583"/>
                <a:gd name="adj2" fmla="val 71875"/>
                <a:gd name="adj3" fmla="val 16667"/>
              </a:avLst>
            </a:prstGeom>
            <a:solidFill>
              <a:schemeClr val="bg1">
                <a:alpha val="50000"/>
              </a:schemeClr>
            </a:solidFill>
            <a:ln w="3175" cmpd="sng">
              <a:solidFill>
                <a:schemeClr val="tx1"/>
              </a:solidFill>
              <a:miter lim="800000"/>
              <a:headEnd/>
              <a:tailEnd/>
            </a:ln>
            <a:effectLst/>
          </p:spPr>
          <p:txBody>
            <a:bodyPr/>
            <a:lstStyle/>
            <a:p>
              <a:pPr algn="ctr">
                <a:defRPr/>
              </a:pPr>
              <a:endParaRPr lang="zh-CN" altLang="zh-CN" sz="2800" b="1">
                <a:solidFill>
                  <a:srgbClr val="0000FF"/>
                </a:solidFill>
                <a:effectLst>
                  <a:outerShdw blurRad="38100" dist="38100" dir="2700000" algn="tl">
                    <a:srgbClr val="C0C0C0"/>
                  </a:outerShdw>
                </a:effectLst>
                <a:latin typeface="Times New Roman" pitchFamily="18" charset="0"/>
                <a:ea typeface="黑体" pitchFamily="2" charset="-122"/>
              </a:endParaRPr>
            </a:p>
          </p:txBody>
        </p:sp>
        <p:sp>
          <p:nvSpPr>
            <p:cNvPr id="16401" name="Text Box 17"/>
            <p:cNvSpPr txBox="1">
              <a:spLocks noChangeArrowheads="1"/>
            </p:cNvSpPr>
            <p:nvPr/>
          </p:nvSpPr>
          <p:spPr bwMode="auto">
            <a:xfrm>
              <a:off x="97" y="0"/>
              <a:ext cx="1440" cy="596"/>
            </a:xfrm>
            <a:prstGeom prst="rect">
              <a:avLst/>
            </a:prstGeom>
            <a:noFill/>
            <a:ln w="9525">
              <a:noFill/>
              <a:miter lim="800000"/>
              <a:headEnd/>
              <a:tailEnd/>
            </a:ln>
            <a:effectLst/>
          </p:spPr>
          <p:txBody>
            <a:bodyPr>
              <a:spAutoFit/>
            </a:bodyPr>
            <a:lstStyle/>
            <a:p>
              <a:pPr>
                <a:defRPr/>
              </a:pPr>
              <a:r>
                <a:rPr lang="zh-CN" altLang="en-US" sz="2800" b="1">
                  <a:solidFill>
                    <a:srgbClr val="0000FF"/>
                  </a:solidFill>
                  <a:effectLst>
                    <a:outerShdw blurRad="38100" dist="38100" dir="2700000" algn="tl">
                      <a:srgbClr val="C0C0C0"/>
                    </a:outerShdw>
                  </a:effectLst>
                  <a:latin typeface="Times New Roman" pitchFamily="18" charset="0"/>
                  <a:ea typeface="黑体" pitchFamily="2" charset="-122"/>
                </a:rPr>
                <a:t>打击了封建</a:t>
              </a:r>
            </a:p>
            <a:p>
              <a:pPr>
                <a:defRPr/>
              </a:pPr>
              <a:r>
                <a:rPr lang="zh-CN" altLang="en-US" sz="2800" b="1">
                  <a:solidFill>
                    <a:srgbClr val="0000FF"/>
                  </a:solidFill>
                  <a:effectLst>
                    <a:outerShdw blurRad="38100" dist="38100" dir="2700000" algn="tl">
                      <a:srgbClr val="C0C0C0"/>
                    </a:outerShdw>
                  </a:effectLst>
                  <a:latin typeface="Times New Roman" pitchFamily="18" charset="0"/>
                  <a:ea typeface="黑体" pitchFamily="2" charset="-122"/>
                </a:rPr>
                <a:t>官僚制度</a:t>
              </a:r>
            </a:p>
          </p:txBody>
        </p:sp>
      </p:grpSp>
      <p:grpSp>
        <p:nvGrpSpPr>
          <p:cNvPr id="18444" name="Group 18"/>
          <p:cNvGrpSpPr>
            <a:grpSpLocks/>
          </p:cNvGrpSpPr>
          <p:nvPr/>
        </p:nvGrpSpPr>
        <p:grpSpPr bwMode="auto">
          <a:xfrm>
            <a:off x="8388350" y="2819400"/>
            <a:ext cx="2279650" cy="833438"/>
            <a:chOff x="0" y="0"/>
            <a:chExt cx="1436" cy="525"/>
          </a:xfrm>
        </p:grpSpPr>
        <p:sp>
          <p:nvSpPr>
            <p:cNvPr id="16403" name="AutoShape 19"/>
            <p:cNvSpPr>
              <a:spLocks/>
            </p:cNvSpPr>
            <p:nvPr/>
          </p:nvSpPr>
          <p:spPr bwMode="auto">
            <a:xfrm>
              <a:off x="0" y="45"/>
              <a:ext cx="1344" cy="480"/>
            </a:xfrm>
            <a:prstGeom prst="accentBorderCallout2">
              <a:avLst>
                <a:gd name="adj1" fmla="val 15000"/>
                <a:gd name="adj2" fmla="val -3569"/>
                <a:gd name="adj3" fmla="val 15000"/>
                <a:gd name="adj4" fmla="val -30880"/>
                <a:gd name="adj5" fmla="val 24410"/>
                <a:gd name="adj6" fmla="val -70976"/>
              </a:avLst>
            </a:prstGeom>
            <a:solidFill>
              <a:schemeClr val="bg1">
                <a:alpha val="50000"/>
              </a:schemeClr>
            </a:solidFill>
            <a:ln w="9525" cmpd="sng">
              <a:solidFill>
                <a:schemeClr val="tx1"/>
              </a:solidFill>
              <a:miter lim="800000"/>
              <a:headEnd/>
              <a:tailEnd/>
            </a:ln>
            <a:effectLst/>
          </p:spPr>
          <p:txBody>
            <a:bodyPr/>
            <a:lstStyle/>
            <a:p>
              <a:pPr algn="ctr">
                <a:defRPr/>
              </a:pPr>
              <a:endParaRPr lang="zh-CN" altLang="zh-CN" sz="2400" b="1">
                <a:solidFill>
                  <a:srgbClr val="0000FF"/>
                </a:solidFill>
                <a:effectLst>
                  <a:outerShdw blurRad="38100" dist="38100" dir="2700000" algn="tl">
                    <a:srgbClr val="C0C0C0"/>
                  </a:outerShdw>
                </a:effectLst>
                <a:latin typeface="Times New Roman" pitchFamily="18" charset="0"/>
                <a:ea typeface="黑体" pitchFamily="2" charset="-122"/>
              </a:endParaRPr>
            </a:p>
          </p:txBody>
        </p:sp>
        <p:sp>
          <p:nvSpPr>
            <p:cNvPr id="16404" name="Text Box 20"/>
            <p:cNvSpPr txBox="1">
              <a:spLocks noChangeArrowheads="1"/>
            </p:cNvSpPr>
            <p:nvPr/>
          </p:nvSpPr>
          <p:spPr bwMode="auto">
            <a:xfrm>
              <a:off x="44" y="0"/>
              <a:ext cx="1392" cy="523"/>
            </a:xfrm>
            <a:prstGeom prst="rect">
              <a:avLst/>
            </a:prstGeom>
            <a:noFill/>
            <a:ln w="9525">
              <a:noFill/>
              <a:miter lim="800000"/>
              <a:headEnd/>
              <a:tailEnd/>
            </a:ln>
            <a:effectLst/>
          </p:spPr>
          <p:txBody>
            <a:bodyPr>
              <a:spAutoFit/>
            </a:bodyPr>
            <a:lstStyle/>
            <a:p>
              <a:pPr>
                <a:defRPr/>
              </a:pPr>
              <a:r>
                <a:rPr lang="zh-CN" altLang="en-US" sz="2400" b="1">
                  <a:solidFill>
                    <a:srgbClr val="0000FF"/>
                  </a:solidFill>
                  <a:effectLst>
                    <a:outerShdw blurRad="38100" dist="38100" dir="2700000" algn="tl">
                      <a:srgbClr val="C0C0C0"/>
                    </a:outerShdw>
                  </a:effectLst>
                  <a:latin typeface="Times New Roman" pitchFamily="18" charset="0"/>
                  <a:ea typeface="黑体" pitchFamily="2" charset="-122"/>
                </a:rPr>
                <a:t>有利于民族资本主义的发展</a:t>
              </a:r>
            </a:p>
          </p:txBody>
        </p:sp>
      </p:grpSp>
      <p:grpSp>
        <p:nvGrpSpPr>
          <p:cNvPr id="18445" name="Group 21"/>
          <p:cNvGrpSpPr>
            <a:grpSpLocks/>
          </p:cNvGrpSpPr>
          <p:nvPr/>
        </p:nvGrpSpPr>
        <p:grpSpPr bwMode="auto">
          <a:xfrm>
            <a:off x="8815388" y="4802188"/>
            <a:ext cx="2409825" cy="1235075"/>
            <a:chOff x="0" y="50"/>
            <a:chExt cx="1364" cy="627"/>
          </a:xfrm>
        </p:grpSpPr>
        <p:sp>
          <p:nvSpPr>
            <p:cNvPr id="16406" name="AutoShape 22"/>
            <p:cNvSpPr>
              <a:spLocks/>
            </p:cNvSpPr>
            <p:nvPr/>
          </p:nvSpPr>
          <p:spPr bwMode="auto">
            <a:xfrm>
              <a:off x="0" y="50"/>
              <a:ext cx="1107" cy="516"/>
            </a:xfrm>
            <a:prstGeom prst="accentBorderCallout2">
              <a:avLst>
                <a:gd name="adj1" fmla="val 13954"/>
                <a:gd name="adj2" fmla="val -4338"/>
                <a:gd name="adj3" fmla="val -12990"/>
                <a:gd name="adj4" fmla="val -3934"/>
                <a:gd name="adj5" fmla="val -64716"/>
                <a:gd name="adj6" fmla="val -31862"/>
              </a:avLst>
            </a:prstGeom>
            <a:solidFill>
              <a:schemeClr val="bg1">
                <a:alpha val="50000"/>
              </a:schemeClr>
            </a:solidFill>
            <a:ln w="9525" cmpd="sng">
              <a:solidFill>
                <a:schemeClr val="tx1"/>
              </a:solidFill>
              <a:miter lim="800000"/>
              <a:headEnd/>
              <a:tailEnd/>
            </a:ln>
            <a:effectLst/>
          </p:spPr>
          <p:txBody>
            <a:bodyPr/>
            <a:lstStyle/>
            <a:p>
              <a:pPr algn="ctr">
                <a:defRPr/>
              </a:pPr>
              <a:endParaRPr lang="zh-CN" altLang="zh-CN" sz="2800" b="1">
                <a:solidFill>
                  <a:srgbClr val="0000FF"/>
                </a:solidFill>
                <a:effectLst>
                  <a:outerShdw blurRad="38100" dist="38100" dir="2700000" algn="tl">
                    <a:srgbClr val="C0C0C0"/>
                  </a:outerShdw>
                </a:effectLst>
                <a:latin typeface="Times New Roman" pitchFamily="18" charset="0"/>
                <a:ea typeface="黑体" pitchFamily="2" charset="-122"/>
              </a:endParaRPr>
            </a:p>
          </p:txBody>
        </p:sp>
        <p:sp>
          <p:nvSpPr>
            <p:cNvPr id="16407" name="Text Box 23"/>
            <p:cNvSpPr txBox="1">
              <a:spLocks noChangeArrowheads="1"/>
            </p:cNvSpPr>
            <p:nvPr/>
          </p:nvSpPr>
          <p:spPr bwMode="auto">
            <a:xfrm>
              <a:off x="18" y="76"/>
              <a:ext cx="1346" cy="601"/>
            </a:xfrm>
            <a:prstGeom prst="rect">
              <a:avLst/>
            </a:prstGeom>
            <a:noFill/>
            <a:ln w="9525">
              <a:noFill/>
              <a:miter lim="800000"/>
              <a:headEnd/>
              <a:tailEnd/>
            </a:ln>
            <a:effectLst/>
          </p:spPr>
          <p:txBody>
            <a:bodyPr>
              <a:spAutoFit/>
            </a:bodyPr>
            <a:lstStyle/>
            <a:p>
              <a:pPr>
                <a:defRPr/>
              </a:pPr>
              <a:r>
                <a:rPr lang="zh-CN" altLang="en-US" sz="2800" b="1">
                  <a:solidFill>
                    <a:srgbClr val="0000FF"/>
                  </a:solidFill>
                  <a:effectLst>
                    <a:outerShdw blurRad="38100" dist="38100" dir="2700000" algn="tl">
                      <a:srgbClr val="C0C0C0"/>
                    </a:outerShdw>
                  </a:effectLst>
                  <a:latin typeface="Times New Roman" pitchFamily="18" charset="0"/>
                  <a:ea typeface="黑体" pitchFamily="2" charset="-122"/>
                </a:rPr>
                <a:t>有利于西</a:t>
              </a:r>
            </a:p>
            <a:p>
              <a:pPr>
                <a:defRPr/>
              </a:pPr>
              <a:r>
                <a:rPr lang="zh-CN" altLang="en-US" sz="2800" b="1">
                  <a:solidFill>
                    <a:srgbClr val="0000FF"/>
                  </a:solidFill>
                  <a:effectLst>
                    <a:outerShdw blurRad="38100" dist="38100" dir="2700000" algn="tl">
                      <a:srgbClr val="C0C0C0"/>
                    </a:outerShdw>
                  </a:effectLst>
                  <a:latin typeface="Times New Roman" pitchFamily="18" charset="0"/>
                  <a:ea typeface="黑体" pitchFamily="2" charset="-122"/>
                </a:rPr>
                <a:t>学的传播</a:t>
              </a:r>
            </a:p>
          </p:txBody>
        </p:sp>
      </p:grpSp>
      <p:sp>
        <p:nvSpPr>
          <p:cNvPr id="18446" name="AutoShape 24"/>
          <p:cNvSpPr>
            <a:spLocks/>
          </p:cNvSpPr>
          <p:nvPr/>
        </p:nvSpPr>
        <p:spPr bwMode="auto">
          <a:xfrm>
            <a:off x="4495800" y="5538788"/>
            <a:ext cx="519113" cy="428625"/>
          </a:xfrm>
          <a:prstGeom prst="leftBrace">
            <a:avLst>
              <a:gd name="adj1" fmla="val 91667"/>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16411" name="Text Box 27"/>
          <p:cNvSpPr txBox="1">
            <a:spLocks noChangeArrowheads="1"/>
          </p:cNvSpPr>
          <p:nvPr/>
        </p:nvSpPr>
        <p:spPr bwMode="auto">
          <a:xfrm>
            <a:off x="2465388" y="5086350"/>
            <a:ext cx="5205412" cy="1076325"/>
          </a:xfrm>
          <a:prstGeom prst="rect">
            <a:avLst/>
          </a:prstGeom>
          <a:solidFill>
            <a:srgbClr val="000066"/>
          </a:solidFill>
          <a:ln w="9525">
            <a:noFill/>
            <a:miter lim="800000"/>
            <a:headEnd/>
            <a:tailEnd/>
          </a:ln>
          <a:effectLst>
            <a:outerShdw dist="35921" dir="2700000" algn="ctr" rotWithShape="0">
              <a:srgbClr val="C0C0C0">
                <a:alpha val="78999"/>
              </a:srgbClr>
            </a:outerShdw>
          </a:effectLst>
        </p:spPr>
        <p:txBody>
          <a:bodyPr>
            <a:spAutoFit/>
          </a:bodyPr>
          <a:lstStyle/>
          <a:p>
            <a:pPr>
              <a:spcBef>
                <a:spcPct val="50000"/>
              </a:spcBef>
              <a:defRPr/>
            </a:pPr>
            <a:r>
              <a:rPr lang="zh-CN" altLang="en-US" sz="3200" b="1">
                <a:solidFill>
                  <a:srgbClr val="FFFF00"/>
                </a:solidFill>
                <a:effectLst>
                  <a:outerShdw blurRad="38100" dist="38100" dir="2700000" algn="tl">
                    <a:srgbClr val="000000"/>
                  </a:outerShdw>
                </a:effectLst>
                <a:latin typeface="黑体" pitchFamily="2" charset="-122"/>
                <a:ea typeface="黑体" pitchFamily="2" charset="-122"/>
              </a:rPr>
              <a:t>没有涉及设议院、开国会、实行君主立宪等主张</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43"/>
                                        </p:tgtEl>
                                        <p:attrNameLst>
                                          <p:attrName>style.visibility</p:attrName>
                                        </p:attrNameLst>
                                      </p:cBhvr>
                                      <p:to>
                                        <p:strVal val="visible"/>
                                      </p:to>
                                    </p:set>
                                    <p:anim calcmode="lin" valueType="num">
                                      <p:cBhvr additive="base">
                                        <p:cTn id="7" dur="500" fill="hold"/>
                                        <p:tgtEl>
                                          <p:spTgt spid="18443"/>
                                        </p:tgtEl>
                                        <p:attrNameLst>
                                          <p:attrName>ppt_x</p:attrName>
                                        </p:attrNameLst>
                                      </p:cBhvr>
                                      <p:tavLst>
                                        <p:tav tm="0">
                                          <p:val>
                                            <p:strVal val="#ppt_x"/>
                                          </p:val>
                                        </p:tav>
                                        <p:tav tm="100000">
                                          <p:val>
                                            <p:strVal val="#ppt_x"/>
                                          </p:val>
                                        </p:tav>
                                      </p:tavLst>
                                    </p:anim>
                                    <p:anim calcmode="lin" valueType="num">
                                      <p:cBhvr additive="base">
                                        <p:cTn id="8" dur="500" fill="hold"/>
                                        <p:tgtEl>
                                          <p:spTgt spid="1844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442"/>
                                        </p:tgtEl>
                                        <p:attrNameLst>
                                          <p:attrName>style.visibility</p:attrName>
                                        </p:attrNameLst>
                                      </p:cBhvr>
                                      <p:to>
                                        <p:strVal val="visible"/>
                                      </p:to>
                                    </p:set>
                                    <p:anim calcmode="lin" valueType="num">
                                      <p:cBhvr additive="base">
                                        <p:cTn id="11" dur="500" fill="hold"/>
                                        <p:tgtEl>
                                          <p:spTgt spid="18442"/>
                                        </p:tgtEl>
                                        <p:attrNameLst>
                                          <p:attrName>ppt_x</p:attrName>
                                        </p:attrNameLst>
                                      </p:cBhvr>
                                      <p:tavLst>
                                        <p:tav tm="0">
                                          <p:val>
                                            <p:strVal val="#ppt_x"/>
                                          </p:val>
                                        </p:tav>
                                        <p:tav tm="100000">
                                          <p:val>
                                            <p:strVal val="#ppt_x"/>
                                          </p:val>
                                        </p:tav>
                                      </p:tavLst>
                                    </p:anim>
                                    <p:anim calcmode="lin" valueType="num">
                                      <p:cBhvr additive="base">
                                        <p:cTn id="12" dur="500" fill="hold"/>
                                        <p:tgtEl>
                                          <p:spTgt spid="184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444"/>
                                        </p:tgtEl>
                                        <p:attrNameLst>
                                          <p:attrName>style.visibility</p:attrName>
                                        </p:attrNameLst>
                                      </p:cBhvr>
                                      <p:to>
                                        <p:strVal val="visible"/>
                                      </p:to>
                                    </p:set>
                                    <p:anim calcmode="lin" valueType="num">
                                      <p:cBhvr additive="base">
                                        <p:cTn id="15" dur="500" fill="hold"/>
                                        <p:tgtEl>
                                          <p:spTgt spid="18444"/>
                                        </p:tgtEl>
                                        <p:attrNameLst>
                                          <p:attrName>ppt_x</p:attrName>
                                        </p:attrNameLst>
                                      </p:cBhvr>
                                      <p:tavLst>
                                        <p:tav tm="0">
                                          <p:val>
                                            <p:strVal val="#ppt_x"/>
                                          </p:val>
                                        </p:tav>
                                        <p:tav tm="100000">
                                          <p:val>
                                            <p:strVal val="#ppt_x"/>
                                          </p:val>
                                        </p:tav>
                                      </p:tavLst>
                                    </p:anim>
                                    <p:anim calcmode="lin" valueType="num">
                                      <p:cBhvr additive="base">
                                        <p:cTn id="16" dur="500" fill="hold"/>
                                        <p:tgtEl>
                                          <p:spTgt spid="1844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8445"/>
                                        </p:tgtEl>
                                        <p:attrNameLst>
                                          <p:attrName>style.visibility</p:attrName>
                                        </p:attrNameLst>
                                      </p:cBhvr>
                                      <p:to>
                                        <p:strVal val="visible"/>
                                      </p:to>
                                    </p:set>
                                    <p:anim calcmode="lin" valueType="num">
                                      <p:cBhvr additive="base">
                                        <p:cTn id="19" dur="500" fill="hold"/>
                                        <p:tgtEl>
                                          <p:spTgt spid="18445"/>
                                        </p:tgtEl>
                                        <p:attrNameLst>
                                          <p:attrName>ppt_x</p:attrName>
                                        </p:attrNameLst>
                                      </p:cBhvr>
                                      <p:tavLst>
                                        <p:tav tm="0">
                                          <p:val>
                                            <p:strVal val="#ppt_x"/>
                                          </p:val>
                                        </p:tav>
                                        <p:tav tm="100000">
                                          <p:val>
                                            <p:strVal val="#ppt_x"/>
                                          </p:val>
                                        </p:tav>
                                      </p:tavLst>
                                    </p:anim>
                                    <p:anim calcmode="lin" valueType="num">
                                      <p:cBhvr additive="base">
                                        <p:cTn id="20" dur="500" fill="hold"/>
                                        <p:tgtEl>
                                          <p:spTgt spid="1844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411"/>
                                        </p:tgtEl>
                                        <p:attrNameLst>
                                          <p:attrName>style.visibility</p:attrName>
                                        </p:attrNameLst>
                                      </p:cBhvr>
                                      <p:to>
                                        <p:strVal val="visible"/>
                                      </p:to>
                                    </p:set>
                                    <p:anim calcmode="lin" valueType="num">
                                      <p:cBhvr additive="base">
                                        <p:cTn id="25" dur="500" fill="hold"/>
                                        <p:tgtEl>
                                          <p:spTgt spid="16411"/>
                                        </p:tgtEl>
                                        <p:attrNameLst>
                                          <p:attrName>ppt_x</p:attrName>
                                        </p:attrNameLst>
                                      </p:cBhvr>
                                      <p:tavLst>
                                        <p:tav tm="0">
                                          <p:val>
                                            <p:strVal val="#ppt_x"/>
                                          </p:val>
                                        </p:tav>
                                        <p:tav tm="100000">
                                          <p:val>
                                            <p:strVal val="#ppt_x"/>
                                          </p:val>
                                        </p:tav>
                                      </p:tavLst>
                                    </p:anim>
                                    <p:anim calcmode="lin" valueType="num">
                                      <p:cBhvr additive="base">
                                        <p:cTn id="26" dur="500" fill="hold"/>
                                        <p:tgtEl>
                                          <p:spTgt spid="164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文本框 7"/>
          <p:cNvSpPr txBox="1">
            <a:spLocks noChangeArrowheads="1"/>
          </p:cNvSpPr>
          <p:nvPr/>
        </p:nvSpPr>
        <p:spPr bwMode="auto">
          <a:xfrm>
            <a:off x="366712" y="825500"/>
            <a:ext cx="580129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latin typeface="黑体" panose="02010609060101010101" pitchFamily="49" charset="-122"/>
                <a:ea typeface="黑体" panose="02010609060101010101" pitchFamily="49" charset="-122"/>
              </a:rPr>
              <a:t>4.</a:t>
            </a:r>
            <a:r>
              <a:rPr lang="zh-CN" altLang="en-US" sz="2800" b="1">
                <a:latin typeface="黑体" panose="02010609060101010101" pitchFamily="49" charset="-122"/>
                <a:ea typeface="黑体" panose="02010609060101010101" pitchFamily="49" charset="-122"/>
              </a:rPr>
              <a:t>结果</a:t>
            </a:r>
            <a:r>
              <a:rPr lang="zh-CN" altLang="en-US" sz="2800" b="1" smtClean="0">
                <a:latin typeface="黑体" panose="02010609060101010101" pitchFamily="49" charset="-122"/>
                <a:ea typeface="黑体" panose="02010609060101010101" pitchFamily="49" charset="-122"/>
              </a:rPr>
              <a:t>：慈禧戊</a:t>
            </a:r>
            <a:r>
              <a:rPr lang="zh-CN" altLang="en-US" sz="2800" b="1" smtClean="0">
                <a:latin typeface="黑体" panose="02010609060101010101" pitchFamily="49" charset="-122"/>
                <a:ea typeface="黑体" panose="02010609060101010101" pitchFamily="49" charset="-122"/>
              </a:rPr>
              <a:t>戌政变，变</a:t>
            </a:r>
            <a:r>
              <a:rPr lang="zh-CN" altLang="en-US" sz="2800" b="1" smtClean="0">
                <a:latin typeface="黑体" panose="02010609060101010101" pitchFamily="49" charset="-122"/>
                <a:ea typeface="黑体" panose="02010609060101010101" pitchFamily="49" charset="-122"/>
              </a:rPr>
              <a:t>法谢幕</a:t>
            </a:r>
            <a:endParaRPr lang="zh-CN" altLang="zh-CN" sz="2800" b="1">
              <a:latin typeface="黑体" panose="02010609060101010101" pitchFamily="49" charset="-122"/>
              <a:ea typeface="黑体" panose="02010609060101010101" pitchFamily="49" charset="-122"/>
            </a:endParaRPr>
          </a:p>
        </p:txBody>
      </p:sp>
      <p:sp>
        <p:nvSpPr>
          <p:cNvPr id="21509" name="文本框 6"/>
          <p:cNvSpPr txBox="1">
            <a:spLocks noChangeArrowheads="1"/>
          </p:cNvSpPr>
          <p:nvPr/>
        </p:nvSpPr>
        <p:spPr bwMode="auto">
          <a:xfrm>
            <a:off x="366713" y="1471613"/>
            <a:ext cx="115014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zh-CN" sz="2800">
                <a:latin typeface="黑体" panose="02010609060101010101" pitchFamily="49" charset="-122"/>
                <a:ea typeface="黑体" panose="02010609060101010101" pitchFamily="49" charset="-122"/>
              </a:rPr>
              <a:t>(1)</a:t>
            </a:r>
            <a:r>
              <a:rPr lang="en-US" altLang="zh-CN" sz="2800">
                <a:latin typeface="黑体" panose="02010609060101010101" pitchFamily="49" charset="-122"/>
                <a:ea typeface="黑体" panose="02010609060101010101" pitchFamily="49" charset="-122"/>
              </a:rPr>
              <a:t>1989</a:t>
            </a:r>
            <a:r>
              <a:rPr lang="zh-CN" altLang="en-US" sz="2800">
                <a:latin typeface="黑体" panose="02010609060101010101" pitchFamily="49" charset="-122"/>
                <a:ea typeface="黑体" panose="02010609060101010101" pitchFamily="49" charset="-122"/>
              </a:rPr>
              <a:t>年</a:t>
            </a:r>
            <a:r>
              <a:rPr lang="en-US" altLang="zh-CN" sz="2800">
                <a:latin typeface="黑体" panose="02010609060101010101" pitchFamily="49" charset="-122"/>
                <a:ea typeface="黑体" panose="02010609060101010101" pitchFamily="49" charset="-122"/>
              </a:rPr>
              <a:t>9</a:t>
            </a:r>
            <a:r>
              <a:rPr lang="zh-CN" altLang="en-US" sz="2800">
                <a:latin typeface="黑体" panose="02010609060101010101" pitchFamily="49" charset="-122"/>
                <a:ea typeface="黑体" panose="02010609060101010101" pitchFamily="49" charset="-122"/>
              </a:rPr>
              <a:t>月</a:t>
            </a:r>
            <a:r>
              <a:rPr lang="en-US" altLang="zh-CN" sz="2800">
                <a:latin typeface="黑体" panose="02010609060101010101" pitchFamily="49" charset="-122"/>
                <a:ea typeface="黑体" panose="02010609060101010101" pitchFamily="49" charset="-122"/>
              </a:rPr>
              <a:t>21</a:t>
            </a:r>
            <a:r>
              <a:rPr lang="zh-CN" altLang="en-US" sz="2800">
                <a:latin typeface="黑体" panose="02010609060101010101" pitchFamily="49" charset="-122"/>
                <a:ea typeface="黑体" panose="02010609060101010101" pitchFamily="49" charset="-122"/>
              </a:rPr>
              <a:t>日，慈禧太后将光绪皇帝囚禁，再次临朝训政。</a:t>
            </a:r>
          </a:p>
        </p:txBody>
      </p:sp>
      <p:sp>
        <p:nvSpPr>
          <p:cNvPr id="10" name="文本框 6"/>
          <p:cNvSpPr txBox="1">
            <a:spLocks noChangeArrowheads="1"/>
          </p:cNvSpPr>
          <p:nvPr/>
        </p:nvSpPr>
        <p:spPr bwMode="auto">
          <a:xfrm>
            <a:off x="479376" y="2117944"/>
            <a:ext cx="10049768"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zh-CN" sz="2800">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2</a:t>
            </a:r>
            <a:r>
              <a:rPr lang="zh-CN" altLang="zh-CN"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 </a:t>
            </a:r>
            <a:r>
              <a:rPr lang="zh-CN" altLang="en-US" sz="2800" smtClean="0">
                <a:solidFill>
                  <a:srgbClr val="FF0000"/>
                </a:solidFill>
                <a:latin typeface="黑体" panose="02010609060101010101" pitchFamily="49" charset="-122"/>
                <a:ea typeface="黑体" panose="02010609060101010101" pitchFamily="49" charset="-122"/>
              </a:rPr>
              <a:t>戊戌六君子</a:t>
            </a:r>
            <a:r>
              <a:rPr lang="en-US" altLang="zh-CN" sz="2800" smtClean="0">
                <a:latin typeface="黑体" panose="02010609060101010101" pitchFamily="49" charset="-122"/>
                <a:ea typeface="黑体" panose="02010609060101010101" pitchFamily="49" charset="-122"/>
              </a:rPr>
              <a:t>：</a:t>
            </a:r>
            <a:r>
              <a:rPr lang="zh-CN" altLang="zh-CN" sz="2800" smtClean="0">
                <a:latin typeface="黑体" panose="02010609060101010101" pitchFamily="49" charset="-122"/>
                <a:ea typeface="黑体" panose="02010609060101010101" pitchFamily="49" charset="-122"/>
              </a:rPr>
              <a:t>谭</a:t>
            </a:r>
            <a:r>
              <a:rPr lang="zh-CN" altLang="zh-CN" sz="2800">
                <a:latin typeface="黑体" panose="02010609060101010101" pitchFamily="49" charset="-122"/>
                <a:ea typeface="黑体" panose="02010609060101010101" pitchFamily="49" charset="-122"/>
              </a:rPr>
              <a:t>嗣同、杨锐、刘光第、林旭、杨深秀、康广仁六人，被杀于北京菜市口，史</a:t>
            </a:r>
            <a:r>
              <a:rPr lang="zh-CN" altLang="zh-CN" sz="2800" smtClean="0">
                <a:latin typeface="黑体" panose="02010609060101010101" pitchFamily="49" charset="-122"/>
                <a:ea typeface="黑体" panose="02010609060101010101" pitchFamily="49" charset="-122"/>
              </a:rPr>
              <a:t>称</a:t>
            </a:r>
            <a:r>
              <a:rPr lang="en-US" altLang="zh-CN" sz="2800" smtClean="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戊戌六君子</a:t>
            </a:r>
            <a:r>
              <a:rPr lang="en-US" altLang="zh-CN" sz="2800" smtClean="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a:t>
            </a:r>
            <a:endParaRPr lang="zh-CN" altLang="en-US" sz="2800">
              <a:latin typeface="黑体" panose="02010609060101010101" pitchFamily="49" charset="-122"/>
              <a:ea typeface="黑体" panose="02010609060101010101" pitchFamily="49" charset="-122"/>
            </a:endParaRPr>
          </a:p>
          <a:p>
            <a:pPr eaLnBrk="1" hangingPunct="1">
              <a:lnSpc>
                <a:spcPct val="125000"/>
              </a:lnSpc>
              <a:spcBef>
                <a:spcPct val="0"/>
              </a:spcBef>
              <a:buFontTx/>
              <a:buNone/>
            </a:pPr>
            <a:r>
              <a:rPr lang="en-US" altLang="zh-CN" sz="2800">
                <a:latin typeface="黑体" panose="02010609060101010101" pitchFamily="49" charset="-122"/>
                <a:ea typeface="黑体" panose="02010609060101010101" pitchFamily="49" charset="-122"/>
              </a:rPr>
              <a:t>(3)</a:t>
            </a:r>
            <a:r>
              <a:rPr lang="zh-CN" altLang="en-US" sz="2800">
                <a:latin typeface="黑体" panose="02010609060101010101" pitchFamily="49" charset="-122"/>
                <a:ea typeface="黑体" panose="02010609060101010101" pitchFamily="49" charset="-122"/>
              </a:rPr>
              <a:t>变法期间的改革措施，除</a:t>
            </a:r>
            <a:r>
              <a:rPr lang="zh-CN" altLang="en-US" sz="2800">
                <a:solidFill>
                  <a:srgbClr val="FF0000"/>
                </a:solidFill>
                <a:latin typeface="黑体" panose="02010609060101010101" pitchFamily="49" charset="-122"/>
                <a:ea typeface="黑体" panose="02010609060101010101" pitchFamily="49" charset="-122"/>
              </a:rPr>
              <a:t>京师大学堂</a:t>
            </a:r>
            <a:r>
              <a:rPr lang="zh-CN" altLang="en-US" sz="2800">
                <a:latin typeface="黑体" panose="02010609060101010101" pitchFamily="49" charset="-122"/>
                <a:ea typeface="黑体" panose="02010609060101010101" pitchFamily="49" charset="-122"/>
              </a:rPr>
              <a:t>得以保留外</a:t>
            </a:r>
            <a:r>
              <a:rPr lang="zh-CN" altLang="en-US" sz="2800" smtClean="0">
                <a:latin typeface="黑体" panose="02010609060101010101" pitchFamily="49" charset="-122"/>
                <a:ea typeface="黑体" panose="02010609060101010101" pitchFamily="49" charset="-122"/>
              </a:rPr>
              <a:t>，均</a:t>
            </a:r>
            <a:r>
              <a:rPr lang="zh-CN" altLang="en-US" sz="2800">
                <a:latin typeface="黑体" panose="02010609060101010101" pitchFamily="49" charset="-122"/>
                <a:ea typeface="黑体" panose="02010609060101010101" pitchFamily="49" charset="-122"/>
              </a:rPr>
              <a:t>被废止。</a:t>
            </a:r>
          </a:p>
        </p:txBody>
      </p:sp>
      <p:sp>
        <p:nvSpPr>
          <p:cNvPr id="12" name="文本框 4"/>
          <p:cNvSpPr txBox="1">
            <a:spLocks noChangeArrowheads="1"/>
          </p:cNvSpPr>
          <p:nvPr/>
        </p:nvSpPr>
        <p:spPr bwMode="auto">
          <a:xfrm>
            <a:off x="1511156" y="6178987"/>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000" b="1" smtClean="0">
                <a:solidFill>
                  <a:srgbClr val="FF0000"/>
                </a:solidFill>
                <a:latin typeface="楷体"/>
                <a:ea typeface="楷体"/>
                <a:cs typeface="楷体"/>
              </a:rPr>
              <a:t>京</a:t>
            </a:r>
            <a:r>
              <a:rPr lang="zh-CN" altLang="zh-CN" sz="2000" b="1">
                <a:solidFill>
                  <a:srgbClr val="FF0000"/>
                </a:solidFill>
                <a:latin typeface="楷体"/>
                <a:ea typeface="楷体"/>
                <a:cs typeface="楷体"/>
              </a:rPr>
              <a:t>师大学堂</a:t>
            </a:r>
          </a:p>
        </p:txBody>
      </p:sp>
      <p:sp>
        <p:nvSpPr>
          <p:cNvPr id="13" name="文本框 6"/>
          <p:cNvSpPr txBox="1">
            <a:spLocks noChangeArrowheads="1"/>
          </p:cNvSpPr>
          <p:nvPr/>
        </p:nvSpPr>
        <p:spPr bwMode="auto">
          <a:xfrm>
            <a:off x="7610653" y="3722530"/>
            <a:ext cx="2817812"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40000"/>
              </a:lnSpc>
              <a:spcBef>
                <a:spcPct val="0"/>
              </a:spcBef>
              <a:buFontTx/>
              <a:buNone/>
            </a:pPr>
            <a:r>
              <a:rPr lang="zh-CN" altLang="en-US" sz="2000" b="1">
                <a:solidFill>
                  <a:srgbClr val="FF0000"/>
                </a:solidFill>
                <a:latin typeface="黑体" panose="02010609060101010101" pitchFamily="49" charset="-122"/>
                <a:ea typeface="黑体" panose="02010609060101010101" pitchFamily="49" charset="-122"/>
              </a:rPr>
              <a:t>狱中题壁</a:t>
            </a:r>
            <a:endParaRPr lang="zh-CN" altLang="en-US" sz="2000" b="1">
              <a:solidFill>
                <a:srgbClr val="FF0000"/>
              </a:solidFill>
            </a:endParaRPr>
          </a:p>
          <a:p>
            <a:pPr algn="ctr" eaLnBrk="1" hangingPunct="1">
              <a:lnSpc>
                <a:spcPct val="140000"/>
              </a:lnSpc>
              <a:spcBef>
                <a:spcPct val="0"/>
              </a:spcBef>
              <a:buFontTx/>
              <a:buNone/>
            </a:pPr>
            <a:r>
              <a:rPr lang="zh-CN" altLang="en-US" sz="1600" b="1">
                <a:solidFill>
                  <a:srgbClr val="FF0000"/>
                </a:solidFill>
              </a:rPr>
              <a:t>谭嗣同</a:t>
            </a:r>
            <a:endParaRPr lang="zh-CN" altLang="en-US" sz="2000" b="1">
              <a:solidFill>
                <a:srgbClr val="FF0000"/>
              </a:solidFill>
            </a:endParaRPr>
          </a:p>
          <a:p>
            <a:pPr algn="ctr" eaLnBrk="1" hangingPunct="1">
              <a:lnSpc>
                <a:spcPct val="140000"/>
              </a:lnSpc>
              <a:spcBef>
                <a:spcPct val="0"/>
              </a:spcBef>
              <a:buFontTx/>
              <a:buNone/>
            </a:pPr>
            <a:r>
              <a:rPr lang="zh-CN" altLang="en-US" sz="2000" b="1">
                <a:latin typeface="楷体"/>
                <a:ea typeface="楷体"/>
                <a:cs typeface="楷体"/>
              </a:rPr>
              <a:t>望门投止思张俭，</a:t>
            </a:r>
          </a:p>
          <a:p>
            <a:pPr algn="ctr" eaLnBrk="1" hangingPunct="1">
              <a:lnSpc>
                <a:spcPct val="140000"/>
              </a:lnSpc>
              <a:spcBef>
                <a:spcPct val="0"/>
              </a:spcBef>
              <a:buFontTx/>
              <a:buNone/>
            </a:pPr>
            <a:r>
              <a:rPr lang="zh-CN" altLang="en-US" sz="2000" b="1">
                <a:latin typeface="楷体"/>
                <a:ea typeface="楷体"/>
                <a:cs typeface="楷体"/>
              </a:rPr>
              <a:t>忍死须臾待杜根。</a:t>
            </a:r>
          </a:p>
          <a:p>
            <a:pPr algn="ctr" eaLnBrk="1" hangingPunct="1">
              <a:lnSpc>
                <a:spcPct val="140000"/>
              </a:lnSpc>
              <a:spcBef>
                <a:spcPct val="0"/>
              </a:spcBef>
              <a:buFontTx/>
              <a:buNone/>
            </a:pPr>
            <a:r>
              <a:rPr lang="zh-CN" altLang="en-US" sz="2000" b="1">
                <a:solidFill>
                  <a:srgbClr val="FF0000"/>
                </a:solidFill>
                <a:latin typeface="楷体"/>
                <a:ea typeface="楷体"/>
                <a:cs typeface="楷体"/>
              </a:rPr>
              <a:t>我自横刀向天笑，</a:t>
            </a:r>
          </a:p>
          <a:p>
            <a:pPr algn="ctr" eaLnBrk="1" hangingPunct="1">
              <a:lnSpc>
                <a:spcPct val="140000"/>
              </a:lnSpc>
              <a:spcBef>
                <a:spcPct val="0"/>
              </a:spcBef>
              <a:buFontTx/>
              <a:buNone/>
            </a:pPr>
            <a:r>
              <a:rPr lang="zh-CN" altLang="en-US" sz="2000" b="1">
                <a:solidFill>
                  <a:srgbClr val="FF0000"/>
                </a:solidFill>
                <a:latin typeface="楷体"/>
                <a:ea typeface="楷体"/>
                <a:cs typeface="楷体"/>
              </a:rPr>
              <a:t>去留肝胆两昆仑。</a:t>
            </a:r>
          </a:p>
        </p:txBody>
      </p:sp>
      <p:pic>
        <p:nvPicPr>
          <p:cNvPr id="14" name="图片 4" descr="C:/Users/ASUS/AppData/Local/Temp/kaimatting_20190923104031/output_20190923104041..pngoutput_20190923104041."/>
          <p:cNvPicPr>
            <a:picLocks noChangeAspect="1" noChangeArrowheads="1"/>
          </p:cNvPicPr>
          <p:nvPr/>
        </p:nvPicPr>
        <p:blipFill>
          <a:blip r:embed="rId3" cstate="print">
            <a:extLst>
              <a:ext uri="{28A0092B-C50C-407E-A947-70E740481C1C}">
                <a14:useLocalDpi xmlns:a14="http://schemas.microsoft.com/office/drawing/2010/main" val="0"/>
              </a:ext>
            </a:extLst>
          </a:blip>
          <a:srcRect t="6145"/>
          <a:stretch>
            <a:fillRect/>
          </a:stretch>
        </p:blipFill>
        <p:spPr bwMode="auto">
          <a:xfrm>
            <a:off x="4273454" y="3743212"/>
            <a:ext cx="2722387" cy="2391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文本框 4"/>
          <p:cNvSpPr txBox="1">
            <a:spLocks noChangeArrowheads="1"/>
          </p:cNvSpPr>
          <p:nvPr/>
        </p:nvSpPr>
        <p:spPr bwMode="auto">
          <a:xfrm>
            <a:off x="4521947" y="6093304"/>
            <a:ext cx="1854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zh-CN" sz="2000" b="1">
                <a:solidFill>
                  <a:srgbClr val="FF0000"/>
                </a:solidFill>
                <a:latin typeface="楷体"/>
                <a:ea typeface="楷体"/>
                <a:cs typeface="楷体"/>
              </a:rPr>
              <a:t>戊戌六君</a:t>
            </a:r>
            <a:r>
              <a:rPr lang="zh-CN" altLang="zh-CN" sz="2000" b="1" smtClean="0">
                <a:solidFill>
                  <a:srgbClr val="FF0000"/>
                </a:solidFill>
                <a:latin typeface="楷体"/>
                <a:ea typeface="楷体"/>
                <a:cs typeface="楷体"/>
              </a:rPr>
              <a:t>子</a:t>
            </a:r>
            <a:endParaRPr lang="zh-CN" altLang="zh-CN" sz="2000" b="1">
              <a:solidFill>
                <a:srgbClr val="FF0000"/>
              </a:solidFill>
              <a:latin typeface="楷体"/>
              <a:ea typeface="楷体"/>
              <a:cs typeface="楷体"/>
            </a:endParaRPr>
          </a:p>
        </p:txBody>
      </p:sp>
      <p:sp>
        <p:nvSpPr>
          <p:cNvPr id="2" name="圆角矩形标注 1"/>
          <p:cNvSpPr/>
          <p:nvPr/>
        </p:nvSpPr>
        <p:spPr>
          <a:xfrm>
            <a:off x="6411733" y="155943"/>
            <a:ext cx="4968552" cy="1292444"/>
          </a:xfrm>
          <a:prstGeom prst="wedgeRoundRectCallout">
            <a:avLst>
              <a:gd name="adj1" fmla="val -38517"/>
              <a:gd name="adj2" fmla="val 75799"/>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smtClean="0">
                <a:solidFill>
                  <a:srgbClr val="FF0000"/>
                </a:solidFill>
              </a:rPr>
              <a:t>戊戌变法：资产阶级变法</a:t>
            </a:r>
            <a:endParaRPr lang="en-US" altLang="zh-CN" sz="2800" b="1" smtClean="0">
              <a:solidFill>
                <a:srgbClr val="FF0000"/>
              </a:solidFill>
            </a:endParaRPr>
          </a:p>
          <a:p>
            <a:r>
              <a:rPr lang="zh-CN" altLang="en-US" sz="2800" b="1">
                <a:solidFill>
                  <a:srgbClr val="FF0000"/>
                </a:solidFill>
              </a:rPr>
              <a:t>戊</a:t>
            </a:r>
            <a:r>
              <a:rPr lang="zh-CN" altLang="en-US" sz="2800" b="1" smtClean="0">
                <a:solidFill>
                  <a:srgbClr val="FF0000"/>
                </a:solidFill>
              </a:rPr>
              <a:t>戌政变：封建宫廷政变</a:t>
            </a:r>
            <a:endParaRPr lang="zh-CN" altLang="en-US" sz="2800" b="1">
              <a:solidFill>
                <a:srgbClr val="FF0000"/>
              </a:solidFill>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1377" y="3819476"/>
            <a:ext cx="2984671" cy="2238503"/>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8"/>
          <p:cNvSpPr>
            <a:spLocks noGrp="1"/>
          </p:cNvSpPr>
          <p:nvPr>
            <p:ph type="title"/>
          </p:nvPr>
        </p:nvSpPr>
        <p:spPr>
          <a:xfrm>
            <a:off x="551384" y="263525"/>
            <a:ext cx="4232275" cy="931862"/>
          </a:xfrm>
        </p:spPr>
        <p:txBody>
          <a:bodyPr/>
          <a:lstStyle/>
          <a:p>
            <a:pPr eaLnBrk="1" hangingPunct="1"/>
            <a:r>
              <a:rPr lang="zh-CN" altLang="en-US" sz="2800" b="1" smtClean="0">
                <a:solidFill>
                  <a:srgbClr val="FF0000"/>
                </a:solidFill>
                <a:latin typeface="微软雅黑" panose="020B0503020204020204" pitchFamily="34" charset="-122"/>
                <a:ea typeface="微软雅黑" panose="020B0503020204020204" pitchFamily="34" charset="-122"/>
              </a:rPr>
              <a:t>一、戊戌维新运动</a:t>
            </a:r>
          </a:p>
        </p:txBody>
      </p:sp>
      <p:sp>
        <p:nvSpPr>
          <p:cNvPr id="25603" name="文本框 11"/>
          <p:cNvSpPr txBox="1">
            <a:spLocks noChangeArrowheads="1"/>
          </p:cNvSpPr>
          <p:nvPr/>
        </p:nvSpPr>
        <p:spPr bwMode="auto">
          <a:xfrm>
            <a:off x="839416" y="1166813"/>
            <a:ext cx="10657184"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a:latin typeface="微软雅黑" panose="020B0503020204020204" pitchFamily="34" charset="-122"/>
                <a:ea typeface="微软雅黑" panose="020B0503020204020204" pitchFamily="34" charset="-122"/>
              </a:rPr>
              <a:t>      </a:t>
            </a:r>
            <a:r>
              <a:rPr lang="zh-CN" altLang="zh-CN" sz="2400" b="1">
                <a:latin typeface="微软雅黑" panose="020B0503020204020204" pitchFamily="34" charset="-122"/>
                <a:ea typeface="微软雅黑" panose="020B0503020204020204" pitchFamily="34" charset="-122"/>
              </a:rPr>
              <a:t>改革之初，康有为们不但没有时时提醒光绪帝注意争取太后的支持，反倒是时时鼓励光绪帝学习俄国彼得大帝“乾纲独断”，这就远离了当时的政治现实。一系列改革措施的出台，从理论上说将会有利于社会进步，但也必然会损害一部分人的利益。这就要求改革者不能没有周全的设计。但康有为、光绪对此几乎是全然不顾，结果许多改革措施都遭到了来自各方面的·反对。反对者并非都是上层的顽固分子，也有中下层官员、士子和民众</a:t>
            </a:r>
            <a:r>
              <a:rPr lang="zh-CN" altLang="zh-CN" sz="2400" b="1" smtClean="0">
                <a:latin typeface="微软雅黑" panose="020B0503020204020204" pitchFamily="34" charset="-122"/>
                <a:ea typeface="微软雅黑" panose="020B0503020204020204" pitchFamily="34" charset="-122"/>
              </a:rPr>
              <a:t>。</a:t>
            </a:r>
            <a:endParaRPr lang="en-US" altLang="zh-CN" sz="2400" b="1" smtClean="0">
              <a:latin typeface="微软雅黑" panose="020B0503020204020204" pitchFamily="34" charset="-122"/>
              <a:ea typeface="微软雅黑" panose="020B0503020204020204" pitchFamily="34" charset="-122"/>
            </a:endParaRPr>
          </a:p>
          <a:p>
            <a:pPr algn="r" eaLnBrk="1" hangingPunct="1">
              <a:spcBef>
                <a:spcPct val="0"/>
              </a:spcBef>
              <a:buFontTx/>
              <a:buNone/>
            </a:pPr>
            <a:r>
              <a:rPr lang="zh-CN" altLang="zh-CN" sz="2400" b="1" smtClean="0">
                <a:latin typeface="微软雅黑" panose="020B0503020204020204" pitchFamily="34" charset="-122"/>
                <a:ea typeface="微软雅黑" panose="020B0503020204020204" pitchFamily="34" charset="-122"/>
              </a:rPr>
              <a:t>         </a:t>
            </a:r>
            <a:r>
              <a:rPr lang="zh-CN" altLang="zh-CN" sz="2400" b="1">
                <a:latin typeface="微软雅黑" panose="020B0503020204020204" pitchFamily="34" charset="-122"/>
                <a:ea typeface="微软雅黑" panose="020B0503020204020204" pitchFamily="34" charset="-122"/>
              </a:rPr>
              <a:t>——选自《回顾戊戌重温历史》</a:t>
            </a:r>
          </a:p>
        </p:txBody>
      </p:sp>
      <p:sp>
        <p:nvSpPr>
          <p:cNvPr id="25604" name="文本框 12"/>
          <p:cNvSpPr txBox="1">
            <a:spLocks noChangeArrowheads="1"/>
          </p:cNvSpPr>
          <p:nvPr/>
        </p:nvSpPr>
        <p:spPr bwMode="auto">
          <a:xfrm>
            <a:off x="983432" y="3843338"/>
            <a:ext cx="85010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b="1">
                <a:solidFill>
                  <a:srgbClr val="FF0000"/>
                </a:solidFill>
                <a:latin typeface="微软雅黑" panose="020B0503020204020204" pitchFamily="34" charset="-122"/>
                <a:ea typeface="微软雅黑" panose="020B0503020204020204" pitchFamily="34" charset="-122"/>
                <a:sym typeface="+mn-ea"/>
              </a:rPr>
              <a:t>根据所学知识并结合</a:t>
            </a:r>
            <a:r>
              <a:rPr lang="zh-CN" altLang="en-US" sz="2400" b="1">
                <a:solidFill>
                  <a:srgbClr val="FF0000"/>
                </a:solidFill>
                <a:latin typeface="微软雅黑" panose="020B0503020204020204" pitchFamily="34" charset="-122"/>
                <a:ea typeface="微软雅黑" panose="020B0503020204020204" pitchFamily="34" charset="-122"/>
              </a:rPr>
              <a:t>材料，分析维新运动失败的原因？</a:t>
            </a:r>
          </a:p>
        </p:txBody>
      </p:sp>
      <p:sp>
        <p:nvSpPr>
          <p:cNvPr id="14" name="文本框 13"/>
          <p:cNvSpPr txBox="1">
            <a:spLocks noChangeArrowheads="1"/>
          </p:cNvSpPr>
          <p:nvPr/>
        </p:nvSpPr>
        <p:spPr bwMode="auto">
          <a:xfrm>
            <a:off x="1018070" y="4213226"/>
            <a:ext cx="9472478" cy="230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zh-CN" altLang="en-US" sz="2400" b="1">
                <a:latin typeface="微软雅黑" panose="020B0503020204020204" pitchFamily="34" charset="-122"/>
                <a:ea typeface="微软雅黑" panose="020B0503020204020204" pitchFamily="34" charset="-122"/>
              </a:rPr>
              <a:t>根本原因：中国民族资本主义发展不充分，资产阶级力量弱小；</a:t>
            </a:r>
          </a:p>
          <a:p>
            <a:pPr eaLnBrk="1" hangingPunct="1">
              <a:lnSpc>
                <a:spcPct val="150000"/>
              </a:lnSpc>
              <a:spcBef>
                <a:spcPct val="0"/>
              </a:spcBef>
              <a:buFontTx/>
              <a:buNone/>
            </a:pPr>
            <a:r>
              <a:rPr lang="zh-CN" altLang="en-US" sz="2400" b="1">
                <a:latin typeface="微软雅黑" panose="020B0503020204020204" pitchFamily="34" charset="-122"/>
                <a:ea typeface="微软雅黑" panose="020B0503020204020204" pitchFamily="34" charset="-122"/>
              </a:rPr>
              <a:t>客观原因：</a:t>
            </a:r>
            <a:r>
              <a:rPr lang="zh-CN" altLang="en-US" sz="2400" b="1">
                <a:latin typeface="Calibri" panose="020F05020202040A0204" pitchFamily="34" charset="0"/>
                <a:ea typeface="微软雅黑" panose="020B0503020204020204" pitchFamily="34" charset="-122"/>
              </a:rPr>
              <a:t>①守旧势力很强大</a:t>
            </a:r>
            <a:r>
              <a:rPr lang="zh-CN" altLang="en-US" sz="2400" b="1" smtClean="0">
                <a:latin typeface="Calibri" panose="020F05020202040A0204" pitchFamily="34" charset="0"/>
                <a:ea typeface="微软雅黑" panose="020B0503020204020204" pitchFamily="34" charset="-122"/>
              </a:rPr>
              <a:t>；</a:t>
            </a:r>
            <a:endParaRPr lang="en-US" altLang="zh-CN" sz="2400" b="1" smtClean="0">
              <a:latin typeface="Calibri" panose="020F05020202040A0204" pitchFamily="34" charset="0"/>
              <a:ea typeface="微软雅黑" panose="020B0503020204020204" pitchFamily="34" charset="-122"/>
            </a:endParaRPr>
          </a:p>
          <a:p>
            <a:pPr eaLnBrk="1" hangingPunct="1">
              <a:lnSpc>
                <a:spcPct val="150000"/>
              </a:lnSpc>
              <a:spcBef>
                <a:spcPct val="0"/>
              </a:spcBef>
              <a:buFontTx/>
              <a:buNone/>
            </a:pPr>
            <a:r>
              <a:rPr lang="en-US" altLang="zh-CN" sz="2400" b="1">
                <a:latin typeface="Calibri" panose="020F05020202040A0204" pitchFamily="34" charset="0"/>
                <a:ea typeface="微软雅黑" panose="020B0503020204020204" pitchFamily="34" charset="-122"/>
              </a:rPr>
              <a:t> </a:t>
            </a:r>
            <a:r>
              <a:rPr lang="en-US" altLang="zh-CN" sz="2400" b="1" smtClean="0">
                <a:latin typeface="Calibri" panose="020F05020202040A0204" pitchFamily="34" charset="0"/>
                <a:ea typeface="微软雅黑" panose="020B0503020204020204" pitchFamily="34" charset="-122"/>
              </a:rPr>
              <a:t>                     </a:t>
            </a:r>
            <a:r>
              <a:rPr lang="zh-CN" altLang="en-US" sz="2400" b="1" smtClean="0">
                <a:latin typeface="Calibri" panose="020F05020202040A0204" pitchFamily="34" charset="0"/>
                <a:ea typeface="微软雅黑" panose="020B0503020204020204" pitchFamily="34" charset="-122"/>
              </a:rPr>
              <a:t>②维</a:t>
            </a:r>
            <a:r>
              <a:rPr lang="zh-CN" altLang="en-US" sz="2400" b="1">
                <a:latin typeface="Calibri" panose="020F05020202040A0204" pitchFamily="34" charset="0"/>
                <a:ea typeface="微软雅黑" panose="020B0503020204020204" pitchFamily="34" charset="-122"/>
              </a:rPr>
              <a:t>新派缺可靠的社会基础，没有严密的组织；</a:t>
            </a:r>
          </a:p>
          <a:p>
            <a:pPr eaLnBrk="1" hangingPunct="1">
              <a:lnSpc>
                <a:spcPct val="150000"/>
              </a:lnSpc>
              <a:spcBef>
                <a:spcPct val="0"/>
              </a:spcBef>
              <a:buFontTx/>
              <a:buNone/>
            </a:pPr>
            <a:r>
              <a:rPr lang="zh-CN" altLang="en-US" sz="2400" b="1">
                <a:latin typeface="Calibri" panose="020F05020202040A0204" pitchFamily="34" charset="0"/>
                <a:ea typeface="微软雅黑" panose="020B0503020204020204" pitchFamily="34" charset="-122"/>
              </a:rPr>
              <a:t>                      ③把希望寄托于没有掌握实权的皇帝身上。</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Text Box 4"/>
          <p:cNvSpPr txBox="1">
            <a:spLocks noChangeArrowheads="1"/>
          </p:cNvSpPr>
          <p:nvPr/>
        </p:nvSpPr>
        <p:spPr bwMode="auto">
          <a:xfrm>
            <a:off x="1343472" y="1535717"/>
            <a:ext cx="9210228" cy="1077913"/>
          </a:xfrm>
          <a:prstGeom prst="rect">
            <a:avLst/>
          </a:prstGeom>
          <a:noFill/>
          <a:ln w="9525">
            <a:noFill/>
            <a:miter lim="800000"/>
            <a:headEnd/>
            <a:tailEnd/>
          </a:ln>
          <a:effectLst/>
        </p:spPr>
        <p:txBody>
          <a:bodyPr wrap="square">
            <a:spAutoFit/>
          </a:bodyPr>
          <a:lstStyle/>
          <a:p>
            <a:pPr>
              <a:defRPr/>
            </a:pPr>
            <a:r>
              <a:rPr lang="zh-CN" altLang="en-US" sz="3200" b="1" dirty="0">
                <a:effectLst>
                  <a:outerShdw blurRad="38100" dist="38100" dir="2700000" algn="tl">
                    <a:srgbClr val="C0C0C0"/>
                  </a:outerShdw>
                </a:effectLst>
                <a:latin typeface="黑体" pitchFamily="2" charset="-122"/>
                <a:ea typeface="黑体" pitchFamily="2" charset="-122"/>
              </a:rPr>
              <a:t>（</a:t>
            </a:r>
            <a:r>
              <a:rPr lang="zh-CN" altLang="zh-CN" sz="3200" b="1" dirty="0">
                <a:effectLst>
                  <a:outerShdw blurRad="38100" dist="38100" dir="2700000" algn="tl">
                    <a:srgbClr val="C0C0C0"/>
                  </a:outerShdw>
                </a:effectLst>
                <a:latin typeface="黑体" pitchFamily="2" charset="-122"/>
                <a:ea typeface="黑体" pitchFamily="2" charset="-122"/>
              </a:rPr>
              <a:t>1</a:t>
            </a:r>
            <a:r>
              <a:rPr lang="zh-CN" altLang="en-US" sz="3200" b="1" dirty="0">
                <a:effectLst>
                  <a:outerShdw blurRad="38100" dist="38100" dir="2700000" algn="tl">
                    <a:srgbClr val="C0C0C0"/>
                  </a:outerShdw>
                </a:effectLst>
                <a:latin typeface="黑体" pitchFamily="2" charset="-122"/>
                <a:ea typeface="黑体" pitchFamily="2" charset="-122"/>
              </a:rPr>
              <a:t>）政治：是一次</a:t>
            </a:r>
            <a:r>
              <a:rPr lang="zh-CN" altLang="en-US" sz="3200" b="1" dirty="0">
                <a:solidFill>
                  <a:srgbClr val="FF0000"/>
                </a:solidFill>
                <a:effectLst>
                  <a:outerShdw blurRad="38100" dist="38100" dir="2700000" algn="tl">
                    <a:srgbClr val="C0C0C0"/>
                  </a:outerShdw>
                </a:effectLst>
                <a:latin typeface="黑体" pitchFamily="2" charset="-122"/>
                <a:ea typeface="黑体" pitchFamily="2" charset="-122"/>
              </a:rPr>
              <a:t>爱国救亡</a:t>
            </a:r>
            <a:r>
              <a:rPr lang="zh-CN" altLang="en-US" sz="3200" b="1" dirty="0">
                <a:effectLst>
                  <a:outerShdw blurRad="38100" dist="38100" dir="2700000" algn="tl">
                    <a:srgbClr val="C0C0C0"/>
                  </a:outerShdw>
                </a:effectLst>
                <a:latin typeface="黑体" pitchFamily="2" charset="-122"/>
                <a:ea typeface="黑体" pitchFamily="2" charset="-122"/>
              </a:rPr>
              <a:t>的政治运</a:t>
            </a:r>
            <a:r>
              <a:rPr lang="zh-CN" altLang="en-US" sz="3200" b="1">
                <a:effectLst>
                  <a:outerShdw blurRad="38100" dist="38100" dir="2700000" algn="tl">
                    <a:srgbClr val="C0C0C0"/>
                  </a:outerShdw>
                </a:effectLst>
                <a:latin typeface="黑体" pitchFamily="2" charset="-122"/>
                <a:ea typeface="黑体" pitchFamily="2" charset="-122"/>
              </a:rPr>
              <a:t>动</a:t>
            </a:r>
            <a:r>
              <a:rPr lang="zh-CN" altLang="zh-CN" sz="3200" b="1" smtClean="0">
                <a:effectLst>
                  <a:outerShdw blurRad="38100" dist="38100" dir="2700000" algn="tl">
                    <a:srgbClr val="C0C0C0"/>
                  </a:outerShdw>
                </a:effectLst>
                <a:latin typeface="黑体" pitchFamily="2" charset="-122"/>
                <a:ea typeface="黑体" pitchFamily="2" charset="-122"/>
              </a:rPr>
              <a:t>:</a:t>
            </a:r>
            <a:r>
              <a:rPr lang="zh-CN" altLang="en-US" sz="3200" b="1" smtClean="0">
                <a:effectLst>
                  <a:outerShdw blurRad="38100" dist="38100" dir="2700000" algn="tl">
                    <a:srgbClr val="C0C0C0"/>
                  </a:outerShdw>
                </a:effectLst>
                <a:latin typeface="黑体" pitchFamily="2" charset="-122"/>
                <a:ea typeface="黑体" pitchFamily="2" charset="-122"/>
              </a:rPr>
              <a:t>激</a:t>
            </a:r>
            <a:r>
              <a:rPr lang="zh-CN" altLang="en-US" sz="3200" b="1" dirty="0">
                <a:effectLst>
                  <a:outerShdw blurRad="38100" dist="38100" dir="2700000" algn="tl">
                    <a:srgbClr val="C0C0C0"/>
                  </a:outerShdw>
                </a:effectLst>
                <a:latin typeface="黑体" pitchFamily="2" charset="-122"/>
                <a:ea typeface="黑体" pitchFamily="2" charset="-122"/>
              </a:rPr>
              <a:t>发人民的爱国思想和民族意</a:t>
            </a:r>
            <a:r>
              <a:rPr lang="zh-CN" altLang="en-US" sz="3200" b="1">
                <a:effectLst>
                  <a:outerShdw blurRad="38100" dist="38100" dir="2700000" algn="tl">
                    <a:srgbClr val="C0C0C0"/>
                  </a:outerShdw>
                </a:effectLst>
                <a:latin typeface="黑体" pitchFamily="2" charset="-122"/>
                <a:ea typeface="黑体" pitchFamily="2" charset="-122"/>
              </a:rPr>
              <a:t>识</a:t>
            </a:r>
            <a:r>
              <a:rPr lang="zh-CN" altLang="en-US" sz="3200" b="1" smtClean="0">
                <a:effectLst>
                  <a:outerShdw blurRad="38100" dist="38100" dir="2700000" algn="tl">
                    <a:srgbClr val="C0C0C0"/>
                  </a:outerShdw>
                </a:effectLst>
                <a:latin typeface="黑体" pitchFamily="2" charset="-122"/>
                <a:ea typeface="黑体" pitchFamily="2" charset="-122"/>
              </a:rPr>
              <a:t>。</a:t>
            </a:r>
            <a:r>
              <a:rPr lang="zh-CN" altLang="en-US" sz="3200" b="1" smtClean="0">
                <a:solidFill>
                  <a:srgbClr val="FF0000"/>
                </a:solidFill>
                <a:effectLst>
                  <a:outerShdw blurRad="38100" dist="38100" dir="2700000" algn="tl">
                    <a:srgbClr val="C0C0C0"/>
                  </a:outerShdw>
                </a:effectLst>
                <a:latin typeface="黑体" pitchFamily="2" charset="-122"/>
                <a:ea typeface="黑体" pitchFamily="2" charset="-122"/>
              </a:rPr>
              <a:t>（爱国性）</a:t>
            </a:r>
            <a:endParaRPr lang="zh-CN" altLang="zh-CN" sz="3200" b="1" dirty="0">
              <a:solidFill>
                <a:srgbClr val="FF0000"/>
              </a:solidFill>
              <a:effectLst>
                <a:outerShdw blurRad="38100" dist="38100" dir="2700000" algn="tl">
                  <a:srgbClr val="C0C0C0"/>
                </a:outerShdw>
              </a:effectLst>
              <a:latin typeface="黑体" pitchFamily="2" charset="-122"/>
              <a:ea typeface="黑体" pitchFamily="2" charset="-122"/>
            </a:endParaRPr>
          </a:p>
        </p:txBody>
      </p:sp>
      <p:sp>
        <p:nvSpPr>
          <p:cNvPr id="24581" name="Text Box 5"/>
          <p:cNvSpPr txBox="1">
            <a:spLocks noChangeArrowheads="1"/>
          </p:cNvSpPr>
          <p:nvPr/>
        </p:nvSpPr>
        <p:spPr bwMode="auto">
          <a:xfrm>
            <a:off x="1343472" y="2808982"/>
            <a:ext cx="9210228" cy="1077218"/>
          </a:xfrm>
          <a:prstGeom prst="rect">
            <a:avLst/>
          </a:prstGeom>
          <a:noFill/>
          <a:ln w="9525">
            <a:noFill/>
            <a:miter lim="800000"/>
            <a:headEnd/>
            <a:tailEnd/>
          </a:ln>
          <a:effectLst/>
        </p:spPr>
        <p:txBody>
          <a:bodyPr wrap="square">
            <a:spAutoFit/>
          </a:bodyPr>
          <a:lstStyle/>
          <a:p>
            <a:pPr>
              <a:defRPr/>
            </a:pPr>
            <a:r>
              <a:rPr lang="zh-CN" altLang="en-US" sz="3200" b="1" dirty="0">
                <a:effectLst>
                  <a:outerShdw blurRad="38100" dist="38100" dir="2700000" algn="tl">
                    <a:srgbClr val="C0C0C0"/>
                  </a:outerShdw>
                </a:effectLst>
                <a:latin typeface="黑体" pitchFamily="2" charset="-122"/>
                <a:ea typeface="黑体" pitchFamily="2" charset="-122"/>
              </a:rPr>
              <a:t>（</a:t>
            </a:r>
            <a:r>
              <a:rPr lang="zh-CN" altLang="zh-CN" sz="3200" b="1" dirty="0">
                <a:effectLst>
                  <a:outerShdw blurRad="38100" dist="38100" dir="2700000" algn="tl">
                    <a:srgbClr val="C0C0C0"/>
                  </a:outerShdw>
                </a:effectLst>
                <a:latin typeface="黑体" pitchFamily="2" charset="-122"/>
                <a:ea typeface="黑体" pitchFamily="2" charset="-122"/>
              </a:rPr>
              <a:t>2</a:t>
            </a:r>
            <a:r>
              <a:rPr lang="zh-CN" altLang="en-US" sz="3200" b="1" dirty="0">
                <a:effectLst>
                  <a:outerShdw blurRad="38100" dist="38100" dir="2700000" algn="tl">
                    <a:srgbClr val="C0C0C0"/>
                  </a:outerShdw>
                </a:effectLst>
                <a:latin typeface="黑体" pitchFamily="2" charset="-122"/>
                <a:ea typeface="黑体" pitchFamily="2" charset="-122"/>
              </a:rPr>
              <a:t>）思想：近代中国第一次</a:t>
            </a:r>
            <a:r>
              <a:rPr lang="zh-CN" altLang="en-US" sz="3200" b="1" dirty="0">
                <a:solidFill>
                  <a:srgbClr val="FF0000"/>
                </a:solidFill>
                <a:effectLst>
                  <a:outerShdw blurRad="38100" dist="38100" dir="2700000" algn="tl">
                    <a:srgbClr val="C0C0C0"/>
                  </a:outerShdw>
                </a:effectLst>
                <a:latin typeface="黑体" pitchFamily="2" charset="-122"/>
                <a:ea typeface="黑体" pitchFamily="2" charset="-122"/>
              </a:rPr>
              <a:t>思想解放</a:t>
            </a:r>
            <a:r>
              <a:rPr lang="zh-CN" altLang="en-US" sz="3200" b="1" dirty="0">
                <a:effectLst>
                  <a:outerShdw blurRad="38100" dist="38100" dir="2700000" algn="tl">
                    <a:srgbClr val="C0C0C0"/>
                  </a:outerShdw>
                </a:effectLst>
                <a:latin typeface="黑体" pitchFamily="2" charset="-122"/>
                <a:ea typeface="黑体" pitchFamily="2" charset="-122"/>
              </a:rPr>
              <a:t>的潮流</a:t>
            </a:r>
            <a:r>
              <a:rPr lang="zh-CN" altLang="zh-CN" sz="3200" b="1" dirty="0">
                <a:effectLst>
                  <a:outerShdw blurRad="38100" dist="38100" dir="2700000" algn="tl">
                    <a:srgbClr val="C0C0C0"/>
                  </a:outerShdw>
                </a:effectLst>
                <a:latin typeface="黑体" pitchFamily="2" charset="-122"/>
                <a:ea typeface="黑体" pitchFamily="2" charset="-122"/>
              </a:rPr>
              <a:t>:</a:t>
            </a:r>
          </a:p>
          <a:p>
            <a:pPr>
              <a:defRPr/>
            </a:pPr>
            <a:r>
              <a:rPr lang="zh-CN" altLang="zh-CN" sz="3200" b="1" dirty="0">
                <a:effectLst>
                  <a:outerShdw blurRad="38100" dist="38100" dir="2700000" algn="tl">
                    <a:srgbClr val="C0C0C0"/>
                  </a:outerShdw>
                </a:effectLst>
                <a:latin typeface="黑体" pitchFamily="2" charset="-122"/>
                <a:ea typeface="黑体" pitchFamily="2" charset="-122"/>
              </a:rPr>
              <a:t>    </a:t>
            </a:r>
            <a:r>
              <a:rPr lang="zh-CN" altLang="en-US" sz="3200" b="1" dirty="0">
                <a:effectLst>
                  <a:outerShdw blurRad="38100" dist="38100" dir="2700000" algn="tl">
                    <a:srgbClr val="C0C0C0"/>
                  </a:outerShdw>
                </a:effectLst>
                <a:latin typeface="黑体" pitchFamily="2" charset="-122"/>
                <a:ea typeface="黑体" pitchFamily="2" charset="-122"/>
              </a:rPr>
              <a:t>有利于资产阶级思想文化的</a:t>
            </a:r>
            <a:r>
              <a:rPr lang="zh-CN" altLang="en-US" sz="3200" b="1">
                <a:effectLst>
                  <a:outerShdw blurRad="38100" dist="38100" dir="2700000" algn="tl">
                    <a:srgbClr val="C0C0C0"/>
                  </a:outerShdw>
                </a:effectLst>
                <a:latin typeface="黑体" pitchFamily="2" charset="-122"/>
                <a:ea typeface="黑体" pitchFamily="2" charset="-122"/>
              </a:rPr>
              <a:t>传</a:t>
            </a:r>
            <a:r>
              <a:rPr lang="zh-CN" altLang="en-US" sz="3200" b="1" smtClean="0">
                <a:effectLst>
                  <a:outerShdw blurRad="38100" dist="38100" dir="2700000" algn="tl">
                    <a:srgbClr val="C0C0C0"/>
                  </a:outerShdw>
                </a:effectLst>
                <a:latin typeface="黑体" pitchFamily="2" charset="-122"/>
                <a:ea typeface="黑体" pitchFamily="2" charset="-122"/>
              </a:rPr>
              <a:t>播</a:t>
            </a:r>
            <a:r>
              <a:rPr lang="zh-CN" altLang="en-US" sz="3200" b="1">
                <a:effectLst>
                  <a:outerShdw blurRad="38100" dist="38100" dir="2700000" algn="tl">
                    <a:srgbClr val="C0C0C0"/>
                  </a:outerShdw>
                </a:effectLst>
                <a:latin typeface="黑体" pitchFamily="2" charset="-122"/>
                <a:ea typeface="黑体" pitchFamily="2" charset="-122"/>
              </a:rPr>
              <a:t>。</a:t>
            </a:r>
            <a:r>
              <a:rPr lang="zh-CN" altLang="en-US" sz="3200" b="1" smtClean="0">
                <a:solidFill>
                  <a:srgbClr val="FF0000"/>
                </a:solidFill>
                <a:effectLst>
                  <a:outerShdw blurRad="38100" dist="38100" dir="2700000" algn="tl">
                    <a:srgbClr val="C0C0C0"/>
                  </a:outerShdw>
                </a:effectLst>
                <a:latin typeface="黑体" pitchFamily="2" charset="-122"/>
                <a:ea typeface="黑体" pitchFamily="2" charset="-122"/>
              </a:rPr>
              <a:t>（启蒙性）</a:t>
            </a:r>
            <a:endParaRPr lang="zh-CN" altLang="en-US" sz="2800" b="1" dirty="0">
              <a:solidFill>
                <a:srgbClr val="FF0000"/>
              </a:solidFill>
              <a:effectLst>
                <a:outerShdw blurRad="38100" dist="38100" dir="2700000" algn="tl">
                  <a:srgbClr val="C0C0C0"/>
                </a:outerShdw>
              </a:effectLst>
              <a:latin typeface="黑体" pitchFamily="2" charset="-122"/>
              <a:ea typeface="黑体" pitchFamily="2" charset="-122"/>
            </a:endParaRPr>
          </a:p>
        </p:txBody>
      </p:sp>
      <p:sp>
        <p:nvSpPr>
          <p:cNvPr id="24582" name="Text Box 6"/>
          <p:cNvSpPr txBox="1">
            <a:spLocks noChangeArrowheads="1"/>
          </p:cNvSpPr>
          <p:nvPr/>
        </p:nvSpPr>
        <p:spPr bwMode="auto">
          <a:xfrm>
            <a:off x="1331914" y="4667943"/>
            <a:ext cx="2895600" cy="579438"/>
          </a:xfrm>
          <a:prstGeom prst="rect">
            <a:avLst/>
          </a:prstGeom>
          <a:noFill/>
          <a:ln w="9525">
            <a:noFill/>
            <a:miter lim="800000"/>
            <a:headEnd/>
            <a:tailEnd/>
          </a:ln>
          <a:effectLst/>
        </p:spPr>
        <p:txBody>
          <a:bodyPr>
            <a:spAutoFit/>
          </a:bodyPr>
          <a:lstStyle/>
          <a:p>
            <a:pPr>
              <a:defRPr/>
            </a:pPr>
            <a:r>
              <a:rPr lang="en-US" altLang="zh-CN" sz="3200" b="1" dirty="0">
                <a:effectLst>
                  <a:outerShdw blurRad="38100" dist="38100" dir="2700000" algn="tl">
                    <a:srgbClr val="C0C0C0"/>
                  </a:outerShdw>
                </a:effectLst>
                <a:latin typeface="黑体" pitchFamily="2" charset="-122"/>
                <a:ea typeface="黑体" pitchFamily="2" charset="-122"/>
              </a:rPr>
              <a:t>6</a:t>
            </a:r>
            <a:r>
              <a:rPr lang="zh-CN" altLang="zh-CN" sz="3200" b="1" smtClean="0">
                <a:effectLst>
                  <a:outerShdw blurRad="38100" dist="38100" dir="2700000" algn="tl">
                    <a:srgbClr val="C0C0C0"/>
                  </a:outerShdw>
                </a:effectLst>
                <a:latin typeface="黑体" pitchFamily="2" charset="-122"/>
                <a:ea typeface="黑体" pitchFamily="2" charset="-122"/>
              </a:rPr>
              <a:t>.</a:t>
            </a:r>
            <a:r>
              <a:rPr lang="zh-CN" altLang="en-US" sz="3200" b="1" dirty="0">
                <a:effectLst>
                  <a:outerShdw blurRad="38100" dist="38100" dir="2700000" algn="tl">
                    <a:srgbClr val="C0C0C0"/>
                  </a:outerShdw>
                </a:effectLst>
                <a:latin typeface="黑体" pitchFamily="2" charset="-122"/>
                <a:ea typeface="黑体" pitchFamily="2" charset="-122"/>
              </a:rPr>
              <a:t>历史教训</a:t>
            </a:r>
            <a:r>
              <a:rPr lang="zh-CN" altLang="zh-CN" sz="3200" b="1" dirty="0">
                <a:effectLst>
                  <a:outerShdw blurRad="38100" dist="38100" dir="2700000" algn="tl">
                    <a:srgbClr val="C0C0C0"/>
                  </a:outerShdw>
                </a:effectLst>
                <a:latin typeface="黑体" pitchFamily="2" charset="-122"/>
                <a:ea typeface="黑体" pitchFamily="2" charset="-122"/>
              </a:rPr>
              <a:t>:</a:t>
            </a:r>
            <a:r>
              <a:rPr lang="zh-CN" altLang="zh-CN" sz="2800" b="1" dirty="0">
                <a:effectLst>
                  <a:outerShdw blurRad="38100" dist="38100" dir="2700000" algn="tl">
                    <a:srgbClr val="C0C0C0"/>
                  </a:outerShdw>
                </a:effectLst>
                <a:latin typeface="黑体" pitchFamily="2" charset="-122"/>
                <a:ea typeface="黑体" pitchFamily="2" charset="-122"/>
              </a:rPr>
              <a:t> </a:t>
            </a:r>
            <a:endParaRPr lang="zh-CN" altLang="zh-CN" sz="3200" b="1" dirty="0">
              <a:solidFill>
                <a:srgbClr val="FFFF00"/>
              </a:solidFill>
              <a:effectLst>
                <a:outerShdw blurRad="38100" dist="38100" dir="2700000" algn="tl">
                  <a:srgbClr val="C0C0C0"/>
                </a:outerShdw>
              </a:effectLst>
              <a:latin typeface="黑体" pitchFamily="2" charset="-122"/>
              <a:ea typeface="黑体" pitchFamily="2" charset="-122"/>
            </a:endParaRPr>
          </a:p>
        </p:txBody>
      </p:sp>
      <p:sp>
        <p:nvSpPr>
          <p:cNvPr id="24586" name="Text Box 10"/>
          <p:cNvSpPr txBox="1">
            <a:spLocks noChangeArrowheads="1"/>
          </p:cNvSpPr>
          <p:nvPr/>
        </p:nvSpPr>
        <p:spPr bwMode="auto">
          <a:xfrm>
            <a:off x="1216249" y="750984"/>
            <a:ext cx="4702745" cy="584775"/>
          </a:xfrm>
          <a:prstGeom prst="rect">
            <a:avLst/>
          </a:prstGeom>
          <a:noFill/>
          <a:ln w="9525">
            <a:noFill/>
            <a:miter lim="800000"/>
            <a:headEnd/>
            <a:tailEnd/>
          </a:ln>
          <a:effectLst/>
        </p:spPr>
        <p:txBody>
          <a:bodyPr wrap="square">
            <a:spAutoFit/>
          </a:bodyPr>
          <a:lstStyle/>
          <a:p>
            <a:pPr>
              <a:defRPr/>
            </a:pPr>
            <a:r>
              <a:rPr lang="en-US" altLang="zh-CN" sz="3200" b="1" smtClean="0">
                <a:solidFill>
                  <a:srgbClr val="FF0000"/>
                </a:solidFill>
                <a:effectLst>
                  <a:outerShdw blurRad="38100" dist="38100" dir="2700000" algn="tl">
                    <a:srgbClr val="C0C0C0"/>
                  </a:outerShdw>
                </a:effectLst>
                <a:latin typeface="黑体" pitchFamily="2" charset="-122"/>
                <a:ea typeface="黑体" pitchFamily="2" charset="-122"/>
              </a:rPr>
              <a:t>5、</a:t>
            </a:r>
            <a:r>
              <a:rPr lang="zh-CN" altLang="en-US" sz="3200" b="1" smtClean="0">
                <a:solidFill>
                  <a:srgbClr val="FF0000"/>
                </a:solidFill>
                <a:effectLst>
                  <a:outerShdw blurRad="38100" dist="38100" dir="2700000" algn="tl">
                    <a:srgbClr val="C0C0C0"/>
                  </a:outerShdw>
                </a:effectLst>
                <a:latin typeface="黑体" pitchFamily="2" charset="-122"/>
                <a:ea typeface="黑体" pitchFamily="2" charset="-122"/>
              </a:rPr>
              <a:t>戊戌变法的历</a:t>
            </a:r>
            <a:r>
              <a:rPr lang="zh-CN" altLang="en-US" sz="3200" b="1">
                <a:solidFill>
                  <a:srgbClr val="FF0000"/>
                </a:solidFill>
                <a:effectLst>
                  <a:outerShdw blurRad="38100" dist="38100" dir="2700000" algn="tl">
                    <a:srgbClr val="C0C0C0"/>
                  </a:outerShdw>
                </a:effectLst>
                <a:latin typeface="黑体" pitchFamily="2" charset="-122"/>
                <a:ea typeface="黑体" pitchFamily="2" charset="-122"/>
              </a:rPr>
              <a:t>史意义</a:t>
            </a:r>
          </a:p>
        </p:txBody>
      </p:sp>
      <p:sp>
        <p:nvSpPr>
          <p:cNvPr id="24588" name="Text Box 12"/>
          <p:cNvSpPr txBox="1">
            <a:spLocks noChangeArrowheads="1"/>
          </p:cNvSpPr>
          <p:nvPr/>
        </p:nvSpPr>
        <p:spPr bwMode="auto">
          <a:xfrm>
            <a:off x="1343472" y="3928773"/>
            <a:ext cx="10153128" cy="584775"/>
          </a:xfrm>
          <a:prstGeom prst="rect">
            <a:avLst/>
          </a:prstGeom>
          <a:noFill/>
          <a:ln w="9525">
            <a:noFill/>
            <a:miter lim="800000"/>
            <a:headEnd/>
            <a:tailEnd/>
          </a:ln>
          <a:effectLst/>
        </p:spPr>
        <p:txBody>
          <a:bodyPr wrap="square">
            <a:spAutoFit/>
          </a:bodyPr>
          <a:lstStyle/>
          <a:p>
            <a:pPr>
              <a:defRPr/>
            </a:pPr>
            <a:r>
              <a:rPr lang="zh-CN" altLang="en-US" sz="3200" b="1" dirty="0">
                <a:effectLst>
                  <a:outerShdw blurRad="38100" dist="38100" dir="2700000" algn="tl">
                    <a:srgbClr val="C0C0C0"/>
                  </a:outerShdw>
                </a:effectLst>
                <a:latin typeface="黑体" pitchFamily="2" charset="-122"/>
                <a:ea typeface="黑体" pitchFamily="2" charset="-122"/>
              </a:rPr>
              <a:t>（</a:t>
            </a:r>
            <a:r>
              <a:rPr lang="zh-CN" altLang="zh-CN" sz="3200" b="1" dirty="0">
                <a:effectLst>
                  <a:outerShdw blurRad="38100" dist="38100" dir="2700000" algn="tl">
                    <a:srgbClr val="C0C0C0"/>
                  </a:outerShdw>
                </a:effectLst>
                <a:latin typeface="黑体" pitchFamily="2" charset="-122"/>
                <a:ea typeface="黑体" pitchFamily="2" charset="-122"/>
              </a:rPr>
              <a:t>3</a:t>
            </a:r>
            <a:r>
              <a:rPr lang="zh-CN" altLang="en-US" sz="3200" b="1" dirty="0">
                <a:effectLst>
                  <a:outerShdw blurRad="38100" dist="38100" dir="2700000" algn="tl">
                    <a:srgbClr val="C0C0C0"/>
                  </a:outerShdw>
                </a:effectLst>
                <a:latin typeface="黑体" pitchFamily="2" charset="-122"/>
                <a:ea typeface="黑体" pitchFamily="2" charset="-122"/>
              </a:rPr>
              <a:t>）经济：有利于民族</a:t>
            </a:r>
            <a:r>
              <a:rPr lang="zh-CN" altLang="en-US" sz="3200" b="1" dirty="0">
                <a:solidFill>
                  <a:srgbClr val="FF0000"/>
                </a:solidFill>
                <a:effectLst>
                  <a:outerShdw blurRad="38100" dist="38100" dir="2700000" algn="tl">
                    <a:srgbClr val="C0C0C0"/>
                  </a:outerShdw>
                </a:effectLst>
                <a:latin typeface="黑体" pitchFamily="2" charset="-122"/>
                <a:ea typeface="黑体" pitchFamily="2" charset="-122"/>
              </a:rPr>
              <a:t>资本主义的发</a:t>
            </a:r>
            <a:r>
              <a:rPr lang="zh-CN" altLang="en-US" sz="3200" b="1">
                <a:solidFill>
                  <a:srgbClr val="FF0000"/>
                </a:solidFill>
                <a:effectLst>
                  <a:outerShdw blurRad="38100" dist="38100" dir="2700000" algn="tl">
                    <a:srgbClr val="C0C0C0"/>
                  </a:outerShdw>
                </a:effectLst>
                <a:latin typeface="黑体" pitchFamily="2" charset="-122"/>
                <a:ea typeface="黑体" pitchFamily="2" charset="-122"/>
              </a:rPr>
              <a:t>展</a:t>
            </a:r>
            <a:r>
              <a:rPr lang="zh-CN" altLang="en-US" sz="3200" b="1" smtClean="0">
                <a:effectLst>
                  <a:outerShdw blurRad="38100" dist="38100" dir="2700000" algn="tl">
                    <a:srgbClr val="C0C0C0"/>
                  </a:outerShdw>
                </a:effectLst>
                <a:latin typeface="黑体" pitchFamily="2" charset="-122"/>
                <a:ea typeface="黑体" pitchFamily="2" charset="-122"/>
              </a:rPr>
              <a:t>。</a:t>
            </a:r>
            <a:r>
              <a:rPr lang="zh-CN" altLang="en-US" sz="3200" b="1" smtClean="0">
                <a:solidFill>
                  <a:srgbClr val="FF0000"/>
                </a:solidFill>
                <a:effectLst>
                  <a:outerShdw blurRad="38100" dist="38100" dir="2700000" algn="tl">
                    <a:srgbClr val="C0C0C0"/>
                  </a:outerShdw>
                </a:effectLst>
                <a:latin typeface="黑体" pitchFamily="2" charset="-122"/>
                <a:ea typeface="黑体" pitchFamily="2" charset="-122"/>
              </a:rPr>
              <a:t>（进步性）</a:t>
            </a:r>
            <a:endParaRPr lang="zh-CN" altLang="en-US" sz="3200" b="1" dirty="0">
              <a:solidFill>
                <a:srgbClr val="FF0000"/>
              </a:solidFill>
              <a:effectLst>
                <a:outerShdw blurRad="38100" dist="38100" dir="2700000" algn="tl">
                  <a:srgbClr val="C0C0C0"/>
                </a:outerShdw>
              </a:effectLst>
              <a:latin typeface="黑体" pitchFamily="2" charset="-122"/>
              <a:ea typeface="黑体" pitchFamily="2" charset="-122"/>
            </a:endParaRPr>
          </a:p>
        </p:txBody>
      </p:sp>
      <p:sp>
        <p:nvSpPr>
          <p:cNvPr id="24589" name="Text Box 13"/>
          <p:cNvSpPr txBox="1">
            <a:spLocks noChangeArrowheads="1"/>
          </p:cNvSpPr>
          <p:nvPr/>
        </p:nvSpPr>
        <p:spPr bwMode="auto">
          <a:xfrm>
            <a:off x="3806217" y="4667943"/>
            <a:ext cx="6394239" cy="1077218"/>
          </a:xfrm>
          <a:prstGeom prst="rect">
            <a:avLst/>
          </a:prstGeom>
          <a:noFill/>
          <a:ln w="9525">
            <a:noFill/>
            <a:miter lim="800000"/>
            <a:headEnd/>
            <a:tailEnd/>
          </a:ln>
          <a:effectLst/>
        </p:spPr>
        <p:txBody>
          <a:bodyPr wrap="square">
            <a:spAutoFit/>
          </a:bodyPr>
          <a:lstStyle/>
          <a:p>
            <a:pPr>
              <a:defRPr/>
            </a:pPr>
            <a:r>
              <a:rPr lang="zh-CN" altLang="en-US" sz="3200" b="1" dirty="0">
                <a:solidFill>
                  <a:srgbClr val="0000FF"/>
                </a:solidFill>
                <a:effectLst>
                  <a:outerShdw blurRad="38100" dist="38100" dir="2700000" algn="tl">
                    <a:srgbClr val="C0C0C0"/>
                  </a:outerShdw>
                </a:effectLst>
                <a:latin typeface="黑体" pitchFamily="2" charset="-122"/>
                <a:ea typeface="黑体" pitchFamily="2" charset="-122"/>
              </a:rPr>
              <a:t>资产阶级的改良道路在</a:t>
            </a:r>
            <a:r>
              <a:rPr lang="zh-CN" altLang="en-US" sz="3200" b="1">
                <a:solidFill>
                  <a:srgbClr val="0000FF"/>
                </a:solidFill>
                <a:effectLst>
                  <a:outerShdw blurRad="38100" dist="38100" dir="2700000" algn="tl">
                    <a:srgbClr val="C0C0C0"/>
                  </a:outerShdw>
                </a:effectLst>
                <a:latin typeface="黑体" pitchFamily="2" charset="-122"/>
                <a:ea typeface="黑体" pitchFamily="2" charset="-122"/>
              </a:rPr>
              <a:t>半</a:t>
            </a:r>
            <a:r>
              <a:rPr lang="zh-CN" altLang="en-US" sz="3200" b="1" smtClean="0">
                <a:solidFill>
                  <a:srgbClr val="0000FF"/>
                </a:solidFill>
                <a:effectLst>
                  <a:outerShdw blurRad="38100" dist="38100" dir="2700000" algn="tl">
                    <a:srgbClr val="C0C0C0"/>
                  </a:outerShdw>
                </a:effectLst>
                <a:latin typeface="黑体" pitchFamily="2" charset="-122"/>
                <a:ea typeface="黑体" pitchFamily="2" charset="-122"/>
              </a:rPr>
              <a:t>殖半封的</a:t>
            </a:r>
            <a:r>
              <a:rPr lang="zh-CN" altLang="en-US" sz="3200" b="1" dirty="0">
                <a:solidFill>
                  <a:srgbClr val="0000FF"/>
                </a:solidFill>
                <a:effectLst>
                  <a:outerShdw blurRad="38100" dist="38100" dir="2700000" algn="tl">
                    <a:srgbClr val="C0C0C0"/>
                  </a:outerShdw>
                </a:effectLst>
                <a:latin typeface="黑体" pitchFamily="2" charset="-122"/>
                <a:ea typeface="黑体" pitchFamily="2" charset="-122"/>
              </a:rPr>
              <a:t>中国是行不通的</a:t>
            </a:r>
            <a:r>
              <a:rPr lang="zh-CN" altLang="zh-CN" sz="3200" b="1" dirty="0">
                <a:solidFill>
                  <a:srgbClr val="0000FF"/>
                </a:solidFill>
                <a:effectLst>
                  <a:outerShdw blurRad="38100" dist="38100" dir="2700000" algn="tl">
                    <a:srgbClr val="C0C0C0"/>
                  </a:outerShdw>
                </a:effectLst>
                <a:latin typeface="黑体" pitchFamily="2" charset="-122"/>
                <a:ea typeface="黑体" pitchFamily="2" charset="-122"/>
              </a:rPr>
              <a:t>.</a:t>
            </a:r>
          </a:p>
        </p:txBody>
      </p:sp>
    </p:spTree>
    <p:extLst>
      <p:ext uri="{BB962C8B-B14F-4D97-AF65-F5344CB8AC3E}">
        <p14:creationId xmlns:p14="http://schemas.microsoft.com/office/powerpoint/2010/main" val="24448462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9"/>
                                        </p:tgtEl>
                                        <p:attrNameLst>
                                          <p:attrName>style.visibility</p:attrName>
                                        </p:attrNameLst>
                                      </p:cBhvr>
                                      <p:to>
                                        <p:strVal val="visible"/>
                                      </p:to>
                                    </p:set>
                                    <p:anim calcmode="lin" valueType="num">
                                      <p:cBhvr additive="base">
                                        <p:cTn id="7" dur="500" fill="hold"/>
                                        <p:tgtEl>
                                          <p:spTgt spid="24589"/>
                                        </p:tgtEl>
                                        <p:attrNameLst>
                                          <p:attrName>ppt_x</p:attrName>
                                        </p:attrNameLst>
                                      </p:cBhvr>
                                      <p:tavLst>
                                        <p:tav tm="0">
                                          <p:val>
                                            <p:strVal val="#ppt_x"/>
                                          </p:val>
                                        </p:tav>
                                        <p:tav tm="100000">
                                          <p:val>
                                            <p:strVal val="#ppt_x"/>
                                          </p:val>
                                        </p:tav>
                                      </p:tavLst>
                                    </p:anim>
                                    <p:anim calcmode="lin" valueType="num">
                                      <p:cBhvr additive="base">
                                        <p:cTn id="8" dur="500" fill="hold"/>
                                        <p:tgtEl>
                                          <p:spTgt spid="245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文本框 7"/>
          <p:cNvSpPr txBox="1">
            <a:spLocks noChangeArrowheads="1"/>
          </p:cNvSpPr>
          <p:nvPr/>
        </p:nvSpPr>
        <p:spPr bwMode="auto">
          <a:xfrm>
            <a:off x="366713" y="995435"/>
            <a:ext cx="3497039"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1</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义和团兴起的背</a:t>
            </a:r>
            <a:r>
              <a:rPr lang="zh-CN" altLang="en-US" sz="2800" b="1">
                <a:solidFill>
                  <a:srgbClr val="FF0000"/>
                </a:solidFill>
                <a:latin typeface="黑体" panose="02010609060101010101" pitchFamily="49" charset="-122"/>
                <a:ea typeface="黑体" panose="02010609060101010101" pitchFamily="49" charset="-122"/>
              </a:rPr>
              <a:t>景：</a:t>
            </a:r>
          </a:p>
        </p:txBody>
      </p:sp>
      <p:sp>
        <p:nvSpPr>
          <p:cNvPr id="37891" name="文本框 3"/>
          <p:cNvSpPr txBox="1">
            <a:spLocks noChangeArrowheads="1"/>
          </p:cNvSpPr>
          <p:nvPr/>
        </p:nvSpPr>
        <p:spPr bwMode="auto">
          <a:xfrm>
            <a:off x="920837" y="395943"/>
            <a:ext cx="33843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二、义</a:t>
            </a:r>
            <a:r>
              <a:rPr lang="zh-CN" altLang="en-US" sz="2800" b="1">
                <a:solidFill>
                  <a:srgbClr val="FF0000"/>
                </a:solidFill>
                <a:latin typeface="黑体" panose="02010609060101010101" pitchFamily="49" charset="-122"/>
                <a:ea typeface="黑体" panose="02010609060101010101" pitchFamily="49" charset="-122"/>
              </a:rPr>
              <a:t>和团运动</a:t>
            </a:r>
          </a:p>
        </p:txBody>
      </p:sp>
      <p:sp>
        <p:nvSpPr>
          <p:cNvPr id="37893" name="文本框 99"/>
          <p:cNvSpPr txBox="1">
            <a:spLocks noChangeArrowheads="1"/>
          </p:cNvSpPr>
          <p:nvPr/>
        </p:nvSpPr>
        <p:spPr bwMode="auto">
          <a:xfrm>
            <a:off x="366713" y="1631476"/>
            <a:ext cx="11574462" cy="1634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en-US" altLang="zh-CN" sz="2800" b="1">
                <a:latin typeface="黑体" panose="02010609060101010101" pitchFamily="49" charset="-122"/>
                <a:ea typeface="黑体" panose="02010609060101010101" pitchFamily="49" charset="-122"/>
              </a:rPr>
              <a:t>(1)</a:t>
            </a:r>
            <a:r>
              <a:rPr lang="zh-CN" altLang="zh-CN" sz="2800" b="1">
                <a:latin typeface="黑体" panose="02010609060101010101" pitchFamily="49" charset="-122"/>
                <a:ea typeface="黑体" panose="02010609060101010101" pitchFamily="49" charset="-122"/>
              </a:rPr>
              <a:t>西方列强掀起了瓜分中国的狂潮，民族危机日益加剧。</a:t>
            </a:r>
            <a:endParaRPr lang="en-US" altLang="zh-CN" sz="2800" b="1">
              <a:latin typeface="黑体" panose="02010609060101010101" pitchFamily="49" charset="-122"/>
              <a:ea typeface="黑体" panose="02010609060101010101" pitchFamily="49" charset="-122"/>
            </a:endParaRPr>
          </a:p>
          <a:p>
            <a:pPr algn="just" eaLnBrk="1" hangingPunct="1">
              <a:lnSpc>
                <a:spcPct val="125000"/>
              </a:lnSpc>
              <a:spcBef>
                <a:spcPct val="0"/>
              </a:spcBef>
              <a:buFontTx/>
              <a:buNone/>
            </a:pPr>
            <a:r>
              <a:rPr lang="en-US" altLang="zh-CN" sz="2800" b="1">
                <a:latin typeface="黑体" panose="02010609060101010101" pitchFamily="49" charset="-122"/>
                <a:ea typeface="黑体" panose="02010609060101010101" pitchFamily="49" charset="-122"/>
              </a:rPr>
              <a:t>(2)</a:t>
            </a:r>
            <a:r>
              <a:rPr lang="zh-CN" altLang="zh-CN" sz="2800" b="1">
                <a:latin typeface="黑体" panose="02010609060101010101" pitchFamily="49" charset="-122"/>
                <a:ea typeface="黑体" panose="02010609060101010101" pitchFamily="49" charset="-122"/>
              </a:rPr>
              <a:t>西方势力深入中国城市、乡村后引发了一系列冲突。</a:t>
            </a:r>
            <a:endParaRPr lang="en-US" altLang="zh-CN" sz="2800" b="1">
              <a:latin typeface="黑体" panose="02010609060101010101" pitchFamily="49" charset="-122"/>
              <a:ea typeface="黑体" panose="02010609060101010101" pitchFamily="49" charset="-122"/>
            </a:endParaRPr>
          </a:p>
          <a:p>
            <a:pPr algn="just" eaLnBrk="1" hangingPunct="1">
              <a:lnSpc>
                <a:spcPct val="125000"/>
              </a:lnSpc>
              <a:spcBef>
                <a:spcPct val="0"/>
              </a:spcBef>
              <a:buFontTx/>
              <a:buNone/>
            </a:pPr>
            <a:r>
              <a:rPr lang="en-US" altLang="zh-CN" sz="2800" b="1">
                <a:latin typeface="黑体" panose="02010609060101010101" pitchFamily="49" charset="-122"/>
                <a:ea typeface="黑体" panose="02010609060101010101" pitchFamily="49" charset="-122"/>
              </a:rPr>
              <a:t>(3)</a:t>
            </a:r>
            <a:r>
              <a:rPr lang="zh-CN" altLang="zh-CN" sz="2800" b="1">
                <a:latin typeface="黑体" panose="02010609060101010101" pitchFamily="49" charset="-122"/>
                <a:ea typeface="黑体" panose="02010609060101010101" pitchFamily="49" charset="-122"/>
              </a:rPr>
              <a:t>反洋教斗争的兴起。</a:t>
            </a:r>
            <a:endParaRPr lang="zh-CN" altLang="en-US" sz="2800" b="1">
              <a:latin typeface="黑体" panose="02010609060101010101" pitchFamily="49" charset="-122"/>
              <a:ea typeface="黑体" panose="02010609060101010101" pitchFamily="49" charset="-122"/>
            </a:endParaRPr>
          </a:p>
        </p:txBody>
      </p:sp>
      <p:sp>
        <p:nvSpPr>
          <p:cNvPr id="20485" name="文本框 7"/>
          <p:cNvSpPr txBox="1">
            <a:spLocks noChangeArrowheads="1"/>
          </p:cNvSpPr>
          <p:nvPr/>
        </p:nvSpPr>
        <p:spPr bwMode="auto">
          <a:xfrm>
            <a:off x="551384" y="3265578"/>
            <a:ext cx="5813102"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2</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义和团运动兴</a:t>
            </a:r>
            <a:r>
              <a:rPr lang="zh-CN" altLang="en-US" sz="2800" b="1">
                <a:solidFill>
                  <a:srgbClr val="FF0000"/>
                </a:solidFill>
                <a:latin typeface="黑体" panose="02010609060101010101" pitchFamily="49" charset="-122"/>
                <a:ea typeface="黑体" panose="02010609060101010101" pitchFamily="49" charset="-122"/>
              </a:rPr>
              <a:t>起</a:t>
            </a:r>
            <a:r>
              <a:rPr lang="zh-CN" altLang="en-US" sz="2800" b="1" smtClean="0">
                <a:solidFill>
                  <a:srgbClr val="FF0000"/>
                </a:solidFill>
                <a:latin typeface="黑体" panose="02010609060101010101" pitchFamily="49" charset="-122"/>
                <a:ea typeface="黑体" panose="02010609060101010101" pitchFamily="49" charset="-122"/>
              </a:rPr>
              <a:t>：</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5" name="文本框 4"/>
          <p:cNvSpPr txBox="1"/>
          <p:nvPr/>
        </p:nvSpPr>
        <p:spPr>
          <a:xfrm>
            <a:off x="767408" y="3998637"/>
            <a:ext cx="4968552" cy="1384995"/>
          </a:xfrm>
          <a:prstGeom prst="rect">
            <a:avLst/>
          </a:prstGeom>
          <a:noFill/>
        </p:spPr>
        <p:txBody>
          <a:bodyPr wrap="square" rtlCol="0">
            <a:spAutoFit/>
          </a:bodyPr>
          <a:lstStyle/>
          <a:p>
            <a:r>
              <a:rPr lang="en-US" altLang="zh-CN" sz="2800" b="1" smtClean="0"/>
              <a:t>19</a:t>
            </a:r>
            <a:r>
              <a:rPr lang="zh-CN" altLang="en-US" sz="2800" b="1" smtClean="0"/>
              <a:t>世纪末</a:t>
            </a:r>
            <a:r>
              <a:rPr lang="zh-CN" altLang="en-US" sz="2800" b="1">
                <a:latin typeface="黑体" panose="02010609060101010101" pitchFamily="49" charset="-122"/>
                <a:ea typeface="黑体" panose="02010609060101010101" pitchFamily="49" charset="-122"/>
              </a:rPr>
              <a:t>以</a:t>
            </a:r>
            <a:r>
              <a:rPr lang="zh-CN" altLang="en-US" sz="2800" b="1">
                <a:solidFill>
                  <a:srgbClr val="FF0000"/>
                </a:solidFill>
                <a:latin typeface="黑体" panose="02010609060101010101" pitchFamily="49" charset="-122"/>
                <a:ea typeface="黑体" panose="02010609060101010101" pitchFamily="49" charset="-122"/>
              </a:rPr>
              <a:t>“扶清灭洋”</a:t>
            </a:r>
            <a:r>
              <a:rPr lang="zh-CN" altLang="en-US" sz="2800" b="1">
                <a:latin typeface="黑体" panose="02010609060101010101" pitchFamily="49" charset="-122"/>
                <a:ea typeface="黑体" panose="02010609060101010101" pitchFamily="49" charset="-122"/>
              </a:rPr>
              <a:t>为口号的反洋教斗争蔓延到山东、直隶很多州县农村。</a:t>
            </a:r>
            <a:endParaRPr lang="zh-CN" altLang="en-US" sz="2800" b="1"/>
          </a:p>
        </p:txBody>
      </p:sp>
      <p:pic>
        <p:nvPicPr>
          <p:cNvPr id="15" name="Picture 21" descr="义和团运动形势图"/>
          <p:cNvPicPr>
            <a:picLocks noChangeAspect="1" noChangeArrowheads="1"/>
          </p:cNvPicPr>
          <p:nvPr/>
        </p:nvPicPr>
        <p:blipFill>
          <a:blip r:embed="rId2">
            <a:extLst>
              <a:ext uri="{28A0092B-C50C-407E-A947-70E740481C1C}">
                <a14:useLocalDpi xmlns:a14="http://schemas.microsoft.com/office/drawing/2010/main" val="0"/>
              </a:ext>
            </a:extLst>
          </a:blip>
          <a:srcRect l="20000" t="12122" r="8235" b="9091"/>
          <a:stretch>
            <a:fillRect/>
          </a:stretch>
        </p:blipFill>
        <p:spPr bwMode="auto">
          <a:xfrm>
            <a:off x="6381299" y="2852936"/>
            <a:ext cx="4613828" cy="3251950"/>
          </a:xfrm>
          <a:prstGeom prst="rect">
            <a:avLst/>
          </a:prstGeom>
          <a:noFill/>
          <a:extLst>
            <a:ext uri="{909E8E84-426E-40DD-AFC4-6F175D3DCCD1}">
              <a14:hiddenFill xmlns:a14="http://schemas.microsoft.com/office/drawing/2010/main">
                <a:solidFill>
                  <a:srgbClr val="FFFFFF"/>
                </a:solidFill>
              </a14:hiddenFill>
            </a:ext>
          </a:extLst>
        </p:spPr>
      </p:pic>
      <p:sp>
        <p:nvSpPr>
          <p:cNvPr id="2" name="圆角矩形标注 1"/>
          <p:cNvSpPr/>
          <p:nvPr/>
        </p:nvSpPr>
        <p:spPr>
          <a:xfrm>
            <a:off x="3597241" y="3528324"/>
            <a:ext cx="4311063" cy="1595766"/>
          </a:xfrm>
          <a:prstGeom prst="wedgeRoundRectCallout">
            <a:avLst>
              <a:gd name="adj1" fmla="val -33683"/>
              <a:gd name="adj2" fmla="val 63488"/>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smtClean="0">
                <a:solidFill>
                  <a:srgbClr val="FF0000"/>
                </a:solidFill>
              </a:rPr>
              <a:t>平肥教案：</a:t>
            </a:r>
            <a:r>
              <a:rPr lang="en-US" altLang="zh-CN" b="1" smtClean="0">
                <a:solidFill>
                  <a:srgbClr val="FF0000"/>
                </a:solidFill>
              </a:rPr>
              <a:t>1899</a:t>
            </a:r>
            <a:r>
              <a:rPr lang="zh-CN" altLang="en-US" b="1" smtClean="0">
                <a:solidFill>
                  <a:srgbClr val="FF0000"/>
                </a:solidFill>
              </a:rPr>
              <a:t>年义和团大刀会成员将英国传教士卜克斯抓住，在肥城和平阴的界碑处将其枭首，毓贤因此被撤职，袁世凯审理此案，并赔偿白银</a:t>
            </a:r>
            <a:r>
              <a:rPr lang="en-US" altLang="zh-CN" b="1" smtClean="0">
                <a:solidFill>
                  <a:srgbClr val="FF0000"/>
                </a:solidFill>
              </a:rPr>
              <a:t>9000</a:t>
            </a:r>
            <a:r>
              <a:rPr lang="zh-CN" altLang="en-US" b="1" smtClean="0">
                <a:solidFill>
                  <a:srgbClr val="FF0000"/>
                </a:solidFill>
              </a:rPr>
              <a:t>两。</a:t>
            </a:r>
            <a:endParaRPr lang="zh-CN" altLang="en-US" b="1">
              <a:solidFill>
                <a:srgbClr val="FF0000"/>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文本框 3"/>
          <p:cNvSpPr txBox="1">
            <a:spLocks noChangeArrowheads="1"/>
          </p:cNvSpPr>
          <p:nvPr/>
        </p:nvSpPr>
        <p:spPr bwMode="auto">
          <a:xfrm>
            <a:off x="920837" y="395943"/>
            <a:ext cx="33843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二、义</a:t>
            </a:r>
            <a:r>
              <a:rPr lang="zh-CN" altLang="en-US" sz="2800" b="1">
                <a:solidFill>
                  <a:srgbClr val="FF0000"/>
                </a:solidFill>
                <a:latin typeface="黑体" panose="02010609060101010101" pitchFamily="49" charset="-122"/>
                <a:ea typeface="黑体" panose="02010609060101010101" pitchFamily="49" charset="-122"/>
              </a:rPr>
              <a:t>和团运动</a:t>
            </a:r>
          </a:p>
        </p:txBody>
      </p:sp>
      <p:sp>
        <p:nvSpPr>
          <p:cNvPr id="20488" name="文本框 10"/>
          <p:cNvSpPr txBox="1">
            <a:spLocks noChangeArrowheads="1"/>
          </p:cNvSpPr>
          <p:nvPr/>
        </p:nvSpPr>
        <p:spPr bwMode="auto">
          <a:xfrm>
            <a:off x="834373" y="1751538"/>
            <a:ext cx="907805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2800" smtClean="0">
                <a:latin typeface="+mn-ea"/>
                <a:ea typeface="+mn-ea"/>
              </a:rPr>
              <a:t>材</a:t>
            </a:r>
            <a:r>
              <a:rPr lang="zh-CN" altLang="en-US" sz="2800">
                <a:latin typeface="+mn-ea"/>
                <a:ea typeface="+mn-ea"/>
              </a:rPr>
              <a:t>料一  </a:t>
            </a:r>
            <a:r>
              <a:rPr lang="zh-CN" altLang="en-US" sz="2800">
                <a:latin typeface="+mn-ea"/>
                <a:ea typeface="+mn-ea"/>
                <a:cs typeface="楷体"/>
              </a:rPr>
              <a:t>“最恨和约，误国殃民。上行下效，民冤不伸。神助拳，义和团，只因鬼子闹中原</a:t>
            </a:r>
            <a:r>
              <a:rPr lang="zh-CN" altLang="en-US" sz="2800" smtClean="0">
                <a:latin typeface="+mn-ea"/>
                <a:ea typeface="+mn-ea"/>
                <a:cs typeface="楷体"/>
              </a:rPr>
              <a:t>。</a:t>
            </a:r>
            <a:endParaRPr lang="en-US" altLang="zh-CN" sz="2800">
              <a:latin typeface="+mn-ea"/>
              <a:ea typeface="+mn-ea"/>
            </a:endParaRPr>
          </a:p>
          <a:p>
            <a:pPr algn="just" eaLnBrk="1" hangingPunct="1">
              <a:spcBef>
                <a:spcPct val="0"/>
              </a:spcBef>
              <a:buFontTx/>
              <a:buNone/>
            </a:pPr>
            <a:r>
              <a:rPr lang="zh-CN" altLang="en-US" sz="2800" smtClean="0">
                <a:latin typeface="+mn-ea"/>
                <a:ea typeface="+mn-ea"/>
              </a:rPr>
              <a:t>材</a:t>
            </a:r>
            <a:r>
              <a:rPr lang="zh-CN" altLang="en-US" sz="2800">
                <a:latin typeface="+mn-ea"/>
                <a:ea typeface="+mn-ea"/>
              </a:rPr>
              <a:t>料二  </a:t>
            </a:r>
            <a:r>
              <a:rPr lang="zh-CN" altLang="en-US" sz="2800">
                <a:latin typeface="+mn-ea"/>
                <a:ea typeface="+mn-ea"/>
                <a:cs typeface="楷体"/>
              </a:rPr>
              <a:t>挑铁道，把线砍，旋再毁坏大轮船。……一概鬼子都杀尽，大清一统庆升平。</a:t>
            </a:r>
          </a:p>
        </p:txBody>
      </p:sp>
      <p:sp>
        <p:nvSpPr>
          <p:cNvPr id="14" name="文本框 13"/>
          <p:cNvSpPr txBox="1"/>
          <p:nvPr/>
        </p:nvSpPr>
        <p:spPr>
          <a:xfrm>
            <a:off x="949602" y="3861048"/>
            <a:ext cx="9682901" cy="1634102"/>
          </a:xfrm>
          <a:prstGeom prst="rect">
            <a:avLst/>
          </a:prstGeom>
          <a:noFill/>
        </p:spPr>
        <p:txBody>
          <a:bodyPr wrap="square">
            <a:spAutoFit/>
          </a:bodyPr>
          <a:lstStyle/>
          <a:p>
            <a:pPr eaLnBrk="1" hangingPunct="1">
              <a:lnSpc>
                <a:spcPct val="125000"/>
              </a:lnSpc>
              <a:spcBef>
                <a:spcPts val="0"/>
              </a:spcBef>
              <a:spcAft>
                <a:spcPts val="0"/>
              </a:spcAft>
              <a:defRPr/>
            </a:pPr>
            <a:r>
              <a:rPr lang="zh-CN" altLang="en-US" sz="2800" b="1" spc="300" noProof="1" smtClean="0">
                <a:solidFill>
                  <a:srgbClr val="002060"/>
                </a:solidFill>
                <a:latin typeface="黑体" panose="02010609060101010101" charset="-122"/>
                <a:ea typeface="黑体" panose="02010609060101010101" charset="-122"/>
              </a:rPr>
              <a:t>扶清：有利于争取官兵，却容易放松对清政府的警惕；</a:t>
            </a:r>
            <a:endParaRPr lang="en-US" altLang="zh-CN" sz="2800" b="1" spc="300" noProof="1" smtClean="0">
              <a:solidFill>
                <a:srgbClr val="002060"/>
              </a:solidFill>
              <a:latin typeface="黑体" panose="02010609060101010101" charset="-122"/>
              <a:ea typeface="黑体" panose="02010609060101010101" charset="-122"/>
            </a:endParaRPr>
          </a:p>
          <a:p>
            <a:pPr eaLnBrk="1" hangingPunct="1">
              <a:lnSpc>
                <a:spcPct val="125000"/>
              </a:lnSpc>
              <a:spcBef>
                <a:spcPts val="0"/>
              </a:spcBef>
              <a:spcAft>
                <a:spcPts val="0"/>
              </a:spcAft>
              <a:defRPr/>
            </a:pPr>
            <a:r>
              <a:rPr lang="zh-CN" altLang="en-US" sz="2800" b="1" spc="300" noProof="1">
                <a:solidFill>
                  <a:srgbClr val="002060"/>
                </a:solidFill>
                <a:latin typeface="黑体" panose="02010609060101010101" charset="-122"/>
                <a:ea typeface="黑体" panose="02010609060101010101" charset="-122"/>
              </a:rPr>
              <a:t>灭</a:t>
            </a:r>
            <a:r>
              <a:rPr lang="zh-CN" altLang="en-US" sz="2800" b="1" spc="300" noProof="1" smtClean="0">
                <a:solidFill>
                  <a:srgbClr val="002060"/>
                </a:solidFill>
                <a:latin typeface="黑体" panose="02010609060101010101" charset="-122"/>
                <a:ea typeface="黑体" panose="02010609060101010101" charset="-122"/>
              </a:rPr>
              <a:t>洋：能动员广大民众反帝，但带有笼统排外的局限。</a:t>
            </a:r>
            <a:endParaRPr lang="en-US" altLang="zh-CN" sz="2800" b="1" spc="300" noProof="1">
              <a:solidFill>
                <a:srgbClr val="002060"/>
              </a:solidFill>
              <a:latin typeface="黑体" panose="02010609060101010101" charset="-122"/>
              <a:ea typeface="黑体" panose="02010609060101010101" charset="-122"/>
            </a:endParaRPr>
          </a:p>
          <a:p>
            <a:pPr eaLnBrk="1" hangingPunct="1">
              <a:lnSpc>
                <a:spcPct val="125000"/>
              </a:lnSpc>
              <a:spcBef>
                <a:spcPts val="0"/>
              </a:spcBef>
              <a:spcAft>
                <a:spcPts val="0"/>
              </a:spcAft>
              <a:defRPr/>
            </a:pPr>
            <a:r>
              <a:rPr lang="zh-CN" altLang="en-US" sz="2800" b="1" spc="300">
                <a:solidFill>
                  <a:srgbClr val="002060"/>
                </a:solidFill>
                <a:latin typeface="黑体" panose="02010609060101010101" charset="-122"/>
                <a:ea typeface="黑体" panose="02010609060101010101" charset="-122"/>
              </a:rPr>
              <a:t>评价：具有爱国的性质，反映了社会主要矛盾。</a:t>
            </a:r>
            <a:endParaRPr lang="zh-CN" altLang="en-US" sz="2800" b="1" spc="300" noProof="1">
              <a:solidFill>
                <a:srgbClr val="002060"/>
              </a:solidFill>
              <a:latin typeface="黑体" panose="02010609060101010101" charset="-122"/>
              <a:ea typeface="黑体" panose="02010609060101010101" charset="-122"/>
            </a:endParaRPr>
          </a:p>
        </p:txBody>
      </p:sp>
      <p:sp>
        <p:nvSpPr>
          <p:cNvPr id="20490" name="文本框 7"/>
          <p:cNvSpPr txBox="1">
            <a:spLocks noChangeArrowheads="1"/>
          </p:cNvSpPr>
          <p:nvPr/>
        </p:nvSpPr>
        <p:spPr bwMode="auto">
          <a:xfrm>
            <a:off x="834372" y="1109971"/>
            <a:ext cx="7143377"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en-US" sz="2800" b="1">
                <a:latin typeface="黑体" panose="02010609060101010101" pitchFamily="49" charset="-122"/>
                <a:ea typeface="黑体" panose="02010609060101010101" pitchFamily="49" charset="-122"/>
              </a:rPr>
              <a:t>合作探</a:t>
            </a:r>
            <a:r>
              <a:rPr lang="zh-CN" altLang="en-US" sz="2800" b="1" smtClean="0">
                <a:latin typeface="黑体" panose="02010609060101010101" pitchFamily="49" charset="-122"/>
                <a:ea typeface="黑体" panose="02010609060101010101" pitchFamily="49" charset="-122"/>
              </a:rPr>
              <a:t>究：</a:t>
            </a:r>
            <a:r>
              <a:rPr lang="zh-CN" altLang="zh-CN" sz="2800" b="1" smtClean="0">
                <a:latin typeface="黑体" panose="02010609060101010101" pitchFamily="49" charset="-122"/>
                <a:ea typeface="黑体" panose="02010609060101010101" pitchFamily="49" charset="-122"/>
              </a:rPr>
              <a:t>如</a:t>
            </a:r>
            <a:r>
              <a:rPr lang="zh-CN" altLang="zh-CN" sz="2800" b="1">
                <a:latin typeface="黑体" panose="02010609060101010101" pitchFamily="49" charset="-122"/>
                <a:ea typeface="黑体" panose="02010609060101010101" pitchFamily="49" charset="-122"/>
              </a:rPr>
              <a:t>何评价</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扶清灭洋</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的口号？</a:t>
            </a:r>
          </a:p>
        </p:txBody>
      </p:sp>
      <p:sp>
        <p:nvSpPr>
          <p:cNvPr id="2" name="圆角矩形标注 1"/>
          <p:cNvSpPr/>
          <p:nvPr/>
        </p:nvSpPr>
        <p:spPr>
          <a:xfrm>
            <a:off x="7991555" y="2676748"/>
            <a:ext cx="3446844" cy="1670492"/>
          </a:xfrm>
          <a:prstGeom prst="wedgeRoundRectCallout">
            <a:avLst>
              <a:gd name="adj1" fmla="val -32581"/>
              <a:gd name="adj2" fmla="val 63848"/>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smtClean="0">
                <a:solidFill>
                  <a:srgbClr val="FF0000"/>
                </a:solidFill>
              </a:rPr>
              <a:t>正确区分西方文明和西方侵略；学习世界一切优秀民族的长处，理性爱国。</a:t>
            </a:r>
            <a:endParaRPr lang="zh-CN" altLang="en-US" sz="2400" b="1">
              <a:solidFill>
                <a:srgbClr val="FF0000"/>
              </a:solidFill>
            </a:endParaRPr>
          </a:p>
        </p:txBody>
      </p:sp>
      <p:pic>
        <p:nvPicPr>
          <p:cNvPr id="13" name="Picture 3" descr="457345391859"/>
          <p:cNvPicPr>
            <a:picLocks noChangeAspect="1"/>
          </p:cNvPicPr>
          <p:nvPr/>
        </p:nvPicPr>
        <p:blipFill>
          <a:blip r:embed="rId2"/>
          <a:stretch>
            <a:fillRect/>
          </a:stretch>
        </p:blipFill>
        <p:spPr>
          <a:xfrm>
            <a:off x="9821467" y="542757"/>
            <a:ext cx="1707890" cy="1987177"/>
          </a:xfrm>
          <a:prstGeom prst="rect">
            <a:avLst/>
          </a:prstGeom>
          <a:noFill/>
          <a:ln w="9525">
            <a:noFill/>
          </a:ln>
          <a:effectLst>
            <a:softEdge rad="31750"/>
          </a:effectLst>
        </p:spPr>
      </p:pic>
    </p:spTree>
    <p:extLst>
      <p:ext uri="{BB962C8B-B14F-4D97-AF65-F5344CB8AC3E}">
        <p14:creationId xmlns:p14="http://schemas.microsoft.com/office/powerpoint/2010/main" val="159939954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0" name="Text Box 5"/>
          <p:cNvSpPr txBox="1">
            <a:spLocks noChangeArrowheads="1"/>
          </p:cNvSpPr>
          <p:nvPr/>
        </p:nvSpPr>
        <p:spPr bwMode="auto">
          <a:xfrm>
            <a:off x="820872" y="1738556"/>
            <a:ext cx="10873208" cy="1569660"/>
          </a:xfrm>
          <a:prstGeom prst="rect">
            <a:avLst/>
          </a:prstGeom>
          <a:noFill/>
          <a:ln w="12700">
            <a:solidFill>
              <a:srgbClr val="89A4A7"/>
            </a:solidFill>
            <a:round/>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latin typeface="楷体"/>
                <a:ea typeface="楷体"/>
                <a:cs typeface="楷体"/>
              </a:rPr>
              <a:t>中国人民“含有无限蓬勃生气”，“无论欧美日本各国，皆无此脑力与兵力可以统治此天下生灵四分之一”，“故瓜分一事，实为下策”。          </a:t>
            </a:r>
            <a:r>
              <a:rPr lang="zh-CN" altLang="en-US" b="1" smtClean="0">
                <a:latin typeface="楷体"/>
                <a:ea typeface="楷体"/>
                <a:cs typeface="楷体"/>
              </a:rPr>
              <a:t>—</a:t>
            </a:r>
            <a:r>
              <a:rPr lang="zh-CN" altLang="en-US" b="1">
                <a:latin typeface="楷体"/>
                <a:ea typeface="楷体"/>
                <a:cs typeface="楷体"/>
              </a:rPr>
              <a:t>—瓦德西对德皇威廉二世</a:t>
            </a:r>
            <a:endParaRPr lang="zh-CN" altLang="en-US" sz="2800" b="1">
              <a:latin typeface="华文新魏" pitchFamily="2" charset="-122"/>
              <a:ea typeface="华文新魏" pitchFamily="2" charset="-122"/>
            </a:endParaRPr>
          </a:p>
        </p:txBody>
      </p:sp>
      <p:sp>
        <p:nvSpPr>
          <p:cNvPr id="13" name="文本框 3"/>
          <p:cNvSpPr txBox="1">
            <a:spLocks noChangeArrowheads="1"/>
          </p:cNvSpPr>
          <p:nvPr/>
        </p:nvSpPr>
        <p:spPr bwMode="auto">
          <a:xfrm>
            <a:off x="767408" y="476672"/>
            <a:ext cx="33843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二、义</a:t>
            </a:r>
            <a:r>
              <a:rPr lang="zh-CN" altLang="en-US" sz="2800" b="1">
                <a:solidFill>
                  <a:srgbClr val="FF0000"/>
                </a:solidFill>
                <a:latin typeface="黑体" panose="02010609060101010101" pitchFamily="49" charset="-122"/>
                <a:ea typeface="黑体" panose="02010609060101010101" pitchFamily="49" charset="-122"/>
              </a:rPr>
              <a:t>和团运动</a:t>
            </a:r>
          </a:p>
        </p:txBody>
      </p:sp>
      <p:sp>
        <p:nvSpPr>
          <p:cNvPr id="14" name="文本框 7"/>
          <p:cNvSpPr txBox="1">
            <a:spLocks noChangeArrowheads="1"/>
          </p:cNvSpPr>
          <p:nvPr/>
        </p:nvSpPr>
        <p:spPr bwMode="auto">
          <a:xfrm>
            <a:off x="811600" y="999892"/>
            <a:ext cx="581310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3</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义和团运动</a:t>
            </a:r>
            <a:r>
              <a:rPr lang="zh-CN" altLang="en-US" sz="2800" b="1">
                <a:solidFill>
                  <a:srgbClr val="FF0000"/>
                </a:solidFill>
                <a:latin typeface="黑体" panose="02010609060101010101" pitchFamily="49" charset="-122"/>
                <a:ea typeface="黑体" panose="02010609060101010101" pitchFamily="49" charset="-122"/>
              </a:rPr>
              <a:t>历</a:t>
            </a:r>
            <a:r>
              <a:rPr lang="zh-CN" altLang="en-US" sz="2800" b="1" smtClean="0">
                <a:solidFill>
                  <a:srgbClr val="FF0000"/>
                </a:solidFill>
                <a:latin typeface="黑体" panose="02010609060101010101" pitchFamily="49" charset="-122"/>
                <a:ea typeface="黑体" panose="02010609060101010101" pitchFamily="49" charset="-122"/>
              </a:rPr>
              <a:t>史意义：</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5" name="文本框 7"/>
          <p:cNvSpPr txBox="1">
            <a:spLocks noChangeArrowheads="1"/>
          </p:cNvSpPr>
          <p:nvPr/>
        </p:nvSpPr>
        <p:spPr bwMode="auto">
          <a:xfrm>
            <a:off x="767408" y="3354382"/>
            <a:ext cx="1018094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smtClean="0">
                <a:solidFill>
                  <a:srgbClr val="FF0000"/>
                </a:solidFill>
                <a:latin typeface="黑体" panose="02010609060101010101" pitchFamily="49" charset="-122"/>
                <a:ea typeface="黑体" panose="02010609060101010101" pitchFamily="49" charset="-122"/>
              </a:rPr>
              <a:t>1、</a:t>
            </a:r>
            <a:r>
              <a:rPr lang="zh-CN" altLang="en-US" sz="2800" b="1" smtClean="0">
                <a:solidFill>
                  <a:srgbClr val="FF0000"/>
                </a:solidFill>
                <a:latin typeface="黑体" panose="02010609060101010101" pitchFamily="49" charset="-122"/>
                <a:ea typeface="黑体" panose="02010609060101010101" pitchFamily="49" charset="-122"/>
              </a:rPr>
              <a:t>展现了中国人民不畏强暴的牺牲精神；</a:t>
            </a:r>
            <a:endParaRPr lang="en-US" altLang="zh-CN" sz="2800" b="1" smtClean="0">
              <a:solidFill>
                <a:srgbClr val="FF0000"/>
              </a:solidFill>
              <a:latin typeface="黑体" panose="02010609060101010101" pitchFamily="49" charset="-122"/>
              <a:ea typeface="黑体" panose="02010609060101010101" pitchFamily="49" charset="-122"/>
            </a:endParaRPr>
          </a:p>
          <a:p>
            <a:pPr eaLnBrk="1" hangingPunct="1">
              <a:lnSpc>
                <a:spcPct val="150000"/>
              </a:lnSpc>
              <a:spcBef>
                <a:spcPct val="0"/>
              </a:spcBef>
              <a:buFontTx/>
              <a:buNone/>
            </a:pPr>
            <a:r>
              <a:rPr lang="en-US" altLang="zh-CN" sz="2800" b="1" smtClean="0">
                <a:solidFill>
                  <a:srgbClr val="FF0000"/>
                </a:solidFill>
                <a:latin typeface="黑体" panose="02010609060101010101" pitchFamily="49" charset="-122"/>
                <a:ea typeface="黑体" panose="02010609060101010101" pitchFamily="49" charset="-122"/>
              </a:rPr>
              <a:t>2、</a:t>
            </a:r>
            <a:r>
              <a:rPr lang="zh-CN" altLang="en-US" sz="2800" b="1" smtClean="0">
                <a:solidFill>
                  <a:srgbClr val="FF0000"/>
                </a:solidFill>
                <a:latin typeface="黑体" panose="02010609060101010101" pitchFamily="49" charset="-122"/>
                <a:ea typeface="黑体" panose="02010609060101010101" pitchFamily="49" charset="-122"/>
              </a:rPr>
              <a:t>粉碎了帝国主义瓜分中国的企图。</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7" name="文本框 16"/>
          <p:cNvSpPr txBox="1">
            <a:spLocks noChangeArrowheads="1"/>
          </p:cNvSpPr>
          <p:nvPr/>
        </p:nvSpPr>
        <p:spPr bwMode="auto">
          <a:xfrm>
            <a:off x="933902" y="4795886"/>
            <a:ext cx="581310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4</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a:solidFill>
                  <a:srgbClr val="FF0000"/>
                </a:solidFill>
                <a:latin typeface="黑体" panose="02010609060101010101" pitchFamily="49" charset="-122"/>
                <a:ea typeface="黑体" panose="02010609060101010101" pitchFamily="49" charset="-122"/>
              </a:rPr>
              <a:t>失</a:t>
            </a:r>
            <a:r>
              <a:rPr lang="zh-CN" altLang="en-US" sz="2800" b="1" smtClean="0">
                <a:solidFill>
                  <a:srgbClr val="FF0000"/>
                </a:solidFill>
                <a:latin typeface="黑体" panose="02010609060101010101" pitchFamily="49" charset="-122"/>
                <a:ea typeface="黑体" panose="02010609060101010101" pitchFamily="49" charset="-122"/>
              </a:rPr>
              <a:t>败原因：</a:t>
            </a:r>
            <a:r>
              <a:rPr lang="zh-CN" altLang="en-US" sz="2800" b="1" smtClean="0">
                <a:latin typeface="黑体" panose="02010609060101010101" pitchFamily="49" charset="-122"/>
                <a:ea typeface="黑体" panose="02010609060101010101" pitchFamily="49" charset="-122"/>
              </a:rPr>
              <a:t>农民阶级的局限性；</a:t>
            </a:r>
            <a:endParaRPr lang="en-US" altLang="zh-CN" sz="2800" b="1" smtClean="0">
              <a:latin typeface="黑体" panose="02010609060101010101" pitchFamily="49" charset="-122"/>
              <a:ea typeface="黑体" panose="02010609060101010101" pitchFamily="49" charset="-122"/>
            </a:endParaRPr>
          </a:p>
          <a:p>
            <a:pPr eaLnBrk="1" hangingPunct="1">
              <a:lnSpc>
                <a:spcPct val="150000"/>
              </a:lnSpc>
              <a:spcBef>
                <a:spcPct val="0"/>
              </a:spcBef>
              <a:buFontTx/>
              <a:buNone/>
            </a:pPr>
            <a:r>
              <a:rPr lang="en-US" altLang="zh-CN" sz="2800" b="1">
                <a:latin typeface="黑体" panose="02010609060101010101" pitchFamily="49" charset="-122"/>
                <a:ea typeface="黑体" panose="02010609060101010101" pitchFamily="49" charset="-122"/>
              </a:rPr>
              <a:t> </a:t>
            </a:r>
            <a:r>
              <a:rPr lang="en-US" altLang="zh-CN" sz="2800" b="1" smtClean="0">
                <a:latin typeface="黑体" panose="02010609060101010101" pitchFamily="49" charset="-122"/>
                <a:ea typeface="黑体" panose="02010609060101010101" pitchFamily="49" charset="-122"/>
              </a:rPr>
              <a:t>     </a:t>
            </a:r>
            <a:r>
              <a:rPr lang="zh-CN" altLang="en-US" sz="2800" b="1" smtClean="0">
                <a:latin typeface="黑体" panose="02010609060101010101" pitchFamily="49" charset="-122"/>
                <a:ea typeface="黑体" panose="02010609060101010101" pitchFamily="49" charset="-122"/>
              </a:rPr>
              <a:t>中外反动势力的联合绞杀。</a:t>
            </a:r>
            <a:endParaRPr lang="zh-CN" altLang="en-US" sz="2400">
              <a:latin typeface="黑体" panose="02010609060101010101" pitchFamily="49" charset="-122"/>
              <a:ea typeface="黑体" panose="02010609060101010101" pitchFamily="49" charset="-122"/>
            </a:endParaRPr>
          </a:p>
        </p:txBody>
      </p:sp>
      <p:pic>
        <p:nvPicPr>
          <p:cNvPr id="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6466" y="4164175"/>
            <a:ext cx="2897187" cy="2436813"/>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pic>
      <p:pic>
        <p:nvPicPr>
          <p:cNvPr id="20" name="图片 2765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0416" y="4155128"/>
            <a:ext cx="1804987" cy="2436813"/>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pic>
      <p:sp>
        <p:nvSpPr>
          <p:cNvPr id="21" name="椭圆形标注 20"/>
          <p:cNvSpPr/>
          <p:nvPr/>
        </p:nvSpPr>
        <p:spPr>
          <a:xfrm>
            <a:off x="6516355" y="1257441"/>
            <a:ext cx="4165106" cy="2531890"/>
          </a:xfrm>
          <a:prstGeom prst="wedgeEllipse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t>帝国主义改变侵华策略：由直接瓜分到以华制华（复制代理人作为侵华工具。）</a:t>
            </a:r>
            <a:endParaRPr lang="zh-CN" alt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9" name="文本框 8"/>
          <p:cNvSpPr txBox="1">
            <a:spLocks noChangeArrowheads="1"/>
          </p:cNvSpPr>
          <p:nvPr/>
        </p:nvSpPr>
        <p:spPr bwMode="auto">
          <a:xfrm>
            <a:off x="545941" y="3486845"/>
            <a:ext cx="11116215" cy="2554545"/>
          </a:xfrm>
          <a:prstGeom prst="rect">
            <a:avLst/>
          </a:prstGeom>
          <a:solidFill>
            <a:schemeClr val="bg1"/>
          </a:solidFill>
          <a:ln w="9525">
            <a:solidFill>
              <a:schemeClr val="accent1"/>
            </a:solidFill>
            <a:round/>
            <a:headEnd/>
            <a:tailEnd/>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latin typeface="楷体"/>
                <a:ea typeface="楷体"/>
                <a:cs typeface="楷体"/>
              </a:rPr>
              <a:t>万千来自下层社会的人们汇聚在神道观念之下，手执引魂幡、混天大旗、雷火扇、阴阳瓶、九连环、如意钩、火牌、飞剑，</a:t>
            </a:r>
            <a:r>
              <a:rPr lang="zh-CN" altLang="en-US" b="1">
                <a:solidFill>
                  <a:srgbClr val="FF0000"/>
                </a:solidFill>
                <a:latin typeface="楷体"/>
                <a:ea typeface="楷体"/>
                <a:cs typeface="楷体"/>
              </a:rPr>
              <a:t>勇敢地对抗帝国主义的火炮快枪</a:t>
            </a:r>
            <a:r>
              <a:rPr lang="zh-CN" altLang="en-US" b="1">
                <a:latin typeface="楷体"/>
                <a:ea typeface="楷体"/>
                <a:cs typeface="楷体"/>
              </a:rPr>
              <a:t>，</a:t>
            </a:r>
            <a:r>
              <a:rPr lang="zh-CN" altLang="en-US" b="1">
                <a:solidFill>
                  <a:srgbClr val="C00000"/>
                </a:solidFill>
                <a:latin typeface="楷体"/>
                <a:ea typeface="楷体"/>
                <a:cs typeface="楷体"/>
              </a:rPr>
              <a:t>在这个过程中，愚昧会升华为悲壮</a:t>
            </a:r>
            <a:r>
              <a:rPr lang="zh-CN" altLang="en-US" b="1">
                <a:latin typeface="楷体"/>
                <a:ea typeface="楷体"/>
                <a:cs typeface="楷体"/>
              </a:rPr>
              <a:t>。</a:t>
            </a:r>
          </a:p>
          <a:p>
            <a:pPr eaLnBrk="1" hangingPunct="1">
              <a:spcBef>
                <a:spcPct val="0"/>
              </a:spcBef>
              <a:buFontTx/>
              <a:buNone/>
            </a:pPr>
            <a:r>
              <a:rPr lang="en-US" altLang="zh-CN" b="1">
                <a:latin typeface="楷体"/>
                <a:ea typeface="楷体"/>
                <a:cs typeface="楷体"/>
                <a:sym typeface="宋体" panose="02010600030101010101" pitchFamily="2" charset="-122"/>
              </a:rPr>
              <a:t>                 </a:t>
            </a:r>
            <a:r>
              <a:rPr lang="en-US" altLang="zh-CN" b="1" smtClean="0">
                <a:latin typeface="楷体"/>
                <a:ea typeface="楷体"/>
                <a:cs typeface="楷体"/>
                <a:sym typeface="宋体" panose="02010600030101010101" pitchFamily="2" charset="-122"/>
              </a:rPr>
              <a:t>——</a:t>
            </a:r>
            <a:r>
              <a:rPr lang="zh-CN" altLang="en-US" b="1">
                <a:latin typeface="楷体"/>
                <a:ea typeface="楷体"/>
                <a:cs typeface="楷体"/>
                <a:sym typeface="宋体" panose="02010600030101010101" pitchFamily="2" charset="-122"/>
              </a:rPr>
              <a:t>陈旭麓《近代中国社会的新陈代谢》</a:t>
            </a:r>
            <a:endParaRPr lang="zh-CN" altLang="en-US" b="1">
              <a:latin typeface="楷体"/>
              <a:ea typeface="楷体"/>
              <a:cs typeface="楷体"/>
            </a:endParaRPr>
          </a:p>
        </p:txBody>
      </p:sp>
      <p:sp>
        <p:nvSpPr>
          <p:cNvPr id="29702" name="文本框 8"/>
          <p:cNvSpPr txBox="1">
            <a:spLocks noChangeArrowheads="1"/>
          </p:cNvSpPr>
          <p:nvPr/>
        </p:nvSpPr>
        <p:spPr bwMode="auto">
          <a:xfrm>
            <a:off x="521077" y="1215974"/>
            <a:ext cx="11141079" cy="2160591"/>
          </a:xfrm>
          <a:prstGeom prst="rect">
            <a:avLst/>
          </a:prstGeom>
          <a:solidFill>
            <a:schemeClr val="bg1"/>
          </a:solidFill>
          <a:ln w="9525">
            <a:solidFill>
              <a:schemeClr val="accent1"/>
            </a:solidFill>
            <a:round/>
            <a:headEnd/>
            <a:tailEnd/>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b="1">
                <a:latin typeface="楷体"/>
                <a:ea typeface="楷体"/>
                <a:cs typeface="楷体"/>
                <a:sym typeface="宋体" panose="02010600030101010101" pitchFamily="2" charset="-122"/>
              </a:rPr>
              <a:t>我们不能因为它是爱国行动就不指出那些消极落后甚至愚昧荒唐的东西，正如不能因为它存在那些消极落后的方面便不敢肯定它是一场</a:t>
            </a:r>
            <a:r>
              <a:rPr lang="zh-CN" altLang="en-US" b="1">
                <a:solidFill>
                  <a:srgbClr val="FF0000"/>
                </a:solidFill>
                <a:latin typeface="楷体"/>
                <a:ea typeface="楷体"/>
                <a:cs typeface="楷体"/>
                <a:sym typeface="宋体" panose="02010600030101010101" pitchFamily="2" charset="-122"/>
              </a:rPr>
              <a:t>反帝爱国运动</a:t>
            </a:r>
            <a:r>
              <a:rPr lang="zh-CN" altLang="en-US" b="1">
                <a:latin typeface="楷体"/>
                <a:ea typeface="楷体"/>
                <a:cs typeface="楷体"/>
                <a:sym typeface="宋体" panose="02010600030101010101" pitchFamily="2" charset="-122"/>
              </a:rPr>
              <a:t>一样。    </a:t>
            </a:r>
            <a:endParaRPr lang="en-US" altLang="zh-CN" b="1" smtClean="0">
              <a:latin typeface="楷体"/>
              <a:ea typeface="楷体"/>
              <a:cs typeface="楷体"/>
              <a:sym typeface="宋体" panose="02010600030101010101" pitchFamily="2" charset="-122"/>
            </a:endParaRPr>
          </a:p>
          <a:p>
            <a:pPr algn="r" eaLnBrk="1" hangingPunct="1">
              <a:buFontTx/>
              <a:buNone/>
            </a:pPr>
            <a:r>
              <a:rPr lang="zh-CN" altLang="en-US" b="1" smtClean="0">
                <a:latin typeface="楷体"/>
                <a:ea typeface="楷体"/>
                <a:cs typeface="楷体"/>
                <a:sym typeface="宋体" panose="02010600030101010101" pitchFamily="2" charset="-122"/>
              </a:rPr>
              <a:t>—</a:t>
            </a:r>
            <a:r>
              <a:rPr lang="zh-CN" altLang="en-US" b="1">
                <a:latin typeface="楷体"/>
                <a:ea typeface="楷体"/>
                <a:cs typeface="楷体"/>
                <a:sym typeface="宋体" panose="02010600030101010101" pitchFamily="2" charset="-122"/>
              </a:rPr>
              <a:t>—金冲及《二十世纪中国史纲》</a:t>
            </a:r>
            <a:endParaRPr lang="zh-CN" altLang="en-US" b="1">
              <a:latin typeface="楷体"/>
              <a:ea typeface="楷体"/>
              <a:cs typeface="楷体"/>
            </a:endParaRPr>
          </a:p>
        </p:txBody>
      </p:sp>
      <p:sp>
        <p:nvSpPr>
          <p:cNvPr id="8" name="文本框 7"/>
          <p:cNvSpPr txBox="1">
            <a:spLocks noChangeArrowheads="1"/>
          </p:cNvSpPr>
          <p:nvPr/>
        </p:nvSpPr>
        <p:spPr bwMode="auto">
          <a:xfrm>
            <a:off x="574541" y="422170"/>
            <a:ext cx="422531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5</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义和团运动的评价：</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2" name="文本框 1"/>
          <p:cNvSpPr txBox="1"/>
          <p:nvPr/>
        </p:nvSpPr>
        <p:spPr>
          <a:xfrm>
            <a:off x="4442210" y="522024"/>
            <a:ext cx="4824536" cy="523220"/>
          </a:xfrm>
          <a:prstGeom prst="rect">
            <a:avLst/>
          </a:prstGeom>
          <a:noFill/>
        </p:spPr>
        <p:txBody>
          <a:bodyPr wrap="square" rtlCol="0">
            <a:spAutoFit/>
          </a:bodyPr>
          <a:lstStyle/>
          <a:p>
            <a:r>
              <a:rPr lang="zh-CN" altLang="en-US" sz="2800" b="1" smtClean="0">
                <a:solidFill>
                  <a:srgbClr val="002060"/>
                </a:solidFill>
              </a:rPr>
              <a:t>性质：农民反帝爱国运动</a:t>
            </a:r>
            <a:endParaRPr lang="zh-CN" altLang="en-US" sz="2800" b="1">
              <a:solidFill>
                <a:srgbClr val="002060"/>
              </a:solidFill>
            </a:endParaRPr>
          </a:p>
        </p:txBody>
      </p:sp>
    </p:spTree>
    <p:extLst>
      <p:ext uri="{BB962C8B-B14F-4D97-AF65-F5344CB8AC3E}">
        <p14:creationId xmlns:p14="http://schemas.microsoft.com/office/powerpoint/2010/main" val="26819444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文本框 16"/>
          <p:cNvSpPr txBox="1"/>
          <p:nvPr/>
        </p:nvSpPr>
        <p:spPr>
          <a:xfrm>
            <a:off x="2351584" y="531838"/>
            <a:ext cx="6069605" cy="584775"/>
          </a:xfrm>
          <a:prstGeom prst="rect">
            <a:avLst/>
          </a:prstGeom>
          <a:noFill/>
        </p:spPr>
        <p:txBody>
          <a:bodyPr wrap="square" rtlCol="0">
            <a:spAutoFit/>
          </a:bodyPr>
          <a:lstStyle/>
          <a:p>
            <a:pPr algn="ctr"/>
            <a:r>
              <a:rPr lang="zh-CN" altLang="en-US" sz="3200" dirty="0">
                <a:solidFill>
                  <a:srgbClr val="FF0000"/>
                </a:solidFill>
                <a:latin typeface="微软雅黑" panose="020B0503020204020204" pitchFamily="34" charset="-122"/>
                <a:ea typeface="微软雅黑" panose="020B0503020204020204" pitchFamily="34" charset="-122"/>
              </a:rPr>
              <a:t>慈禧对义和团态度变化</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5" name="Text Box 2"/>
          <p:cNvSpPr txBox="1">
            <a:spLocks noChangeArrowheads="1"/>
          </p:cNvSpPr>
          <p:nvPr/>
        </p:nvSpPr>
        <p:spPr bwMode="auto">
          <a:xfrm>
            <a:off x="493662" y="2027299"/>
            <a:ext cx="2976331" cy="4022237"/>
          </a:xfrm>
          <a:prstGeom prst="rect">
            <a:avLst/>
          </a:prstGeom>
          <a:solidFill>
            <a:schemeClr val="bg1"/>
          </a:solidFill>
          <a:ln w="28575">
            <a:solidFill>
              <a:srgbClr val="FFC000"/>
            </a:solidFill>
            <a:miter lim="800000"/>
          </a:ln>
        </p:spPr>
        <p:txBody>
          <a:bodyPr wrap="square" lIns="121901" tIns="60951" rIns="121901" bIns="60951">
            <a:spAutoFit/>
          </a:bodyPr>
          <a:lstStyle/>
          <a:p>
            <a:pPr defTabSz="1219170">
              <a:spcBef>
                <a:spcPct val="50000"/>
              </a:spcBef>
            </a:pPr>
            <a:r>
              <a:rPr lang="zh-CN" altLang="en-US" sz="2667" b="1" kern="0" dirty="0">
                <a:latin typeface="黑体" panose="02010609060101010101" pitchFamily="49" charset="-122"/>
                <a:ea typeface="黑体" panose="02010609060101010101" pitchFamily="49" charset="-122"/>
              </a:rPr>
              <a:t>“著都饬所属文武各员，查明各种会匪名目，严行禁止，胆敢仍前聚众，藉闹教为名，结党滋事，并著从严惩办，以靖地方。” </a:t>
            </a:r>
            <a:endParaRPr lang="en-US" altLang="zh-CN" sz="2667" b="1" kern="0" dirty="0">
              <a:latin typeface="黑体" panose="02010609060101010101" pitchFamily="49" charset="-122"/>
              <a:ea typeface="黑体" panose="02010609060101010101" pitchFamily="49" charset="-122"/>
            </a:endParaRPr>
          </a:p>
          <a:p>
            <a:pPr algn="r" defTabSz="1219170">
              <a:spcBef>
                <a:spcPct val="50000"/>
              </a:spcBef>
            </a:pPr>
            <a:r>
              <a:rPr lang="en-US" altLang="zh-CN" sz="2667" b="1" kern="0">
                <a:latin typeface="黑体" panose="02010609060101010101" pitchFamily="49" charset="-122"/>
                <a:ea typeface="黑体" panose="02010609060101010101" pitchFamily="49" charset="-122"/>
              </a:rPr>
              <a:t>    </a:t>
            </a:r>
            <a:r>
              <a:rPr lang="en-US" altLang="zh-CN" sz="2667" b="1" kern="0" smtClean="0">
                <a:latin typeface="黑体" panose="02010609060101010101" pitchFamily="49" charset="-122"/>
                <a:ea typeface="黑体" panose="02010609060101010101" pitchFamily="49" charset="-122"/>
              </a:rPr>
              <a:t>——《</a:t>
            </a:r>
            <a:r>
              <a:rPr lang="zh-CN" altLang="en-US" sz="2667" b="1" kern="0" dirty="0">
                <a:latin typeface="黑体" panose="02010609060101010101" pitchFamily="49" charset="-122"/>
                <a:ea typeface="黑体" panose="02010609060101010101" pitchFamily="49" charset="-122"/>
              </a:rPr>
              <a:t>上谕</a:t>
            </a:r>
            <a:r>
              <a:rPr lang="en-US" altLang="zh-CN" sz="2667" b="1" kern="0" dirty="0">
                <a:latin typeface="黑体" panose="02010609060101010101" pitchFamily="49" charset="-122"/>
                <a:ea typeface="黑体" panose="02010609060101010101" pitchFamily="49" charset="-122"/>
              </a:rPr>
              <a:t>》       1899</a:t>
            </a:r>
            <a:r>
              <a:rPr lang="zh-CN" altLang="en-US" sz="2667" b="1" kern="0" dirty="0">
                <a:latin typeface="黑体" panose="02010609060101010101" pitchFamily="49" charset="-122"/>
                <a:ea typeface="黑体" panose="02010609060101010101" pitchFamily="49" charset="-122"/>
              </a:rPr>
              <a:t>年</a:t>
            </a:r>
            <a:r>
              <a:rPr lang="en-US" altLang="zh-CN" sz="2667" b="1" kern="0" dirty="0">
                <a:latin typeface="黑体" panose="02010609060101010101" pitchFamily="49" charset="-122"/>
                <a:ea typeface="黑体" panose="02010609060101010101" pitchFamily="49" charset="-122"/>
              </a:rPr>
              <a:t>11</a:t>
            </a:r>
            <a:r>
              <a:rPr lang="zh-CN" altLang="en-US" sz="2667" b="1" kern="0" dirty="0">
                <a:latin typeface="黑体" panose="02010609060101010101" pitchFamily="49" charset="-122"/>
                <a:ea typeface="黑体" panose="02010609060101010101" pitchFamily="49" charset="-122"/>
              </a:rPr>
              <a:t>月</a:t>
            </a:r>
            <a:r>
              <a:rPr lang="en-US" altLang="zh-CN" sz="2667" b="1" kern="0" dirty="0">
                <a:latin typeface="黑体" panose="02010609060101010101" pitchFamily="49" charset="-122"/>
                <a:ea typeface="黑体" panose="02010609060101010101" pitchFamily="49" charset="-122"/>
              </a:rPr>
              <a:t>28</a:t>
            </a:r>
            <a:r>
              <a:rPr lang="zh-CN" altLang="en-US" sz="2667" b="1" kern="0" dirty="0">
                <a:latin typeface="黑体" panose="02010609060101010101" pitchFamily="49" charset="-122"/>
                <a:ea typeface="黑体" panose="02010609060101010101" pitchFamily="49" charset="-122"/>
              </a:rPr>
              <a:t>日</a:t>
            </a:r>
          </a:p>
        </p:txBody>
      </p:sp>
      <p:sp>
        <p:nvSpPr>
          <p:cNvPr id="7" name="Text Box 2"/>
          <p:cNvSpPr txBox="1">
            <a:spLocks noChangeArrowheads="1"/>
          </p:cNvSpPr>
          <p:nvPr/>
        </p:nvSpPr>
        <p:spPr bwMode="auto">
          <a:xfrm>
            <a:off x="3586383" y="1161523"/>
            <a:ext cx="4416491" cy="4843103"/>
          </a:xfrm>
          <a:prstGeom prst="rect">
            <a:avLst/>
          </a:prstGeom>
          <a:solidFill>
            <a:schemeClr val="bg1"/>
          </a:solidFill>
          <a:ln w="28575">
            <a:solidFill>
              <a:srgbClr val="FFC000"/>
            </a:solidFill>
            <a:miter lim="800000"/>
          </a:ln>
        </p:spPr>
        <p:txBody>
          <a:bodyPr wrap="square" lIns="121901" tIns="60951" rIns="121901" bIns="60951">
            <a:spAutoFit/>
          </a:bodyPr>
          <a:lstStyle/>
          <a:p>
            <a:pPr defTabSz="1219170"/>
            <a:r>
              <a:rPr lang="zh-CN" altLang="en-US" sz="2667" b="1" kern="0" dirty="0">
                <a:latin typeface="黑体" panose="02010609060101010101" pitchFamily="49" charset="-122"/>
                <a:ea typeface="黑体" panose="02010609060101010101" pitchFamily="49" charset="-122"/>
              </a:rPr>
              <a:t>“近日</a:t>
            </a:r>
            <a:r>
              <a:rPr lang="zh-CN" altLang="en-US" sz="2667" b="1" kern="0" dirty="0">
                <a:solidFill>
                  <a:srgbClr val="FF0000"/>
                </a:solidFill>
                <a:latin typeface="黑体" panose="02010609060101010101" pitchFamily="49" charset="-122"/>
                <a:ea typeface="黑体" panose="02010609060101010101" pitchFamily="49" charset="-122"/>
              </a:rPr>
              <a:t>京城内外</a:t>
            </a:r>
            <a:r>
              <a:rPr lang="zh-CN" altLang="en-US" sz="2667" b="1" kern="0" dirty="0">
                <a:latin typeface="黑体" panose="02010609060101010101" pitchFamily="49" charset="-122"/>
                <a:ea typeface="黑体" panose="02010609060101010101" pitchFamily="49" charset="-122"/>
              </a:rPr>
              <a:t>，拳匪仇教，与洋人为敌，教堂教民，连日焚杀，蔓延太甚，</a:t>
            </a:r>
            <a:r>
              <a:rPr lang="zh-CN" altLang="en-US" sz="2667" b="1" kern="0" dirty="0">
                <a:solidFill>
                  <a:srgbClr val="FF0000"/>
                </a:solidFill>
                <a:latin typeface="黑体" panose="02010609060101010101" pitchFamily="49" charset="-122"/>
                <a:ea typeface="黑体" panose="02010609060101010101" pitchFamily="49" charset="-122"/>
              </a:rPr>
              <a:t>剿抚两难</a:t>
            </a:r>
            <a:r>
              <a:rPr lang="zh-CN" altLang="en-US" sz="2667" b="1" kern="0" dirty="0">
                <a:latin typeface="黑体" panose="02010609060101010101" pitchFamily="49" charset="-122"/>
                <a:ea typeface="黑体" panose="02010609060101010101" pitchFamily="49" charset="-122"/>
              </a:rPr>
              <a:t>。</a:t>
            </a:r>
            <a:r>
              <a:rPr lang="zh-CN" altLang="en-US" sz="2667" b="1" kern="0">
                <a:latin typeface="黑体" panose="02010609060101010101" pitchFamily="49" charset="-122"/>
                <a:ea typeface="黑体" panose="02010609060101010101" pitchFamily="49" charset="-122"/>
              </a:rPr>
              <a:t>”    </a:t>
            </a:r>
            <a:r>
              <a:rPr lang="en-US" altLang="zh-CN" sz="2667" b="1" kern="0" smtClean="0">
                <a:latin typeface="黑体" panose="02010609060101010101" pitchFamily="49" charset="-122"/>
                <a:ea typeface="黑体" panose="02010609060101010101" pitchFamily="49" charset="-122"/>
              </a:rPr>
              <a:t>——《</a:t>
            </a:r>
            <a:r>
              <a:rPr lang="zh-CN" altLang="en-US" sz="2667" b="1" kern="0" dirty="0">
                <a:latin typeface="黑体" panose="02010609060101010101" pitchFamily="49" charset="-122"/>
                <a:ea typeface="黑体" panose="02010609060101010101" pitchFamily="49" charset="-122"/>
              </a:rPr>
              <a:t>上谕</a:t>
            </a:r>
            <a:r>
              <a:rPr lang="en-US" altLang="zh-CN" sz="2667" b="1" kern="0" dirty="0">
                <a:latin typeface="黑体" panose="02010609060101010101" pitchFamily="49" charset="-122"/>
                <a:ea typeface="黑体" panose="02010609060101010101" pitchFamily="49" charset="-122"/>
              </a:rPr>
              <a:t>》 </a:t>
            </a:r>
            <a:endParaRPr lang="en-US" altLang="zh-CN" sz="2667" b="1" kern="0" dirty="0">
              <a:latin typeface="黑体" panose="02010609060101010101" pitchFamily="49" charset="-122"/>
              <a:ea typeface="黑体" panose="02010609060101010101" pitchFamily="49" charset="-122"/>
            </a:endParaRPr>
          </a:p>
          <a:p>
            <a:pPr defTabSz="1219170"/>
            <a:r>
              <a:rPr lang="en-US" altLang="zh-CN" sz="2667" b="1" kern="0" dirty="0">
                <a:latin typeface="黑体" panose="02010609060101010101" pitchFamily="49" charset="-122"/>
                <a:ea typeface="黑体" panose="02010609060101010101" pitchFamily="49" charset="-122"/>
              </a:rPr>
              <a:t>           1900</a:t>
            </a:r>
            <a:r>
              <a:rPr lang="zh-CN" altLang="en-US" sz="2667" b="1" kern="0" dirty="0">
                <a:latin typeface="黑体" panose="02010609060101010101" pitchFamily="49" charset="-122"/>
                <a:ea typeface="黑体" panose="02010609060101010101" pitchFamily="49" charset="-122"/>
              </a:rPr>
              <a:t>年</a:t>
            </a:r>
            <a:r>
              <a:rPr lang="en-US" altLang="zh-CN" sz="2667" b="1" kern="0" dirty="0">
                <a:latin typeface="黑体" panose="02010609060101010101" pitchFamily="49" charset="-122"/>
                <a:ea typeface="黑体" panose="02010609060101010101" pitchFamily="49" charset="-122"/>
              </a:rPr>
              <a:t>6</a:t>
            </a:r>
            <a:r>
              <a:rPr lang="zh-CN" altLang="en-US" sz="2667" b="1" kern="0" dirty="0">
                <a:latin typeface="黑体" panose="02010609060101010101" pitchFamily="49" charset="-122"/>
                <a:ea typeface="黑体" panose="02010609060101010101" pitchFamily="49" charset="-122"/>
              </a:rPr>
              <a:t>月</a:t>
            </a:r>
            <a:r>
              <a:rPr lang="en-US" altLang="zh-CN" sz="2667" b="1" kern="0" dirty="0">
                <a:latin typeface="黑体" panose="02010609060101010101" pitchFamily="49" charset="-122"/>
                <a:ea typeface="黑体" panose="02010609060101010101" pitchFamily="49" charset="-122"/>
              </a:rPr>
              <a:t>20</a:t>
            </a:r>
            <a:r>
              <a:rPr lang="zh-CN" altLang="en-US" sz="2667" b="1" kern="0" dirty="0">
                <a:latin typeface="黑体" panose="02010609060101010101" pitchFamily="49" charset="-122"/>
                <a:ea typeface="黑体" panose="02010609060101010101" pitchFamily="49" charset="-122"/>
              </a:rPr>
              <a:t>日 </a:t>
            </a:r>
            <a:endParaRPr lang="en-US" altLang="zh-CN" sz="2667" b="1" kern="0" dirty="0">
              <a:latin typeface="黑体" panose="02010609060101010101" pitchFamily="49" charset="-122"/>
              <a:ea typeface="黑体" panose="02010609060101010101" pitchFamily="49" charset="-122"/>
            </a:endParaRPr>
          </a:p>
          <a:p>
            <a:pPr defTabSz="1219170">
              <a:spcBef>
                <a:spcPct val="50000"/>
              </a:spcBef>
            </a:pPr>
            <a:r>
              <a:rPr lang="zh-CN" altLang="en-US" sz="2667" b="1" kern="0" dirty="0">
                <a:latin typeface="黑体" panose="02010609060101010101" pitchFamily="49" charset="-122"/>
                <a:ea typeface="黑体" panose="02010609060101010101" pitchFamily="49" charset="-122"/>
              </a:rPr>
              <a:t>“</a:t>
            </a:r>
            <a:r>
              <a:rPr lang="zh-CN" altLang="en-US" sz="2667" b="1" kern="0" dirty="0">
                <a:solidFill>
                  <a:srgbClr val="FF0000"/>
                </a:solidFill>
                <a:latin typeface="黑体" panose="02010609060101010101" pitchFamily="49" charset="-122"/>
                <a:ea typeface="黑体" panose="02010609060101010101" pitchFamily="49" charset="-122"/>
              </a:rPr>
              <a:t>剿之则即刻祸起肘腋</a:t>
            </a:r>
            <a:r>
              <a:rPr lang="zh-CN" altLang="en-US" sz="2667" b="1" kern="0" dirty="0">
                <a:latin typeface="黑体" panose="02010609060101010101" pitchFamily="49" charset="-122"/>
                <a:ea typeface="黑体" panose="02010609060101010101" pitchFamily="49" charset="-122"/>
              </a:rPr>
              <a:t>，生灵涂炭，乃各督抚奏称，信其邪术以保固，亦不谅朝廷万不得已之苦衷矣。</a:t>
            </a:r>
            <a:r>
              <a:rPr lang="zh-CN" altLang="en-US" sz="2667" b="1" kern="0" dirty="0">
                <a:latin typeface="黑体" panose="02010609060101010101" pitchFamily="49" charset="-122"/>
                <a:ea typeface="黑体" panose="02010609060101010101" pitchFamily="49" charset="-122"/>
              </a:rPr>
              <a:t>”</a:t>
            </a:r>
            <a:endParaRPr lang="en-US" altLang="zh-CN" sz="2667" b="1" kern="0" dirty="0">
              <a:latin typeface="黑体" panose="02010609060101010101" pitchFamily="49" charset="-122"/>
              <a:ea typeface="黑体" panose="02010609060101010101" pitchFamily="49" charset="-122"/>
            </a:endParaRPr>
          </a:p>
          <a:p>
            <a:pPr defTabSz="1219170"/>
            <a:r>
              <a:rPr lang="en-US" altLang="zh-CN" sz="2667" b="1" kern="0">
                <a:latin typeface="黑体" panose="02010609060101010101" pitchFamily="49" charset="-122"/>
                <a:ea typeface="黑体" panose="02010609060101010101" pitchFamily="49" charset="-122"/>
              </a:rPr>
              <a:t>           </a:t>
            </a:r>
            <a:r>
              <a:rPr lang="en-US" altLang="zh-CN" sz="2667" b="1" kern="0" smtClean="0">
                <a:latin typeface="黑体" panose="02010609060101010101" pitchFamily="49" charset="-122"/>
                <a:ea typeface="黑体" panose="02010609060101010101" pitchFamily="49" charset="-122"/>
              </a:rPr>
              <a:t>——《</a:t>
            </a:r>
            <a:r>
              <a:rPr lang="zh-CN" altLang="en-US" sz="2667" b="1" kern="0" dirty="0">
                <a:latin typeface="黑体" panose="02010609060101010101" pitchFamily="49" charset="-122"/>
                <a:ea typeface="黑体" panose="02010609060101010101" pitchFamily="49" charset="-122"/>
              </a:rPr>
              <a:t>上谕</a:t>
            </a:r>
            <a:r>
              <a:rPr lang="en-US" altLang="zh-CN" sz="2667" b="1" kern="0" dirty="0">
                <a:latin typeface="黑体" panose="02010609060101010101" pitchFamily="49" charset="-122"/>
                <a:ea typeface="黑体" panose="02010609060101010101" pitchFamily="49" charset="-122"/>
              </a:rPr>
              <a:t>》 </a:t>
            </a:r>
            <a:endParaRPr lang="en-US" altLang="zh-CN" sz="2667" b="1" kern="0" dirty="0">
              <a:latin typeface="黑体" panose="02010609060101010101" pitchFamily="49" charset="-122"/>
              <a:ea typeface="黑体" panose="02010609060101010101" pitchFamily="49" charset="-122"/>
            </a:endParaRPr>
          </a:p>
          <a:p>
            <a:pPr defTabSz="1219170"/>
            <a:r>
              <a:rPr lang="en-US" altLang="zh-CN" sz="2667" b="1" kern="0" dirty="0">
                <a:latin typeface="黑体" panose="02010609060101010101" pitchFamily="49" charset="-122"/>
                <a:ea typeface="黑体" panose="02010609060101010101" pitchFamily="49" charset="-122"/>
              </a:rPr>
              <a:t>           1900</a:t>
            </a:r>
            <a:r>
              <a:rPr lang="zh-CN" altLang="en-US" sz="2667" b="1" kern="0" dirty="0">
                <a:latin typeface="黑体" panose="02010609060101010101" pitchFamily="49" charset="-122"/>
                <a:ea typeface="黑体" panose="02010609060101010101" pitchFamily="49" charset="-122"/>
              </a:rPr>
              <a:t>年</a:t>
            </a:r>
            <a:r>
              <a:rPr lang="en-US" altLang="zh-CN" sz="2667" b="1" kern="0" dirty="0">
                <a:latin typeface="黑体" panose="02010609060101010101" pitchFamily="49" charset="-122"/>
                <a:ea typeface="黑体" panose="02010609060101010101" pitchFamily="49" charset="-122"/>
              </a:rPr>
              <a:t>6</a:t>
            </a:r>
            <a:r>
              <a:rPr lang="zh-CN" altLang="en-US" sz="2667" b="1" kern="0" dirty="0">
                <a:latin typeface="黑体" panose="02010609060101010101" pitchFamily="49" charset="-122"/>
                <a:ea typeface="黑体" panose="02010609060101010101" pitchFamily="49" charset="-122"/>
              </a:rPr>
              <a:t>月</a:t>
            </a:r>
            <a:r>
              <a:rPr lang="en-US" altLang="zh-CN" sz="2667" b="1" kern="0" dirty="0">
                <a:latin typeface="黑体" panose="02010609060101010101" pitchFamily="49" charset="-122"/>
                <a:ea typeface="黑体" panose="02010609060101010101" pitchFamily="49" charset="-122"/>
              </a:rPr>
              <a:t>26</a:t>
            </a:r>
            <a:r>
              <a:rPr lang="zh-CN" altLang="en-US" sz="2667" b="1" kern="0" dirty="0">
                <a:latin typeface="黑体" panose="02010609060101010101" pitchFamily="49" charset="-122"/>
                <a:ea typeface="黑体" panose="02010609060101010101" pitchFamily="49" charset="-122"/>
              </a:rPr>
              <a:t>日</a:t>
            </a:r>
            <a:endParaRPr lang="zh-CN" altLang="en-US" sz="2667" b="1" kern="0" dirty="0">
              <a:latin typeface="黑体" panose="02010609060101010101" pitchFamily="49" charset="-122"/>
              <a:ea typeface="黑体" panose="02010609060101010101" pitchFamily="49" charset="-122"/>
            </a:endParaRPr>
          </a:p>
        </p:txBody>
      </p:sp>
      <p:sp>
        <p:nvSpPr>
          <p:cNvPr id="8" name="Text Box 2"/>
          <p:cNvSpPr txBox="1">
            <a:spLocks noChangeArrowheads="1"/>
          </p:cNvSpPr>
          <p:nvPr/>
        </p:nvSpPr>
        <p:spPr bwMode="auto">
          <a:xfrm>
            <a:off x="8119264" y="2298392"/>
            <a:ext cx="3815288" cy="2749709"/>
          </a:xfrm>
          <a:prstGeom prst="rect">
            <a:avLst/>
          </a:prstGeom>
          <a:solidFill>
            <a:schemeClr val="bg1"/>
          </a:solidFill>
          <a:ln w="28575">
            <a:solidFill>
              <a:srgbClr val="FFC000"/>
            </a:solidFill>
            <a:miter lim="800000"/>
          </a:ln>
        </p:spPr>
        <p:txBody>
          <a:bodyPr wrap="square" lIns="121901" tIns="60951" rIns="121901" bIns="60951">
            <a:spAutoFit/>
          </a:bodyPr>
          <a:lstStyle/>
          <a:p>
            <a:pPr defTabSz="1219170"/>
            <a:r>
              <a:rPr lang="zh-CN" altLang="en-US" sz="3733" b="1" kern="0" dirty="0">
                <a:latin typeface="黑体" panose="02010609060101010101" pitchFamily="49" charset="-122"/>
                <a:ea typeface="黑体" panose="02010609060101010101" pitchFamily="49" charset="-122"/>
              </a:rPr>
              <a:t>“</a:t>
            </a:r>
            <a:r>
              <a:rPr lang="zh-CN" altLang="en-US" sz="2667" b="1" kern="0" dirty="0">
                <a:latin typeface="黑体" panose="02010609060101010101" pitchFamily="49" charset="-122"/>
                <a:ea typeface="黑体" panose="02010609060101010101" pitchFamily="49" charset="-122"/>
              </a:rPr>
              <a:t>义和团实为肇祸之由，今欲拔本塞源，非痛加划除不可。”“严行查办，务净根株。</a:t>
            </a:r>
            <a:r>
              <a:rPr lang="zh-CN" altLang="en-US" sz="2667" b="1" kern="0" dirty="0">
                <a:latin typeface="黑体" panose="02010609060101010101" pitchFamily="49" charset="-122"/>
                <a:ea typeface="黑体" panose="02010609060101010101" pitchFamily="49" charset="-122"/>
              </a:rPr>
              <a:t>”  </a:t>
            </a:r>
            <a:endParaRPr lang="en-US" altLang="zh-CN" sz="2667" b="1" kern="0" dirty="0">
              <a:latin typeface="黑体" panose="02010609060101010101" pitchFamily="49" charset="-122"/>
              <a:ea typeface="黑体" panose="02010609060101010101" pitchFamily="49" charset="-122"/>
            </a:endParaRPr>
          </a:p>
          <a:p>
            <a:pPr defTabSz="1219170"/>
            <a:r>
              <a:rPr lang="zh-CN" altLang="en-US" sz="2667" b="1" kern="0">
                <a:latin typeface="黑体" panose="02010609060101010101" pitchFamily="49" charset="-122"/>
                <a:ea typeface="黑体" panose="02010609060101010101" pitchFamily="49" charset="-122"/>
              </a:rPr>
              <a:t>      </a:t>
            </a:r>
            <a:r>
              <a:rPr lang="zh-CN" altLang="en-US" sz="2667" b="1" kern="0" smtClean="0">
                <a:latin typeface="黑体" panose="02010609060101010101" pitchFamily="49" charset="-122"/>
                <a:ea typeface="黑体" panose="02010609060101010101" pitchFamily="49" charset="-122"/>
              </a:rPr>
              <a:t> </a:t>
            </a:r>
            <a:r>
              <a:rPr lang="en-US" altLang="zh-CN" sz="2667" b="1" kern="0" dirty="0">
                <a:latin typeface="黑体" panose="02010609060101010101" pitchFamily="49" charset="-122"/>
                <a:ea typeface="黑体" panose="02010609060101010101" pitchFamily="49" charset="-122"/>
              </a:rPr>
              <a:t>——《</a:t>
            </a:r>
            <a:r>
              <a:rPr lang="zh-CN" altLang="en-US" sz="2667" b="1" kern="0" dirty="0">
                <a:latin typeface="黑体" panose="02010609060101010101" pitchFamily="49" charset="-122"/>
                <a:ea typeface="黑体" panose="02010609060101010101" pitchFamily="49" charset="-122"/>
              </a:rPr>
              <a:t>上谕</a:t>
            </a:r>
            <a:r>
              <a:rPr lang="en-US" altLang="zh-CN" sz="2667" b="1" kern="0" dirty="0">
                <a:latin typeface="黑体" panose="02010609060101010101" pitchFamily="49" charset="-122"/>
                <a:ea typeface="黑体" panose="02010609060101010101" pitchFamily="49" charset="-122"/>
              </a:rPr>
              <a:t>》 </a:t>
            </a:r>
            <a:endParaRPr lang="en-US" altLang="zh-CN" sz="2667" b="1" kern="0" dirty="0">
              <a:latin typeface="黑体" panose="02010609060101010101" pitchFamily="49" charset="-122"/>
              <a:ea typeface="黑体" panose="02010609060101010101" pitchFamily="49" charset="-122"/>
            </a:endParaRPr>
          </a:p>
          <a:p>
            <a:pPr defTabSz="1219170"/>
            <a:r>
              <a:rPr lang="en-US" altLang="zh-CN" sz="2667" b="1" kern="0" dirty="0">
                <a:latin typeface="黑体" panose="02010609060101010101" pitchFamily="49" charset="-122"/>
                <a:ea typeface="黑体" panose="02010609060101010101" pitchFamily="49" charset="-122"/>
              </a:rPr>
              <a:t>        1900</a:t>
            </a:r>
            <a:r>
              <a:rPr lang="zh-CN" altLang="en-US" sz="2667" b="1" kern="0" dirty="0">
                <a:latin typeface="黑体" panose="02010609060101010101" pitchFamily="49" charset="-122"/>
                <a:ea typeface="黑体" panose="02010609060101010101" pitchFamily="49" charset="-122"/>
              </a:rPr>
              <a:t>年</a:t>
            </a:r>
            <a:r>
              <a:rPr lang="en-US" altLang="zh-CN" sz="2667" b="1" kern="0" dirty="0">
                <a:latin typeface="黑体" panose="02010609060101010101" pitchFamily="49" charset="-122"/>
                <a:ea typeface="黑体" panose="02010609060101010101" pitchFamily="49" charset="-122"/>
              </a:rPr>
              <a:t>9</a:t>
            </a:r>
            <a:r>
              <a:rPr lang="zh-CN" altLang="en-US" sz="2667" b="1" kern="0" dirty="0">
                <a:latin typeface="黑体" panose="02010609060101010101" pitchFamily="49" charset="-122"/>
                <a:ea typeface="黑体" panose="02010609060101010101" pitchFamily="49" charset="-122"/>
              </a:rPr>
              <a:t>月</a:t>
            </a:r>
            <a:r>
              <a:rPr lang="en-US" altLang="zh-CN" sz="2667" b="1" kern="0" dirty="0">
                <a:latin typeface="黑体" panose="02010609060101010101" pitchFamily="49" charset="-122"/>
                <a:ea typeface="黑体" panose="02010609060101010101" pitchFamily="49" charset="-122"/>
              </a:rPr>
              <a:t>7</a:t>
            </a:r>
            <a:r>
              <a:rPr lang="zh-CN" altLang="en-US" sz="2667" b="1" kern="0" dirty="0">
                <a:latin typeface="黑体" panose="02010609060101010101" pitchFamily="49" charset="-122"/>
                <a:ea typeface="黑体" panose="02010609060101010101" pitchFamily="49" charset="-122"/>
              </a:rPr>
              <a:t>日</a:t>
            </a:r>
            <a:endParaRPr lang="zh-CN" altLang="en-US" sz="2667" b="1" kern="0" dirty="0">
              <a:latin typeface="黑体" panose="02010609060101010101" pitchFamily="49" charset="-122"/>
              <a:ea typeface="黑体" panose="02010609060101010101" pitchFamily="49" charset="-122"/>
            </a:endParaRPr>
          </a:p>
        </p:txBody>
      </p:sp>
      <p:sp>
        <p:nvSpPr>
          <p:cNvPr id="9" name="椭圆 8"/>
          <p:cNvSpPr/>
          <p:nvPr/>
        </p:nvSpPr>
        <p:spPr bwMode="auto">
          <a:xfrm>
            <a:off x="1633943" y="1164146"/>
            <a:ext cx="1123223" cy="768087"/>
          </a:xfrm>
          <a:prstGeom prst="ellipse">
            <a:avLst/>
          </a:prstGeom>
          <a:solidFill>
            <a:schemeClr val="tx1">
              <a:lumMod val="85000"/>
              <a:lumOff val="15000"/>
            </a:schemeClr>
          </a:solidFill>
          <a:ln w="9525"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defTabSz="1624713" eaLnBrk="1" hangingPunct="1">
              <a:defRPr/>
            </a:pPr>
            <a:r>
              <a:rPr lang="zh-CN" altLang="en-US" sz="3200" b="1" dirty="0">
                <a:solidFill>
                  <a:schemeClr val="bg1"/>
                </a:solidFill>
                <a:latin typeface="微软雅黑" panose="020B0503020204020204" pitchFamily="34" charset="-122"/>
                <a:ea typeface="微软雅黑" panose="020B0503020204020204" pitchFamily="34" charset="-122"/>
              </a:rPr>
              <a:t>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0" name="椭圆 9"/>
          <p:cNvSpPr/>
          <p:nvPr/>
        </p:nvSpPr>
        <p:spPr bwMode="auto">
          <a:xfrm>
            <a:off x="9408368" y="1145405"/>
            <a:ext cx="1237080" cy="842398"/>
          </a:xfrm>
          <a:prstGeom prst="ellipse">
            <a:avLst/>
          </a:prstGeom>
          <a:solidFill>
            <a:srgbClr val="C00000"/>
          </a:solidFill>
          <a:ln w="9525"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defTabSz="1624713" eaLnBrk="1" hangingPunct="1">
              <a:defRPr/>
            </a:pPr>
            <a:r>
              <a:rPr lang="zh-CN" altLang="en-US" sz="3733" b="1" dirty="0">
                <a:solidFill>
                  <a:schemeClr val="bg1"/>
                </a:solidFill>
                <a:latin typeface="微软雅黑" panose="020B0503020204020204" pitchFamily="34" charset="-122"/>
                <a:ea typeface="微软雅黑" panose="020B0503020204020204" pitchFamily="34" charset="-122"/>
              </a:rPr>
              <a:t>剿</a:t>
            </a:r>
            <a:endParaRPr lang="zh-CN" altLang="en-US" sz="3733" b="1" dirty="0">
              <a:solidFill>
                <a:schemeClr val="bg1"/>
              </a:solidFill>
              <a:latin typeface="微软雅黑" panose="020B0503020204020204" pitchFamily="34" charset="-122"/>
              <a:ea typeface="微软雅黑" panose="020B0503020204020204" pitchFamily="34" charset="-122"/>
            </a:endParaRPr>
          </a:p>
        </p:txBody>
      </p:sp>
      <p:sp>
        <p:nvSpPr>
          <p:cNvPr id="11" name="椭圆 10"/>
          <p:cNvSpPr/>
          <p:nvPr/>
        </p:nvSpPr>
        <p:spPr bwMode="auto">
          <a:xfrm>
            <a:off x="5519936" y="5877272"/>
            <a:ext cx="1234783" cy="768087"/>
          </a:xfrm>
          <a:prstGeom prst="ellipse">
            <a:avLst/>
          </a:prstGeom>
          <a:solidFill>
            <a:srgbClr val="FFC000"/>
          </a:solidFill>
          <a:ln w="9525" cap="flat" cmpd="sng" algn="ctr">
            <a:solidFill>
              <a:srgbClr val="FFC000"/>
            </a:solidFill>
            <a:prstDash val="solid"/>
            <a:round/>
            <a:headEnd type="none" w="med" len="med"/>
            <a:tailEnd type="none" w="med" len="med"/>
          </a:ln>
          <a:effectLst/>
        </p:spPr>
        <p:txBody>
          <a:bodyPr vert="horz" wrap="square" lIns="162560" tIns="81280" rIns="162560" bIns="81280" numCol="1" rtlCol="0" anchor="t" anchorCtr="0" compatLnSpc="1"/>
          <a:lstStyle/>
          <a:p>
            <a:pPr algn="ctr" defTabSz="1624713" eaLnBrk="1" hangingPunct="1">
              <a:defRPr/>
            </a:pPr>
            <a:r>
              <a:rPr lang="zh-CN" altLang="en-US" sz="3200" b="1" dirty="0">
                <a:solidFill>
                  <a:schemeClr val="bg1"/>
                </a:solidFill>
                <a:latin typeface="微软雅黑" panose="020B0503020204020204" pitchFamily="34" charset="-122"/>
                <a:ea typeface="微软雅黑" panose="020B0503020204020204" pitchFamily="34" charset="-122"/>
              </a:rPr>
              <a:t>抚</a:t>
            </a:r>
          </a:p>
        </p:txBody>
      </p:sp>
    </p:spTree>
    <p:extLst>
      <p:ext uri="{BB962C8B-B14F-4D97-AF65-F5344CB8AC3E}">
        <p14:creationId xmlns:p14="http://schemas.microsoft.com/office/powerpoint/2010/main" val="4494360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文本框 7"/>
          <p:cNvSpPr txBox="1">
            <a:spLocks noChangeArrowheads="1"/>
          </p:cNvSpPr>
          <p:nvPr/>
        </p:nvSpPr>
        <p:spPr bwMode="auto">
          <a:xfrm>
            <a:off x="427633" y="1227752"/>
            <a:ext cx="2578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1</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侵华原</a:t>
            </a:r>
            <a:r>
              <a:rPr lang="zh-CN" altLang="en-US" sz="2800" b="1">
                <a:solidFill>
                  <a:srgbClr val="FF0000"/>
                </a:solidFill>
                <a:latin typeface="黑体" panose="02010609060101010101" pitchFamily="49" charset="-122"/>
                <a:ea typeface="黑体" panose="02010609060101010101" pitchFamily="49" charset="-122"/>
              </a:rPr>
              <a:t>因：</a:t>
            </a:r>
          </a:p>
        </p:txBody>
      </p:sp>
      <p:sp>
        <p:nvSpPr>
          <p:cNvPr id="40963" name="文本框 3"/>
          <p:cNvSpPr txBox="1">
            <a:spLocks noChangeArrowheads="1"/>
          </p:cNvSpPr>
          <p:nvPr/>
        </p:nvSpPr>
        <p:spPr bwMode="auto">
          <a:xfrm>
            <a:off x="1655763" y="492780"/>
            <a:ext cx="41044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smtClean="0">
                <a:solidFill>
                  <a:srgbClr val="FF0000"/>
                </a:solidFill>
                <a:latin typeface="黑体" panose="02010609060101010101" pitchFamily="49" charset="-122"/>
                <a:ea typeface="黑体" panose="02010609060101010101" pitchFamily="49" charset="-122"/>
              </a:rPr>
              <a:t>三、八</a:t>
            </a:r>
            <a:r>
              <a:rPr lang="zh-CN" altLang="en-US" b="1">
                <a:solidFill>
                  <a:srgbClr val="FF0000"/>
                </a:solidFill>
                <a:latin typeface="黑体" panose="02010609060101010101" pitchFamily="49" charset="-122"/>
                <a:ea typeface="黑体" panose="02010609060101010101" pitchFamily="49" charset="-122"/>
              </a:rPr>
              <a:t>国联军侵华</a:t>
            </a:r>
          </a:p>
        </p:txBody>
      </p:sp>
      <p:sp>
        <p:nvSpPr>
          <p:cNvPr id="40965" name="文本框 6"/>
          <p:cNvSpPr txBox="1">
            <a:spLocks noChangeArrowheads="1"/>
          </p:cNvSpPr>
          <p:nvPr/>
        </p:nvSpPr>
        <p:spPr bwMode="auto">
          <a:xfrm>
            <a:off x="730258" y="2002027"/>
            <a:ext cx="6532463"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(1)根本原因：为进一步侵略瓜分中国，维护在华利益；</a:t>
            </a:r>
          </a:p>
          <a:p>
            <a:pPr algn="just"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(2)直接原因：镇压义和团运动。</a:t>
            </a:r>
          </a:p>
        </p:txBody>
      </p:sp>
      <p:pic>
        <p:nvPicPr>
          <p:cNvPr id="40966"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6618" y="908720"/>
            <a:ext cx="3723856" cy="421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文本框 4"/>
          <p:cNvSpPr txBox="1">
            <a:spLocks noChangeArrowheads="1"/>
          </p:cNvSpPr>
          <p:nvPr/>
        </p:nvSpPr>
        <p:spPr bwMode="auto">
          <a:xfrm>
            <a:off x="8001837" y="5312630"/>
            <a:ext cx="32866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000" b="1" smtClean="0">
                <a:solidFill>
                  <a:srgbClr val="002060"/>
                </a:solidFill>
                <a:latin typeface="楷体"/>
                <a:ea typeface="楷体"/>
                <a:cs typeface="楷体"/>
              </a:rPr>
              <a:t>八</a:t>
            </a:r>
            <a:r>
              <a:rPr lang="zh-CN" altLang="zh-CN" sz="2000" b="1">
                <a:solidFill>
                  <a:srgbClr val="002060"/>
                </a:solidFill>
                <a:latin typeface="楷体"/>
                <a:ea typeface="楷体"/>
                <a:cs typeface="楷体"/>
              </a:rPr>
              <a:t>国联军侵华战争形势图</a:t>
            </a:r>
          </a:p>
        </p:txBody>
      </p:sp>
      <p:sp>
        <p:nvSpPr>
          <p:cNvPr id="40968" name="文本框 7"/>
          <p:cNvSpPr txBox="1">
            <a:spLocks noChangeArrowheads="1"/>
          </p:cNvSpPr>
          <p:nvPr/>
        </p:nvSpPr>
        <p:spPr bwMode="auto">
          <a:xfrm>
            <a:off x="446361" y="3560157"/>
            <a:ext cx="25781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2</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战争经</a:t>
            </a:r>
            <a:r>
              <a:rPr lang="zh-CN" altLang="en-US" sz="2800" b="1">
                <a:solidFill>
                  <a:srgbClr val="FF0000"/>
                </a:solidFill>
                <a:latin typeface="黑体" panose="02010609060101010101" pitchFamily="49" charset="-122"/>
                <a:ea typeface="黑体" panose="02010609060101010101" pitchFamily="49" charset="-122"/>
              </a:rPr>
              <a:t>过：</a:t>
            </a:r>
          </a:p>
        </p:txBody>
      </p:sp>
      <p:sp>
        <p:nvSpPr>
          <p:cNvPr id="40969" name="文本框 6"/>
          <p:cNvSpPr txBox="1">
            <a:spLocks noChangeArrowheads="1"/>
          </p:cNvSpPr>
          <p:nvPr/>
        </p:nvSpPr>
        <p:spPr bwMode="auto">
          <a:xfrm>
            <a:off x="911424" y="4417192"/>
            <a:ext cx="5366722" cy="1095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(1)1900.06.10  </a:t>
            </a:r>
            <a:r>
              <a:rPr lang="zh-CN" altLang="zh-CN" sz="2800" b="1" smtClean="0">
                <a:latin typeface="黑体" panose="02010609060101010101" pitchFamily="49" charset="-122"/>
                <a:ea typeface="黑体" panose="02010609060101010101" pitchFamily="49" charset="-122"/>
              </a:rPr>
              <a:t>廊坊</a:t>
            </a:r>
            <a:r>
              <a:rPr lang="zh-CN" altLang="en-US" sz="2800" b="1" smtClean="0">
                <a:latin typeface="黑体" panose="02010609060101010101" pitchFamily="49" charset="-122"/>
                <a:ea typeface="黑体" panose="02010609060101010101" pitchFamily="49" charset="-122"/>
              </a:rPr>
              <a:t>阻击战</a:t>
            </a:r>
            <a:endParaRPr lang="zh-CN" altLang="zh-CN" sz="2800" b="1">
              <a:latin typeface="黑体" panose="02010609060101010101" pitchFamily="49" charset="-122"/>
              <a:ea typeface="黑体" panose="02010609060101010101" pitchFamily="49" charset="-122"/>
            </a:endParaRPr>
          </a:p>
          <a:p>
            <a:pPr algn="just" eaLnBrk="1" hangingPunct="1">
              <a:lnSpc>
                <a:spcPct val="125000"/>
              </a:lnSpc>
              <a:spcBef>
                <a:spcPct val="0"/>
              </a:spcBef>
              <a:buFontTx/>
              <a:buNone/>
            </a:pPr>
            <a:r>
              <a:rPr lang="zh-CN" altLang="zh-CN" sz="2800" b="1">
                <a:latin typeface="黑体" panose="02010609060101010101" pitchFamily="49" charset="-122"/>
                <a:ea typeface="黑体" panose="02010609060101010101" pitchFamily="49" charset="-122"/>
              </a:rPr>
              <a:t>(2)1900.06</a:t>
            </a:r>
            <a:r>
              <a:rPr lang="zh-CN" altLang="zh-CN" sz="2800" b="1" smtClean="0">
                <a:latin typeface="黑体" panose="02010609060101010101" pitchFamily="49" charset="-122"/>
                <a:ea typeface="黑体" panose="02010609060101010101" pitchFamily="49" charset="-122"/>
              </a:rPr>
              <a:t>中</a:t>
            </a:r>
            <a:r>
              <a:rPr lang="en-US" altLang="zh-CN" sz="2800" b="1" smtClean="0">
                <a:latin typeface="黑体" panose="02010609060101010101" pitchFamily="49" charset="-122"/>
                <a:ea typeface="黑体" panose="02010609060101010101" pitchFamily="49" charset="-122"/>
              </a:rPr>
              <a:t>   </a:t>
            </a:r>
            <a:r>
              <a:rPr lang="zh-CN" altLang="zh-CN" sz="2800" b="1" smtClean="0">
                <a:latin typeface="黑体" panose="02010609060101010101" pitchFamily="49" charset="-122"/>
                <a:ea typeface="黑体" panose="02010609060101010101" pitchFamily="49" charset="-122"/>
              </a:rPr>
              <a:t>天</a:t>
            </a:r>
            <a:r>
              <a:rPr lang="zh-CN" altLang="zh-CN" sz="2800" b="1">
                <a:latin typeface="黑体" panose="02010609060101010101" pitchFamily="49" charset="-122"/>
                <a:ea typeface="黑体" panose="02010609060101010101" pitchFamily="49" charset="-122"/>
              </a:rPr>
              <a:t>津保卫战</a:t>
            </a: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文本框 7"/>
          <p:cNvSpPr txBox="1">
            <a:spLocks noChangeArrowheads="1"/>
          </p:cNvSpPr>
          <p:nvPr/>
        </p:nvSpPr>
        <p:spPr bwMode="auto">
          <a:xfrm>
            <a:off x="983432" y="912045"/>
            <a:ext cx="2578100"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2</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战争经</a:t>
            </a:r>
            <a:r>
              <a:rPr lang="zh-CN" altLang="en-US" sz="2800" b="1">
                <a:solidFill>
                  <a:srgbClr val="FF0000"/>
                </a:solidFill>
                <a:latin typeface="黑体" panose="02010609060101010101" pitchFamily="49" charset="-122"/>
                <a:ea typeface="黑体" panose="02010609060101010101" pitchFamily="49" charset="-122"/>
              </a:rPr>
              <a:t>过：</a:t>
            </a:r>
          </a:p>
        </p:txBody>
      </p:sp>
      <p:sp>
        <p:nvSpPr>
          <p:cNvPr id="43011" name="文本框 3"/>
          <p:cNvSpPr txBox="1">
            <a:spLocks noChangeArrowheads="1"/>
          </p:cNvSpPr>
          <p:nvPr/>
        </p:nvSpPr>
        <p:spPr bwMode="auto">
          <a:xfrm>
            <a:off x="951573" y="443452"/>
            <a:ext cx="33985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三、八</a:t>
            </a:r>
            <a:r>
              <a:rPr lang="zh-CN" altLang="en-US" sz="2800" b="1">
                <a:solidFill>
                  <a:srgbClr val="FF0000"/>
                </a:solidFill>
                <a:latin typeface="黑体" panose="02010609060101010101" pitchFamily="49" charset="-122"/>
                <a:ea typeface="黑体" panose="02010609060101010101" pitchFamily="49" charset="-122"/>
              </a:rPr>
              <a:t>国联军侵华</a:t>
            </a:r>
          </a:p>
        </p:txBody>
      </p:sp>
      <p:sp>
        <p:nvSpPr>
          <p:cNvPr id="43013" name="文本框 4"/>
          <p:cNvSpPr txBox="1">
            <a:spLocks noChangeArrowheads="1"/>
          </p:cNvSpPr>
          <p:nvPr/>
        </p:nvSpPr>
        <p:spPr bwMode="auto">
          <a:xfrm>
            <a:off x="9650860" y="5738775"/>
            <a:ext cx="2039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1800" b="1" smtClean="0">
                <a:latin typeface="楷体"/>
                <a:ea typeface="楷体"/>
                <a:cs typeface="楷体"/>
              </a:rPr>
              <a:t>慈</a:t>
            </a:r>
            <a:r>
              <a:rPr lang="zh-CN" altLang="zh-CN" sz="1800" b="1">
                <a:latin typeface="楷体"/>
                <a:ea typeface="楷体"/>
                <a:cs typeface="楷体"/>
              </a:rPr>
              <a:t>禧出逃西安</a:t>
            </a:r>
          </a:p>
        </p:txBody>
      </p:sp>
      <p:pic>
        <p:nvPicPr>
          <p:cNvPr id="3" name="图片 2" descr="738df069234273737efb8677dfa7bd02[1]"/>
          <p:cNvPicPr>
            <a:picLocks noChangeAspect="1"/>
          </p:cNvPicPr>
          <p:nvPr/>
        </p:nvPicPr>
        <p:blipFill>
          <a:blip r:embed="rId3"/>
          <a:stretch>
            <a:fillRect/>
          </a:stretch>
        </p:blipFill>
        <p:spPr>
          <a:xfrm>
            <a:off x="8748862" y="1737607"/>
            <a:ext cx="3040522" cy="3900016"/>
          </a:xfrm>
          <a:prstGeom prst="rect">
            <a:avLst/>
          </a:prstGeom>
          <a:effectLst>
            <a:outerShdw blurRad="50800" dist="38100" dir="2700000" algn="tl" rotWithShape="0">
              <a:prstClr val="black">
                <a:alpha val="40000"/>
              </a:prstClr>
            </a:outerShdw>
          </a:effectLst>
        </p:spPr>
      </p:pic>
      <p:sp>
        <p:nvSpPr>
          <p:cNvPr id="43015" name="文本框 6"/>
          <p:cNvSpPr txBox="1">
            <a:spLocks noChangeArrowheads="1"/>
          </p:cNvSpPr>
          <p:nvPr/>
        </p:nvSpPr>
        <p:spPr bwMode="auto">
          <a:xfrm>
            <a:off x="983432" y="1606635"/>
            <a:ext cx="8843550"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en-US" altLang="zh-CN" sz="2800" b="1" smtClean="0">
                <a:latin typeface="黑体" panose="02010609060101010101" pitchFamily="49" charset="-122"/>
                <a:ea typeface="黑体" panose="02010609060101010101" pitchFamily="49" charset="-122"/>
              </a:rPr>
              <a:t>1900.08中旬北京失陷</a:t>
            </a:r>
            <a:r>
              <a:rPr lang="en-US" altLang="zh-CN" sz="2800" b="1">
                <a:latin typeface="黑体" panose="02010609060101010101" pitchFamily="49" charset="-122"/>
                <a:ea typeface="黑体" panose="02010609060101010101" pitchFamily="49" charset="-122"/>
              </a:rPr>
              <a:t>，慈禧携光绪出逃西安</a:t>
            </a:r>
          </a:p>
        </p:txBody>
      </p:sp>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332" y="3642972"/>
            <a:ext cx="4032448" cy="2791210"/>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414" y="2206584"/>
            <a:ext cx="3810000" cy="2171700"/>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6414" y="4211757"/>
            <a:ext cx="3824419" cy="2243458"/>
          </a:xfrm>
          <a:prstGeom prst="rect">
            <a:avLst/>
          </a:prstGeom>
        </p:spPr>
      </p:pic>
      <p:pic>
        <p:nvPicPr>
          <p:cNvPr id="8" name="图片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7997" y="2203070"/>
            <a:ext cx="3036555" cy="2178728"/>
          </a:xfrm>
          <a:prstGeom prst="rect">
            <a:avLst/>
          </a:prstGeom>
        </p:spPr>
      </p:pic>
      <p:sp>
        <p:nvSpPr>
          <p:cNvPr id="4" name="文本框 3"/>
          <p:cNvSpPr txBox="1"/>
          <p:nvPr/>
        </p:nvSpPr>
        <p:spPr>
          <a:xfrm>
            <a:off x="3282930" y="6107075"/>
            <a:ext cx="3384376" cy="523220"/>
          </a:xfrm>
          <a:prstGeom prst="rect">
            <a:avLst/>
          </a:prstGeom>
          <a:solidFill>
            <a:schemeClr val="bg1"/>
          </a:solidFill>
        </p:spPr>
        <p:txBody>
          <a:bodyPr wrap="square" rtlCol="0">
            <a:spAutoFit/>
          </a:bodyPr>
          <a:lstStyle/>
          <a:p>
            <a:r>
              <a:rPr lang="zh-CN" altLang="en-US" sz="2800" b="1" smtClean="0">
                <a:solidFill>
                  <a:srgbClr val="002060"/>
                </a:solidFill>
              </a:rPr>
              <a:t>八国联军侵占北京</a:t>
            </a:r>
            <a:endParaRPr lang="zh-CN" altLang="en-US" sz="2800" b="1">
              <a:solidFill>
                <a:srgbClr val="002060"/>
              </a:solidFill>
            </a:endParaRP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文本框 7"/>
          <p:cNvSpPr txBox="1">
            <a:spLocks noChangeArrowheads="1"/>
          </p:cNvSpPr>
          <p:nvPr/>
        </p:nvSpPr>
        <p:spPr bwMode="auto">
          <a:xfrm>
            <a:off x="1176674" y="788251"/>
            <a:ext cx="25781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3</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战争影</a:t>
            </a:r>
            <a:r>
              <a:rPr lang="zh-CN" altLang="en-US" sz="2800" b="1">
                <a:solidFill>
                  <a:srgbClr val="FF0000"/>
                </a:solidFill>
                <a:latin typeface="黑体" panose="02010609060101010101" pitchFamily="49" charset="-122"/>
                <a:ea typeface="黑体" panose="02010609060101010101" pitchFamily="49" charset="-122"/>
              </a:rPr>
              <a:t>响：</a:t>
            </a:r>
          </a:p>
        </p:txBody>
      </p:sp>
      <p:sp>
        <p:nvSpPr>
          <p:cNvPr id="45061" name="文本框 6"/>
          <p:cNvSpPr txBox="1">
            <a:spLocks noChangeArrowheads="1"/>
          </p:cNvSpPr>
          <p:nvPr/>
        </p:nvSpPr>
        <p:spPr bwMode="auto">
          <a:xfrm>
            <a:off x="839416" y="1437246"/>
            <a:ext cx="1046762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zh-CN" altLang="zh-CN" sz="2400">
                <a:latin typeface="黑体" panose="02010609060101010101" pitchFamily="49" charset="-122"/>
                <a:ea typeface="黑体" panose="02010609060101010101" pitchFamily="49" charset="-122"/>
              </a:rPr>
              <a:t>(1)八国联军占领北京后，继续派兵侵略其他地</a:t>
            </a:r>
            <a:r>
              <a:rPr lang="zh-CN" altLang="zh-CN" sz="2400" smtClean="0">
                <a:latin typeface="黑体" panose="02010609060101010101" pitchFamily="49" charset="-122"/>
                <a:ea typeface="黑体" panose="02010609060101010101" pitchFamily="49" charset="-122"/>
              </a:rPr>
              <a:t>方；</a:t>
            </a:r>
            <a:r>
              <a:rPr lang="zh-CN" altLang="zh-CN" sz="2400" smtClean="0">
                <a:solidFill>
                  <a:srgbClr val="FF0000"/>
                </a:solidFill>
                <a:latin typeface="黑体" panose="02010609060101010101" pitchFamily="49" charset="-122"/>
                <a:ea typeface="黑体" panose="02010609060101010101" pitchFamily="49" charset="-122"/>
              </a:rPr>
              <a:t>俄</a:t>
            </a:r>
            <a:r>
              <a:rPr lang="zh-CN" altLang="zh-CN" sz="2400">
                <a:solidFill>
                  <a:srgbClr val="FF0000"/>
                </a:solidFill>
                <a:latin typeface="黑体" panose="02010609060101010101" pitchFamily="49" charset="-122"/>
                <a:ea typeface="黑体" panose="02010609060101010101" pitchFamily="49" charset="-122"/>
              </a:rPr>
              <a:t>军趁机侵占中国东北</a:t>
            </a:r>
            <a:r>
              <a:rPr lang="zh-CN" altLang="zh-CN" sz="2400">
                <a:latin typeface="黑体" panose="02010609060101010101" pitchFamily="49" charset="-122"/>
                <a:ea typeface="黑体" panose="02010609060101010101" pitchFamily="49" charset="-122"/>
              </a:rPr>
              <a:t>。</a:t>
            </a:r>
          </a:p>
          <a:p>
            <a:pPr algn="just" eaLnBrk="1" hangingPunct="1">
              <a:lnSpc>
                <a:spcPct val="125000"/>
              </a:lnSpc>
              <a:spcBef>
                <a:spcPct val="0"/>
              </a:spcBef>
              <a:buFontTx/>
              <a:buNone/>
            </a:pPr>
            <a:r>
              <a:rPr lang="zh-CN" altLang="zh-CN" sz="2400">
                <a:latin typeface="黑体" panose="02010609060101010101" pitchFamily="49" charset="-122"/>
                <a:ea typeface="黑体" panose="02010609060101010101" pitchFamily="49" charset="-122"/>
              </a:rPr>
              <a:t>(2)南方各省督抚与英、美等国洽商</a:t>
            </a:r>
            <a:r>
              <a:rPr lang="en-US" altLang="zh-CN" sz="2400">
                <a:latin typeface="黑体" panose="02010609060101010101" pitchFamily="49" charset="-122"/>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东南互保</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协议，严重动摇了清政府统治的根基</a:t>
            </a:r>
            <a:r>
              <a:rPr lang="zh-CN" altLang="zh-CN" sz="2400">
                <a:latin typeface="黑体" panose="02010609060101010101" pitchFamily="49" charset="-122"/>
                <a:ea typeface="黑体" panose="02010609060101010101" pitchFamily="49" charset="-122"/>
              </a:rPr>
              <a:t>。</a:t>
            </a:r>
          </a:p>
        </p:txBody>
      </p:sp>
      <p:pic>
        <p:nvPicPr>
          <p:cNvPr id="45062" name="图片 1" descr="timg[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6442" y="2684816"/>
            <a:ext cx="4473034" cy="3098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3" name="文本框 4"/>
          <p:cNvSpPr txBox="1">
            <a:spLocks noChangeArrowheads="1"/>
          </p:cNvSpPr>
          <p:nvPr/>
        </p:nvSpPr>
        <p:spPr bwMode="auto">
          <a:xfrm>
            <a:off x="8040216" y="5877272"/>
            <a:ext cx="295232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1800" b="1">
                <a:latin typeface="楷体"/>
                <a:ea typeface="楷体"/>
                <a:cs typeface="楷体"/>
              </a:rPr>
              <a:t>支持东南互保地区示意图</a:t>
            </a:r>
          </a:p>
        </p:txBody>
      </p:sp>
      <p:sp>
        <p:nvSpPr>
          <p:cNvPr id="45064" name="文本框 6"/>
          <p:cNvSpPr txBox="1">
            <a:spLocks noChangeArrowheads="1"/>
          </p:cNvSpPr>
          <p:nvPr/>
        </p:nvSpPr>
        <p:spPr bwMode="auto">
          <a:xfrm>
            <a:off x="783689" y="2949648"/>
            <a:ext cx="5942170" cy="2785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zh-CN" altLang="zh-CN" sz="2000" b="1">
                <a:solidFill>
                  <a:srgbClr val="FF0000"/>
                </a:solidFill>
                <a:latin typeface="黑体" panose="02010609060101010101" pitchFamily="49" charset="-122"/>
                <a:ea typeface="黑体" panose="02010609060101010101" pitchFamily="49" charset="-122"/>
              </a:rPr>
              <a:t>【知识链接】</a:t>
            </a:r>
          </a:p>
          <a:p>
            <a:pPr algn="just" eaLnBrk="1" hangingPunct="1">
              <a:lnSpc>
                <a:spcPct val="125000"/>
              </a:lnSpc>
              <a:spcBef>
                <a:spcPct val="0"/>
              </a:spcBef>
              <a:buFontTx/>
              <a:buNone/>
            </a:pPr>
            <a:r>
              <a:rPr lang="en-US" altLang="zh-CN" sz="2000" b="1" smtClean="0">
                <a:latin typeface="楷体"/>
                <a:ea typeface="楷体"/>
                <a:cs typeface="楷体"/>
              </a:rPr>
              <a:t>1900</a:t>
            </a:r>
            <a:r>
              <a:rPr lang="zh-CN" altLang="en-US" sz="2000" b="1">
                <a:latin typeface="楷体"/>
                <a:ea typeface="楷体"/>
                <a:cs typeface="楷体"/>
              </a:rPr>
              <a:t>年</a:t>
            </a:r>
            <a:r>
              <a:rPr lang="en-US" altLang="zh-CN" sz="2000" b="1">
                <a:latin typeface="楷体"/>
                <a:ea typeface="楷体"/>
                <a:cs typeface="楷体"/>
              </a:rPr>
              <a:t>6</a:t>
            </a:r>
            <a:r>
              <a:rPr lang="zh-CN" altLang="en-US" sz="2000" b="1">
                <a:latin typeface="楷体"/>
                <a:ea typeface="楷体"/>
                <a:cs typeface="楷体"/>
              </a:rPr>
              <a:t>月，刘坤一、张之洞授意盛宣怀等与各国驻上海领事炮制了《东南互保章程》，规定上海租界由各国共同保护，长江及苏杭内地归各督抚保护，两不相扰。两广总督李鸿章、山东巡抚袁世凯等也参加。东南互保表现了</a:t>
            </a:r>
            <a:r>
              <a:rPr lang="zh-CN" altLang="en-US" sz="2000" b="1">
                <a:solidFill>
                  <a:srgbClr val="FF0000"/>
                </a:solidFill>
                <a:latin typeface="楷体"/>
                <a:ea typeface="楷体"/>
                <a:cs typeface="楷体"/>
              </a:rPr>
              <a:t>东南地区当权的洋务派与西方列强合作抵制义和团的意向。</a:t>
            </a:r>
          </a:p>
        </p:txBody>
      </p:sp>
      <p:sp>
        <p:nvSpPr>
          <p:cNvPr id="9" name="文本框 3"/>
          <p:cNvSpPr txBox="1">
            <a:spLocks noChangeArrowheads="1"/>
          </p:cNvSpPr>
          <p:nvPr/>
        </p:nvSpPr>
        <p:spPr bwMode="auto">
          <a:xfrm>
            <a:off x="551384" y="416253"/>
            <a:ext cx="33985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三、八</a:t>
            </a:r>
            <a:r>
              <a:rPr lang="zh-CN" altLang="en-US" sz="2800" b="1">
                <a:solidFill>
                  <a:srgbClr val="FF0000"/>
                </a:solidFill>
                <a:latin typeface="黑体" panose="02010609060101010101" pitchFamily="49" charset="-122"/>
                <a:ea typeface="黑体" panose="02010609060101010101" pitchFamily="49" charset="-122"/>
              </a:rPr>
              <a:t>国联军侵华</a:t>
            </a:r>
          </a:p>
        </p:txBody>
      </p:sp>
      <p:sp>
        <p:nvSpPr>
          <p:cNvPr id="8" name="圆角矩形 7"/>
          <p:cNvSpPr/>
          <p:nvPr/>
        </p:nvSpPr>
        <p:spPr>
          <a:xfrm>
            <a:off x="399997" y="4889458"/>
            <a:ext cx="7525864" cy="1171964"/>
          </a:xfrm>
          <a:prstGeom prst="roundRect">
            <a:avLst>
              <a:gd name="adj" fmla="val 50000"/>
            </a:avLst>
          </a:prstGeom>
          <a:solidFill>
            <a:srgbClr val="FFFF00">
              <a:alpha val="81000"/>
            </a:srgbClr>
          </a:solidFill>
          <a:ln w="19050" cap="flat" cmpd="sng" algn="ctr">
            <a:solidFill>
              <a:schemeClr val="accent1"/>
            </a:solid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lvl="0" defTabSz="685800"/>
            <a:r>
              <a:rPr lang="zh-CN" altLang="en-US" sz="2400" b="1" kern="0" dirty="0">
                <a:solidFill>
                  <a:srgbClr val="FF0000"/>
                </a:solidFill>
                <a:latin typeface="等线" panose="02010600030101010101" charset="-122"/>
                <a:ea typeface="等线" panose="02010600030101010101" charset="-122"/>
              </a:rPr>
              <a:t>它标志着在封建帝国内具有近代政治意识的官员第一次在国家政治事务中显示出鲜明的独立性和抗</a:t>
            </a:r>
            <a:r>
              <a:rPr lang="zh-CN" altLang="en-US" sz="2400" b="1" kern="0">
                <a:solidFill>
                  <a:srgbClr val="FF0000"/>
                </a:solidFill>
                <a:latin typeface="等线" panose="02010600030101010101" charset="-122"/>
                <a:ea typeface="等线" panose="02010600030101010101" charset="-122"/>
              </a:rPr>
              <a:t>争</a:t>
            </a:r>
            <a:r>
              <a:rPr lang="zh-CN" altLang="en-US" sz="2400" b="1" kern="0" smtClean="0">
                <a:solidFill>
                  <a:srgbClr val="FF0000"/>
                </a:solidFill>
                <a:latin typeface="等线" panose="02010600030101010101" charset="-122"/>
                <a:ea typeface="等线" panose="02010600030101010101" charset="-122"/>
              </a:rPr>
              <a:t>性</a:t>
            </a:r>
            <a:endParaRPr lang="zh-CN" altLang="en-US" sz="2400" b="1" kern="0" dirty="0">
              <a:solidFill>
                <a:srgbClr val="FF0000"/>
              </a:solidFill>
              <a:latin typeface="等线" panose="02010600030101010101" charset="-122"/>
              <a:ea typeface="等线" panose="02010600030101010101"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文本框 7"/>
          <p:cNvSpPr txBox="1">
            <a:spLocks noChangeArrowheads="1"/>
          </p:cNvSpPr>
          <p:nvPr/>
        </p:nvSpPr>
        <p:spPr bwMode="auto">
          <a:xfrm>
            <a:off x="1379476" y="1133643"/>
            <a:ext cx="968507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25000"/>
              </a:lnSpc>
              <a:spcBef>
                <a:spcPct val="0"/>
              </a:spcBef>
              <a:buFontTx/>
              <a:buNone/>
            </a:pPr>
            <a:r>
              <a:rPr lang="zh-CN" altLang="en-US" sz="2800" b="1" smtClean="0">
                <a:solidFill>
                  <a:srgbClr val="FF0000"/>
                </a:solidFill>
                <a:latin typeface="黑体" panose="02010609060101010101" pitchFamily="49" charset="-122"/>
                <a:ea typeface="黑体" panose="02010609060101010101" pitchFamily="49" charset="-122"/>
              </a:rPr>
              <a:t>签</a:t>
            </a:r>
            <a:r>
              <a:rPr lang="zh-CN" altLang="en-US" sz="2800" b="1">
                <a:solidFill>
                  <a:srgbClr val="FF0000"/>
                </a:solidFill>
                <a:latin typeface="黑体" panose="02010609060101010101" pitchFamily="49" charset="-122"/>
                <a:ea typeface="黑体" panose="02010609060101010101" pitchFamily="49" charset="-122"/>
              </a:rPr>
              <a:t>订《辛丑条约</a:t>
            </a:r>
            <a:r>
              <a:rPr lang="zh-CN" altLang="en-US" sz="2800" b="1" smtClean="0">
                <a:solidFill>
                  <a:srgbClr val="FF0000"/>
                </a:solidFill>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1</a:t>
            </a:r>
            <a:r>
              <a:rPr lang="zh-CN" altLang="en-US" sz="2800">
                <a:latin typeface="黑体" panose="02010609060101010101" pitchFamily="49" charset="-122"/>
                <a:ea typeface="黑体" panose="02010609060101010101" pitchFamily="49" charset="-122"/>
              </a:rPr>
              <a:t>901年9月7日，清政府被迫与联军8国及</a:t>
            </a:r>
            <a:r>
              <a:rPr lang="zh-CN" altLang="en-US" sz="2800" smtClean="0">
                <a:latin typeface="黑体" panose="02010609060101010101" pitchFamily="49" charset="-122"/>
                <a:ea typeface="黑体" panose="02010609060101010101" pitchFamily="49" charset="-122"/>
              </a:rPr>
              <a:t>西荷兰比共</a:t>
            </a:r>
            <a:r>
              <a:rPr lang="zh-CN" altLang="en-US" sz="2800">
                <a:latin typeface="黑体" panose="02010609060101010101" pitchFamily="49" charset="-122"/>
                <a:ea typeface="黑体" panose="02010609060101010101" pitchFamily="49" charset="-122"/>
              </a:rPr>
              <a:t>11国签订丧权辱国的《辛丑条约》。 </a:t>
            </a:r>
            <a:endParaRPr lang="zh-CN" altLang="en-US" sz="2800" b="1">
              <a:latin typeface="黑体" panose="02010609060101010101" pitchFamily="49" charset="-122"/>
              <a:ea typeface="黑体" panose="02010609060101010101" pitchFamily="49" charset="-122"/>
            </a:endParaRPr>
          </a:p>
        </p:txBody>
      </p:sp>
      <p:sp>
        <p:nvSpPr>
          <p:cNvPr id="46083" name="文本框 3"/>
          <p:cNvSpPr txBox="1">
            <a:spLocks noChangeArrowheads="1"/>
          </p:cNvSpPr>
          <p:nvPr/>
        </p:nvSpPr>
        <p:spPr bwMode="auto">
          <a:xfrm>
            <a:off x="983432" y="489443"/>
            <a:ext cx="42484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smtClean="0">
                <a:solidFill>
                  <a:srgbClr val="FF0000"/>
                </a:solidFill>
                <a:latin typeface="黑体" panose="02010609060101010101" pitchFamily="49" charset="-122"/>
                <a:ea typeface="黑体" panose="02010609060101010101" pitchFamily="49" charset="-122"/>
              </a:rPr>
              <a:t>四、民</a:t>
            </a:r>
            <a:r>
              <a:rPr lang="zh-CN" altLang="en-US" b="1">
                <a:solidFill>
                  <a:srgbClr val="FF0000"/>
                </a:solidFill>
                <a:latin typeface="黑体" panose="02010609060101010101" pitchFamily="49" charset="-122"/>
                <a:ea typeface="黑体" panose="02010609060101010101" pitchFamily="49" charset="-122"/>
              </a:rPr>
              <a:t>族危机的加深</a:t>
            </a:r>
          </a:p>
        </p:txBody>
      </p:sp>
      <p:pic>
        <p:nvPicPr>
          <p:cNvPr id="22536" name="图片 8"/>
          <p:cNvPicPr>
            <a:picLocks noChangeAspect="1" noChangeArrowheads="1"/>
          </p:cNvPicPr>
          <p:nvPr/>
        </p:nvPicPr>
        <p:blipFill>
          <a:blip r:embed="rId2">
            <a:extLst>
              <a:ext uri="{28A0092B-C50C-407E-A947-70E740481C1C}">
                <a14:useLocalDpi xmlns:a14="http://schemas.microsoft.com/office/drawing/2010/main" val="0"/>
              </a:ext>
            </a:extLst>
          </a:blip>
          <a:srcRect l="5132" t="20410" b="6671"/>
          <a:stretch>
            <a:fillRect/>
          </a:stretch>
        </p:blipFill>
        <p:spPr bwMode="auto">
          <a:xfrm>
            <a:off x="1547345" y="2303194"/>
            <a:ext cx="9325036" cy="2776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1382650" y="5079572"/>
            <a:ext cx="9898269" cy="1200329"/>
          </a:xfrm>
          <a:prstGeom prst="rect">
            <a:avLst/>
          </a:prstGeom>
          <a:noFill/>
          <a:ln w="15875">
            <a:solidFill>
              <a:srgbClr val="C00000"/>
            </a:solidFill>
          </a:ln>
        </p:spPr>
        <p:txBody>
          <a:bodyPr wrap="square" rtlCol="0">
            <a:spAutoFit/>
          </a:bodyPr>
          <a:lstStyle/>
          <a:p>
            <a:r>
              <a:rPr lang="zh-CN" altLang="en-US" sz="2400" b="1"/>
              <a:t>慈禧太后以光绪皇帝的名义发布上</a:t>
            </a:r>
            <a:r>
              <a:rPr lang="zh-CN" altLang="en-US" sz="2400" b="1" smtClean="0"/>
              <a:t>谕：</a:t>
            </a:r>
            <a:r>
              <a:rPr lang="en-US" altLang="zh-CN" sz="2400" b="1" smtClean="0"/>
              <a:t>“</a:t>
            </a:r>
            <a:r>
              <a:rPr lang="zh-CN" altLang="en-US" sz="2400" b="1" smtClean="0"/>
              <a:t>仍</a:t>
            </a:r>
            <a:r>
              <a:rPr lang="zh-CN" altLang="en-US" sz="2400" b="1"/>
              <a:t>电饬该全权大臣将详细节目悉心酌核，</a:t>
            </a:r>
            <a:r>
              <a:rPr lang="zh-CN" altLang="en-US" sz="2400" b="1">
                <a:solidFill>
                  <a:srgbClr val="FF0000"/>
                </a:solidFill>
              </a:rPr>
              <a:t>量中华之物力，结与国之欢心</a:t>
            </a:r>
            <a:r>
              <a:rPr lang="zh-CN" altLang="en-US" sz="2400" b="1" smtClean="0"/>
              <a:t>。</a:t>
            </a:r>
            <a:r>
              <a:rPr lang="en-US" altLang="zh-CN" sz="2400" b="1" smtClean="0"/>
              <a:t>……</a:t>
            </a:r>
            <a:r>
              <a:rPr lang="zh-CN" altLang="en-US" sz="2400" b="1"/>
              <a:t>今兹议约，不侵我主权，不割我土地。念友邦之见谅，疾愚暴之无知，事后追思，惭愤交集。”</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647634" y="1996313"/>
            <a:ext cx="2233613" cy="338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kumimoji="1" lang="en-US" altLang="zh-CN" sz="2800">
                <a:solidFill>
                  <a:srgbClr val="0000FF"/>
                </a:solidFill>
                <a:ea typeface="黑体" panose="02010609060101010101" pitchFamily="49" charset="-122"/>
              </a:rPr>
              <a:t>A.</a:t>
            </a:r>
            <a:r>
              <a:rPr kumimoji="1" lang="zh-CN" altLang="en-US" sz="2800">
                <a:solidFill>
                  <a:srgbClr val="0000FF"/>
                </a:solidFill>
                <a:latin typeface="黑体" panose="02010609060101010101" pitchFamily="49" charset="-122"/>
                <a:ea typeface="黑体" panose="02010609060101010101" pitchFamily="49" charset="-122"/>
              </a:rPr>
              <a:t>赔</a:t>
            </a:r>
            <a:r>
              <a:rPr kumimoji="1" lang="en-US" altLang="zh-CN" sz="2800">
                <a:solidFill>
                  <a:srgbClr val="0000FF"/>
                </a:solidFill>
                <a:ea typeface="黑体" panose="02010609060101010101" pitchFamily="49" charset="-122"/>
              </a:rPr>
              <a:t>4.5</a:t>
            </a:r>
            <a:r>
              <a:rPr kumimoji="1" lang="zh-CN" altLang="en-US" sz="2800">
                <a:solidFill>
                  <a:srgbClr val="0000FF"/>
                </a:solidFill>
                <a:latin typeface="黑体" panose="02010609060101010101" pitchFamily="49" charset="-122"/>
                <a:ea typeface="黑体" panose="02010609060101010101" pitchFamily="49" charset="-122"/>
              </a:rPr>
              <a:t>亿</a:t>
            </a:r>
          </a:p>
          <a:p>
            <a:pPr>
              <a:spcBef>
                <a:spcPct val="0"/>
              </a:spcBef>
            </a:pPr>
            <a:endParaRPr kumimoji="1" lang="zh-CN" altLang="en-US" sz="2800">
              <a:solidFill>
                <a:srgbClr val="0000FF"/>
              </a:solidFill>
              <a:latin typeface="黑体" panose="02010609060101010101" pitchFamily="49" charset="-122"/>
              <a:ea typeface="黑体" panose="02010609060101010101" pitchFamily="49" charset="-122"/>
            </a:endParaRPr>
          </a:p>
          <a:p>
            <a:pPr>
              <a:spcBef>
                <a:spcPct val="0"/>
              </a:spcBef>
            </a:pPr>
            <a:r>
              <a:rPr kumimoji="1" lang="en-US" altLang="zh-CN" sz="2800">
                <a:solidFill>
                  <a:srgbClr val="0000FF"/>
                </a:solidFill>
                <a:ea typeface="黑体" panose="02010609060101010101" pitchFamily="49" charset="-122"/>
              </a:rPr>
              <a:t>B.</a:t>
            </a:r>
            <a:r>
              <a:rPr kumimoji="1" lang="zh-CN" altLang="en-US" sz="2800">
                <a:solidFill>
                  <a:srgbClr val="0000FF"/>
                </a:solidFill>
                <a:latin typeface="黑体" panose="02010609060101010101" pitchFamily="49" charset="-122"/>
                <a:ea typeface="黑体" panose="02010609060101010101" pitchFamily="49" charset="-122"/>
              </a:rPr>
              <a:t>划使馆区</a:t>
            </a:r>
          </a:p>
          <a:p>
            <a:pPr>
              <a:spcBef>
                <a:spcPct val="0"/>
              </a:spcBef>
            </a:pPr>
            <a:endParaRPr kumimoji="1" lang="zh-CN" altLang="en-US" sz="2800">
              <a:solidFill>
                <a:srgbClr val="0000FF"/>
              </a:solidFill>
              <a:latin typeface="黑体" panose="02010609060101010101" pitchFamily="49" charset="-122"/>
              <a:ea typeface="黑体" panose="02010609060101010101" pitchFamily="49" charset="-122"/>
            </a:endParaRPr>
          </a:p>
          <a:p>
            <a:pPr>
              <a:spcBef>
                <a:spcPct val="0"/>
              </a:spcBef>
            </a:pPr>
            <a:r>
              <a:rPr kumimoji="1" lang="en-US" altLang="zh-CN" sz="2800">
                <a:solidFill>
                  <a:srgbClr val="0000FF"/>
                </a:solidFill>
                <a:ea typeface="黑体" panose="02010609060101010101" pitchFamily="49" charset="-122"/>
              </a:rPr>
              <a:t>C.</a:t>
            </a:r>
            <a:r>
              <a:rPr kumimoji="1" lang="zh-CN" altLang="en-US" sz="2800">
                <a:solidFill>
                  <a:srgbClr val="0000FF"/>
                </a:solidFill>
                <a:latin typeface="黑体" panose="02010609060101010101" pitchFamily="49" charset="-122"/>
                <a:ea typeface="黑体" panose="02010609060101010101" pitchFamily="49" charset="-122"/>
              </a:rPr>
              <a:t>拆炮驻兵</a:t>
            </a:r>
          </a:p>
          <a:p>
            <a:pPr>
              <a:spcBef>
                <a:spcPct val="0"/>
              </a:spcBef>
            </a:pPr>
            <a:endParaRPr kumimoji="1" lang="zh-CN" altLang="en-US" sz="2800">
              <a:solidFill>
                <a:srgbClr val="0000FF"/>
              </a:solidFill>
              <a:latin typeface="黑体" panose="02010609060101010101" pitchFamily="49" charset="-122"/>
              <a:ea typeface="黑体" panose="02010609060101010101" pitchFamily="49" charset="-122"/>
            </a:endParaRPr>
          </a:p>
          <a:p>
            <a:pPr>
              <a:spcBef>
                <a:spcPct val="0"/>
              </a:spcBef>
            </a:pPr>
            <a:r>
              <a:rPr kumimoji="1" lang="en-US" altLang="zh-CN" sz="2800">
                <a:solidFill>
                  <a:srgbClr val="0000FF"/>
                </a:solidFill>
                <a:ea typeface="黑体" panose="02010609060101010101" pitchFamily="49" charset="-122"/>
              </a:rPr>
              <a:t>D.</a:t>
            </a:r>
            <a:r>
              <a:rPr kumimoji="1" lang="zh-CN" altLang="en-US" sz="2800">
                <a:solidFill>
                  <a:srgbClr val="0000FF"/>
                </a:solidFill>
                <a:latin typeface="黑体" panose="02010609060101010101" pitchFamily="49" charset="-122"/>
                <a:ea typeface="黑体" panose="02010609060101010101" pitchFamily="49" charset="-122"/>
              </a:rPr>
              <a:t>严禁反帝</a:t>
            </a:r>
          </a:p>
          <a:p>
            <a:pPr>
              <a:spcBef>
                <a:spcPct val="0"/>
              </a:spcBef>
            </a:pPr>
            <a:endParaRPr kumimoji="1" lang="en-US" altLang="zh-CN">
              <a:solidFill>
                <a:srgbClr val="0000FF"/>
              </a:solidFill>
              <a:latin typeface="黑体" panose="02010609060101010101" pitchFamily="49" charset="-122"/>
              <a:ea typeface="黑体" panose="02010609060101010101" pitchFamily="49" charset="-122"/>
            </a:endParaRPr>
          </a:p>
        </p:txBody>
      </p:sp>
      <p:sp>
        <p:nvSpPr>
          <p:cNvPr id="11267" name="Text Box 3"/>
          <p:cNvSpPr txBox="1">
            <a:spLocks noChangeArrowheads="1"/>
          </p:cNvSpPr>
          <p:nvPr/>
        </p:nvSpPr>
        <p:spPr bwMode="auto">
          <a:xfrm>
            <a:off x="1361683" y="1315035"/>
            <a:ext cx="439261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0"/>
              </a:spcBef>
            </a:pPr>
            <a:r>
              <a:rPr kumimoji="1" lang="en-US" altLang="zh-CN" sz="2800" b="1" smtClean="0">
                <a:solidFill>
                  <a:srgbClr val="FF0000"/>
                </a:solidFill>
                <a:ea typeface="黑体" panose="02010609060101010101" pitchFamily="49" charset="-122"/>
              </a:rPr>
              <a:t>《</a:t>
            </a:r>
            <a:r>
              <a:rPr kumimoji="1" lang="zh-CN" altLang="en-US" sz="2800" b="1" smtClean="0">
                <a:solidFill>
                  <a:srgbClr val="FF0000"/>
                </a:solidFill>
                <a:ea typeface="黑体" panose="02010609060101010101" pitchFamily="49" charset="-122"/>
              </a:rPr>
              <a:t>辛丑条约</a:t>
            </a:r>
            <a:r>
              <a:rPr kumimoji="1" lang="en-US" altLang="zh-CN" sz="2800" b="1" smtClean="0">
                <a:solidFill>
                  <a:srgbClr val="FF0000"/>
                </a:solidFill>
                <a:ea typeface="黑体" panose="02010609060101010101" pitchFamily="49" charset="-122"/>
              </a:rPr>
              <a:t>》</a:t>
            </a:r>
            <a:r>
              <a:rPr kumimoji="1" lang="zh-CN" altLang="en-US" sz="2800" b="1" smtClean="0">
                <a:solidFill>
                  <a:srgbClr val="FF0000"/>
                </a:solidFill>
                <a:latin typeface="Times New Roman" panose="02020603050405020304" pitchFamily="18" charset="0"/>
                <a:ea typeface="黑体" panose="02010609060101010101" pitchFamily="49" charset="-122"/>
              </a:rPr>
              <a:t>主</a:t>
            </a:r>
            <a:r>
              <a:rPr kumimoji="1" lang="zh-CN" altLang="en-US" sz="2800" b="1">
                <a:solidFill>
                  <a:srgbClr val="FF0000"/>
                </a:solidFill>
                <a:latin typeface="Times New Roman" panose="02020603050405020304" pitchFamily="18" charset="0"/>
                <a:ea typeface="黑体" panose="02010609060101010101" pitchFamily="49" charset="-122"/>
              </a:rPr>
              <a:t>要内容：</a:t>
            </a:r>
          </a:p>
        </p:txBody>
      </p:sp>
      <p:grpSp>
        <p:nvGrpSpPr>
          <p:cNvPr id="11269" name="Group 5"/>
          <p:cNvGrpSpPr>
            <a:grpSpLocks/>
          </p:cNvGrpSpPr>
          <p:nvPr/>
        </p:nvGrpSpPr>
        <p:grpSpPr bwMode="auto">
          <a:xfrm>
            <a:off x="3743050" y="1952066"/>
            <a:ext cx="6241382" cy="647700"/>
            <a:chOff x="1292" y="1570"/>
            <a:chExt cx="5707" cy="408"/>
          </a:xfrm>
        </p:grpSpPr>
        <p:sp>
          <p:nvSpPr>
            <p:cNvPr id="11270" name="Rectangle 6"/>
            <p:cNvSpPr>
              <a:spLocks noChangeArrowheads="1"/>
            </p:cNvSpPr>
            <p:nvPr/>
          </p:nvSpPr>
          <p:spPr bwMode="auto">
            <a:xfrm>
              <a:off x="1519" y="1570"/>
              <a:ext cx="5480" cy="408"/>
            </a:xfrm>
            <a:prstGeom prst="rect">
              <a:avLst/>
            </a:prstGeom>
            <a:noFill/>
            <a:ln w="19050" cmpd="thinThick">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zh-CN" altLang="zh-CN" sz="3200">
                  <a:latin typeface="华文新魏" pitchFamily="2" charset="-122"/>
                  <a:ea typeface="华文新魏" pitchFamily="2" charset="-122"/>
                </a:rPr>
                <a:t>人民更加贫</a:t>
              </a:r>
              <a:r>
                <a:rPr lang="zh-CN" altLang="zh-CN" sz="3200" smtClean="0">
                  <a:latin typeface="黑体" panose="02010609060101010101" pitchFamily="49" charset="-122"/>
                  <a:ea typeface="华文新魏" pitchFamily="2" charset="-122"/>
                </a:rPr>
                <a:t>困</a:t>
              </a:r>
              <a:r>
                <a:rPr lang="zh-CN" altLang="en-US" sz="3200" smtClean="0">
                  <a:latin typeface="黑体" panose="02010609060101010101" pitchFamily="49" charset="-122"/>
                  <a:ea typeface="华文新魏" pitchFamily="2" charset="-122"/>
                </a:rPr>
                <a:t>和经济衰败</a:t>
              </a:r>
              <a:endParaRPr lang="zh-CN" altLang="en-US" sz="3200">
                <a:latin typeface="黑体" panose="02010609060101010101" pitchFamily="49" charset="-122"/>
                <a:ea typeface="华文新魏" pitchFamily="2" charset="-122"/>
              </a:endParaRPr>
            </a:p>
          </p:txBody>
        </p:sp>
        <p:sp>
          <p:nvSpPr>
            <p:cNvPr id="11271" name="Line 7"/>
            <p:cNvSpPr>
              <a:spLocks noChangeShapeType="1"/>
            </p:cNvSpPr>
            <p:nvPr/>
          </p:nvSpPr>
          <p:spPr bwMode="auto">
            <a:xfrm>
              <a:off x="1292" y="1797"/>
              <a:ext cx="227"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11272" name="Group 8"/>
          <p:cNvGrpSpPr>
            <a:grpSpLocks/>
          </p:cNvGrpSpPr>
          <p:nvPr/>
        </p:nvGrpSpPr>
        <p:grpSpPr bwMode="auto">
          <a:xfrm>
            <a:off x="3690335" y="2760322"/>
            <a:ext cx="6222089" cy="647700"/>
            <a:chOff x="1338" y="2296"/>
            <a:chExt cx="4263" cy="635"/>
          </a:xfrm>
        </p:grpSpPr>
        <p:sp>
          <p:nvSpPr>
            <p:cNvPr id="11273" name="Rectangle 9"/>
            <p:cNvSpPr>
              <a:spLocks noChangeArrowheads="1"/>
            </p:cNvSpPr>
            <p:nvPr/>
          </p:nvSpPr>
          <p:spPr bwMode="auto">
            <a:xfrm>
              <a:off x="1565" y="2296"/>
              <a:ext cx="4036" cy="635"/>
            </a:xfrm>
            <a:prstGeom prst="rect">
              <a:avLst/>
            </a:prstGeom>
            <a:noFill/>
            <a:ln w="19050" cmpd="thinThick">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zh-CN" altLang="en-US" sz="3200">
                  <a:latin typeface="华文新魏" pitchFamily="2" charset="-122"/>
                  <a:ea typeface="华文新魏" pitchFamily="2" charset="-122"/>
                </a:rPr>
                <a:t>列强侵华大本</a:t>
              </a:r>
              <a:r>
                <a:rPr lang="zh-CN" altLang="en-US" sz="3200" smtClean="0">
                  <a:latin typeface="华文新魏" pitchFamily="2" charset="-122"/>
                  <a:ea typeface="华文新魏" pitchFamily="2" charset="-122"/>
                </a:rPr>
                <a:t>营，成为国</a:t>
              </a:r>
              <a:r>
                <a:rPr lang="zh-CN" altLang="en-US" sz="3200">
                  <a:latin typeface="华文新魏" pitchFamily="2" charset="-122"/>
                  <a:ea typeface="华文新魏" pitchFamily="2" charset="-122"/>
                </a:rPr>
                <a:t>中之国</a:t>
              </a:r>
              <a:endParaRPr lang="en-US" altLang="zh-CN" sz="3200" smtClean="0">
                <a:latin typeface="华文新魏" pitchFamily="2" charset="-122"/>
                <a:ea typeface="华文新魏" pitchFamily="2" charset="-122"/>
              </a:endParaRPr>
            </a:p>
          </p:txBody>
        </p:sp>
        <p:sp>
          <p:nvSpPr>
            <p:cNvPr id="11274" name="Line 10"/>
            <p:cNvSpPr>
              <a:spLocks noChangeShapeType="1"/>
            </p:cNvSpPr>
            <p:nvPr/>
          </p:nvSpPr>
          <p:spPr bwMode="auto">
            <a:xfrm>
              <a:off x="1338" y="2659"/>
              <a:ext cx="227"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11275" name="Group 11"/>
          <p:cNvGrpSpPr>
            <a:grpSpLocks/>
          </p:cNvGrpSpPr>
          <p:nvPr/>
        </p:nvGrpSpPr>
        <p:grpSpPr bwMode="auto">
          <a:xfrm>
            <a:off x="3520884" y="3568578"/>
            <a:ext cx="6391540" cy="647700"/>
            <a:chOff x="1338" y="2976"/>
            <a:chExt cx="4264" cy="408"/>
          </a:xfrm>
        </p:grpSpPr>
        <p:sp>
          <p:nvSpPr>
            <p:cNvPr id="11276" name="Rectangle 12"/>
            <p:cNvSpPr>
              <a:spLocks noChangeArrowheads="1"/>
            </p:cNvSpPr>
            <p:nvPr/>
          </p:nvSpPr>
          <p:spPr bwMode="auto">
            <a:xfrm>
              <a:off x="1565" y="2976"/>
              <a:ext cx="4037" cy="408"/>
            </a:xfrm>
            <a:prstGeom prst="rect">
              <a:avLst/>
            </a:prstGeom>
            <a:noFill/>
            <a:ln w="19050" cmpd="thinThick">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zh-CN" altLang="en-US" sz="3200" smtClean="0">
                  <a:latin typeface="华文新魏" pitchFamily="2" charset="-122"/>
                  <a:ea typeface="华文新魏" pitchFamily="2" charset="-122"/>
                </a:rPr>
                <a:t>严重破坏中国的主权完整</a:t>
              </a:r>
              <a:endParaRPr lang="zh-CN" altLang="en-US" sz="3200">
                <a:latin typeface="华文新魏" pitchFamily="2" charset="-122"/>
                <a:ea typeface="华文新魏" pitchFamily="2" charset="-122"/>
              </a:endParaRPr>
            </a:p>
          </p:txBody>
        </p:sp>
        <p:sp>
          <p:nvSpPr>
            <p:cNvPr id="11277" name="Line 13"/>
            <p:cNvSpPr>
              <a:spLocks noChangeShapeType="1"/>
            </p:cNvSpPr>
            <p:nvPr/>
          </p:nvSpPr>
          <p:spPr bwMode="auto">
            <a:xfrm>
              <a:off x="1338" y="3203"/>
              <a:ext cx="227"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11278" name="Group 14"/>
          <p:cNvGrpSpPr>
            <a:grpSpLocks/>
          </p:cNvGrpSpPr>
          <p:nvPr/>
        </p:nvGrpSpPr>
        <p:grpSpPr bwMode="auto">
          <a:xfrm>
            <a:off x="3557989" y="4492950"/>
            <a:ext cx="5994395" cy="649288"/>
            <a:chOff x="1338" y="3339"/>
            <a:chExt cx="4263" cy="845"/>
          </a:xfrm>
        </p:grpSpPr>
        <p:sp>
          <p:nvSpPr>
            <p:cNvPr id="11279" name="Rectangle 15"/>
            <p:cNvSpPr>
              <a:spLocks noChangeArrowheads="1"/>
            </p:cNvSpPr>
            <p:nvPr/>
          </p:nvSpPr>
          <p:spPr bwMode="auto">
            <a:xfrm>
              <a:off x="1565" y="3339"/>
              <a:ext cx="4036" cy="845"/>
            </a:xfrm>
            <a:prstGeom prst="rect">
              <a:avLst/>
            </a:prstGeom>
            <a:noFill/>
            <a:ln w="15875" cmpd="thinThick">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zh-CN" altLang="en-US" sz="3200" smtClean="0">
                  <a:latin typeface="华文新魏" pitchFamily="2" charset="-122"/>
                  <a:ea typeface="华文新魏" pitchFamily="2" charset="-122"/>
                </a:rPr>
                <a:t>清政府成为列强统治的工</a:t>
              </a:r>
              <a:r>
                <a:rPr lang="zh-CN" altLang="en-US" sz="3200">
                  <a:latin typeface="华文新魏" pitchFamily="2" charset="-122"/>
                  <a:ea typeface="华文新魏" pitchFamily="2" charset="-122"/>
                </a:rPr>
                <a:t>具</a:t>
              </a:r>
            </a:p>
          </p:txBody>
        </p:sp>
        <p:sp>
          <p:nvSpPr>
            <p:cNvPr id="11280" name="Line 16"/>
            <p:cNvSpPr>
              <a:spLocks noChangeShapeType="1"/>
            </p:cNvSpPr>
            <p:nvPr/>
          </p:nvSpPr>
          <p:spPr bwMode="auto">
            <a:xfrm>
              <a:off x="1338" y="3748"/>
              <a:ext cx="227" cy="0"/>
            </a:xfrm>
            <a:prstGeom prst="line">
              <a:avLst/>
            </a:prstGeom>
            <a:noFill/>
            <a:ln w="158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8" name="文本框 7"/>
          <p:cNvSpPr txBox="1">
            <a:spLocks noChangeArrowheads="1"/>
          </p:cNvSpPr>
          <p:nvPr/>
        </p:nvSpPr>
        <p:spPr bwMode="auto">
          <a:xfrm>
            <a:off x="1475390" y="693618"/>
            <a:ext cx="25781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en-US" altLang="zh-CN" sz="2800" b="1">
                <a:solidFill>
                  <a:srgbClr val="FF0000"/>
                </a:solidFill>
                <a:latin typeface="黑体" panose="02010609060101010101" pitchFamily="49" charset="-122"/>
                <a:ea typeface="黑体" panose="02010609060101010101" pitchFamily="49" charset="-122"/>
              </a:rPr>
              <a:t>3</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战争影</a:t>
            </a:r>
            <a:r>
              <a:rPr lang="zh-CN" altLang="en-US" sz="2800" b="1">
                <a:solidFill>
                  <a:srgbClr val="FF0000"/>
                </a:solidFill>
                <a:latin typeface="黑体" panose="02010609060101010101" pitchFamily="49" charset="-122"/>
                <a:ea typeface="黑体" panose="02010609060101010101" pitchFamily="49" charset="-122"/>
              </a:rPr>
              <a:t>响：</a:t>
            </a:r>
          </a:p>
        </p:txBody>
      </p:sp>
      <p:sp>
        <p:nvSpPr>
          <p:cNvPr id="2" name="文本框 1"/>
          <p:cNvSpPr txBox="1"/>
          <p:nvPr/>
        </p:nvSpPr>
        <p:spPr>
          <a:xfrm>
            <a:off x="1645310" y="5179583"/>
            <a:ext cx="9419242" cy="954107"/>
          </a:xfrm>
          <a:prstGeom prst="rect">
            <a:avLst/>
          </a:prstGeom>
          <a:noFill/>
        </p:spPr>
        <p:txBody>
          <a:bodyPr wrap="square" rtlCol="0">
            <a:spAutoFit/>
          </a:bodyPr>
          <a:lstStyle/>
          <a:p>
            <a:r>
              <a:rPr lang="zh-CN" altLang="en-US" sz="2800">
                <a:latin typeface="黑体" panose="02010609060101010101" pitchFamily="49" charset="-122"/>
                <a:ea typeface="黑体" panose="02010609060101010101" pitchFamily="49" charset="-122"/>
              </a:rPr>
              <a:t>是中国近代史上主权丧失最严重、赔款数目最庞大的不平等条约。</a:t>
            </a:r>
            <a:r>
              <a:rPr lang="zh-CN" altLang="en-US" sz="2800" b="1" smtClean="0">
                <a:solidFill>
                  <a:srgbClr val="002060"/>
                </a:solidFill>
              </a:rPr>
              <a:t>标志中国完全陷入半殖民地半封建社会的深渊。</a:t>
            </a:r>
            <a:endParaRPr lang="zh-CN" altLang="en-US" sz="2800" b="1">
              <a:solidFill>
                <a:srgbClr val="002060"/>
              </a:solidFill>
            </a:endParaRPr>
          </a:p>
        </p:txBody>
      </p:sp>
      <p:sp>
        <p:nvSpPr>
          <p:cNvPr id="3" name="椭圆形标注 2"/>
          <p:cNvSpPr/>
          <p:nvPr/>
        </p:nvSpPr>
        <p:spPr>
          <a:xfrm>
            <a:off x="8445449" y="1240977"/>
            <a:ext cx="2952328" cy="1261623"/>
          </a:xfrm>
          <a:prstGeom prst="wedgeEllipseCallout">
            <a:avLst>
              <a:gd name="adj1" fmla="val -35389"/>
              <a:gd name="adj2" fmla="val 77639"/>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smtClean="0"/>
              <a:t>中央机构完全半殖民地化</a:t>
            </a:r>
            <a:endParaRPr lang="zh-CN" altLang="en-US" sz="2400" b="1"/>
          </a:p>
        </p:txBody>
      </p:sp>
      <p:sp>
        <p:nvSpPr>
          <p:cNvPr id="21" name="文本框 3"/>
          <p:cNvSpPr txBox="1">
            <a:spLocks noChangeArrowheads="1"/>
          </p:cNvSpPr>
          <p:nvPr/>
        </p:nvSpPr>
        <p:spPr bwMode="auto">
          <a:xfrm>
            <a:off x="4067851" y="397327"/>
            <a:ext cx="42484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smtClean="0">
                <a:solidFill>
                  <a:srgbClr val="FF0000"/>
                </a:solidFill>
                <a:latin typeface="黑体" panose="02010609060101010101" pitchFamily="49" charset="-122"/>
                <a:ea typeface="黑体" panose="02010609060101010101" pitchFamily="49" charset="-122"/>
              </a:rPr>
              <a:t>四、民</a:t>
            </a:r>
            <a:r>
              <a:rPr lang="zh-CN" altLang="en-US" b="1">
                <a:solidFill>
                  <a:srgbClr val="FF0000"/>
                </a:solidFill>
                <a:latin typeface="黑体" panose="02010609060101010101" pitchFamily="49" charset="-122"/>
                <a:ea typeface="黑体" panose="02010609060101010101" pitchFamily="49" charset="-122"/>
              </a:rPr>
              <a:t>族危机的加深</a:t>
            </a:r>
          </a:p>
        </p:txBody>
      </p:sp>
    </p:spTree>
    <p:extLst>
      <p:ext uri="{BB962C8B-B14F-4D97-AF65-F5344CB8AC3E}">
        <p14:creationId xmlns:p14="http://schemas.microsoft.com/office/powerpoint/2010/main" val="727566169"/>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高一（6）班黎欣然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7156" y="523601"/>
            <a:ext cx="3092539" cy="4410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3" descr="高一（4）班刘川24"/>
          <p:cNvPicPr>
            <a:picLocks noChangeAspect="1" noChangeArrowheads="1"/>
          </p:cNvPicPr>
          <p:nvPr/>
        </p:nvPicPr>
        <p:blipFill>
          <a:blip r:embed="rId4">
            <a:extLst>
              <a:ext uri="{28A0092B-C50C-407E-A947-70E740481C1C}">
                <a14:useLocalDpi xmlns:a14="http://schemas.microsoft.com/office/drawing/2010/main" val="0"/>
              </a:ext>
            </a:extLst>
          </a:blip>
          <a:srcRect l="16122" t="2234" r="20840"/>
          <a:stretch>
            <a:fillRect/>
          </a:stretch>
        </p:blipFill>
        <p:spPr bwMode="auto">
          <a:xfrm>
            <a:off x="2063552" y="980728"/>
            <a:ext cx="2405504" cy="3953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911424" y="4933804"/>
            <a:ext cx="5472608" cy="1200329"/>
          </a:xfrm>
          <a:prstGeom prst="rect">
            <a:avLst/>
          </a:prstGeom>
          <a:noFill/>
        </p:spPr>
        <p:txBody>
          <a:bodyPr wrap="square" rtlCol="0">
            <a:spAutoFit/>
          </a:bodyPr>
          <a:lstStyle/>
          <a:p>
            <a:r>
              <a:rPr lang="zh-CN" altLang="en-US" sz="2400" b="1">
                <a:latin typeface="微软雅黑" panose="020B0503020204020204" pitchFamily="34" charset="-122"/>
                <a:ea typeface="微软雅黑" panose="020B0503020204020204" pitchFamily="34" charset="-122"/>
              </a:rPr>
              <a:t>画面中那个身带血迹、瘦弱并颤抖着的人代表的是当时</a:t>
            </a:r>
            <a:r>
              <a:rPr lang="zh-CN" altLang="en-US" sz="2400" b="1">
                <a:solidFill>
                  <a:srgbClr val="FF0000"/>
                </a:solidFill>
                <a:latin typeface="微软雅黑" panose="020B0503020204020204" pitchFamily="34" charset="-122"/>
                <a:ea typeface="微软雅黑" panose="020B0503020204020204" pitchFamily="34" charset="-122"/>
              </a:rPr>
              <a:t>受尽欺凌的中国人</a:t>
            </a:r>
            <a:r>
              <a:rPr lang="zh-CN" altLang="en-US" sz="2400" b="1">
                <a:latin typeface="微软雅黑" panose="020B0503020204020204" pitchFamily="34" charset="-122"/>
                <a:ea typeface="微软雅黑" panose="020B0503020204020204" pitchFamily="34" charset="-122"/>
              </a:rPr>
              <a:t>。他正被众多不平等条约扎得像个木乃伊</a:t>
            </a:r>
            <a:r>
              <a:rPr lang="zh-CN" altLang="en-US" sz="2400" b="1" smtClean="0">
                <a:latin typeface="微软雅黑" panose="020B0503020204020204" pitchFamily="34" charset="-122"/>
                <a:ea typeface="微软雅黑" panose="020B0503020204020204" pitchFamily="34" charset="-122"/>
              </a:rPr>
              <a:t>。</a:t>
            </a:r>
            <a:endParaRPr lang="zh-CN" altLang="en-US" sz="2400" b="1"/>
          </a:p>
        </p:txBody>
      </p:sp>
      <p:sp>
        <p:nvSpPr>
          <p:cNvPr id="3" name="文本框 2"/>
          <p:cNvSpPr txBox="1"/>
          <p:nvPr/>
        </p:nvSpPr>
        <p:spPr>
          <a:xfrm>
            <a:off x="6816080" y="4928852"/>
            <a:ext cx="4752528" cy="1200329"/>
          </a:xfrm>
          <a:prstGeom prst="rect">
            <a:avLst/>
          </a:prstGeom>
          <a:noFill/>
        </p:spPr>
        <p:txBody>
          <a:bodyPr wrap="square" rtlCol="0">
            <a:spAutoFit/>
          </a:bodyPr>
          <a:lstStyle/>
          <a:p>
            <a:r>
              <a:rPr lang="zh-CN" altLang="en-US" sz="2400" b="1">
                <a:solidFill>
                  <a:srgbClr val="FF0000"/>
                </a:solidFill>
                <a:latin typeface="微软雅黑" panose="020B0503020204020204" pitchFamily="34" charset="-122"/>
                <a:ea typeface="微软雅黑" panose="020B0503020204020204" pitchFamily="34" charset="-122"/>
              </a:rPr>
              <a:t>清政府就像列强手中的扯线木偶</a:t>
            </a:r>
            <a:r>
              <a:rPr lang="zh-CN" altLang="en-US" sz="2400" b="1">
                <a:latin typeface="微软雅黑" panose="020B0503020204020204" pitchFamily="34" charset="-122"/>
                <a:ea typeface="微软雅黑" panose="020B0503020204020204" pitchFamily="34" charset="-122"/>
              </a:rPr>
              <a:t>一样，逐步成为侵略者统治中国的工具</a:t>
            </a:r>
            <a:r>
              <a:rPr lang="zh-CN" altLang="en-US" sz="2400" b="1" smtClean="0">
                <a:latin typeface="微软雅黑" panose="020B0503020204020204" pitchFamily="34" charset="-122"/>
                <a:ea typeface="微软雅黑" panose="020B0503020204020204" pitchFamily="34" charset="-122"/>
              </a:rPr>
              <a:t>。</a:t>
            </a:r>
            <a:endParaRPr lang="zh-CN" altLang="en-US"/>
          </a:p>
        </p:txBody>
      </p:sp>
      <p:sp>
        <p:nvSpPr>
          <p:cNvPr id="8" name="文本框 3"/>
          <p:cNvSpPr txBox="1">
            <a:spLocks noChangeArrowheads="1"/>
          </p:cNvSpPr>
          <p:nvPr/>
        </p:nvSpPr>
        <p:spPr bwMode="auto">
          <a:xfrm>
            <a:off x="750716" y="237928"/>
            <a:ext cx="42484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smtClean="0">
                <a:solidFill>
                  <a:srgbClr val="FF0000"/>
                </a:solidFill>
                <a:latin typeface="黑体" panose="02010609060101010101" pitchFamily="49" charset="-122"/>
                <a:ea typeface="黑体" panose="02010609060101010101" pitchFamily="49" charset="-122"/>
              </a:rPr>
              <a:t>四、民</a:t>
            </a:r>
            <a:r>
              <a:rPr lang="zh-CN" altLang="en-US" b="1">
                <a:solidFill>
                  <a:srgbClr val="FF0000"/>
                </a:solidFill>
                <a:latin typeface="黑体" panose="02010609060101010101" pitchFamily="49" charset="-122"/>
                <a:ea typeface="黑体" panose="02010609060101010101" pitchFamily="49" charset="-122"/>
              </a:rPr>
              <a:t>族危机的加深</a:t>
            </a: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985788" y="733755"/>
            <a:ext cx="9970199"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zh-CN" altLang="en-US" sz="3200" b="1">
                <a:solidFill>
                  <a:srgbClr val="FF0000"/>
                </a:solidFill>
                <a:latin typeface="黑体" panose="02010609060101010101" pitchFamily="49" charset="-122"/>
                <a:ea typeface="黑体" panose="02010609060101010101" pitchFamily="49" charset="-122"/>
              </a:rPr>
              <a:t>思维升华</a:t>
            </a:r>
            <a:r>
              <a:rPr kumimoji="1" lang="zh-CN" altLang="en-US" sz="3200" b="1" smtClean="0">
                <a:solidFill>
                  <a:srgbClr val="FF0000"/>
                </a:solidFill>
                <a:latin typeface="黑体" panose="02010609060101010101" pitchFamily="49" charset="-122"/>
                <a:ea typeface="黑体" panose="02010609060101010101" pitchFamily="49" charset="-122"/>
              </a:rPr>
              <a:t>：</a:t>
            </a:r>
            <a:r>
              <a:rPr kumimoji="1" lang="zh-CN" altLang="en-US" sz="3200" b="1" smtClean="0">
                <a:latin typeface="黑体" panose="02010609060101010101" pitchFamily="49" charset="-122"/>
                <a:ea typeface="黑体" panose="02010609060101010101" pitchFamily="49" charset="-122"/>
              </a:rPr>
              <a:t>在</a:t>
            </a:r>
            <a:r>
              <a:rPr kumimoji="1" lang="zh-CN" altLang="en-US" sz="3200" b="1">
                <a:latin typeface="黑体" panose="02010609060101010101" pitchFamily="49" charset="-122"/>
                <a:ea typeface="黑体" panose="02010609060101010101" pitchFamily="49" charset="-122"/>
              </a:rPr>
              <a:t>近代中国沦为半殖民地半封建社会的过程中，列强在侵华过程中呈现出哪些特点和趋势？</a:t>
            </a:r>
          </a:p>
        </p:txBody>
      </p:sp>
      <p:sp>
        <p:nvSpPr>
          <p:cNvPr id="32771" name="Text Box 3"/>
          <p:cNvSpPr txBox="1">
            <a:spLocks noChangeArrowheads="1"/>
          </p:cNvSpPr>
          <p:nvPr/>
        </p:nvSpPr>
        <p:spPr bwMode="auto">
          <a:xfrm>
            <a:off x="1127448" y="1845465"/>
            <a:ext cx="10536832" cy="3416320"/>
          </a:xfrm>
          <a:prstGeom prst="rect">
            <a:avLst/>
          </a:prstGeom>
          <a:solidFill>
            <a:schemeClr val="bg1"/>
          </a:solidFill>
          <a:ln>
            <a:noFill/>
          </a:ln>
          <a:effectLst/>
        </p:spPr>
        <p:txBody>
          <a:bodyPr wrap="square">
            <a:spAutoFit/>
          </a:bodyPr>
          <a:lstStyle/>
          <a:p>
            <a:r>
              <a:rPr kumimoji="1" lang="zh-CN" altLang="en-US" sz="3200" b="1" smtClean="0">
                <a:solidFill>
                  <a:srgbClr val="FF0000"/>
                </a:solidFill>
                <a:latin typeface="黑体" panose="02010609060101010101" pitchFamily="49" charset="-122"/>
                <a:ea typeface="黑体" panose="02010609060101010101" pitchFamily="49" charset="-122"/>
              </a:rPr>
              <a:t>  特</a:t>
            </a:r>
            <a:r>
              <a:rPr kumimoji="1" lang="zh-CN" altLang="en-US" sz="3200" b="1">
                <a:solidFill>
                  <a:srgbClr val="FF0000"/>
                </a:solidFill>
                <a:latin typeface="黑体" panose="02010609060101010101" pitchFamily="49" charset="-122"/>
                <a:ea typeface="黑体" panose="02010609060101010101" pitchFamily="49" charset="-122"/>
              </a:rPr>
              <a:t>点和趋势</a:t>
            </a:r>
            <a:r>
              <a:rPr kumimoji="1" lang="zh-CN" altLang="en-US" sz="3200" b="1" smtClean="0">
                <a:solidFill>
                  <a:srgbClr val="FF0000"/>
                </a:solidFill>
                <a:latin typeface="黑体" panose="02010609060101010101" pitchFamily="49" charset="-122"/>
                <a:ea typeface="黑体" panose="02010609060101010101" pitchFamily="49" charset="-122"/>
              </a:rPr>
              <a:t>：</a:t>
            </a:r>
            <a:endParaRPr kumimoji="1" lang="en-US" altLang="zh-CN" sz="3200" b="1" smtClean="0">
              <a:solidFill>
                <a:srgbClr val="FF0000"/>
              </a:solidFill>
              <a:latin typeface="黑体" panose="02010609060101010101" pitchFamily="49" charset="-122"/>
              <a:ea typeface="黑体" panose="02010609060101010101" pitchFamily="49" charset="-122"/>
            </a:endParaRPr>
          </a:p>
          <a:p>
            <a:endParaRPr kumimoji="1" lang="zh-CN" altLang="en-US" sz="3200" b="1">
              <a:solidFill>
                <a:srgbClr val="FF0000"/>
              </a:solidFill>
              <a:latin typeface="黑体" panose="02010609060101010101" pitchFamily="49" charset="-122"/>
              <a:ea typeface="黑体" panose="02010609060101010101" pitchFamily="49" charset="-122"/>
            </a:endParaRPr>
          </a:p>
          <a:p>
            <a:r>
              <a:rPr kumimoji="1" lang="zh-CN" altLang="en-US" sz="3200" b="1">
                <a:solidFill>
                  <a:srgbClr val="FF0000"/>
                </a:solidFill>
                <a:latin typeface="黑体" panose="02010609060101010101" pitchFamily="49" charset="-122"/>
                <a:ea typeface="黑体" panose="02010609060101010101" pitchFamily="49" charset="-122"/>
              </a:rPr>
              <a:t>（</a:t>
            </a:r>
            <a:r>
              <a:rPr kumimoji="1" lang="en-US" altLang="zh-CN" sz="3200" b="1">
                <a:solidFill>
                  <a:srgbClr val="FF0000"/>
                </a:solidFill>
                <a:latin typeface="黑体" panose="02010609060101010101" pitchFamily="49" charset="-122"/>
                <a:ea typeface="黑体" panose="02010609060101010101" pitchFamily="49" charset="-122"/>
              </a:rPr>
              <a:t>1</a:t>
            </a:r>
            <a:r>
              <a:rPr kumimoji="1" lang="zh-CN" altLang="en-US" sz="3200" b="1">
                <a:solidFill>
                  <a:srgbClr val="FF0000"/>
                </a:solidFill>
                <a:latin typeface="黑体" panose="02010609060101010101" pitchFamily="49" charset="-122"/>
                <a:ea typeface="黑体" panose="02010609060101010101" pitchFamily="49" charset="-122"/>
              </a:rPr>
              <a:t>）侵略国：</a:t>
            </a:r>
          </a:p>
          <a:p>
            <a:endParaRPr kumimoji="1" lang="zh-CN" altLang="en-US" sz="3200" b="1">
              <a:solidFill>
                <a:srgbClr val="FF0000"/>
              </a:solidFill>
              <a:latin typeface="黑体" panose="02010609060101010101" pitchFamily="49" charset="-122"/>
              <a:ea typeface="黑体" panose="02010609060101010101" pitchFamily="49" charset="-122"/>
            </a:endParaRPr>
          </a:p>
          <a:p>
            <a:r>
              <a:rPr kumimoji="1" lang="zh-CN" altLang="en-US" sz="3200" b="1">
                <a:solidFill>
                  <a:srgbClr val="FF0000"/>
                </a:solidFill>
                <a:latin typeface="黑体" panose="02010609060101010101" pitchFamily="49" charset="-122"/>
                <a:ea typeface="黑体" panose="02010609060101010101" pitchFamily="49" charset="-122"/>
              </a:rPr>
              <a:t>（</a:t>
            </a:r>
            <a:r>
              <a:rPr kumimoji="1" lang="en-US" altLang="zh-CN" sz="3200" b="1">
                <a:solidFill>
                  <a:srgbClr val="FF0000"/>
                </a:solidFill>
                <a:latin typeface="黑体" panose="02010609060101010101" pitchFamily="49" charset="-122"/>
                <a:ea typeface="黑体" panose="02010609060101010101" pitchFamily="49" charset="-122"/>
              </a:rPr>
              <a:t>2</a:t>
            </a:r>
            <a:r>
              <a:rPr kumimoji="1" lang="zh-CN" altLang="en-US" sz="3200" b="1">
                <a:solidFill>
                  <a:srgbClr val="FF0000"/>
                </a:solidFill>
                <a:latin typeface="黑体" panose="02010609060101010101" pitchFamily="49" charset="-122"/>
                <a:ea typeface="黑体" panose="02010609060101010101" pitchFamily="49" charset="-122"/>
              </a:rPr>
              <a:t>）经济侵略特点：</a:t>
            </a:r>
            <a:endParaRPr kumimoji="1" lang="zh-CN" altLang="en-US" sz="2400" b="1">
              <a:solidFill>
                <a:srgbClr val="FF0000"/>
              </a:solidFill>
              <a:ea typeface="黑体" panose="02010609060101010101" pitchFamily="49" charset="-122"/>
            </a:endParaRPr>
          </a:p>
          <a:p>
            <a:endParaRPr kumimoji="1" lang="zh-CN" altLang="en-US" sz="2400" b="1">
              <a:solidFill>
                <a:srgbClr val="FF0000"/>
              </a:solidFill>
              <a:latin typeface="黑体" panose="02010609060101010101" pitchFamily="49" charset="-122"/>
              <a:ea typeface="黑体" panose="02010609060101010101" pitchFamily="49" charset="-122"/>
            </a:endParaRPr>
          </a:p>
          <a:p>
            <a:r>
              <a:rPr kumimoji="1" lang="zh-CN" altLang="en-US" sz="3200" b="1">
                <a:solidFill>
                  <a:srgbClr val="FF0000"/>
                </a:solidFill>
                <a:latin typeface="黑体" panose="02010609060101010101" pitchFamily="49" charset="-122"/>
                <a:ea typeface="黑体" panose="02010609060101010101" pitchFamily="49" charset="-122"/>
              </a:rPr>
              <a:t>（</a:t>
            </a:r>
            <a:r>
              <a:rPr kumimoji="1" lang="en-US" altLang="zh-CN" sz="3200" b="1">
                <a:solidFill>
                  <a:srgbClr val="FF0000"/>
                </a:solidFill>
                <a:latin typeface="黑体" panose="02010609060101010101" pitchFamily="49" charset="-122"/>
                <a:ea typeface="黑体" panose="02010609060101010101" pitchFamily="49" charset="-122"/>
              </a:rPr>
              <a:t>3</a:t>
            </a:r>
            <a:r>
              <a:rPr kumimoji="1" lang="zh-CN" altLang="en-US" sz="3200" b="1">
                <a:solidFill>
                  <a:srgbClr val="FF0000"/>
                </a:solidFill>
                <a:latin typeface="黑体" panose="02010609060101010101" pitchFamily="49" charset="-122"/>
                <a:ea typeface="黑体" panose="02010609060101010101" pitchFamily="49" charset="-122"/>
              </a:rPr>
              <a:t>）政治侵略特点</a:t>
            </a:r>
            <a:r>
              <a:rPr kumimoji="1" lang="zh-CN" altLang="en-US" sz="3200" b="1" smtClean="0">
                <a:solidFill>
                  <a:srgbClr val="FF0000"/>
                </a:solidFill>
                <a:latin typeface="黑体" panose="02010609060101010101" pitchFamily="49" charset="-122"/>
                <a:ea typeface="黑体" panose="02010609060101010101" pitchFamily="49" charset="-122"/>
              </a:rPr>
              <a:t>：</a:t>
            </a:r>
            <a:endParaRPr kumimoji="1" lang="en-US" altLang="zh-CN" sz="2400" b="1">
              <a:solidFill>
                <a:schemeClr val="bg1"/>
              </a:solidFill>
              <a:latin typeface="黑体" panose="02010609060101010101" pitchFamily="49" charset="-122"/>
              <a:ea typeface="黑体" panose="02010609060101010101" pitchFamily="49" charset="-122"/>
            </a:endParaRPr>
          </a:p>
        </p:txBody>
      </p:sp>
      <p:sp>
        <p:nvSpPr>
          <p:cNvPr id="32772" name="Rectangle 4"/>
          <p:cNvSpPr>
            <a:spLocks noChangeArrowheads="1"/>
          </p:cNvSpPr>
          <p:nvPr/>
        </p:nvSpPr>
        <p:spPr bwMode="auto">
          <a:xfrm>
            <a:off x="4871864" y="2789227"/>
            <a:ext cx="4495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800" b="1">
                <a:solidFill>
                  <a:srgbClr val="002060"/>
                </a:solidFill>
                <a:ea typeface="黑体" panose="02010609060101010101" pitchFamily="49" charset="-122"/>
              </a:rPr>
              <a:t>从个别国家到列强争相侵略</a:t>
            </a:r>
          </a:p>
        </p:txBody>
      </p:sp>
      <p:sp>
        <p:nvSpPr>
          <p:cNvPr id="32773" name="Rectangle 5"/>
          <p:cNvSpPr>
            <a:spLocks noChangeArrowheads="1"/>
          </p:cNvSpPr>
          <p:nvPr/>
        </p:nvSpPr>
        <p:spPr bwMode="auto">
          <a:xfrm>
            <a:off x="5077409" y="3569055"/>
            <a:ext cx="587456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2800" b="1">
                <a:solidFill>
                  <a:srgbClr val="002060"/>
                </a:solidFill>
                <a:ea typeface="黑体" panose="02010609060101010101" pitchFamily="49" charset="-122"/>
              </a:rPr>
              <a:t>从商品输出为主</a:t>
            </a:r>
          </a:p>
          <a:p>
            <a:r>
              <a:rPr kumimoji="1" lang="zh-CN" altLang="en-US" sz="2800" b="1">
                <a:solidFill>
                  <a:srgbClr val="002060"/>
                </a:solidFill>
                <a:ea typeface="黑体" panose="02010609060101010101" pitchFamily="49" charset="-122"/>
              </a:rPr>
              <a:t>到资本输出为</a:t>
            </a:r>
            <a:r>
              <a:rPr kumimoji="1" lang="zh-CN" altLang="en-US" sz="2800" b="1" smtClean="0">
                <a:solidFill>
                  <a:srgbClr val="002060"/>
                </a:solidFill>
                <a:ea typeface="黑体" panose="02010609060101010101" pitchFamily="49" charset="-122"/>
              </a:rPr>
              <a:t>主（</a:t>
            </a:r>
            <a:r>
              <a:rPr kumimoji="1" lang="en-US" altLang="zh-CN" sz="2800" b="1" smtClean="0">
                <a:solidFill>
                  <a:srgbClr val="002060"/>
                </a:solidFill>
                <a:ea typeface="黑体" panose="02010609060101010101" pitchFamily="49" charset="-122"/>
              </a:rPr>
              <a:t>《</a:t>
            </a:r>
            <a:r>
              <a:rPr kumimoji="1" lang="zh-CN" altLang="en-US" sz="2800" b="1" smtClean="0">
                <a:solidFill>
                  <a:srgbClr val="002060"/>
                </a:solidFill>
                <a:ea typeface="黑体" panose="02010609060101010101" pitchFamily="49" charset="-122"/>
              </a:rPr>
              <a:t>马关条约</a:t>
            </a:r>
            <a:r>
              <a:rPr kumimoji="1" lang="en-US" altLang="zh-CN" sz="2800" b="1" smtClean="0">
                <a:solidFill>
                  <a:srgbClr val="002060"/>
                </a:solidFill>
                <a:ea typeface="黑体" panose="02010609060101010101" pitchFamily="49" charset="-122"/>
              </a:rPr>
              <a:t>》）</a:t>
            </a:r>
            <a:endParaRPr kumimoji="1" lang="zh-CN" altLang="en-US" sz="2800" b="1">
              <a:solidFill>
                <a:srgbClr val="002060"/>
              </a:solidFill>
              <a:ea typeface="黑体" panose="02010609060101010101" pitchFamily="49" charset="-122"/>
            </a:endParaRPr>
          </a:p>
        </p:txBody>
      </p:sp>
      <p:sp>
        <p:nvSpPr>
          <p:cNvPr id="32774" name="Rectangle 6"/>
          <p:cNvSpPr>
            <a:spLocks noChangeArrowheads="1"/>
          </p:cNvSpPr>
          <p:nvPr/>
        </p:nvSpPr>
        <p:spPr bwMode="auto">
          <a:xfrm>
            <a:off x="5077408" y="4558855"/>
            <a:ext cx="62751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2800" b="1">
                <a:solidFill>
                  <a:srgbClr val="002060"/>
                </a:solidFill>
                <a:ea typeface="黑体" panose="02010609060101010101" pitchFamily="49" charset="-122"/>
              </a:rPr>
              <a:t>从局部侵略到</a:t>
            </a:r>
          </a:p>
          <a:p>
            <a:r>
              <a:rPr kumimoji="1" lang="zh-CN" altLang="en-US" sz="2800" b="1">
                <a:solidFill>
                  <a:srgbClr val="002060"/>
                </a:solidFill>
                <a:ea typeface="黑体" panose="02010609060101010101" pitchFamily="49" charset="-122"/>
              </a:rPr>
              <a:t>扶植代理人以华治</a:t>
            </a:r>
            <a:r>
              <a:rPr kumimoji="1" lang="zh-CN" altLang="en-US" sz="2800" b="1" smtClean="0">
                <a:solidFill>
                  <a:srgbClr val="002060"/>
                </a:solidFill>
                <a:ea typeface="黑体" panose="02010609060101010101" pitchFamily="49" charset="-122"/>
              </a:rPr>
              <a:t>华（军事政治控制）</a:t>
            </a:r>
            <a:endParaRPr kumimoji="1" lang="zh-CN" altLang="en-US" sz="2800" b="1">
              <a:solidFill>
                <a:srgbClr val="002060"/>
              </a:solidFill>
              <a:ea typeface="黑体" panose="02010609060101010101" pitchFamily="49" charset="-122"/>
            </a:endParaRPr>
          </a:p>
        </p:txBody>
      </p:sp>
    </p:spTree>
    <p:extLst>
      <p:ext uri="{BB962C8B-B14F-4D97-AF65-F5344CB8AC3E}">
        <p14:creationId xmlns:p14="http://schemas.microsoft.com/office/powerpoint/2010/main" val="4103438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circle(out)">
                                      <p:cBhvr>
                                        <p:cTn id="7" dur="500"/>
                                        <p:tgtEl>
                                          <p:spTgt spid="327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277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27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P spid="32773" grpId="0"/>
      <p:bldP spid="3277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文本框 1"/>
          <p:cNvSpPr txBox="1">
            <a:spLocks noChangeArrowheads="1"/>
          </p:cNvSpPr>
          <p:nvPr/>
        </p:nvSpPr>
        <p:spPr bwMode="auto">
          <a:xfrm>
            <a:off x="674687" y="465931"/>
            <a:ext cx="7869585" cy="584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9" rIns="91427" bIns="45719">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a:solidFill>
                  <a:schemeClr val="bg1"/>
                </a:solidFill>
                <a:latin typeface="微软雅黑" panose="020B0503020204020204" pitchFamily="34" charset="-122"/>
                <a:ea typeface="微软雅黑" panose="020B0503020204020204" pitchFamily="34" charset="-122"/>
              </a:rPr>
              <a:t>  </a:t>
            </a:r>
            <a:r>
              <a:rPr lang="zh-CN" altLang="en-US" sz="3200" b="1">
                <a:solidFill>
                  <a:srgbClr val="002060"/>
                </a:solidFill>
                <a:latin typeface="微软雅黑" panose="020B0503020204020204" pitchFamily="34" charset="-122"/>
                <a:ea typeface="微软雅黑" panose="020B0503020204020204" pitchFamily="34" charset="-122"/>
              </a:rPr>
              <a:t>中国半殖民地半封建社会形成的历</a:t>
            </a:r>
            <a:r>
              <a:rPr lang="zh-CN" altLang="en-US" sz="3200" b="1" smtClean="0">
                <a:solidFill>
                  <a:srgbClr val="002060"/>
                </a:solidFill>
                <a:latin typeface="微软雅黑" panose="020B0503020204020204" pitchFamily="34" charset="-122"/>
                <a:ea typeface="微软雅黑" panose="020B0503020204020204" pitchFamily="34" charset="-122"/>
              </a:rPr>
              <a:t>程</a:t>
            </a:r>
            <a:endParaRPr lang="zh-CN" altLang="en-US" sz="3200" b="1">
              <a:solidFill>
                <a:schemeClr val="bg1"/>
              </a:solidFill>
              <a:latin typeface="微软雅黑" panose="020B0503020204020204" pitchFamily="34" charset="-122"/>
              <a:ea typeface="微软雅黑" panose="020B0503020204020204" pitchFamily="34" charset="-122"/>
            </a:endParaRPr>
          </a:p>
        </p:txBody>
      </p:sp>
      <p:graphicFrame>
        <p:nvGraphicFramePr>
          <p:cNvPr id="8" name="Group 4"/>
          <p:cNvGraphicFramePr>
            <a:graphicFrameLocks noGrp="1"/>
          </p:cNvGraphicFramePr>
          <p:nvPr/>
        </p:nvGraphicFramePr>
        <p:xfrm>
          <a:off x="623888" y="1412875"/>
          <a:ext cx="11041062" cy="4803775"/>
        </p:xfrm>
        <a:graphic>
          <a:graphicData uri="http://schemas.openxmlformats.org/drawingml/2006/table">
            <a:tbl>
              <a:tblPr/>
              <a:tblGrid>
                <a:gridCol w="5084884">
                  <a:extLst>
                    <a:ext uri="{9D8B030D-6E8A-4147-A177-3AD203B41FA5}">
                      <a16:colId xmlns:a16="http://schemas.microsoft.com/office/drawing/2014/main" val="20000"/>
                    </a:ext>
                  </a:extLst>
                </a:gridCol>
                <a:gridCol w="5956178">
                  <a:extLst>
                    <a:ext uri="{9D8B030D-6E8A-4147-A177-3AD203B41FA5}">
                      <a16:colId xmlns:a16="http://schemas.microsoft.com/office/drawing/2014/main" val="20001"/>
                    </a:ext>
                  </a:extLst>
                </a:gridCol>
              </a:tblGrid>
              <a:tr h="579142">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项目</a:t>
                      </a:r>
                      <a:endParaRPr kumimoji="0" lang="zh-CN" altLang="zh-CN" sz="32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L="121918" marR="12191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程度</a:t>
                      </a:r>
                      <a:endParaRPr kumimoji="0" lang="zh-CN" altLang="zh-CN" sz="3200" b="1"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endParaRPr>
                    </a:p>
                  </a:txBody>
                  <a:tcPr marL="121918" marR="12191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02178">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04182">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00674">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17599">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121918" marR="12191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1" name="Text Box 25"/>
          <p:cNvSpPr txBox="1">
            <a:spLocks noChangeArrowheads="1"/>
          </p:cNvSpPr>
          <p:nvPr/>
        </p:nvSpPr>
        <p:spPr bwMode="auto">
          <a:xfrm>
            <a:off x="1814513" y="2022475"/>
            <a:ext cx="2635250"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第一次鸦片战争</a:t>
            </a:r>
          </a:p>
          <a:p>
            <a:pPr algn="ctr" defTabSz="1219170">
              <a:defRPr/>
            </a:pPr>
            <a:r>
              <a:rPr lang="en-US" altLang="zh-CN" sz="2667" b="1" dirty="0">
                <a:latin typeface="微软雅黑" panose="020B0503020204020204" pitchFamily="34" charset="-122"/>
                <a:ea typeface="微软雅黑" panose="020B0503020204020204" pitchFamily="34" charset="-122"/>
              </a:rPr>
              <a:t>《</a:t>
            </a:r>
            <a:r>
              <a:rPr lang="zh-CN" altLang="en-US" sz="2667" b="1" dirty="0">
                <a:latin typeface="微软雅黑" panose="020B0503020204020204" pitchFamily="34" charset="-122"/>
                <a:ea typeface="微软雅黑" panose="020B0503020204020204" pitchFamily="34" charset="-122"/>
              </a:rPr>
              <a:t>南京条约</a:t>
            </a:r>
            <a:r>
              <a:rPr lang="en-US" altLang="zh-CN" sz="3200" b="1" dirty="0"/>
              <a:t>》</a:t>
            </a:r>
          </a:p>
        </p:txBody>
      </p:sp>
      <p:sp>
        <p:nvSpPr>
          <p:cNvPr id="12" name="Text Box 26"/>
          <p:cNvSpPr txBox="1">
            <a:spLocks noChangeArrowheads="1"/>
          </p:cNvSpPr>
          <p:nvPr/>
        </p:nvSpPr>
        <p:spPr bwMode="auto">
          <a:xfrm>
            <a:off x="7158038" y="2063750"/>
            <a:ext cx="3319462"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中国</a:t>
            </a:r>
            <a:r>
              <a:rPr lang="zh-CN" altLang="en-US" sz="2667" b="1" dirty="0">
                <a:solidFill>
                  <a:srgbClr val="FF0000"/>
                </a:solidFill>
                <a:latin typeface="微软雅黑" panose="020B0503020204020204" pitchFamily="34" charset="-122"/>
                <a:ea typeface="微软雅黑" panose="020B0503020204020204" pitchFamily="34" charset="-122"/>
              </a:rPr>
              <a:t>开始沦为</a:t>
            </a:r>
            <a:r>
              <a:rPr lang="zh-CN" altLang="en-US" sz="2667" b="1" dirty="0">
                <a:latin typeface="微软雅黑" panose="020B0503020204020204" pitchFamily="34" charset="-122"/>
                <a:ea typeface="微软雅黑" panose="020B0503020204020204" pitchFamily="34" charset="-122"/>
              </a:rPr>
              <a:t>半殖民</a:t>
            </a:r>
          </a:p>
          <a:p>
            <a:pPr algn="ctr" defTabSz="1219170">
              <a:defRPr/>
            </a:pPr>
            <a:r>
              <a:rPr lang="zh-CN" altLang="en-US" sz="2667" b="1" dirty="0">
                <a:latin typeface="微软雅黑" panose="020B0503020204020204" pitchFamily="34" charset="-122"/>
                <a:ea typeface="微软雅黑" panose="020B0503020204020204" pitchFamily="34" charset="-122"/>
              </a:rPr>
              <a:t>半封建社会</a:t>
            </a:r>
          </a:p>
        </p:txBody>
      </p:sp>
      <p:sp>
        <p:nvSpPr>
          <p:cNvPr id="13" name="Text Box 27"/>
          <p:cNvSpPr txBox="1">
            <a:spLocks noChangeArrowheads="1"/>
          </p:cNvSpPr>
          <p:nvPr/>
        </p:nvSpPr>
        <p:spPr bwMode="auto">
          <a:xfrm>
            <a:off x="1812925" y="2952750"/>
            <a:ext cx="2635250" cy="135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第二次鸦片战争</a:t>
            </a:r>
          </a:p>
          <a:p>
            <a:pPr algn="ctr" defTabSz="1219170">
              <a:defRPr/>
            </a:pPr>
            <a:r>
              <a:rPr lang="en-US" altLang="zh-CN" sz="2667" b="1" dirty="0">
                <a:latin typeface="微软雅黑" panose="020B0503020204020204" pitchFamily="34" charset="-122"/>
                <a:ea typeface="微软雅黑" panose="020B0503020204020204" pitchFamily="34" charset="-122"/>
              </a:rPr>
              <a:t>《</a:t>
            </a:r>
            <a:r>
              <a:rPr lang="zh-CN" altLang="en-US" sz="2667" b="1" dirty="0">
                <a:latin typeface="微软雅黑" panose="020B0503020204020204" pitchFamily="34" charset="-122"/>
                <a:ea typeface="微软雅黑" panose="020B0503020204020204" pitchFamily="34" charset="-122"/>
              </a:rPr>
              <a:t>天津条约</a:t>
            </a:r>
            <a:r>
              <a:rPr lang="en-US" altLang="zh-CN" sz="2667" b="1" dirty="0">
                <a:latin typeface="微软雅黑" panose="020B0503020204020204" pitchFamily="34" charset="-122"/>
                <a:ea typeface="微软雅黑" panose="020B0503020204020204" pitchFamily="34" charset="-122"/>
              </a:rPr>
              <a:t>》</a:t>
            </a:r>
          </a:p>
          <a:p>
            <a:pPr algn="ctr" defTabSz="1219170">
              <a:defRPr/>
            </a:pPr>
            <a:r>
              <a:rPr lang="en-US" altLang="zh-CN" sz="2667" b="1" dirty="0">
                <a:latin typeface="微软雅黑" panose="020B0503020204020204" pitchFamily="34" charset="-122"/>
                <a:ea typeface="微软雅黑" panose="020B0503020204020204" pitchFamily="34" charset="-122"/>
              </a:rPr>
              <a:t>《</a:t>
            </a:r>
            <a:r>
              <a:rPr lang="zh-CN" altLang="en-US" sz="2667" b="1" dirty="0">
                <a:latin typeface="微软雅黑" panose="020B0503020204020204" pitchFamily="34" charset="-122"/>
                <a:ea typeface="微软雅黑" panose="020B0503020204020204" pitchFamily="34" charset="-122"/>
              </a:rPr>
              <a:t>北京条约</a:t>
            </a:r>
            <a:r>
              <a:rPr lang="en-US" altLang="zh-CN" sz="2667" b="1" dirty="0">
                <a:latin typeface="微软雅黑" panose="020B0503020204020204" pitchFamily="34" charset="-122"/>
                <a:ea typeface="微软雅黑" panose="020B0503020204020204" pitchFamily="34" charset="-122"/>
              </a:rPr>
              <a:t>》</a:t>
            </a:r>
          </a:p>
        </p:txBody>
      </p:sp>
      <p:sp>
        <p:nvSpPr>
          <p:cNvPr id="14" name="Text Box 28"/>
          <p:cNvSpPr txBox="1">
            <a:spLocks noChangeArrowheads="1"/>
          </p:cNvSpPr>
          <p:nvPr/>
        </p:nvSpPr>
        <p:spPr bwMode="auto">
          <a:xfrm>
            <a:off x="6467475" y="3157538"/>
            <a:ext cx="4600575"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使中国社会半殖民半封建的程度</a:t>
            </a:r>
            <a:r>
              <a:rPr lang="zh-CN" altLang="en-US" sz="2667" b="1" dirty="0">
                <a:solidFill>
                  <a:srgbClr val="FF0000"/>
                </a:solidFill>
                <a:latin typeface="微软雅黑" panose="020B0503020204020204" pitchFamily="34" charset="-122"/>
                <a:ea typeface="微软雅黑" panose="020B0503020204020204" pitchFamily="34" charset="-122"/>
              </a:rPr>
              <a:t>进一步加深</a:t>
            </a:r>
          </a:p>
        </p:txBody>
      </p:sp>
      <p:sp>
        <p:nvSpPr>
          <p:cNvPr id="15" name="Text Box 30"/>
          <p:cNvSpPr txBox="1">
            <a:spLocks noChangeArrowheads="1"/>
          </p:cNvSpPr>
          <p:nvPr/>
        </p:nvSpPr>
        <p:spPr bwMode="auto">
          <a:xfrm>
            <a:off x="1949450" y="4306888"/>
            <a:ext cx="2365375" cy="1027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中日甲午战争</a:t>
            </a:r>
          </a:p>
          <a:p>
            <a:pPr algn="ctr" defTabSz="1219170">
              <a:defRPr/>
            </a:pPr>
            <a:r>
              <a:rPr lang="en-US" altLang="zh-CN" sz="2667" b="1" dirty="0">
                <a:latin typeface="微软雅黑" panose="020B0503020204020204" pitchFamily="34" charset="-122"/>
                <a:ea typeface="微软雅黑" panose="020B0503020204020204" pitchFamily="34" charset="-122"/>
              </a:rPr>
              <a:t>《</a:t>
            </a:r>
            <a:r>
              <a:rPr lang="zh-CN" altLang="en-US" sz="2667" b="1" dirty="0">
                <a:latin typeface="微软雅黑" panose="020B0503020204020204" pitchFamily="34" charset="-122"/>
                <a:ea typeface="微软雅黑" panose="020B0503020204020204" pitchFamily="34" charset="-122"/>
              </a:rPr>
              <a:t>马关条约</a:t>
            </a:r>
            <a:r>
              <a:rPr lang="en-US" altLang="zh-CN" sz="3200" b="1" dirty="0"/>
              <a:t>》</a:t>
            </a:r>
          </a:p>
        </p:txBody>
      </p:sp>
      <p:sp>
        <p:nvSpPr>
          <p:cNvPr id="16" name="Text Box 32"/>
          <p:cNvSpPr txBox="1">
            <a:spLocks noChangeArrowheads="1"/>
          </p:cNvSpPr>
          <p:nvPr/>
        </p:nvSpPr>
        <p:spPr bwMode="auto">
          <a:xfrm>
            <a:off x="1990725" y="5310188"/>
            <a:ext cx="2293938"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八国联军侵华</a:t>
            </a:r>
          </a:p>
          <a:p>
            <a:pPr algn="ctr" defTabSz="1219170">
              <a:defRPr/>
            </a:pPr>
            <a:r>
              <a:rPr lang="en-US" altLang="zh-CN" sz="2667" b="1" dirty="0">
                <a:latin typeface="微软雅黑" panose="020B0503020204020204" pitchFamily="34" charset="-122"/>
                <a:ea typeface="微软雅黑" panose="020B0503020204020204" pitchFamily="34" charset="-122"/>
              </a:rPr>
              <a:t>《</a:t>
            </a:r>
            <a:r>
              <a:rPr lang="zh-CN" altLang="en-US" sz="2667" b="1" dirty="0">
                <a:latin typeface="微软雅黑" panose="020B0503020204020204" pitchFamily="34" charset="-122"/>
                <a:ea typeface="微软雅黑" panose="020B0503020204020204" pitchFamily="34" charset="-122"/>
              </a:rPr>
              <a:t>辛丑条约</a:t>
            </a:r>
            <a:r>
              <a:rPr lang="en-US" altLang="zh-CN" sz="2667" b="1" dirty="0">
                <a:latin typeface="微软雅黑" panose="020B0503020204020204" pitchFamily="34" charset="-122"/>
                <a:ea typeface="微软雅黑" panose="020B0503020204020204" pitchFamily="34" charset="-122"/>
              </a:rPr>
              <a:t>》</a:t>
            </a:r>
          </a:p>
        </p:txBody>
      </p:sp>
      <p:sp>
        <p:nvSpPr>
          <p:cNvPr id="17" name="Text Box 31"/>
          <p:cNvSpPr txBox="1">
            <a:spLocks noChangeArrowheads="1"/>
          </p:cNvSpPr>
          <p:nvPr/>
        </p:nvSpPr>
        <p:spPr bwMode="auto">
          <a:xfrm>
            <a:off x="6508750" y="4306888"/>
            <a:ext cx="4519613"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使中国社会半殖民半封建的程度</a:t>
            </a:r>
            <a:r>
              <a:rPr lang="zh-CN" altLang="en-US" sz="2667" b="1" dirty="0">
                <a:solidFill>
                  <a:srgbClr val="FF0000"/>
                </a:solidFill>
                <a:latin typeface="微软雅黑" panose="020B0503020204020204" pitchFamily="34" charset="-122"/>
                <a:ea typeface="微软雅黑" panose="020B0503020204020204" pitchFamily="34" charset="-122"/>
              </a:rPr>
              <a:t>大大加深</a:t>
            </a:r>
          </a:p>
        </p:txBody>
      </p:sp>
      <p:sp>
        <p:nvSpPr>
          <p:cNvPr id="18" name="Text Box 33"/>
          <p:cNvSpPr txBox="1">
            <a:spLocks noChangeArrowheads="1"/>
          </p:cNvSpPr>
          <p:nvPr/>
        </p:nvSpPr>
        <p:spPr bwMode="auto">
          <a:xfrm>
            <a:off x="6951663" y="5286375"/>
            <a:ext cx="3659187"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01" tIns="60951" rIns="121901" bIns="60951">
            <a:spAutoFit/>
          </a:bodyPr>
          <a:lstStyle/>
          <a:p>
            <a:pPr algn="ctr" defTabSz="1219170">
              <a:defRPr/>
            </a:pPr>
            <a:r>
              <a:rPr lang="zh-CN" altLang="en-US" sz="2667" b="1" dirty="0">
                <a:latin typeface="微软雅黑" panose="020B0503020204020204" pitchFamily="34" charset="-122"/>
                <a:ea typeface="微软雅黑" panose="020B0503020204020204" pitchFamily="34" charset="-122"/>
              </a:rPr>
              <a:t>使中国</a:t>
            </a:r>
            <a:r>
              <a:rPr lang="zh-CN" altLang="en-US" sz="2667" b="1" dirty="0">
                <a:solidFill>
                  <a:srgbClr val="FF0000"/>
                </a:solidFill>
                <a:latin typeface="微软雅黑" panose="020B0503020204020204" pitchFamily="34" charset="-122"/>
                <a:ea typeface="微软雅黑" panose="020B0503020204020204" pitchFamily="34" charset="-122"/>
              </a:rPr>
              <a:t>完全沦为</a:t>
            </a:r>
            <a:r>
              <a:rPr lang="zh-CN" altLang="en-US" sz="2667" b="1" dirty="0">
                <a:latin typeface="微软雅黑" panose="020B0503020204020204" pitchFamily="34" charset="-122"/>
                <a:ea typeface="微软雅黑" panose="020B0503020204020204" pitchFamily="34" charset="-122"/>
              </a:rPr>
              <a:t>半殖民</a:t>
            </a:r>
          </a:p>
          <a:p>
            <a:pPr algn="ctr" defTabSz="1219170">
              <a:defRPr/>
            </a:pPr>
            <a:r>
              <a:rPr lang="zh-CN" altLang="en-US" sz="2667" b="1" dirty="0">
                <a:latin typeface="微软雅黑" panose="020B0503020204020204" pitchFamily="34" charset="-122"/>
                <a:ea typeface="微软雅黑" panose="020B0503020204020204" pitchFamily="34" charset="-122"/>
              </a:rPr>
              <a:t>半封建的社会</a:t>
            </a: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矩形 3"/>
          <p:cNvSpPr>
            <a:spLocks noChangeArrowheads="1"/>
          </p:cNvSpPr>
          <p:nvPr/>
        </p:nvSpPr>
        <p:spPr bwMode="auto">
          <a:xfrm>
            <a:off x="1103313" y="933450"/>
            <a:ext cx="9793287"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a:latin typeface="黑体" panose="02010609060101010101" pitchFamily="49" charset="-122"/>
                <a:ea typeface="黑体" panose="02010609060101010101" pitchFamily="49" charset="-122"/>
              </a:rPr>
              <a:t>1</a:t>
            </a:r>
            <a:r>
              <a:rPr lang="en-US" altLang="zh-CN" sz="3200" b="1" smtClean="0">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2016·</a:t>
            </a:r>
            <a:r>
              <a:rPr lang="zh-CN" altLang="en-US" sz="3200" b="1">
                <a:latin typeface="黑体" panose="02010609060101010101" pitchFamily="49" charset="-122"/>
                <a:ea typeface="黑体" panose="02010609060101010101" pitchFamily="49" charset="-122"/>
              </a:rPr>
              <a:t>海南</a:t>
            </a:r>
            <a:r>
              <a:rPr lang="en-US" altLang="zh-CN" sz="3200" b="1">
                <a:latin typeface="黑体" panose="02010609060101010101" pitchFamily="49" charset="-122"/>
                <a:ea typeface="黑体" panose="02010609060101010101" pitchFamily="49" charset="-122"/>
              </a:rPr>
              <a:t>16</a:t>
            </a:r>
            <a:r>
              <a:rPr lang="zh-CN" altLang="en-US" sz="3200" b="1">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1898</a:t>
            </a:r>
            <a:r>
              <a:rPr lang="zh-CN" altLang="en-US" sz="3200" b="1">
                <a:latin typeface="黑体" panose="02010609060101010101" pitchFamily="49" charset="-122"/>
                <a:ea typeface="黑体" panose="02010609060101010101" pitchFamily="49" charset="-122"/>
              </a:rPr>
              <a:t>年</a:t>
            </a:r>
            <a:r>
              <a:rPr lang="en-US" altLang="zh-CN" sz="3200" b="1">
                <a:latin typeface="黑体" panose="02010609060101010101" pitchFamily="49" charset="-122"/>
                <a:ea typeface="黑体" panose="02010609060101010101" pitchFamily="49" charset="-122"/>
              </a:rPr>
              <a:t>6</a:t>
            </a:r>
            <a:r>
              <a:rPr lang="zh-CN" altLang="en-US" sz="3200" b="1">
                <a:latin typeface="黑体" panose="02010609060101010101" pitchFamily="49" charset="-122"/>
                <a:ea typeface="黑体" panose="02010609060101010101" pitchFamily="49" charset="-122"/>
              </a:rPr>
              <a:t>月</a:t>
            </a:r>
            <a:r>
              <a:rPr lang="en-US" altLang="zh-CN" sz="3200" b="1">
                <a:latin typeface="黑体" panose="02010609060101010101" pitchFamily="49" charset="-122"/>
                <a:ea typeface="黑体" panose="02010609060101010101" pitchFamily="49" charset="-122"/>
              </a:rPr>
              <a:t>11</a:t>
            </a:r>
            <a:r>
              <a:rPr lang="zh-CN" altLang="en-US" sz="3200" b="1">
                <a:latin typeface="黑体" panose="02010609060101010101" pitchFamily="49" charset="-122"/>
                <a:ea typeface="黑体" panose="02010609060101010101" pitchFamily="49" charset="-122"/>
              </a:rPr>
              <a:t>日清廷颁布</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明定国是诏</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，其中说：“</a:t>
            </a:r>
            <a:r>
              <a:rPr lang="zh-CN" altLang="en-US" sz="3200" b="1">
                <a:solidFill>
                  <a:srgbClr val="FF0000"/>
                </a:solidFill>
                <a:latin typeface="黑体" panose="02010609060101010101" pitchFamily="49" charset="-122"/>
                <a:ea typeface="黑体" panose="02010609060101010101" pitchFamily="49" charset="-122"/>
              </a:rPr>
              <a:t>以圣贤义理之学，植其根本</a:t>
            </a:r>
            <a:r>
              <a:rPr lang="zh-CN" altLang="en-US" sz="3200" b="1">
                <a:latin typeface="黑体" panose="02010609060101010101" pitchFamily="49" charset="-122"/>
                <a:ea typeface="黑体" panose="02010609060101010101" pitchFamily="49" charset="-122"/>
              </a:rPr>
              <a:t>，又须博采西学之切于时务者，实力讲求，以救空疏迂谬之弊．”这说明戊戌变法（ ）</a:t>
            </a:r>
            <a:endParaRPr lang="en-US" altLang="zh-CN" sz="3200" b="1">
              <a:latin typeface="黑体" panose="02010609060101010101" pitchFamily="49" charset="-122"/>
              <a:ea typeface="黑体" panose="02010609060101010101" pitchFamily="49" charset="-122"/>
            </a:endParaRPr>
          </a:p>
          <a:p>
            <a:pPr>
              <a:lnSpc>
                <a:spcPct val="150000"/>
              </a:lnSpc>
            </a:pPr>
            <a:r>
              <a:rPr lang="en-US" altLang="zh-CN" sz="3200" b="1">
                <a:latin typeface="黑体" panose="02010609060101010101" pitchFamily="49" charset="-122"/>
                <a:ea typeface="黑体" panose="02010609060101010101" pitchFamily="49" charset="-122"/>
              </a:rPr>
              <a:t>A</a:t>
            </a:r>
            <a:r>
              <a:rPr lang="zh-CN" altLang="en-US" sz="3200" b="1">
                <a:latin typeface="黑体" panose="02010609060101010101" pitchFamily="49" charset="-122"/>
                <a:ea typeface="黑体" panose="02010609060101010101" pitchFamily="49" charset="-122"/>
              </a:rPr>
              <a:t>．侧重提倡务实之风    </a:t>
            </a:r>
            <a:endParaRPr lang="en-US" altLang="zh-CN" sz="3200" b="1">
              <a:latin typeface="黑体" panose="02010609060101010101" pitchFamily="49" charset="-122"/>
              <a:ea typeface="黑体" panose="02010609060101010101" pitchFamily="49" charset="-122"/>
            </a:endParaRPr>
          </a:p>
          <a:p>
            <a:pPr>
              <a:lnSpc>
                <a:spcPct val="150000"/>
              </a:lnSpc>
            </a:pPr>
            <a:r>
              <a:rPr lang="en-US" altLang="zh-CN" sz="3200" b="1">
                <a:latin typeface="黑体" panose="02010609060101010101" pitchFamily="49" charset="-122"/>
                <a:ea typeface="黑体" panose="02010609060101010101" pitchFamily="49" charset="-122"/>
              </a:rPr>
              <a:t>B</a:t>
            </a:r>
            <a:r>
              <a:rPr lang="zh-CN" altLang="en-US" sz="3200" b="1">
                <a:latin typeface="黑体" panose="02010609060101010101" pitchFamily="49" charset="-122"/>
                <a:ea typeface="黑体" panose="02010609060101010101" pitchFamily="49" charset="-122"/>
              </a:rPr>
              <a:t>．兼具改良与革命的色彩</a:t>
            </a:r>
            <a:br>
              <a:rPr lang="zh-CN" altLang="en-US" sz="3200" b="1">
                <a:latin typeface="黑体" panose="02010609060101010101" pitchFamily="49" charset="-122"/>
                <a:ea typeface="黑体" panose="02010609060101010101" pitchFamily="49" charset="-122"/>
              </a:rPr>
            </a:br>
            <a:r>
              <a:rPr lang="en-US" altLang="zh-CN" sz="3200" b="1">
                <a:latin typeface="黑体" panose="02010609060101010101" pitchFamily="49" charset="-122"/>
                <a:ea typeface="黑体" panose="02010609060101010101" pitchFamily="49" charset="-122"/>
              </a:rPr>
              <a:t>C</a:t>
            </a:r>
            <a:r>
              <a:rPr lang="zh-CN" altLang="en-US" sz="3200" b="1">
                <a:latin typeface="黑体" panose="02010609060101010101" pitchFamily="49" charset="-122"/>
                <a:ea typeface="黑体" panose="02010609060101010101" pitchFamily="49" charset="-122"/>
              </a:rPr>
              <a:t>．试图通过妥协减少变革阻力    </a:t>
            </a:r>
            <a:endParaRPr lang="en-US" altLang="zh-CN" sz="3200" b="1">
              <a:latin typeface="黑体" panose="02010609060101010101" pitchFamily="49" charset="-122"/>
              <a:ea typeface="黑体" panose="02010609060101010101" pitchFamily="49" charset="-122"/>
            </a:endParaRPr>
          </a:p>
          <a:p>
            <a:pPr>
              <a:lnSpc>
                <a:spcPct val="150000"/>
              </a:lnSpc>
            </a:pPr>
            <a:r>
              <a:rPr lang="en-US" altLang="zh-CN" sz="3200" b="1">
                <a:latin typeface="黑体" panose="02010609060101010101" pitchFamily="49" charset="-122"/>
                <a:ea typeface="黑体" panose="02010609060101010101" pitchFamily="49" charset="-122"/>
              </a:rPr>
              <a:t>D</a:t>
            </a:r>
            <a:r>
              <a:rPr lang="zh-CN" altLang="en-US" sz="3200" b="1">
                <a:latin typeface="黑体" panose="02010609060101010101" pitchFamily="49" charset="-122"/>
                <a:ea typeface="黑体" panose="02010609060101010101" pitchFamily="49" charset="-122"/>
              </a:rPr>
              <a:t>．与洋务运动的宗旨并无不同</a:t>
            </a:r>
            <a:endParaRPr lang="zh-CN" altLang="en-US"/>
          </a:p>
        </p:txBody>
      </p:sp>
      <p:sp>
        <p:nvSpPr>
          <p:cNvPr id="3" name="矩形 2"/>
          <p:cNvSpPr/>
          <p:nvPr/>
        </p:nvSpPr>
        <p:spPr>
          <a:xfrm>
            <a:off x="10128448" y="4437112"/>
            <a:ext cx="921663" cy="1231106"/>
          </a:xfrm>
          <a:prstGeom prst="rect">
            <a:avLst/>
          </a:prstGeom>
          <a:noFill/>
        </p:spPr>
        <p:txBody>
          <a:bodyPr wrap="none" lIns="121920" tIns="60960" rIns="121920" bIns="6096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altLang="zh-CN"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
            </a:r>
            <a:endParaRPr lang="zh-CN" altLang="en-US"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文本框 9"/>
          <p:cNvSpPr txBox="1">
            <a:spLocks noChangeArrowheads="1"/>
          </p:cNvSpPr>
          <p:nvPr/>
        </p:nvSpPr>
        <p:spPr bwMode="auto">
          <a:xfrm>
            <a:off x="767408" y="1340768"/>
            <a:ext cx="1098020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smtClean="0">
                <a:latin typeface="黑体" panose="02010609060101010101" pitchFamily="49" charset="-122"/>
                <a:ea typeface="楷体" pitchFamily="49" charset="-122"/>
                <a:sym typeface="宋体" panose="02010600030101010101" pitchFamily="2" charset="-122"/>
              </a:rPr>
              <a:t>2、</a:t>
            </a:r>
            <a:r>
              <a:rPr lang="zh-CN" altLang="zh-CN" sz="3200" b="1" smtClean="0">
                <a:latin typeface="黑体" panose="02010609060101010101" pitchFamily="49" charset="-122"/>
                <a:ea typeface="黑体" panose="02010609060101010101" pitchFamily="49" charset="-122"/>
                <a:sym typeface="宋体" panose="02010600030101010101" pitchFamily="2" charset="-122"/>
              </a:rPr>
              <a:t>孙</a:t>
            </a:r>
            <a:r>
              <a:rPr lang="zh-CN" altLang="zh-CN" sz="3200" b="1">
                <a:latin typeface="黑体" panose="02010609060101010101" pitchFamily="49" charset="-122"/>
                <a:ea typeface="黑体" panose="02010609060101010101" pitchFamily="49" charset="-122"/>
                <a:sym typeface="宋体" panose="02010600030101010101" pitchFamily="2" charset="-122"/>
              </a:rPr>
              <a:t>中山认为，义和团运动是</a:t>
            </a:r>
            <a:r>
              <a:rPr lang="en-US" altLang="zh-CN" sz="3200" b="1">
                <a:latin typeface="黑体" panose="02010609060101010101" pitchFamily="49" charset="-122"/>
                <a:ea typeface="黑体" panose="02010609060101010101" pitchFamily="49" charset="-122"/>
                <a:sym typeface="宋体" panose="02010600030101010101" pitchFamily="2" charset="-122"/>
              </a:rPr>
              <a:t>“</a:t>
            </a:r>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对于欧美的新文化之反动</a:t>
            </a:r>
            <a:r>
              <a:rPr lang="en-US" altLang="zh-CN" sz="3200" b="1">
                <a:latin typeface="黑体" panose="02010609060101010101" pitchFamily="49" charset="-122"/>
                <a:ea typeface="黑体" panose="02010609060101010101" pitchFamily="49" charset="-122"/>
                <a:sym typeface="宋体" panose="02010600030101010101" pitchFamily="2" charset="-122"/>
              </a:rPr>
              <a:t>”“</a:t>
            </a:r>
            <a:r>
              <a:rPr lang="zh-CN" altLang="en-US" sz="3200" b="1">
                <a:latin typeface="黑体" panose="02010609060101010101" pitchFamily="49" charset="-122"/>
                <a:ea typeface="黑体" panose="02010609060101010101" pitchFamily="49" charset="-122"/>
                <a:sym typeface="宋体" panose="02010600030101010101" pitchFamily="2" charset="-122"/>
              </a:rPr>
              <a:t>其勇锐之气殊不可当，真是令人惊奇佩服。所以经过那次血战之后，外国人才知道中国还有</a:t>
            </a:r>
            <a:r>
              <a:rPr lang="zh-CN" altLang="en-US" sz="3200" b="1">
                <a:solidFill>
                  <a:srgbClr val="FF0000"/>
                </a:solidFill>
                <a:latin typeface="黑体" panose="02010609060101010101" pitchFamily="49" charset="-122"/>
                <a:ea typeface="黑体" panose="02010609060101010101" pitchFamily="49" charset="-122"/>
                <a:sym typeface="宋体" panose="02010600030101010101" pitchFamily="2" charset="-122"/>
              </a:rPr>
              <a:t>民族思想</a:t>
            </a:r>
            <a:r>
              <a:rPr lang="zh-CN" altLang="en-US" sz="3200" b="1">
                <a:latin typeface="黑体" panose="02010609060101010101" pitchFamily="49" charset="-122"/>
                <a:ea typeface="黑体" panose="02010609060101010101" pitchFamily="49" charset="-122"/>
                <a:sym typeface="宋体" panose="02010600030101010101" pitchFamily="2" charset="-122"/>
              </a:rPr>
              <a:t>，这种民族是不可消灭的</a:t>
            </a:r>
            <a:r>
              <a:rPr lang="en-US" altLang="zh-CN" sz="3200" b="1">
                <a:latin typeface="黑体" panose="02010609060101010101" pitchFamily="49" charset="-122"/>
                <a:ea typeface="黑体" panose="02010609060101010101" pitchFamily="49" charset="-122"/>
                <a:sym typeface="宋体" panose="02010600030101010101" pitchFamily="2" charset="-122"/>
              </a:rPr>
              <a:t>”</a:t>
            </a:r>
            <a:r>
              <a:rPr lang="zh-CN" altLang="en-US" sz="3200" b="1">
                <a:latin typeface="黑体" panose="02010609060101010101" pitchFamily="49" charset="-122"/>
                <a:ea typeface="黑体" panose="02010609060101010101" pitchFamily="49" charset="-122"/>
                <a:sym typeface="宋体" panose="02010600030101010101" pitchFamily="2" charset="-122"/>
              </a:rPr>
              <a:t>以上材料说明孙中山对义和团运动的评</a:t>
            </a:r>
            <a:r>
              <a:rPr lang="zh-CN" altLang="en-US" sz="3200" b="1">
                <a:latin typeface="黑体" panose="02010609060101010101" pitchFamily="49" charset="-122"/>
                <a:ea typeface="黑体" panose="02010609060101010101" pitchFamily="49" charset="-122"/>
                <a:sym typeface="宋体" panose="02010600030101010101" pitchFamily="2" charset="-122"/>
              </a:rPr>
              <a:t>价</a:t>
            </a:r>
            <a:r>
              <a:rPr lang="zh-CN" altLang="en-US" sz="3200" b="1" smtClean="0">
                <a:latin typeface="黑体" panose="02010609060101010101" pitchFamily="49" charset="-122"/>
                <a:ea typeface="黑体" panose="02010609060101010101" pitchFamily="49" charset="-122"/>
                <a:sym typeface="宋体" panose="02010600030101010101" pitchFamily="2" charset="-122"/>
              </a:rPr>
              <a:t>是</a:t>
            </a:r>
            <a:endParaRPr lang="en-US" altLang="zh-CN" sz="3200" b="1">
              <a:latin typeface="黑体" panose="02010609060101010101" pitchFamily="49" charset="-122"/>
              <a:ea typeface="黑体" panose="02010609060101010101" pitchFamily="49" charset="-122"/>
            </a:endParaRPr>
          </a:p>
          <a:p>
            <a:pPr eaLnBrk="1" hangingPunct="1"/>
            <a:r>
              <a:rPr lang="en-US" altLang="zh-CN" sz="3200" b="1">
                <a:latin typeface="黑体" panose="02010609060101010101" pitchFamily="49" charset="-122"/>
                <a:ea typeface="黑体" panose="02010609060101010101" pitchFamily="49" charset="-122"/>
                <a:sym typeface="宋体" panose="02010600030101010101" pitchFamily="2" charset="-122"/>
              </a:rPr>
              <a:t>   A</a:t>
            </a:r>
            <a:r>
              <a:rPr lang="zh-CN" altLang="en-US" sz="3200" b="1">
                <a:latin typeface="黑体" panose="02010609060101010101" pitchFamily="49" charset="-122"/>
                <a:ea typeface="黑体" panose="02010609060101010101" pitchFamily="49" charset="-122"/>
                <a:sym typeface="宋体" panose="02010600030101010101" pitchFamily="2" charset="-122"/>
              </a:rPr>
              <a:t>．否定其排外主义     </a:t>
            </a:r>
            <a:r>
              <a:rPr lang="en-US" altLang="zh-CN" sz="3200" b="1">
                <a:latin typeface="黑体" panose="02010609060101010101" pitchFamily="49" charset="-122"/>
                <a:ea typeface="黑体" panose="02010609060101010101" pitchFamily="49" charset="-122"/>
                <a:sym typeface="宋体" panose="02010600030101010101" pitchFamily="2" charset="-122"/>
              </a:rPr>
              <a:t>B</a:t>
            </a:r>
            <a:r>
              <a:rPr lang="zh-CN" altLang="en-US" sz="3200" b="1">
                <a:latin typeface="黑体" panose="02010609060101010101" pitchFamily="49" charset="-122"/>
                <a:ea typeface="黑体" panose="02010609060101010101" pitchFamily="49" charset="-122"/>
                <a:sym typeface="宋体" panose="02010600030101010101" pitchFamily="2" charset="-122"/>
              </a:rPr>
              <a:t>．赞扬其反侵略精神     </a:t>
            </a:r>
          </a:p>
          <a:p>
            <a:pPr eaLnBrk="1" hangingPunct="1"/>
            <a:r>
              <a:rPr lang="zh-CN" altLang="en-US" sz="3200" b="1">
                <a:latin typeface="黑体" panose="02010609060101010101" pitchFamily="49" charset="-122"/>
                <a:ea typeface="黑体" panose="02010609060101010101" pitchFamily="49" charset="-122"/>
                <a:sym typeface="宋体" panose="02010600030101010101" pitchFamily="2" charset="-122"/>
              </a:rPr>
              <a:t>   </a:t>
            </a:r>
            <a:r>
              <a:rPr lang="en-US" altLang="zh-CN" sz="3200" b="1">
                <a:latin typeface="黑体" panose="02010609060101010101" pitchFamily="49" charset="-122"/>
                <a:ea typeface="黑体" panose="02010609060101010101" pitchFamily="49" charset="-122"/>
                <a:sym typeface="宋体" panose="02010600030101010101" pitchFamily="2" charset="-122"/>
              </a:rPr>
              <a:t>C</a:t>
            </a:r>
            <a:r>
              <a:rPr lang="zh-CN" altLang="en-US" sz="3200" b="1">
                <a:latin typeface="黑体" panose="02010609060101010101" pitchFamily="49" charset="-122"/>
                <a:ea typeface="黑体" panose="02010609060101010101" pitchFamily="49" charset="-122"/>
                <a:sym typeface="宋体" panose="02010600030101010101" pitchFamily="2" charset="-122"/>
              </a:rPr>
              <a:t>．有赞扬又有否定     </a:t>
            </a:r>
            <a:r>
              <a:rPr lang="en-US" altLang="zh-CN" sz="3200" b="1">
                <a:latin typeface="黑体" panose="02010609060101010101" pitchFamily="49" charset="-122"/>
                <a:ea typeface="黑体" panose="02010609060101010101" pitchFamily="49" charset="-122"/>
                <a:sym typeface="宋体" panose="02010600030101010101" pitchFamily="2" charset="-122"/>
              </a:rPr>
              <a:t>D</a:t>
            </a:r>
            <a:r>
              <a:rPr lang="zh-CN" altLang="en-US" sz="3200" b="1">
                <a:latin typeface="黑体" panose="02010609060101010101" pitchFamily="49" charset="-122"/>
                <a:ea typeface="黑体" panose="02010609060101010101" pitchFamily="49" charset="-122"/>
                <a:sym typeface="宋体" panose="02010600030101010101" pitchFamily="2" charset="-122"/>
              </a:rPr>
              <a:t>．全面赞扬与肯定</a:t>
            </a:r>
          </a:p>
        </p:txBody>
      </p:sp>
      <p:sp>
        <p:nvSpPr>
          <p:cNvPr id="7" name="矩形 6"/>
          <p:cNvSpPr/>
          <p:nvPr/>
        </p:nvSpPr>
        <p:spPr>
          <a:xfrm>
            <a:off x="10128448" y="4437112"/>
            <a:ext cx="921663" cy="1231106"/>
          </a:xfrm>
          <a:prstGeom prst="rect">
            <a:avLst/>
          </a:prstGeom>
          <a:noFill/>
        </p:spPr>
        <p:txBody>
          <a:bodyPr wrap="none" lIns="121920" tIns="60960" rIns="121920" bIns="6096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altLang="zh-CN"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
            </a:r>
            <a:endParaRPr lang="zh-CN" altLang="en-US"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85741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矩形 3"/>
          <p:cNvSpPr>
            <a:spLocks noChangeArrowheads="1"/>
          </p:cNvSpPr>
          <p:nvPr/>
        </p:nvSpPr>
        <p:spPr bwMode="auto">
          <a:xfrm>
            <a:off x="1103313" y="933450"/>
            <a:ext cx="998537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a:latin typeface="黑体" panose="02010609060101010101" pitchFamily="49" charset="-122"/>
                <a:ea typeface="黑体" panose="02010609060101010101" pitchFamily="49" charset="-122"/>
              </a:rPr>
              <a:t>3</a:t>
            </a:r>
            <a:r>
              <a:rPr lang="en-US" altLang="zh-CN" sz="3200" b="1" smtClean="0">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2015·</a:t>
            </a:r>
            <a:r>
              <a:rPr lang="zh-CN" altLang="en-US" sz="3200" b="1">
                <a:latin typeface="黑体" panose="02010609060101010101" pitchFamily="49" charset="-122"/>
                <a:ea typeface="黑体" panose="02010609060101010101" pitchFamily="49" charset="-122"/>
              </a:rPr>
              <a:t>全国</a:t>
            </a:r>
            <a:r>
              <a:rPr lang="en-US" altLang="zh-CN" sz="3200" b="1">
                <a:latin typeface="黑体" panose="02010609060101010101" pitchFamily="49" charset="-122"/>
                <a:ea typeface="黑体" panose="02010609060101010101" pitchFamily="49" charset="-122"/>
              </a:rPr>
              <a:t>Ⅱ</a:t>
            </a:r>
            <a:r>
              <a:rPr lang="zh-CN" altLang="en-US" sz="3200" b="1">
                <a:latin typeface="黑体" panose="02010609060101010101" pitchFamily="49" charset="-122"/>
                <a:ea typeface="黑体" panose="02010609060101010101" pitchFamily="49" charset="-122"/>
              </a:rPr>
              <a:t>卷</a:t>
            </a:r>
            <a:r>
              <a:rPr lang="en-US" altLang="zh-CN" sz="3200" b="1">
                <a:latin typeface="黑体" panose="02010609060101010101" pitchFamily="49" charset="-122"/>
                <a:ea typeface="黑体" panose="02010609060101010101" pitchFamily="49" charset="-122"/>
              </a:rPr>
              <a:t>29</a:t>
            </a:r>
            <a:r>
              <a:rPr lang="zh-CN" altLang="en-US" sz="3200" b="1">
                <a:latin typeface="黑体" panose="02010609060101010101" pitchFamily="49" charset="-122"/>
                <a:ea typeface="黑体" panose="02010609060101010101" pitchFamily="49" charset="-122"/>
              </a:rPr>
              <a:t>）康有为在</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新学伪经考</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中认为，被奉为儒家经典的古文经实系伪造。</a:t>
            </a:r>
            <a:r>
              <a:rPr lang="en-US" altLang="zh-CN" sz="3200" b="1">
                <a:latin typeface="黑体" panose="02010609060101010101" pitchFamily="49" charset="-122"/>
                <a:ea typeface="黑体" panose="02010609060101010101" pitchFamily="49" charset="-122"/>
              </a:rPr>
              <a:t>1891</a:t>
            </a:r>
            <a:r>
              <a:rPr lang="zh-CN" altLang="en-US" sz="3200" b="1">
                <a:latin typeface="黑体" panose="02010609060101010101" pitchFamily="49" charset="-122"/>
                <a:ea typeface="黑体" panose="02010609060101010101" pitchFamily="49" charset="-122"/>
              </a:rPr>
              <a:t>年该书刊印后风行国内，但很快遭到清政府禁毁。这主要是因为该书</a:t>
            </a:r>
            <a:r>
              <a:rPr lang="zh-CN" altLang="en-US" sz="3200" b="1">
                <a:solidFill>
                  <a:srgbClr val="FF0000"/>
                </a:solidFill>
                <a:latin typeface="黑体" panose="02010609060101010101" pitchFamily="49" charset="-122"/>
                <a:ea typeface="黑体" panose="02010609060101010101" pitchFamily="49" charset="-122"/>
              </a:rPr>
              <a:t>旨在</a:t>
            </a:r>
            <a:r>
              <a:rPr lang="zh-CN" altLang="en-US" sz="3200" b="1">
                <a:latin typeface="黑体" panose="02010609060101010101" pitchFamily="49" charset="-122"/>
                <a:ea typeface="黑体" panose="02010609060101010101" pitchFamily="49" charset="-122"/>
              </a:rPr>
              <a:t>（ ）</a:t>
            </a:r>
            <a:endParaRPr lang="en-US" altLang="zh-CN" sz="3200" b="1">
              <a:latin typeface="黑体" panose="02010609060101010101" pitchFamily="49" charset="-122"/>
              <a:ea typeface="黑体" panose="02010609060101010101" pitchFamily="49" charset="-122"/>
            </a:endParaRPr>
          </a:p>
          <a:p>
            <a:pPr>
              <a:lnSpc>
                <a:spcPct val="150000"/>
              </a:lnSpc>
            </a:pPr>
            <a:r>
              <a:rPr lang="en-US" altLang="zh-CN" sz="3200" b="1">
                <a:latin typeface="黑体" panose="02010609060101010101" pitchFamily="49" charset="-122"/>
                <a:ea typeface="黑体" panose="02010609060101010101" pitchFamily="49" charset="-122"/>
              </a:rPr>
              <a:t>A.</a:t>
            </a:r>
            <a:r>
              <a:rPr lang="zh-CN" altLang="en-US" sz="3200" b="1">
                <a:latin typeface="黑体" panose="02010609060101010101" pitchFamily="49" charset="-122"/>
                <a:ea typeface="黑体" panose="02010609060101010101" pitchFamily="49" charset="-122"/>
              </a:rPr>
              <a:t>揭露历史真相</a:t>
            </a:r>
            <a:br>
              <a:rPr lang="zh-CN" altLang="en-US" sz="3200" b="1">
                <a:latin typeface="黑体" panose="02010609060101010101" pitchFamily="49" charset="-122"/>
                <a:ea typeface="黑体" panose="02010609060101010101" pitchFamily="49" charset="-122"/>
              </a:rPr>
            </a:br>
            <a:r>
              <a:rPr lang="en-US" altLang="zh-CN" sz="3200" b="1">
                <a:latin typeface="黑体" panose="02010609060101010101" pitchFamily="49" charset="-122"/>
                <a:ea typeface="黑体" panose="02010609060101010101" pitchFamily="49" charset="-122"/>
              </a:rPr>
              <a:t>B.</a:t>
            </a:r>
            <a:r>
              <a:rPr lang="zh-CN" altLang="en-US" sz="3200" b="1">
                <a:latin typeface="黑体" panose="02010609060101010101" pitchFamily="49" charset="-122"/>
                <a:ea typeface="黑体" panose="02010609060101010101" pitchFamily="49" charset="-122"/>
              </a:rPr>
              <a:t>引介西方理论</a:t>
            </a:r>
            <a:br>
              <a:rPr lang="zh-CN" altLang="en-US" sz="3200" b="1">
                <a:latin typeface="黑体" panose="02010609060101010101" pitchFamily="49" charset="-122"/>
                <a:ea typeface="黑体" panose="02010609060101010101" pitchFamily="49" charset="-122"/>
              </a:rPr>
            </a:br>
            <a:r>
              <a:rPr lang="en-US" altLang="zh-CN" sz="3200" b="1">
                <a:latin typeface="黑体" panose="02010609060101010101" pitchFamily="49" charset="-122"/>
                <a:ea typeface="黑体" panose="02010609060101010101" pitchFamily="49" charset="-122"/>
              </a:rPr>
              <a:t>C.</a:t>
            </a:r>
            <a:r>
              <a:rPr lang="zh-CN" altLang="en-US" sz="3200" b="1">
                <a:latin typeface="黑体" panose="02010609060101010101" pitchFamily="49" charset="-122"/>
                <a:ea typeface="黑体" panose="02010609060101010101" pitchFamily="49" charset="-122"/>
              </a:rPr>
              <a:t>倡导维新变法</a:t>
            </a:r>
            <a:br>
              <a:rPr lang="zh-CN" altLang="en-US" sz="3200" b="1">
                <a:latin typeface="黑体" panose="02010609060101010101" pitchFamily="49" charset="-122"/>
                <a:ea typeface="黑体" panose="02010609060101010101" pitchFamily="49" charset="-122"/>
              </a:rPr>
            </a:br>
            <a:r>
              <a:rPr lang="en-US" altLang="zh-CN" sz="3200" b="1">
                <a:latin typeface="黑体" panose="02010609060101010101" pitchFamily="49" charset="-122"/>
                <a:ea typeface="黑体" panose="02010609060101010101" pitchFamily="49" charset="-122"/>
              </a:rPr>
              <a:t>D.</a:t>
            </a:r>
            <a:r>
              <a:rPr lang="zh-CN" altLang="en-US" sz="3200" b="1">
                <a:latin typeface="黑体" panose="02010609060101010101" pitchFamily="49" charset="-122"/>
                <a:ea typeface="黑体" panose="02010609060101010101" pitchFamily="49" charset="-122"/>
              </a:rPr>
              <a:t>颠覆孔孟学</a:t>
            </a:r>
            <a:r>
              <a:rPr lang="zh-CN" altLang="en-US" sz="3200" b="1" smtClean="0">
                <a:latin typeface="黑体" panose="02010609060101010101" pitchFamily="49" charset="-122"/>
                <a:ea typeface="黑体" panose="02010609060101010101" pitchFamily="49" charset="-122"/>
              </a:rPr>
              <a:t>说</a:t>
            </a:r>
            <a:endParaRPr lang="zh-CN" altLang="en-US" sz="3200" b="1">
              <a:latin typeface="黑体" panose="02010609060101010101" pitchFamily="49" charset="-122"/>
              <a:ea typeface="黑体" panose="02010609060101010101" pitchFamily="49" charset="-122"/>
            </a:endParaRPr>
          </a:p>
        </p:txBody>
      </p:sp>
      <p:sp>
        <p:nvSpPr>
          <p:cNvPr id="3" name="矩形 2"/>
          <p:cNvSpPr/>
          <p:nvPr/>
        </p:nvSpPr>
        <p:spPr>
          <a:xfrm>
            <a:off x="10167025" y="4437112"/>
            <a:ext cx="921663" cy="1231106"/>
          </a:xfrm>
          <a:prstGeom prst="rect">
            <a:avLst/>
          </a:prstGeom>
          <a:noFill/>
        </p:spPr>
        <p:txBody>
          <a:bodyPr wrap="none" lIns="121920" tIns="60960" rIns="121920" bIns="6096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altLang="zh-CN"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
            </a:r>
            <a:endParaRPr lang="zh-CN" altLang="en-US" sz="7200" b="1" spc="67"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文本框 3"/>
          <p:cNvSpPr txBox="1">
            <a:spLocks noChangeArrowheads="1"/>
          </p:cNvSpPr>
          <p:nvPr/>
        </p:nvSpPr>
        <p:spPr bwMode="auto">
          <a:xfrm>
            <a:off x="5149926" y="314325"/>
            <a:ext cx="30813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solidFill>
                  <a:srgbClr val="FF0000"/>
                </a:solidFill>
                <a:latin typeface="黑体" panose="02010609060101010101" pitchFamily="49" charset="-122"/>
                <a:ea typeface="黑体" panose="02010609060101010101" pitchFamily="49" charset="-122"/>
              </a:rPr>
              <a:t>课堂总结</a:t>
            </a:r>
          </a:p>
        </p:txBody>
      </p:sp>
      <p:sp>
        <p:nvSpPr>
          <p:cNvPr id="61444" name="文本框 1"/>
          <p:cNvSpPr txBox="1">
            <a:spLocks noChangeArrowheads="1"/>
          </p:cNvSpPr>
          <p:nvPr/>
        </p:nvSpPr>
        <p:spPr bwMode="auto">
          <a:xfrm>
            <a:off x="503238" y="2287588"/>
            <a:ext cx="612775" cy="343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2800" b="1">
                <a:latin typeface="黑体" panose="02010609060101010101" pitchFamily="49" charset="-122"/>
                <a:ea typeface="黑体" panose="02010609060101010101" pitchFamily="49" charset="-122"/>
              </a:rPr>
              <a:t>挽救民族危亡的斗争</a:t>
            </a:r>
          </a:p>
        </p:txBody>
      </p:sp>
      <p:sp>
        <p:nvSpPr>
          <p:cNvPr id="61445" name="文本框 6"/>
          <p:cNvSpPr txBox="1">
            <a:spLocks noChangeArrowheads="1"/>
          </p:cNvSpPr>
          <p:nvPr/>
        </p:nvSpPr>
        <p:spPr bwMode="auto">
          <a:xfrm>
            <a:off x="1408113" y="1593850"/>
            <a:ext cx="27035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戊戌维新运动</a:t>
            </a:r>
          </a:p>
        </p:txBody>
      </p:sp>
      <p:sp>
        <p:nvSpPr>
          <p:cNvPr id="61446" name="文本框 8"/>
          <p:cNvSpPr txBox="1">
            <a:spLocks noChangeArrowheads="1"/>
          </p:cNvSpPr>
          <p:nvPr/>
        </p:nvSpPr>
        <p:spPr bwMode="auto">
          <a:xfrm>
            <a:off x="1408113" y="3346450"/>
            <a:ext cx="27035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义和团运动</a:t>
            </a:r>
          </a:p>
        </p:txBody>
      </p:sp>
      <p:sp>
        <p:nvSpPr>
          <p:cNvPr id="61447" name="文本框 9"/>
          <p:cNvSpPr txBox="1">
            <a:spLocks noChangeArrowheads="1"/>
          </p:cNvSpPr>
          <p:nvPr/>
        </p:nvSpPr>
        <p:spPr bwMode="auto">
          <a:xfrm>
            <a:off x="1408113" y="4730750"/>
            <a:ext cx="27035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八国联军侵华</a:t>
            </a:r>
          </a:p>
        </p:txBody>
      </p:sp>
      <p:sp>
        <p:nvSpPr>
          <p:cNvPr id="61448" name="文本框 11"/>
          <p:cNvSpPr txBox="1">
            <a:spLocks noChangeArrowheads="1"/>
          </p:cNvSpPr>
          <p:nvPr/>
        </p:nvSpPr>
        <p:spPr bwMode="auto">
          <a:xfrm>
            <a:off x="1408113" y="5927725"/>
            <a:ext cx="27035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民族危机的加深</a:t>
            </a:r>
          </a:p>
        </p:txBody>
      </p:sp>
      <p:sp>
        <p:nvSpPr>
          <p:cNvPr id="61449" name="文本框 12"/>
          <p:cNvSpPr txBox="1">
            <a:spLocks noChangeArrowheads="1"/>
          </p:cNvSpPr>
          <p:nvPr/>
        </p:nvSpPr>
        <p:spPr bwMode="auto">
          <a:xfrm>
            <a:off x="3787775" y="868363"/>
            <a:ext cx="49720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背景</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序幕：公车上书</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高潮：百日维新</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结果：失败</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【探究】失败原因、进步意义</a:t>
            </a:r>
          </a:p>
        </p:txBody>
      </p:sp>
      <p:sp>
        <p:nvSpPr>
          <p:cNvPr id="61450" name="文本框 13"/>
          <p:cNvSpPr txBox="1">
            <a:spLocks noChangeArrowheads="1"/>
          </p:cNvSpPr>
          <p:nvPr/>
        </p:nvSpPr>
        <p:spPr bwMode="auto">
          <a:xfrm>
            <a:off x="3482975" y="2792413"/>
            <a:ext cx="497205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背景</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兴起：以</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扶清灭洋</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为口号</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结果：在中外势力联合镇压下失败</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评价</a:t>
            </a:r>
          </a:p>
        </p:txBody>
      </p:sp>
      <p:sp>
        <p:nvSpPr>
          <p:cNvPr id="61451" name="文本框 14"/>
          <p:cNvSpPr txBox="1">
            <a:spLocks noChangeArrowheads="1"/>
          </p:cNvSpPr>
          <p:nvPr/>
        </p:nvSpPr>
        <p:spPr bwMode="auto">
          <a:xfrm>
            <a:off x="3752850" y="4360863"/>
            <a:ext cx="1430338"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400">
                <a:latin typeface="黑体" panose="02010609060101010101" pitchFamily="49" charset="-122"/>
                <a:ea typeface="黑体" panose="02010609060101010101" pitchFamily="49" charset="-122"/>
              </a:rPr>
              <a:t>原因</a:t>
            </a:r>
          </a:p>
          <a:p>
            <a:pPr eaLnBrk="1" hangingPunct="1">
              <a:spcBef>
                <a:spcPct val="0"/>
              </a:spcBef>
              <a:buFontTx/>
              <a:buNone/>
            </a:pPr>
            <a:r>
              <a:rPr lang="zh-CN" altLang="zh-CN" sz="2400">
                <a:latin typeface="黑体" panose="02010609060101010101" pitchFamily="49" charset="-122"/>
                <a:ea typeface="黑体" panose="02010609060101010101" pitchFamily="49" charset="-122"/>
              </a:rPr>
              <a:t>经过</a:t>
            </a:r>
          </a:p>
          <a:p>
            <a:pPr eaLnBrk="1" hangingPunct="1">
              <a:spcBef>
                <a:spcPct val="0"/>
              </a:spcBef>
              <a:buFontTx/>
              <a:buNone/>
            </a:pPr>
            <a:r>
              <a:rPr lang="zh-CN" altLang="zh-CN" sz="2400">
                <a:latin typeface="黑体" panose="02010609060101010101" pitchFamily="49" charset="-122"/>
                <a:ea typeface="黑体" panose="02010609060101010101" pitchFamily="49" charset="-122"/>
              </a:rPr>
              <a:t>影响</a:t>
            </a:r>
          </a:p>
        </p:txBody>
      </p:sp>
      <p:sp>
        <p:nvSpPr>
          <p:cNvPr id="61452" name="文本框 15"/>
          <p:cNvSpPr txBox="1">
            <a:spLocks noChangeArrowheads="1"/>
          </p:cNvSpPr>
          <p:nvPr/>
        </p:nvSpPr>
        <p:spPr bwMode="auto">
          <a:xfrm>
            <a:off x="4111625" y="5559425"/>
            <a:ext cx="283845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a:latin typeface="黑体" panose="02010609060101010101" pitchFamily="49" charset="-122"/>
                <a:ea typeface="黑体" panose="02010609060101010101" pitchFamily="49" charset="-122"/>
              </a:rPr>
              <a:t>签订《辛丑条约》</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条约的内容及危害</a:t>
            </a:r>
          </a:p>
          <a:p>
            <a:pPr eaLnBrk="1" hangingPunct="1">
              <a:spcBef>
                <a:spcPct val="0"/>
              </a:spcBef>
              <a:buFontTx/>
              <a:buNone/>
            </a:pPr>
            <a:r>
              <a:rPr lang="zh-CN" altLang="en-US" sz="2400">
                <a:latin typeface="黑体" panose="02010609060101010101" pitchFamily="49" charset="-122"/>
                <a:ea typeface="黑体" panose="02010609060101010101" pitchFamily="49" charset="-122"/>
              </a:rPr>
              <a:t>条约的影响</a:t>
            </a:r>
          </a:p>
        </p:txBody>
      </p:sp>
      <p:sp>
        <p:nvSpPr>
          <p:cNvPr id="17" name="左大括号 16"/>
          <p:cNvSpPr/>
          <p:nvPr/>
        </p:nvSpPr>
        <p:spPr>
          <a:xfrm>
            <a:off x="3536950" y="1066800"/>
            <a:ext cx="215900" cy="1512888"/>
          </a:xfrm>
          <a:prstGeom prst="leftBrace">
            <a:avLst>
              <a:gd name="adj1" fmla="val 729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noProof="1"/>
          </a:p>
        </p:txBody>
      </p:sp>
      <p:sp>
        <p:nvSpPr>
          <p:cNvPr id="18" name="左大括号 17"/>
          <p:cNvSpPr/>
          <p:nvPr/>
        </p:nvSpPr>
        <p:spPr>
          <a:xfrm>
            <a:off x="3233738" y="2986088"/>
            <a:ext cx="249237" cy="1181100"/>
          </a:xfrm>
          <a:prstGeom prst="leftBrace">
            <a:avLst>
              <a:gd name="adj1" fmla="val 729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noProof="1"/>
          </a:p>
        </p:txBody>
      </p:sp>
      <p:sp>
        <p:nvSpPr>
          <p:cNvPr id="19" name="左大括号 18"/>
          <p:cNvSpPr/>
          <p:nvPr/>
        </p:nvSpPr>
        <p:spPr>
          <a:xfrm>
            <a:off x="3521075" y="4522788"/>
            <a:ext cx="231775" cy="874712"/>
          </a:xfrm>
          <a:prstGeom prst="leftBrace">
            <a:avLst>
              <a:gd name="adj1" fmla="val 5149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noProof="1"/>
          </a:p>
        </p:txBody>
      </p:sp>
      <p:sp>
        <p:nvSpPr>
          <p:cNvPr id="20" name="左大括号 19"/>
          <p:cNvSpPr/>
          <p:nvPr/>
        </p:nvSpPr>
        <p:spPr>
          <a:xfrm>
            <a:off x="3879850" y="5721350"/>
            <a:ext cx="231775" cy="874713"/>
          </a:xfrm>
          <a:prstGeom prst="leftBrace">
            <a:avLst>
              <a:gd name="adj1" fmla="val 5149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noProof="1"/>
          </a:p>
        </p:txBody>
      </p:sp>
      <p:sp>
        <p:nvSpPr>
          <p:cNvPr id="21" name="左大括号 20"/>
          <p:cNvSpPr/>
          <p:nvPr/>
        </p:nvSpPr>
        <p:spPr>
          <a:xfrm>
            <a:off x="1206500" y="1819275"/>
            <a:ext cx="271463" cy="4394200"/>
          </a:xfrm>
          <a:prstGeom prst="leftBrace">
            <a:avLst>
              <a:gd name="adj1" fmla="val 5149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noProof="1"/>
          </a:p>
        </p:txBody>
      </p:sp>
      <p:sp>
        <p:nvSpPr>
          <p:cNvPr id="61458" name="文本框 3"/>
          <p:cNvSpPr txBox="1">
            <a:spLocks noChangeArrowheads="1"/>
          </p:cNvSpPr>
          <p:nvPr/>
        </p:nvSpPr>
        <p:spPr bwMode="auto">
          <a:xfrm>
            <a:off x="8686800" y="5099050"/>
            <a:ext cx="323850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2400">
                <a:solidFill>
                  <a:srgbClr val="262626"/>
                </a:solidFill>
                <a:latin typeface="黑体" panose="02010609060101010101" pitchFamily="49" charset="-122"/>
                <a:ea typeface="黑体" panose="02010609060101010101" pitchFamily="49" charset="-122"/>
                <a:sym typeface="宋体" panose="02010600030101010101" pitchFamily="2" charset="-122"/>
              </a:rPr>
              <a:t>总结：中国半殖民地半封建社会形成的历程</a:t>
            </a:r>
          </a:p>
        </p:txBody>
      </p:sp>
      <p:sp>
        <p:nvSpPr>
          <p:cNvPr id="25" name="燕尾形箭头 24"/>
          <p:cNvSpPr/>
          <p:nvPr/>
        </p:nvSpPr>
        <p:spPr>
          <a:xfrm>
            <a:off x="6950075" y="5225255"/>
            <a:ext cx="1655762" cy="576263"/>
          </a:xfrm>
          <a:prstGeom prst="notchedRightArrow">
            <a:avLst>
              <a:gd name="adj1" fmla="val 50000"/>
              <a:gd name="adj2" fmla="val 9040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endParaRPr lang="zh-CN" altLang="en-US" noProof="1"/>
          </a:p>
        </p:txBody>
      </p:sp>
    </p:spTree>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1711"/>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2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3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3200" b="1" i="0" u="none" strike="noStrike" cap="none" normalizeH="0" baseline="0" smtClean="0">
            <a:ln>
              <a:noFill/>
            </a:ln>
            <a:solidFill>
              <a:schemeClr val="tx1"/>
            </a:solidFill>
            <a:effectLst/>
            <a:latin typeface="Arial" pitchFamily="34" charset="0"/>
            <a:ea typeface="黑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3200" b="1" i="0" u="none" strike="noStrike" cap="none" normalizeH="0" baseline="0" smtClean="0">
            <a:ln>
              <a:noFill/>
            </a:ln>
            <a:solidFill>
              <a:schemeClr val="tx1"/>
            </a:solidFill>
            <a:effectLst/>
            <a:latin typeface="Arial" pitchFamily="34" charset="0"/>
            <a:ea typeface="黑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4290</Words>
  <Application>Microsoft Office PowerPoint</Application>
  <PresentationFormat>宽屏</PresentationFormat>
  <Paragraphs>239</Paragraphs>
  <Slides>25</Slides>
  <Notes>7</Notes>
  <HiddenSlides>0</HiddenSlides>
  <MMClips>0</MMClips>
  <ScaleCrop>false</ScaleCrop>
  <HeadingPairs>
    <vt:vector size="6" baseType="variant">
      <vt:variant>
        <vt:lpstr>已用的字体</vt:lpstr>
      </vt:variant>
      <vt:variant>
        <vt:i4>16</vt:i4>
      </vt:variant>
      <vt:variant>
        <vt:lpstr>主题</vt:lpstr>
      </vt:variant>
      <vt:variant>
        <vt:i4>8</vt:i4>
      </vt:variant>
      <vt:variant>
        <vt:lpstr>幻灯片标题</vt:lpstr>
      </vt:variant>
      <vt:variant>
        <vt:i4>25</vt:i4>
      </vt:variant>
    </vt:vector>
  </HeadingPairs>
  <TitlesOfParts>
    <vt:vector size="49" baseType="lpstr">
      <vt:lpstr>等线</vt:lpstr>
      <vt:lpstr>等线 Light</vt:lpstr>
      <vt:lpstr>方正黑体简体</vt:lpstr>
      <vt:lpstr>黑体</vt:lpstr>
      <vt:lpstr>华文行楷</vt:lpstr>
      <vt:lpstr>华文新魏</vt:lpstr>
      <vt:lpstr>楷体</vt:lpstr>
      <vt:lpstr>隶书</vt:lpstr>
      <vt:lpstr>宋体</vt:lpstr>
      <vt:lpstr>微软雅黑</vt:lpstr>
      <vt:lpstr>文悦古典明朝体 (非商业使用) W5</vt:lpstr>
      <vt:lpstr>叶根友毛笔行书</vt:lpstr>
      <vt:lpstr>叶根友唐楷简</vt:lpstr>
      <vt:lpstr>Arial</vt:lpstr>
      <vt:lpstr>Calibri</vt:lpstr>
      <vt:lpstr>Times New Roman</vt:lpstr>
      <vt:lpstr>默认设计模板</vt:lpstr>
      <vt:lpstr>1_默认设计模板</vt:lpstr>
      <vt:lpstr>2_默认设计模板</vt:lpstr>
      <vt:lpstr>3_默认设计模板</vt:lpstr>
      <vt:lpstr>4_默认设计模板</vt:lpstr>
      <vt:lpstr>Office 主题​​</vt:lpstr>
      <vt:lpstr>1_Office 主题​​</vt:lpstr>
      <vt:lpstr>5_默认设计模板</vt:lpstr>
      <vt:lpstr>PowerPoint 演示文稿</vt:lpstr>
      <vt:lpstr>PowerPoint 演示文稿</vt:lpstr>
      <vt:lpstr>PowerPoint 演示文稿</vt:lpstr>
      <vt:lpstr>PowerPoint 演示文稿</vt:lpstr>
      <vt:lpstr>PowerPoint 演示文稿</vt:lpstr>
      <vt:lpstr>PowerPoint 演示文稿</vt:lpstr>
      <vt:lpstr>一、戊戌维新运动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liangzx</dc:creator>
  <cp:lastModifiedBy>Administrator</cp:lastModifiedBy>
  <cp:revision>50</cp:revision>
  <dcterms:created xsi:type="dcterms:W3CDTF">2019-09-03T14:33:27Z</dcterms:created>
  <dcterms:modified xsi:type="dcterms:W3CDTF">2019-11-23T02:43:52Z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2052-11.1.0.9058</vt:lpwstr>
  </property>
</Properties>
</file>