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79" r:id="rId5"/>
    <p:sldId id="280" r:id="rId6"/>
    <p:sldId id="281" r:id="rId7"/>
    <p:sldId id="263" r:id="rId8"/>
    <p:sldId id="259" r:id="rId9"/>
    <p:sldId id="267" r:id="rId10"/>
    <p:sldId id="261" r:id="rId11"/>
    <p:sldId id="266" r:id="rId12"/>
    <p:sldId id="265" r:id="rId13"/>
    <p:sldId id="262" r:id="rId14"/>
    <p:sldId id="270" r:id="rId15"/>
    <p:sldId id="260" r:id="rId16"/>
    <p:sldId id="278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>
        <p:scale>
          <a:sx n="100" d="100"/>
          <a:sy n="100" d="100"/>
        </p:scale>
        <p:origin x="108" y="804"/>
      </p:cViewPr>
      <p:guideLst>
        <p:guide orient="horz" pos="2209"/>
        <p:guide pos="385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tags" Target="tags/tag73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>2020/9/14</a:t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>‹#›</a:t>
            </a:fld>
            <a:endParaRPr lang="zh-CN" altLang="en-US" smtClean="0">
              <a:latin typeface="微软雅黑" panose="020b0503020204020204" charset="-122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798457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35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6.xml" /><Relationship Id="rId13" Type="http://schemas.openxmlformats.org/officeDocument/2006/relationships/tags" Target="../tags/tag57.xml" /><Relationship Id="rId14" Type="http://schemas.openxmlformats.org/officeDocument/2006/relationships/tags" Target="../tags/tag58.xml" /><Relationship Id="rId15" Type="http://schemas.openxmlformats.org/officeDocument/2006/relationships/tags" Target="../tags/tag59.xml" /><Relationship Id="rId16" Type="http://schemas.openxmlformats.org/officeDocument/2006/relationships/tags" Target="../tags/tag60.xml" /><Relationship Id="rId17" Type="http://schemas.openxmlformats.org/officeDocument/2006/relationships/tags" Target="../tags/tag61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tags" Target="../tags/tag6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5.jpe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Relationship Id="rId6" Type="http://schemas.openxmlformats.org/officeDocument/2006/relationships/tags" Target="../tags/tag6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8.jpeg" /><Relationship Id="rId4" Type="http://schemas.openxmlformats.org/officeDocument/2006/relationships/image" Target="../media/image9.png" /><Relationship Id="rId5" Type="http://schemas.openxmlformats.org/officeDocument/2006/relationships/hyperlink" Target="&#19982;&#36149;&#26063;&#30340;&#26007;&#20105;&#21450;&#12298;&#21313;&#20108;&#38108;&#34920;&#27861;&#12299;&#30340;&#39041;&#24067;_&#26631;&#28165;.mp4" TargetMode="External" /><Relationship Id="rId6" Type="http://schemas.openxmlformats.org/officeDocument/2006/relationships/tags" Target="../tags/tag6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0.jpeg" /><Relationship Id="rId4" Type="http://schemas.openxmlformats.org/officeDocument/2006/relationships/tags" Target="../tags/tag6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tags" Target="../tags/tag6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tags" Target="../tags/tag6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0.jpeg" /><Relationship Id="rId4" Type="http://schemas.openxmlformats.org/officeDocument/2006/relationships/tags" Target="../tags/tag6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5.jpeg" /><Relationship Id="rId4" Type="http://schemas.openxmlformats.org/officeDocument/2006/relationships/tags" Target="../tags/tag7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7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6.png" /><Relationship Id="rId4" Type="http://schemas.openxmlformats.org/officeDocument/2006/relationships/tags" Target="../tags/tag7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399790" y="956945"/>
            <a:ext cx="4526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b="1"/>
              <a:t>九年级上册世界历史第二单元古代欧洲文明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399790" y="2734945"/>
            <a:ext cx="5129530" cy="17532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5400" b="1">
                <a:solidFill>
                  <a:srgbClr val="074888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/>
              </a:rPr>
              <a:t>第</a:t>
            </a:r>
            <a:r>
              <a:rPr lang="en-US" altLang="zh-CN" sz="5400" b="1">
                <a:solidFill>
                  <a:srgbClr val="074888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/>
              </a:rPr>
              <a:t>5</a:t>
            </a:r>
            <a:r>
              <a:rPr lang="zh-CN" altLang="en-US" sz="5400" b="1">
                <a:solidFill>
                  <a:srgbClr val="074888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/>
              </a:rPr>
              <a:t>课  罗马城邦</a:t>
            </a:r>
          </a:p>
          <a:p>
            <a:pPr algn="ctr"/>
            <a:r>
              <a:rPr lang="zh-CN" altLang="en-US" sz="5400" b="1">
                <a:solidFill>
                  <a:srgbClr val="074888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/>
              </a:rPr>
              <a:t>和罗马帝国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自主学习  回答问题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350" y="1296000"/>
            <a:ext cx="11388769" cy="5562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smtClean="0"/>
              <a:t>知识点一：罗马城邦</a:t>
            </a:r>
            <a:endParaRPr lang="en-US" altLang="zh-CN" sz="2800" smtClean="0"/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zh-CN" altLang="en-US" sz="2800" smtClean="0">
                <a:latin typeface="宋体" pitchFamily="2" charset="-122"/>
                <a:ea typeface="宋体" pitchFamily="2" charset="-122"/>
              </a:rPr>
              <a:t>罗马城邦的兴起：自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，从意大利半岛的 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兴起。</a:t>
            </a:r>
            <a:endParaRPr lang="en-US" altLang="zh-CN" sz="2800" kern="0" spc="0" noProof="0" smtClean="0">
              <a:solidFill>
                <a:srgbClr val="000000"/>
              </a:solidFill>
              <a:ea typeface="宋体"/>
            </a:endParaRPr>
          </a:p>
          <a:p>
            <a:pPr marL="0" lvl="0" indent="0">
              <a:buNone/>
            </a:pPr>
            <a:r>
              <a:rPr lang="zh-CN" altLang="en-US" sz="2800" noProof="0"/>
              <a:t>知识点二：罗马共和国</a:t>
            </a:r>
            <a:endParaRPr lang="en-US" altLang="zh-CN" sz="2800" noProof="0"/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altLang="zh-CN" sz="3200" kern="0" spc="0" noProof="0" smtClean="0">
                <a:solidFill>
                  <a:srgbClr val="000000"/>
                </a:solidFill>
                <a:ea typeface="宋体"/>
              </a:rPr>
              <a:t> </a:t>
            </a:r>
            <a:r>
              <a:rPr lang="en-US" altLang="zh-CN" sz="2800" kern="0" spc="0" noProof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，罗马建立了共和国。国家的决策权掌握在由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300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名贵族组成的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手里；两个权力相等的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主持日常政务；</a:t>
            </a:r>
            <a:r>
              <a:rPr lang="en-US" altLang="zh-CN" sz="2800" kern="0" spc="0" noProof="0">
                <a:solidFill>
                  <a:srgbClr val="000000"/>
                </a:solidFill>
                <a:ea typeface="宋体"/>
              </a:rPr>
              <a:t> 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是形式上的最高权力机关；</a:t>
            </a:r>
            <a:r>
              <a:rPr lang="en-US" altLang="zh-CN" sz="2800" kern="0" spc="0" noProof="0">
                <a:solidFill>
                  <a:srgbClr val="000000"/>
                </a:solidFill>
                <a:ea typeface="宋体"/>
              </a:rPr>
              <a:t> </a:t>
            </a:r>
            <a:r>
              <a:rPr lang="en-US" altLang="zh-CN" sz="2800" kern="0" spc="0" noProof="0" smtClean="0">
                <a:solidFill>
                  <a:srgbClr val="000000"/>
                </a:solidFill>
                <a:ea typeface="宋体"/>
              </a:rPr>
              <a:t>——————</a:t>
            </a:r>
            <a:r>
              <a:rPr lang="zh-CN" altLang="en-US" sz="2800" kern="0" spc="0" noProof="0" smtClean="0">
                <a:solidFill>
                  <a:srgbClr val="000000"/>
                </a:solidFill>
                <a:ea typeface="宋体"/>
              </a:rPr>
              <a:t>有权否决执政官与元老院提出的对平民不利的决议。</a:t>
            </a:r>
            <a:endParaRPr lang="en-US" altLang="zh-CN" sz="2800" kern="0" spc="0" noProof="0" smtClean="0">
              <a:solidFill>
                <a:srgbClr val="000000"/>
              </a:solidFill>
              <a:ea typeface="宋体"/>
            </a:endParaRP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endParaRPr lang="en-US" altLang="zh-CN" sz="2800" kern="0" spc="0" noProof="0">
              <a:solidFill>
                <a:srgbClr val="000000"/>
              </a:solidFill>
              <a:ea typeface="宋体"/>
            </a:endParaRPr>
          </a:p>
          <a:p>
            <a:pPr marL="0" lvl="0" indent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endParaRPr lang="en-US" altLang="zh-CN" sz="2800" kern="0" spc="0" noProof="0">
              <a:solidFill>
                <a:srgbClr val="000000"/>
              </a:solidFill>
              <a:latin typeface="宋体" pitchFamily="2" charset="-122"/>
              <a:ea typeface="宋体" pitchFamily="2" charset="-122"/>
            </a:endParaRPr>
          </a:p>
          <a:p>
            <a:pPr marL="0" lvl="0" indent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endParaRPr lang="en-US" altLang="zh-CN" sz="3200" kern="0" spc="0" noProof="0">
              <a:solidFill>
                <a:srgbClr val="000000"/>
              </a:solidFill>
              <a:ea typeface="宋体"/>
            </a:endParaRPr>
          </a:p>
          <a:p>
            <a:pPr marL="0" indent="0">
              <a:buNone/>
            </a:pP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524249" y="1971020"/>
            <a:ext cx="2524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1000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82075" y="1998940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台伯河畔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5784" y="4143375"/>
            <a:ext cx="2447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509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21" y="4857750"/>
            <a:ext cx="2076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元老院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81897" y="4848225"/>
            <a:ext cx="1819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执政官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2534" y="5476875"/>
            <a:ext cx="1781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公民大会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62873" y="5476875"/>
            <a:ext cx="1457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保民官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28714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sz="quarter" idx="13"/>
          </p:nvPr>
        </p:nvSpPr>
        <p:spPr>
          <a:xfrm>
            <a:off x="285750" y="333375"/>
            <a:ext cx="11236417" cy="6267450"/>
          </a:xfrm>
        </p:spPr>
        <p:txBody>
          <a:bodyPr/>
          <a:lstStyle/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altLang="zh-CN" sz="2800" kern="0" spc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+mn-ea"/>
              </a:rPr>
              <a:t>3. 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>
                <a:solidFill>
                  <a:srgbClr val="000000"/>
                </a:solidFill>
                <a:ea typeface="宋体"/>
                <a:sym typeface="+mn-ea"/>
              </a:rPr>
              <a:t>，罗马颁布了成文法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— —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  <a:sym typeface="+mn-ea"/>
              </a:rPr>
              <a:t>4.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，罗马征服了意大利半岛，随后，罗马灭掉迦太基，控制了西地中海地区。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，罗马成为整个地中海地区的霸主。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，罗马共和国进一步衰落。</a:t>
            </a:r>
            <a:endParaRPr lang="en-US" altLang="zh-CN" sz="2800" kern="0" spc="0" smtClean="0">
              <a:solidFill>
                <a:srgbClr val="000000"/>
              </a:solidFill>
              <a:ea typeface="宋体"/>
              <a:sym typeface="+mn-ea"/>
            </a:endParaRPr>
          </a:p>
          <a:p>
            <a:pPr marL="0" lvl="0" indent="0">
              <a:buNone/>
            </a:pPr>
            <a:r>
              <a:rPr lang="zh-CN" altLang="en-US" sz="2800" noProof="1" smtClean="0">
                <a:sym typeface="+mn-ea"/>
              </a:rPr>
              <a:t>知识点三：罗马帝国</a:t>
            </a:r>
            <a:endParaRPr lang="en-US" altLang="zh-CN" sz="2800" noProof="1" smtClean="0">
              <a:sym typeface="+mn-ea"/>
            </a:endParaRP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latin typeface="宋体"/>
                <a:ea typeface="宋体"/>
                <a:sym typeface="+mn-ea"/>
              </a:rPr>
              <a:t>1.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进攻罗马城，控制了元老院，元老院任命他为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。</a:t>
            </a:r>
            <a:endParaRPr lang="en-US" altLang="zh-CN" sz="2800" kern="0" spc="0" smtClean="0">
              <a:solidFill>
                <a:srgbClr val="000000"/>
              </a:solidFill>
              <a:ea typeface="宋体"/>
              <a:sym typeface="+mn-ea"/>
            </a:endParaRPr>
          </a:p>
          <a:p>
            <a:pPr marL="0" lvl="0" indent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latin typeface="宋体"/>
                <a:ea typeface="宋体"/>
                <a:sym typeface="+mn-ea"/>
              </a:rPr>
              <a:t>2.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首创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这一政治形式，掌握了最高统治权</a:t>
            </a:r>
            <a:r>
              <a:rPr lang="zh-CN" altLang="en-US" sz="2800" kern="0" spc="0">
                <a:solidFill>
                  <a:srgbClr val="000000"/>
                </a:solidFill>
                <a:ea typeface="宋体"/>
                <a:sym typeface="+mn-ea"/>
              </a:rPr>
              <a:t>，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罗马共和国演变为罗马帝国。</a:t>
            </a:r>
            <a:endParaRPr lang="en-US" altLang="zh-CN" sz="2800" kern="0" spc="0">
              <a:solidFill>
                <a:srgbClr val="000000"/>
              </a:solidFill>
              <a:latin typeface="宋体" pitchFamily="2" charset="-122"/>
              <a:ea typeface="宋体" pitchFamily="2" charset="-122"/>
              <a:sym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559" y="127000"/>
            <a:ext cx="3097212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0363" y="225425"/>
            <a:ext cx="291465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6906" y="984250"/>
            <a:ext cx="263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世纪初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6700" y="1638300"/>
            <a:ext cx="2228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世纪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3012" y="2281565"/>
            <a:ext cx="2042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73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600" y="2281565"/>
            <a:ext cx="252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斯巴达克起义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6775" y="3695700"/>
            <a:ext cx="2552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49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0912" y="3724275"/>
            <a:ext cx="1171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凯撒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6540" y="4323695"/>
            <a:ext cx="2139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终身独裁官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6775" y="5126265"/>
            <a:ext cx="2237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27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5331" y="5126265"/>
            <a:ext cx="1914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屋大维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36754" y="5126265"/>
            <a:ext cx="2008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“元首制”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68217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sz="quarter" idx="13"/>
          </p:nvPr>
        </p:nvSpPr>
        <p:spPr>
          <a:xfrm>
            <a:off x="323850" y="390525"/>
            <a:ext cx="11515725" cy="60483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smtClean="0">
                <a:latin typeface="宋体" pitchFamily="2" charset="-122"/>
                <a:ea typeface="宋体" pitchFamily="2" charset="-122"/>
              </a:rPr>
              <a:t>3.2</a:t>
            </a:r>
            <a:r>
              <a:rPr lang="zh-CN" altLang="en-US" sz="2800" smtClean="0">
                <a:latin typeface="宋体" pitchFamily="2" charset="-122"/>
                <a:ea typeface="宋体" pitchFamily="2" charset="-122"/>
              </a:rPr>
              <a:t>世纪，罗马帝国进入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。帝国版图横跨欧、亚、非三洲，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成了罗马帝国的“内湖”。</a:t>
            </a:r>
            <a:endParaRPr lang="en-US" altLang="zh-CN" sz="2800" kern="0" spc="0" smtClean="0">
              <a:solidFill>
                <a:srgbClr val="000000"/>
              </a:solidFill>
              <a:ea typeface="宋体"/>
              <a:sym typeface="+mn-ea"/>
            </a:endParaRPr>
          </a:p>
          <a:p>
            <a:pPr marL="0" indent="0">
              <a:buNone/>
            </a:pPr>
            <a:r>
              <a:rPr lang="zh-CN" altLang="en-US" sz="2800" noProof="1" smtClean="0">
                <a:sym typeface="+mn-ea"/>
              </a:rPr>
              <a:t>知识点四：罗马帝国的衰亡</a:t>
            </a:r>
            <a:endParaRPr lang="en-US" altLang="zh-CN" sz="2800" noProof="1" smtClean="0">
              <a:sym typeface="+mn-ea"/>
            </a:endParaRPr>
          </a:p>
          <a:p>
            <a:pPr marL="0" indent="0"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1.3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世纪，罗马帝国陷入长期的政治、经济大危机。</a:t>
            </a:r>
            <a:endParaRPr lang="en-US" altLang="zh-CN" sz="2800" kern="0" spc="0" smtClean="0">
              <a:solidFill>
                <a:srgbClr val="000000"/>
              </a:solidFill>
              <a:ea typeface="宋体"/>
              <a:sym typeface="+mn-ea"/>
            </a:endParaRPr>
          </a:p>
          <a:p>
            <a:pPr marL="0" indent="0"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2.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，被称为“蛮族”的日耳曼人大举入侵罗马帝国。</a:t>
            </a:r>
            <a:endParaRPr lang="en-US" altLang="zh-CN" sz="2800" kern="0" spc="0" smtClean="0">
              <a:solidFill>
                <a:srgbClr val="000000"/>
              </a:solidFill>
              <a:ea typeface="宋体"/>
              <a:sym typeface="+mn-ea"/>
            </a:endParaRPr>
          </a:p>
          <a:p>
            <a:pPr marL="0" indent="0">
              <a:buNone/>
            </a:pP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3.4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世纪末，罗马帝国分裂为东西罗马帝国。</a:t>
            </a:r>
            <a:r>
              <a:rPr lang="en-US" altLang="zh-CN" sz="2800" kern="0" spc="0">
                <a:solidFill>
                  <a:srgbClr val="000000"/>
                </a:solidFill>
                <a:ea typeface="宋体"/>
                <a:sym typeface="+mn-ea"/>
              </a:rPr>
              <a:t> </a:t>
            </a:r>
            <a:r>
              <a:rPr lang="en-US" altLang="zh-CN" sz="2800" kern="0" spc="0" smtClean="0">
                <a:solidFill>
                  <a:srgbClr val="000000"/>
                </a:solidFill>
                <a:ea typeface="宋体"/>
                <a:sym typeface="+mn-ea"/>
              </a:rPr>
              <a:t>————</a:t>
            </a:r>
            <a:r>
              <a:rPr lang="zh-CN" altLang="en-US" sz="2800" kern="0" spc="0" smtClean="0">
                <a:solidFill>
                  <a:srgbClr val="000000"/>
                </a:solidFill>
                <a:ea typeface="宋体"/>
                <a:sym typeface="+mn-ea"/>
              </a:rPr>
              <a:t>，西罗马帝国在日耳曼人的打击下灭亡。</a:t>
            </a:r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514850" y="266700"/>
            <a:ext cx="2238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黄金时期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38275" y="87564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地中海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9650" y="2876550"/>
            <a:ext cx="1285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375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62850" y="3581400"/>
            <a:ext cx="186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476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93053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840740" y="1603375"/>
            <a:ext cx="440372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76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意大利半岛</a:t>
            </a:r>
            <a:r>
              <a:rPr lang="zh-CN" altLang="en-US" sz="24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位于地中海中部，三面临海，海岸线很长，亚平宁山脉贯穿半岛。岛内山地众多有利于</a:t>
            </a:r>
            <a:r>
              <a:rPr lang="zh-CN" altLang="en-US" sz="2400" b="1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畜牧业</a:t>
            </a:r>
            <a:r>
              <a:rPr lang="zh-CN" altLang="en-US" sz="24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的发展。西部地区河流纵横，土地肥沃，适宜</a:t>
            </a:r>
            <a:r>
              <a:rPr lang="zh-CN" altLang="en-US" sz="2400" b="1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农作物</a:t>
            </a:r>
            <a:r>
              <a:rPr lang="zh-CN" altLang="en-US" sz="2400" b="1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生长。</a:t>
            </a:r>
          </a:p>
        </p:txBody>
      </p:sp>
      <p:sp>
        <p:nvSpPr>
          <p:cNvPr id="33" name="文本框 65"/>
          <p:cNvSpPr txBox="1"/>
          <p:nvPr/>
        </p:nvSpPr>
        <p:spPr>
          <a:xfrm>
            <a:off x="346783" y="946595"/>
            <a:ext cx="1864995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500" b="1" smtClean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/>
              </a:rPr>
              <a:t>自然环境： </a:t>
            </a:r>
          </a:p>
        </p:txBody>
      </p:sp>
      <p:sp>
        <p:nvSpPr>
          <p:cNvPr id="34" name="矩形 33"/>
          <p:cNvSpPr/>
          <p:nvPr/>
        </p:nvSpPr>
        <p:spPr>
          <a:xfrm>
            <a:off x="899160" y="4586605"/>
            <a:ext cx="428688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公元前</a:t>
            </a:r>
            <a:r>
              <a:rPr lang="en-US" altLang="zh-CN" sz="28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1000</a:t>
            </a:r>
            <a:r>
              <a:rPr lang="zh-CN" altLang="en-US" sz="28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altLang="en-US" sz="280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，罗马城邦从</a:t>
            </a:r>
            <a:r>
              <a:rPr lang="zh-CN" altLang="en-US" sz="28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意大利半岛中部的台伯河畔</a:t>
            </a:r>
            <a:r>
              <a:rPr lang="zh-CN" altLang="en-US" sz="280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兴起。</a:t>
            </a:r>
          </a:p>
        </p:txBody>
      </p:sp>
      <p:pic>
        <p:nvPicPr>
          <p:cNvPr id="35" name="图片 34" descr="74b1a458gccbb1921c823&amp;6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880" y="150495"/>
            <a:ext cx="5766435" cy="6541135"/>
          </a:xfrm>
          <a:prstGeom prst="rect">
            <a:avLst/>
          </a:prstGeom>
        </p:spPr>
      </p:pic>
      <p:sp>
        <p:nvSpPr>
          <p:cNvPr id="29" name="椭圆 28"/>
          <p:cNvSpPr>
            <a:spLocks noChangeArrowheads="1"/>
          </p:cNvSpPr>
          <p:nvPr/>
        </p:nvSpPr>
        <p:spPr bwMode="auto">
          <a:xfrm>
            <a:off x="7722554" y="2869568"/>
            <a:ext cx="623886" cy="357190"/>
          </a:xfrm>
          <a:prstGeom prst="ellipse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425575" y="150495"/>
            <a:ext cx="2877820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5000"/>
              <a:buFontTx/>
              <a:buNone/>
              <a:defRPr/>
            </a:pPr>
            <a:r>
              <a:rPr kumimoji="0" lang="zh-CN" altLang="en-US" sz="3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一、罗马城邦</a:t>
            </a:r>
          </a:p>
        </p:txBody>
      </p:sp>
      <p:sp>
        <p:nvSpPr>
          <p:cNvPr id="3" name="文本框 65"/>
          <p:cNvSpPr txBox="1"/>
          <p:nvPr/>
        </p:nvSpPr>
        <p:spPr>
          <a:xfrm>
            <a:off x="394408" y="4110800"/>
            <a:ext cx="1770380" cy="4756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500" b="1" smtClean="0">
                <a:solidFill>
                  <a:schemeClr val="tx1"/>
                </a:solidFill>
                <a:effectLst/>
                <a:latin typeface="微软雅黑" panose="020b0503020204020204" charset="-122"/>
                <a:ea typeface="微软雅黑"/>
              </a:rPr>
              <a:t>城邦兴起： </a:t>
            </a:r>
          </a:p>
        </p:txBody>
      </p:sp>
      <p:pic>
        <p:nvPicPr>
          <p:cNvPr id="4" name="图片 3" descr="罗马城象征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4245" y="2974975"/>
            <a:ext cx="5767070" cy="371665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thumb_1_266_360_20120411110236144.jpg"/>
          <p:cNvPicPr>
            <a:picLocks noChangeAspect="1"/>
          </p:cNvPicPr>
          <p:nvPr/>
        </p:nvPicPr>
        <p:blipFill>
          <a:blip r:embed="rId3">
            <a:lum bright="66000"/>
          </a:blip>
          <a:stretch>
            <a:fillRect/>
          </a:stretch>
        </p:blipFill>
        <p:spPr>
          <a:xfrm>
            <a:off x="6533515" y="660400"/>
            <a:ext cx="4556760" cy="600964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753745" y="153035"/>
            <a:ext cx="3180080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5000"/>
              <a:buFontTx/>
              <a:buNone/>
              <a:defRPr/>
            </a:pPr>
            <a:r>
              <a:rPr kumimoji="0" lang="zh-CN" altLang="en-US" sz="3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二、罗马共和国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470" y="1832610"/>
            <a:ext cx="15944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、时间：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54835" y="2446020"/>
            <a:ext cx="19659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公元前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509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77265" y="1108710"/>
            <a:ext cx="2011680" cy="4603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b="1">
                <a:latin typeface="微软雅黑" panose="020b0503020204020204" charset="-122"/>
                <a:ea typeface="微软雅黑"/>
              </a:rPr>
              <a:t>共和国的建立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6180455" y="0"/>
            <a:ext cx="5940425" cy="3951605"/>
            <a:chOff x="9733" y="0"/>
            <a:chExt cx="9355" cy="6223"/>
          </a:xfrm>
        </p:grpSpPr>
        <p:grpSp>
          <p:nvGrpSpPr>
            <p:cNvPr id="18" name="组合 17"/>
            <p:cNvGrpSpPr/>
            <p:nvPr/>
          </p:nvGrpSpPr>
          <p:grpSpPr>
            <a:xfrm>
              <a:off x="10108" y="0"/>
              <a:ext cx="8822" cy="4771"/>
              <a:chOff x="10108" y="0"/>
              <a:chExt cx="8822" cy="4771"/>
            </a:xfrm>
          </p:grpSpPr>
          <p:sp>
            <p:nvSpPr>
              <p:cNvPr id="18434" name="文本框 18433"/>
              <p:cNvSpPr txBox="1"/>
              <p:nvPr/>
            </p:nvSpPr>
            <p:spPr>
              <a:xfrm>
                <a:off x="12250" y="0"/>
                <a:ext cx="4286" cy="169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>
                <a:spAutoFit/>
              </a:bodyPr>
              <a:lstStyle/>
              <a:p>
                <a:r>
                  <a:rPr lang="zh-CN" altLang="en-US" sz="3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 </a:t>
                </a:r>
                <a:r>
                  <a:rPr lang="zh-CN" altLang="en-US" sz="3200" b="1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元老院</a:t>
                </a:r>
                <a:r>
                  <a:rPr lang="zh-CN" altLang="en-US" sz="3200" b="1" smtClean="0">
                    <a:latin typeface="宋体" pitchFamily="2" charset="-122"/>
                    <a:ea typeface="宋体" pitchFamily="2" charset="-122"/>
                    <a:cs typeface="微软雅黑" panose="020b0503020204020204" charset="-122"/>
                  </a:rPr>
                  <a:t>（权力最大）</a:t>
                </a:r>
                <a:endParaRPr lang="zh-CN" altLang="en-US" sz="3200" b="1">
                  <a:latin typeface="宋体" pitchFamily="2" charset="-122"/>
                  <a:ea typeface="宋体" pitchFamily="2" charset="-122"/>
                  <a:cs typeface="微软雅黑" panose="020b0503020204020204" charset="-122"/>
                </a:endParaRPr>
              </a:p>
            </p:txBody>
          </p:sp>
          <p:sp>
            <p:nvSpPr>
              <p:cNvPr id="18435" name="文本框 18434"/>
              <p:cNvSpPr txBox="1"/>
              <p:nvPr/>
            </p:nvSpPr>
            <p:spPr>
              <a:xfrm>
                <a:off x="10108" y="3852"/>
                <a:ext cx="2208" cy="9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r>
                  <a:rPr lang="zh-CN" altLang="en-US" sz="3200" b="1">
                    <a:latin typeface="微软雅黑" panose="020b0503020204020204" charset="-122"/>
                    <a:ea typeface="微软雅黑"/>
                  </a:rPr>
                  <a:t>执政官</a:t>
                </a:r>
              </a:p>
            </p:txBody>
          </p:sp>
          <p:sp>
            <p:nvSpPr>
              <p:cNvPr id="18436" name="文本框 18435"/>
              <p:cNvSpPr txBox="1"/>
              <p:nvPr/>
            </p:nvSpPr>
            <p:spPr>
              <a:xfrm>
                <a:off x="15771" y="3808"/>
                <a:ext cx="3159" cy="9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>
                <a:spAutoFit/>
              </a:bodyPr>
              <a:lstStyle/>
              <a:p>
                <a:r>
                  <a:rPr lang="zh-CN" altLang="en-US" sz="3200" b="1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 公民大会</a:t>
                </a:r>
              </a:p>
            </p:txBody>
          </p:sp>
          <p:sp>
            <p:nvSpPr>
              <p:cNvPr id="18437" name="直接连接符 18436"/>
              <p:cNvSpPr/>
              <p:nvPr/>
            </p:nvSpPr>
            <p:spPr>
              <a:xfrm flipH="1">
                <a:off x="11577" y="1824"/>
                <a:ext cx="1812" cy="1984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18438" name="直接连接符 18437"/>
              <p:cNvSpPr/>
              <p:nvPr/>
            </p:nvSpPr>
            <p:spPr>
              <a:xfrm flipV="1">
                <a:off x="11263" y="1494"/>
                <a:ext cx="1974" cy="2118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18439" name="直接连接符 18438"/>
              <p:cNvSpPr/>
              <p:nvPr/>
            </p:nvSpPr>
            <p:spPr>
              <a:xfrm flipH="1">
                <a:off x="12492" y="4234"/>
                <a:ext cx="3279" cy="66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18440" name="直接连接符 18439"/>
              <p:cNvSpPr/>
              <p:nvPr/>
            </p:nvSpPr>
            <p:spPr>
              <a:xfrm>
                <a:off x="15395" y="1701"/>
                <a:ext cx="1791" cy="1910"/>
              </a:xfrm>
              <a:prstGeom prst="line">
                <a:avLst/>
              </a:prstGeom>
              <a:ln w="635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9733" y="4771"/>
              <a:ext cx="9355" cy="145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>
                  <a:latin typeface="微软雅黑" panose="020b0503020204020204" charset="-122"/>
                  <a:ea typeface="微软雅黑"/>
                  <a:sym typeface="+mn-ea"/>
                </a:rPr>
                <a:t>在</a:t>
              </a:r>
              <a:r>
                <a:rPr lang="zh-CN" altLang="en-US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sym typeface="+mn-ea"/>
                </a:rPr>
                <a:t>元老院、执政官、公民大会</a:t>
              </a:r>
              <a:r>
                <a:rPr lang="zh-CN" altLang="en-US">
                  <a:latin typeface="微软雅黑" panose="020b0503020204020204" charset="-122"/>
                  <a:ea typeface="微软雅黑"/>
                  <a:sym typeface="+mn-ea"/>
                </a:rPr>
                <a:t>三种权力之间，存在严格的</a:t>
              </a:r>
              <a:r>
                <a:rPr lang="zh-CN" altLang="en-US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sym typeface="+mn-ea"/>
                </a:rPr>
                <a:t>制约关系，彼此相互牵制，保持平衡</a:t>
              </a:r>
              <a:r>
                <a:rPr lang="zh-CN" altLang="en-US">
                  <a:latin typeface="微软雅黑" panose="020b0503020204020204" charset="-122"/>
                  <a:ea typeface="微软雅黑"/>
                  <a:sym typeface="+mn-ea"/>
                </a:rPr>
                <a:t>。这种政治体系被后人认为是古代经典的政治体系之一，对后世的影响巨大。</a:t>
              </a:r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384675" y="1337945"/>
            <a:ext cx="7635875" cy="2799715"/>
            <a:chOff x="1970" y="4687"/>
            <a:chExt cx="12232" cy="4409"/>
          </a:xfrm>
        </p:grpSpPr>
        <p:sp>
          <p:nvSpPr>
            <p:cNvPr id="33" name="矩形 32"/>
            <p:cNvSpPr/>
            <p:nvPr/>
          </p:nvSpPr>
          <p:spPr>
            <a:xfrm>
              <a:off x="7902" y="4687"/>
              <a:ext cx="6300" cy="44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smtClean="0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保民官</a:t>
              </a:r>
              <a:r>
                <a:rPr lang="zh-CN" altLang="en-US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是古罗马时期维护平民利益的一种特殊官职。最初为</a:t>
              </a:r>
              <a:r>
                <a:rPr lang="en-US" altLang="zh-CN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2</a:t>
              </a:r>
              <a:r>
                <a:rPr lang="zh-CN" altLang="en-US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人，后来增加到</a:t>
              </a:r>
              <a:r>
                <a:rPr lang="en-US" altLang="zh-CN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10</a:t>
              </a:r>
              <a:r>
                <a:rPr lang="zh-CN" altLang="en-US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人。但其权力只限于罗马的城区和近郊。保民官在罗马共和国时代的</a:t>
              </a:r>
              <a:r>
                <a:rPr lang="zh-CN" altLang="en-US" sz="2200" smtClean="0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平民反对贵族的斗争中曾起过一定的作用</a:t>
              </a:r>
              <a:r>
                <a:rPr lang="zh-CN" altLang="en-US" sz="22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，但到帝国时代，它已形同虚设。</a:t>
              </a:r>
              <a:endParaRPr lang="zh-CN" altLang="en-US" sz="2200">
                <a:latin typeface="微软雅黑" panose="020b0503020204020204" charset="-122"/>
                <a:ea typeface="微软雅黑"/>
                <a:cs typeface="微软雅黑" panose="020b0503020204020204" charset="-122"/>
              </a:endParaRPr>
            </a:p>
          </p:txBody>
        </p:sp>
        <p:pic>
          <p:nvPicPr>
            <p:cNvPr id="56" name="图片 55" descr="1.jpg"/>
            <p:cNvPicPr>
              <a:picLocks noChangeAspect="1"/>
            </p:cNvPicPr>
            <p:nvPr/>
          </p:nvPicPr>
          <p:blipFill>
            <a:blip r:embed="rId4"/>
            <a:srcRect b="11236"/>
            <a:stretch>
              <a:fillRect/>
            </a:stretch>
          </p:blipFill>
          <p:spPr>
            <a:xfrm>
              <a:off x="1970" y="4874"/>
              <a:ext cx="5738" cy="3942"/>
            </a:xfrm>
            <a:prstGeom prst="rect">
              <a:avLst/>
            </a:prstGeom>
          </p:spPr>
        </p:pic>
      </p:grpSp>
      <p:pic>
        <p:nvPicPr>
          <p:cNvPr id="19460" name="图片 19459" descr="C:\Users\Administrator\Desktop\2017030902534757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7145" y="2967355"/>
            <a:ext cx="8199120" cy="36626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" name="文本框 20"/>
          <p:cNvSpPr txBox="1"/>
          <p:nvPr/>
        </p:nvSpPr>
        <p:spPr>
          <a:xfrm>
            <a:off x="839470" y="3260725"/>
            <a:ext cx="15944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、统治：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39470" y="4568825"/>
            <a:ext cx="25107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3</a:t>
            </a:r>
            <a:r>
              <a:rPr lang="zh-CN" altLang="en-US" sz="2400" b="1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、十二铜表法：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854835" y="5184775"/>
            <a:ext cx="207962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公元前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450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年左右，罗马颁布了成文法。</a:t>
            </a: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对角圆角矩形 1"/>
          <p:cNvSpPr/>
          <p:nvPr/>
        </p:nvSpPr>
        <p:spPr>
          <a:xfrm>
            <a:off x="971550" y="2420620"/>
            <a:ext cx="9954895" cy="4176395"/>
          </a:xfrm>
          <a:prstGeom prst="round2DiagRect">
            <a:avLst/>
          </a:prstGeom>
          <a:noFill/>
          <a:ln>
            <a:solidFill>
              <a:srgbClr val="0748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7" name="图片 56" descr="t01c147ba29eb78a43d (1)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90345" y="2487295"/>
            <a:ext cx="4152900" cy="3964305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1146174" y="1099153"/>
            <a:ext cx="374523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sz="2800" b="1" smtClean="0"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十二铜表法</a:t>
            </a:r>
            <a:r>
              <a:rPr lang="en-US" altLang="zh-CN" sz="2800" b="1" smtClean="0"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sz="2800" b="1" smtClean="0"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影响：</a:t>
            </a:r>
          </a:p>
        </p:txBody>
      </p:sp>
      <p:sp>
        <p:nvSpPr>
          <p:cNvPr id="52" name="矩形 51"/>
          <p:cNvSpPr/>
          <p:nvPr/>
        </p:nvSpPr>
        <p:spPr>
          <a:xfrm>
            <a:off x="1146174" y="1464945"/>
            <a:ext cx="104082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      </a:t>
            </a:r>
            <a:r>
              <a:rPr lang="zh-CN" altLang="en-US" sz="28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标志着罗马成文法的诞生。使量刑定罪有了文字依据，在一定程度上遏制了贵族对法律的曲解和滥用。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170" name="图片 1">
            <a:hlinkClick r:id="rId5" action="ppaction://hlinkfile"/>
          </p:cNvPr>
          <p:cNvPicPr>
            <a:picLocks noChangeAspect="1"/>
          </p:cNvPicPr>
          <p:nvPr/>
        </p:nvPicPr>
        <p:blipFill>
          <a:blip r:embed="rId4"/>
          <a:srcRect l="46132" t="13344" b="13296"/>
          <a:stretch>
            <a:fillRect/>
          </a:stretch>
        </p:blipFill>
        <p:spPr>
          <a:xfrm>
            <a:off x="5975985" y="2510790"/>
            <a:ext cx="4361180" cy="3917315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61719" y="52713"/>
            <a:ext cx="3519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《</a:t>
            </a:r>
            <a:r>
              <a:rPr lang="zh-CN" altLang="en-US" sz="2800" smtClean="0"/>
              <a:t>十二铜表法</a:t>
            </a:r>
            <a:r>
              <a:rPr lang="en-US" altLang="zh-CN" sz="2800" smtClean="0"/>
              <a:t>》</a:t>
            </a:r>
            <a:r>
              <a:rPr lang="zh-CN" altLang="en-US" sz="2800" smtClean="0"/>
              <a:t>内容：</a:t>
            </a:r>
            <a:endParaRPr lang="zh-CN" altLang="en-US" sz="2800"/>
          </a:p>
        </p:txBody>
      </p:sp>
      <p:sp>
        <p:nvSpPr>
          <p:cNvPr id="4" name="TextBox 3"/>
          <p:cNvSpPr txBox="1"/>
          <p:nvPr/>
        </p:nvSpPr>
        <p:spPr>
          <a:xfrm>
            <a:off x="1362075" y="575933"/>
            <a:ext cx="9391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prstClr val="black"/>
                </a:solidFill>
                <a:latin typeface="微软雅黑" panose="020b0503020204020204" charset="-122"/>
                <a:ea typeface="微软雅黑"/>
              </a:rPr>
              <a:t>涉及诉讼程序、所有权和债务权、宗教法等内容</a:t>
            </a:r>
            <a:endParaRPr lang="zh-CN" altLang="en-US" sz="2800"/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文本框 14"/>
          <p:cNvSpPr txBox="1"/>
          <p:nvPr/>
        </p:nvSpPr>
        <p:spPr>
          <a:xfrm>
            <a:off x="756920" y="426720"/>
            <a:ext cx="2646878" cy="5847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/>
              </a:rPr>
              <a:t>共和国的扩张</a:t>
            </a:r>
          </a:p>
        </p:txBody>
      </p:sp>
      <p:pic>
        <p:nvPicPr>
          <p:cNvPr id="57346" name="Picture 2" descr="51"/>
          <p:cNvPicPr>
            <a:picLocks noChangeAspect="1"/>
          </p:cNvPicPr>
          <p:nvPr/>
        </p:nvPicPr>
        <p:blipFill>
          <a:blip r:embed="rId3">
            <a:lum bright="-23999" contrast="66000"/>
          </a:blip>
          <a:stretch>
            <a:fillRect/>
          </a:stretch>
        </p:blipFill>
        <p:spPr>
          <a:xfrm>
            <a:off x="4186238" y="635318"/>
            <a:ext cx="7848600" cy="592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5" name="Freeform 3"/>
          <p:cNvSpPr/>
          <p:nvPr/>
        </p:nvSpPr>
        <p:spPr>
          <a:xfrm>
            <a:off x="4329113" y="2672080"/>
            <a:ext cx="3240087" cy="1439863"/>
          </a:xfrm>
          <a:custGeom>
            <a:gdLst>
              <a:gd name="txL" fmla="*/ 0 w 2041"/>
              <a:gd name="txT" fmla="*/ 0 h 907"/>
              <a:gd name="txR" fmla="*/ 2041 w 2041"/>
              <a:gd name="txB" fmla="*/ 907 h 907"/>
            </a:gdLst>
            <a:cxnLst>
              <a:cxn ang="0">
                <a:pos x="504825" y="142875"/>
              </a:cxn>
              <a:cxn ang="0">
                <a:pos x="720725" y="215900"/>
              </a:cxn>
              <a:cxn ang="0">
                <a:pos x="1441450" y="431800"/>
              </a:cxn>
              <a:cxn ang="0">
                <a:pos x="2232025" y="142875"/>
              </a:cxn>
              <a:cxn ang="0">
                <a:pos x="2592387" y="215900"/>
              </a:cxn>
              <a:cxn ang="0">
                <a:pos x="3240087" y="215900"/>
              </a:cxn>
              <a:cxn ang="0">
                <a:pos x="3097212" y="287338"/>
              </a:cxn>
              <a:cxn ang="0">
                <a:pos x="3097212" y="431800"/>
              </a:cxn>
              <a:cxn ang="0">
                <a:pos x="3240087" y="576263"/>
              </a:cxn>
              <a:cxn ang="0">
                <a:pos x="2881312" y="576263"/>
              </a:cxn>
              <a:cxn ang="0">
                <a:pos x="2808287" y="647700"/>
              </a:cxn>
              <a:cxn ang="0">
                <a:pos x="2736850" y="431800"/>
              </a:cxn>
              <a:cxn ang="0">
                <a:pos x="2592387" y="431800"/>
              </a:cxn>
              <a:cxn ang="0">
                <a:pos x="2376487" y="503238"/>
              </a:cxn>
              <a:cxn ang="0">
                <a:pos x="2232025" y="576263"/>
              </a:cxn>
              <a:cxn ang="0">
                <a:pos x="2089150" y="503238"/>
              </a:cxn>
              <a:cxn ang="0">
                <a:pos x="1873250" y="503238"/>
              </a:cxn>
              <a:cxn ang="0">
                <a:pos x="1873250" y="719138"/>
              </a:cxn>
              <a:cxn ang="0">
                <a:pos x="1512887" y="863600"/>
              </a:cxn>
              <a:cxn ang="0">
                <a:pos x="1296987" y="1079500"/>
              </a:cxn>
              <a:cxn ang="0">
                <a:pos x="1296987" y="1223963"/>
              </a:cxn>
              <a:cxn ang="0">
                <a:pos x="1152525" y="1368425"/>
              </a:cxn>
              <a:cxn ang="0">
                <a:pos x="1008062" y="1368425"/>
              </a:cxn>
              <a:cxn ang="0">
                <a:pos x="792162" y="1439863"/>
              </a:cxn>
              <a:cxn ang="0">
                <a:pos x="576262" y="1368425"/>
              </a:cxn>
              <a:cxn ang="0">
                <a:pos x="360362" y="1368425"/>
              </a:cxn>
              <a:cxn ang="0">
                <a:pos x="288925" y="1152525"/>
              </a:cxn>
              <a:cxn ang="0">
                <a:pos x="0" y="1079500"/>
              </a:cxn>
              <a:cxn ang="0">
                <a:pos x="144462" y="863600"/>
              </a:cxn>
              <a:cxn ang="0">
                <a:pos x="73025" y="719138"/>
              </a:cxn>
              <a:cxn ang="0">
                <a:pos x="288925" y="576263"/>
              </a:cxn>
              <a:cxn ang="0">
                <a:pos x="288925" y="360363"/>
              </a:cxn>
              <a:cxn ang="0">
                <a:pos x="360362" y="215900"/>
              </a:cxn>
            </a:cxnLst>
            <a:rect l="txL" t="txT" r="txR" b="txB"/>
            <a:pathLst>
              <a:path w="2041" h="906">
                <a:moveTo>
                  <a:pt x="227" y="90"/>
                </a:moveTo>
                <a:lnTo>
                  <a:pt x="318" y="90"/>
                </a:lnTo>
                <a:lnTo>
                  <a:pt x="363" y="45"/>
                </a:lnTo>
                <a:lnTo>
                  <a:pt x="454" y="136"/>
                </a:lnTo>
                <a:lnTo>
                  <a:pt x="771" y="227"/>
                </a:lnTo>
                <a:lnTo>
                  <a:pt x="908" y="272"/>
                </a:lnTo>
                <a:lnTo>
                  <a:pt x="1134" y="227"/>
                </a:lnTo>
                <a:lnTo>
                  <a:pt x="1406" y="90"/>
                </a:lnTo>
                <a:lnTo>
                  <a:pt x="1497" y="0"/>
                </a:lnTo>
                <a:lnTo>
                  <a:pt x="1633" y="136"/>
                </a:lnTo>
                <a:lnTo>
                  <a:pt x="1860" y="90"/>
                </a:lnTo>
                <a:lnTo>
                  <a:pt x="2041" y="136"/>
                </a:lnTo>
                <a:lnTo>
                  <a:pt x="1996" y="136"/>
                </a:lnTo>
                <a:lnTo>
                  <a:pt x="1951" y="181"/>
                </a:lnTo>
                <a:lnTo>
                  <a:pt x="1996" y="227"/>
                </a:lnTo>
                <a:lnTo>
                  <a:pt x="1951" y="272"/>
                </a:lnTo>
                <a:lnTo>
                  <a:pt x="1951" y="317"/>
                </a:lnTo>
                <a:lnTo>
                  <a:pt x="2041" y="363"/>
                </a:lnTo>
                <a:lnTo>
                  <a:pt x="1951" y="363"/>
                </a:lnTo>
                <a:lnTo>
                  <a:pt x="1815" y="363"/>
                </a:lnTo>
                <a:lnTo>
                  <a:pt x="1815" y="453"/>
                </a:lnTo>
                <a:lnTo>
                  <a:pt x="1769" y="408"/>
                </a:lnTo>
                <a:lnTo>
                  <a:pt x="1769" y="363"/>
                </a:lnTo>
                <a:lnTo>
                  <a:pt x="1724" y="272"/>
                </a:lnTo>
                <a:lnTo>
                  <a:pt x="1679" y="272"/>
                </a:lnTo>
                <a:lnTo>
                  <a:pt x="1633" y="272"/>
                </a:lnTo>
                <a:lnTo>
                  <a:pt x="1543" y="317"/>
                </a:lnTo>
                <a:lnTo>
                  <a:pt x="1497" y="317"/>
                </a:lnTo>
                <a:lnTo>
                  <a:pt x="1452" y="363"/>
                </a:lnTo>
                <a:lnTo>
                  <a:pt x="1406" y="363"/>
                </a:lnTo>
                <a:lnTo>
                  <a:pt x="1361" y="317"/>
                </a:lnTo>
                <a:lnTo>
                  <a:pt x="1316" y="317"/>
                </a:lnTo>
                <a:lnTo>
                  <a:pt x="1270" y="317"/>
                </a:lnTo>
                <a:lnTo>
                  <a:pt x="1180" y="317"/>
                </a:lnTo>
                <a:lnTo>
                  <a:pt x="1180" y="363"/>
                </a:lnTo>
                <a:lnTo>
                  <a:pt x="1180" y="453"/>
                </a:lnTo>
                <a:lnTo>
                  <a:pt x="1044" y="544"/>
                </a:lnTo>
                <a:lnTo>
                  <a:pt x="953" y="544"/>
                </a:lnTo>
                <a:lnTo>
                  <a:pt x="908" y="589"/>
                </a:lnTo>
                <a:lnTo>
                  <a:pt x="817" y="680"/>
                </a:lnTo>
                <a:lnTo>
                  <a:pt x="817" y="726"/>
                </a:lnTo>
                <a:lnTo>
                  <a:pt x="817" y="771"/>
                </a:lnTo>
                <a:lnTo>
                  <a:pt x="771" y="771"/>
                </a:lnTo>
                <a:lnTo>
                  <a:pt x="726" y="862"/>
                </a:lnTo>
                <a:lnTo>
                  <a:pt x="681" y="862"/>
                </a:lnTo>
                <a:lnTo>
                  <a:pt x="635" y="862"/>
                </a:lnTo>
                <a:lnTo>
                  <a:pt x="545" y="907"/>
                </a:lnTo>
                <a:lnTo>
                  <a:pt x="499" y="907"/>
                </a:lnTo>
                <a:lnTo>
                  <a:pt x="409" y="862"/>
                </a:lnTo>
                <a:lnTo>
                  <a:pt x="363" y="862"/>
                </a:lnTo>
                <a:lnTo>
                  <a:pt x="272" y="907"/>
                </a:lnTo>
                <a:lnTo>
                  <a:pt x="227" y="862"/>
                </a:lnTo>
                <a:lnTo>
                  <a:pt x="182" y="771"/>
                </a:lnTo>
                <a:lnTo>
                  <a:pt x="182" y="726"/>
                </a:lnTo>
                <a:lnTo>
                  <a:pt x="91" y="726"/>
                </a:lnTo>
                <a:lnTo>
                  <a:pt x="0" y="680"/>
                </a:lnTo>
                <a:lnTo>
                  <a:pt x="46" y="635"/>
                </a:lnTo>
                <a:lnTo>
                  <a:pt x="91" y="544"/>
                </a:lnTo>
                <a:lnTo>
                  <a:pt x="46" y="499"/>
                </a:lnTo>
                <a:lnTo>
                  <a:pt x="46" y="453"/>
                </a:lnTo>
                <a:lnTo>
                  <a:pt x="136" y="408"/>
                </a:lnTo>
                <a:lnTo>
                  <a:pt x="182" y="363"/>
                </a:lnTo>
                <a:lnTo>
                  <a:pt x="182" y="272"/>
                </a:lnTo>
                <a:lnTo>
                  <a:pt x="182" y="227"/>
                </a:lnTo>
                <a:lnTo>
                  <a:pt x="227" y="181"/>
                </a:lnTo>
                <a:lnTo>
                  <a:pt x="227" y="136"/>
                </a:lnTo>
                <a:lnTo>
                  <a:pt x="227" y="90"/>
                </a:lnTo>
                <a:close/>
              </a:path>
            </a:pathLst>
          </a:custGeom>
          <a:solidFill>
            <a:srgbClr val="FFFF00">
              <a:alpha val="100000"/>
            </a:srgbClr>
          </a:solidFill>
          <a:ln w="3810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76" name="Freeform 4"/>
          <p:cNvSpPr/>
          <p:nvPr/>
        </p:nvSpPr>
        <p:spPr>
          <a:xfrm>
            <a:off x="6489700" y="4256405"/>
            <a:ext cx="647700" cy="792163"/>
          </a:xfrm>
          <a:custGeom>
            <a:gdLst>
              <a:gd name="txL" fmla="*/ 0 w 379"/>
              <a:gd name="txT" fmla="*/ 0 h 504"/>
              <a:gd name="txR" fmla="*/ 379 w 379"/>
              <a:gd name="txB" fmla="*/ 504 h 504"/>
            </a:gdLst>
            <a:cxnLst>
              <a:cxn ang="0">
                <a:pos x="0" y="0"/>
              </a:cxn>
              <a:cxn ang="0">
                <a:pos x="75195" y="45581"/>
              </a:cxn>
              <a:cxn ang="0">
                <a:pos x="99120" y="113166"/>
              </a:cxn>
              <a:cxn ang="0">
                <a:pos x="295652" y="91162"/>
              </a:cxn>
              <a:cxn ang="0">
                <a:pos x="444332" y="45581"/>
              </a:cxn>
              <a:cxn ang="0">
                <a:pos x="517818" y="23576"/>
              </a:cxn>
              <a:cxn ang="0">
                <a:pos x="567378" y="91162"/>
              </a:cxn>
              <a:cxn ang="0">
                <a:pos x="640864" y="113166"/>
              </a:cxn>
              <a:cxn ang="0">
                <a:pos x="591304" y="452665"/>
              </a:cxn>
              <a:cxn ang="0">
                <a:pos x="567378" y="520250"/>
              </a:cxn>
              <a:cxn ang="0">
                <a:pos x="492184" y="543826"/>
              </a:cxn>
              <a:cxn ang="0">
                <a:pos x="492184" y="770158"/>
              </a:cxn>
              <a:cxn ang="0">
                <a:pos x="418698" y="792163"/>
              </a:cxn>
              <a:cxn ang="0">
                <a:pos x="246092" y="633416"/>
              </a:cxn>
              <a:cxn ang="0">
                <a:pos x="198241" y="565831"/>
              </a:cxn>
              <a:cxn ang="0">
                <a:pos x="172606" y="339498"/>
              </a:cxn>
              <a:cxn ang="0">
                <a:pos x="99120" y="204328"/>
              </a:cxn>
              <a:cxn ang="0">
                <a:pos x="123046" y="113166"/>
              </a:cxn>
            </a:cxnLst>
            <a:rect l="txL" t="txT" r="txR" b="txB"/>
            <a:pathLst>
              <a:path w="379" h="503">
                <a:moveTo>
                  <a:pt x="0" y="0"/>
                </a:moveTo>
                <a:cubicBezTo>
                  <a:pt x="15" y="10"/>
                  <a:pt x="33" y="15"/>
                  <a:pt x="44" y="29"/>
                </a:cubicBezTo>
                <a:cubicBezTo>
                  <a:pt x="53" y="41"/>
                  <a:pt x="43" y="69"/>
                  <a:pt x="58" y="72"/>
                </a:cubicBezTo>
                <a:cubicBezTo>
                  <a:pt x="96" y="80"/>
                  <a:pt x="135" y="63"/>
                  <a:pt x="173" y="58"/>
                </a:cubicBezTo>
                <a:cubicBezTo>
                  <a:pt x="202" y="48"/>
                  <a:pt x="231" y="39"/>
                  <a:pt x="260" y="29"/>
                </a:cubicBezTo>
                <a:cubicBezTo>
                  <a:pt x="274" y="24"/>
                  <a:pt x="303" y="15"/>
                  <a:pt x="303" y="15"/>
                </a:cubicBezTo>
                <a:cubicBezTo>
                  <a:pt x="313" y="29"/>
                  <a:pt x="318" y="47"/>
                  <a:pt x="332" y="58"/>
                </a:cubicBezTo>
                <a:cubicBezTo>
                  <a:pt x="344" y="67"/>
                  <a:pt x="374" y="57"/>
                  <a:pt x="375" y="72"/>
                </a:cubicBezTo>
                <a:cubicBezTo>
                  <a:pt x="379" y="145"/>
                  <a:pt x="356" y="216"/>
                  <a:pt x="346" y="288"/>
                </a:cubicBezTo>
                <a:cubicBezTo>
                  <a:pt x="344" y="303"/>
                  <a:pt x="343" y="320"/>
                  <a:pt x="332" y="331"/>
                </a:cubicBezTo>
                <a:cubicBezTo>
                  <a:pt x="321" y="342"/>
                  <a:pt x="303" y="341"/>
                  <a:pt x="288" y="346"/>
                </a:cubicBezTo>
                <a:cubicBezTo>
                  <a:pt x="297" y="391"/>
                  <a:pt x="319" y="445"/>
                  <a:pt x="288" y="490"/>
                </a:cubicBezTo>
                <a:cubicBezTo>
                  <a:pt x="280" y="502"/>
                  <a:pt x="259" y="499"/>
                  <a:pt x="245" y="504"/>
                </a:cubicBezTo>
                <a:cubicBezTo>
                  <a:pt x="169" y="479"/>
                  <a:pt x="210" y="502"/>
                  <a:pt x="144" y="403"/>
                </a:cubicBezTo>
                <a:cubicBezTo>
                  <a:pt x="135" y="389"/>
                  <a:pt x="116" y="360"/>
                  <a:pt x="116" y="360"/>
                </a:cubicBezTo>
                <a:cubicBezTo>
                  <a:pt x="111" y="312"/>
                  <a:pt x="112" y="263"/>
                  <a:pt x="101" y="216"/>
                </a:cubicBezTo>
                <a:cubicBezTo>
                  <a:pt x="94" y="185"/>
                  <a:pt x="68" y="160"/>
                  <a:pt x="58" y="130"/>
                </a:cubicBezTo>
                <a:cubicBezTo>
                  <a:pt x="74" y="82"/>
                  <a:pt x="72" y="102"/>
                  <a:pt x="72" y="72"/>
                </a:cubicBezTo>
              </a:path>
            </a:pathLst>
          </a:custGeom>
          <a:solidFill>
            <a:srgbClr val="FFFF00">
              <a:alpha val="100000"/>
            </a:srgbClr>
          </a:solidFill>
          <a:ln w="2222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77" name="Rectangle 5"/>
          <p:cNvSpPr/>
          <p:nvPr/>
        </p:nvSpPr>
        <p:spPr>
          <a:xfrm>
            <a:off x="7156450" y="4472305"/>
            <a:ext cx="398463" cy="215900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ClrTx/>
            </a:pPr>
            <a:endParaRPr lang="zh-CN" altLang="en-US"/>
          </a:p>
        </p:txBody>
      </p:sp>
      <p:sp>
        <p:nvSpPr>
          <p:cNvPr id="57350" name="Rectangle 6"/>
          <p:cNvSpPr/>
          <p:nvPr/>
        </p:nvSpPr>
        <p:spPr>
          <a:xfrm>
            <a:off x="7113588" y="3535680"/>
            <a:ext cx="384175" cy="217488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ClrTx/>
            </a:pPr>
            <a:endParaRPr lang="zh-CN" altLang="en-US"/>
          </a:p>
        </p:txBody>
      </p:sp>
      <p:sp>
        <p:nvSpPr>
          <p:cNvPr id="105479" name="Freeform 7"/>
          <p:cNvSpPr/>
          <p:nvPr/>
        </p:nvSpPr>
        <p:spPr>
          <a:xfrm>
            <a:off x="7213600" y="3261043"/>
            <a:ext cx="1004888" cy="1066800"/>
          </a:xfrm>
          <a:custGeom>
            <a:gdLst>
              <a:gd name="txL" fmla="*/ 0 w 633"/>
              <a:gd name="txT" fmla="*/ 0 h 672"/>
              <a:gd name="txR" fmla="*/ 633 w 633"/>
              <a:gd name="txB" fmla="*/ 672 h 672"/>
            </a:gdLst>
            <a:cxnLst>
              <a:cxn ang="0">
                <a:pos x="0" y="7938"/>
              </a:cxn>
              <a:cxn ang="0">
                <a:pos x="298450" y="30163"/>
              </a:cxn>
              <a:cxn ang="0">
                <a:pos x="388938" y="122238"/>
              </a:cxn>
              <a:cxn ang="0">
                <a:pos x="457200" y="168275"/>
              </a:cxn>
              <a:cxn ang="0">
                <a:pos x="503238" y="304800"/>
              </a:cxn>
              <a:cxn ang="0">
                <a:pos x="641350" y="350838"/>
              </a:cxn>
              <a:cxn ang="0">
                <a:pos x="709613" y="396875"/>
              </a:cxn>
              <a:cxn ang="0">
                <a:pos x="663575" y="465138"/>
              </a:cxn>
              <a:cxn ang="0">
                <a:pos x="892175" y="555625"/>
              </a:cxn>
              <a:cxn ang="0">
                <a:pos x="960438" y="601663"/>
              </a:cxn>
              <a:cxn ang="0">
                <a:pos x="984250" y="669925"/>
              </a:cxn>
              <a:cxn ang="0">
                <a:pos x="892175" y="647700"/>
              </a:cxn>
              <a:cxn ang="0">
                <a:pos x="709613" y="625475"/>
              </a:cxn>
              <a:cxn ang="0">
                <a:pos x="800100" y="762000"/>
              </a:cxn>
              <a:cxn ang="0">
                <a:pos x="663575" y="898525"/>
              </a:cxn>
              <a:cxn ang="0">
                <a:pos x="641350" y="1012825"/>
              </a:cxn>
              <a:cxn ang="0">
                <a:pos x="595313" y="854075"/>
              </a:cxn>
              <a:cxn ang="0">
                <a:pos x="503238" y="715963"/>
              </a:cxn>
              <a:cxn ang="0">
                <a:pos x="366713" y="441325"/>
              </a:cxn>
              <a:cxn ang="0">
                <a:pos x="320675" y="304800"/>
              </a:cxn>
              <a:cxn ang="0">
                <a:pos x="69850" y="212725"/>
              </a:cxn>
              <a:cxn ang="0">
                <a:pos x="69850" y="30163"/>
              </a:cxn>
              <a:cxn ang="0">
                <a:pos x="252413" y="30163"/>
              </a:cxn>
            </a:cxnLst>
            <a:rect l="txL" t="txT" r="txR" b="txB"/>
            <a:pathLst>
              <a:path w="633" h="672">
                <a:moveTo>
                  <a:pt x="0" y="5"/>
                </a:moveTo>
                <a:cubicBezTo>
                  <a:pt x="84" y="19"/>
                  <a:pt x="109" y="39"/>
                  <a:pt x="188" y="19"/>
                </a:cubicBezTo>
                <a:cubicBezTo>
                  <a:pt x="282" y="52"/>
                  <a:pt x="189" y="7"/>
                  <a:pt x="245" y="77"/>
                </a:cubicBezTo>
                <a:cubicBezTo>
                  <a:pt x="256" y="91"/>
                  <a:pt x="274" y="96"/>
                  <a:pt x="288" y="106"/>
                </a:cubicBezTo>
                <a:cubicBezTo>
                  <a:pt x="298" y="135"/>
                  <a:pt x="307" y="163"/>
                  <a:pt x="317" y="192"/>
                </a:cubicBezTo>
                <a:cubicBezTo>
                  <a:pt x="327" y="221"/>
                  <a:pt x="375" y="211"/>
                  <a:pt x="404" y="221"/>
                </a:cubicBezTo>
                <a:cubicBezTo>
                  <a:pt x="420" y="226"/>
                  <a:pt x="433" y="240"/>
                  <a:pt x="447" y="250"/>
                </a:cubicBezTo>
                <a:cubicBezTo>
                  <a:pt x="437" y="264"/>
                  <a:pt x="415" y="276"/>
                  <a:pt x="418" y="293"/>
                </a:cubicBezTo>
                <a:cubicBezTo>
                  <a:pt x="423" y="321"/>
                  <a:pt x="542" y="345"/>
                  <a:pt x="562" y="350"/>
                </a:cubicBezTo>
                <a:cubicBezTo>
                  <a:pt x="576" y="360"/>
                  <a:pt x="594" y="366"/>
                  <a:pt x="605" y="379"/>
                </a:cubicBezTo>
                <a:cubicBezTo>
                  <a:pt x="615" y="391"/>
                  <a:pt x="633" y="414"/>
                  <a:pt x="620" y="422"/>
                </a:cubicBezTo>
                <a:cubicBezTo>
                  <a:pt x="604" y="433"/>
                  <a:pt x="581" y="413"/>
                  <a:pt x="562" y="408"/>
                </a:cubicBezTo>
                <a:cubicBezTo>
                  <a:pt x="554" y="403"/>
                  <a:pt x="458" y="323"/>
                  <a:pt x="447" y="394"/>
                </a:cubicBezTo>
                <a:cubicBezTo>
                  <a:pt x="442" y="428"/>
                  <a:pt x="504" y="480"/>
                  <a:pt x="504" y="480"/>
                </a:cubicBezTo>
                <a:cubicBezTo>
                  <a:pt x="467" y="672"/>
                  <a:pt x="533" y="451"/>
                  <a:pt x="418" y="566"/>
                </a:cubicBezTo>
                <a:cubicBezTo>
                  <a:pt x="401" y="583"/>
                  <a:pt x="409" y="614"/>
                  <a:pt x="404" y="638"/>
                </a:cubicBezTo>
                <a:cubicBezTo>
                  <a:pt x="323" y="612"/>
                  <a:pt x="375" y="645"/>
                  <a:pt x="375" y="538"/>
                </a:cubicBezTo>
                <a:cubicBezTo>
                  <a:pt x="375" y="476"/>
                  <a:pt x="360" y="480"/>
                  <a:pt x="317" y="451"/>
                </a:cubicBezTo>
                <a:cubicBezTo>
                  <a:pt x="289" y="367"/>
                  <a:pt x="288" y="336"/>
                  <a:pt x="231" y="278"/>
                </a:cubicBezTo>
                <a:cubicBezTo>
                  <a:pt x="221" y="249"/>
                  <a:pt x="232" y="198"/>
                  <a:pt x="202" y="192"/>
                </a:cubicBezTo>
                <a:cubicBezTo>
                  <a:pt x="136" y="179"/>
                  <a:pt x="99" y="171"/>
                  <a:pt x="44" y="134"/>
                </a:cubicBezTo>
                <a:cubicBezTo>
                  <a:pt x="35" y="108"/>
                  <a:pt x="3" y="41"/>
                  <a:pt x="44" y="19"/>
                </a:cubicBezTo>
                <a:cubicBezTo>
                  <a:pt x="78" y="0"/>
                  <a:pt x="121" y="19"/>
                  <a:pt x="159" y="19"/>
                </a:cubicBezTo>
              </a:path>
            </a:pathLst>
          </a:custGeom>
          <a:solidFill>
            <a:srgbClr val="FFFF00">
              <a:alpha val="100000"/>
            </a:srgbClr>
          </a:solidFill>
          <a:ln w="1587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80" name="Oval 8"/>
          <p:cNvSpPr/>
          <p:nvPr/>
        </p:nvSpPr>
        <p:spPr>
          <a:xfrm>
            <a:off x="7353300" y="3438843"/>
            <a:ext cx="144463" cy="142875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ClrTx/>
            </a:pPr>
            <a:endParaRPr lang="zh-CN" altLang="en-US"/>
          </a:p>
        </p:txBody>
      </p:sp>
      <p:sp>
        <p:nvSpPr>
          <p:cNvPr id="105482" name="Text Box 10"/>
          <p:cNvSpPr txBox="1"/>
          <p:nvPr/>
        </p:nvSpPr>
        <p:spPr>
          <a:xfrm>
            <a:off x="4632325" y="3240405"/>
            <a:ext cx="12811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西 班 牙</a:t>
            </a:r>
          </a:p>
        </p:txBody>
      </p:sp>
      <p:sp>
        <p:nvSpPr>
          <p:cNvPr id="105483" name="Text Box 11"/>
          <p:cNvSpPr txBox="1"/>
          <p:nvPr/>
        </p:nvSpPr>
        <p:spPr>
          <a:xfrm>
            <a:off x="9542463" y="3784918"/>
            <a:ext cx="1641475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</a:pPr>
            <a:r>
              <a:rPr lang="zh-CN" altLang="en-US" sz="160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小 亚 细 亚</a:t>
            </a:r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9585325" y="5616893"/>
            <a:ext cx="936625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埃  及 </a:t>
            </a:r>
          </a:p>
        </p:txBody>
      </p:sp>
      <p:sp>
        <p:nvSpPr>
          <p:cNvPr id="105485" name="Oval 13"/>
          <p:cNvSpPr/>
          <p:nvPr/>
        </p:nvSpPr>
        <p:spPr>
          <a:xfrm>
            <a:off x="6850063" y="4399280"/>
            <a:ext cx="144462" cy="144463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ClrTx/>
            </a:pPr>
            <a:endParaRPr lang="zh-CN" altLang="en-US"/>
          </a:p>
        </p:txBody>
      </p:sp>
      <p:sp>
        <p:nvSpPr>
          <p:cNvPr id="105486" name="Text Box 14"/>
          <p:cNvSpPr txBox="1">
            <a:spLocks noChangeArrowheads="1"/>
          </p:cNvSpPr>
          <p:nvPr/>
        </p:nvSpPr>
        <p:spPr bwMode="auto">
          <a:xfrm>
            <a:off x="6994525" y="3535680"/>
            <a:ext cx="15113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罗马</a:t>
            </a:r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6921500" y="4245293"/>
            <a:ext cx="13684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迦太基</a:t>
            </a:r>
          </a:p>
        </p:txBody>
      </p:sp>
      <p:sp>
        <p:nvSpPr>
          <p:cNvPr id="105488" name="Freeform 16"/>
          <p:cNvSpPr/>
          <p:nvPr/>
        </p:nvSpPr>
        <p:spPr>
          <a:xfrm>
            <a:off x="7331075" y="4181793"/>
            <a:ext cx="409575" cy="338137"/>
          </a:xfrm>
          <a:custGeom>
            <a:gdLst>
              <a:gd name="txL" fmla="*/ 0 w 258"/>
              <a:gd name="txT" fmla="*/ 0 h 213"/>
              <a:gd name="txR" fmla="*/ 258 w 258"/>
              <a:gd name="txB" fmla="*/ 213 h 213"/>
            </a:gdLst>
            <a:cxnLst>
              <a:cxn ang="0">
                <a:pos x="95250" y="14287"/>
              </a:cxn>
              <a:cxn ang="0">
                <a:pos x="38100" y="42862"/>
              </a:cxn>
              <a:cxn ang="0">
                <a:pos x="0" y="100012"/>
              </a:cxn>
              <a:cxn ang="0">
                <a:pos x="19050" y="128587"/>
              </a:cxn>
              <a:cxn ang="0">
                <a:pos x="76200" y="147637"/>
              </a:cxn>
              <a:cxn ang="0">
                <a:pos x="85725" y="185737"/>
              </a:cxn>
              <a:cxn ang="0">
                <a:pos x="123825" y="195262"/>
              </a:cxn>
              <a:cxn ang="0">
                <a:pos x="152400" y="214312"/>
              </a:cxn>
              <a:cxn ang="0">
                <a:pos x="209550" y="233362"/>
              </a:cxn>
              <a:cxn ang="0">
                <a:pos x="266700" y="252412"/>
              </a:cxn>
              <a:cxn ang="0">
                <a:pos x="295275" y="261937"/>
              </a:cxn>
              <a:cxn ang="0">
                <a:pos x="361950" y="338137"/>
              </a:cxn>
              <a:cxn ang="0">
                <a:pos x="400050" y="214312"/>
              </a:cxn>
              <a:cxn ang="0">
                <a:pos x="409575" y="100012"/>
              </a:cxn>
              <a:cxn ang="0">
                <a:pos x="304800" y="52387"/>
              </a:cxn>
              <a:cxn ang="0">
                <a:pos x="161925" y="33337"/>
              </a:cxn>
              <a:cxn ang="0">
                <a:pos x="104775" y="14287"/>
              </a:cxn>
              <a:cxn ang="0">
                <a:pos x="95250" y="14287"/>
              </a:cxn>
            </a:cxnLst>
            <a:rect l="txL" t="txT" r="txR" b="txB"/>
            <a:pathLst>
              <a:path w="258" h="213">
                <a:moveTo>
                  <a:pt x="60" y="9"/>
                </a:moveTo>
                <a:cubicBezTo>
                  <a:pt x="49" y="16"/>
                  <a:pt x="33" y="18"/>
                  <a:pt x="24" y="27"/>
                </a:cubicBezTo>
                <a:cubicBezTo>
                  <a:pt x="14" y="37"/>
                  <a:pt x="0" y="63"/>
                  <a:pt x="0" y="63"/>
                </a:cubicBezTo>
                <a:cubicBezTo>
                  <a:pt x="4" y="69"/>
                  <a:pt x="6" y="77"/>
                  <a:pt x="12" y="81"/>
                </a:cubicBezTo>
                <a:cubicBezTo>
                  <a:pt x="23" y="88"/>
                  <a:pt x="48" y="93"/>
                  <a:pt x="48" y="93"/>
                </a:cubicBezTo>
                <a:cubicBezTo>
                  <a:pt x="50" y="101"/>
                  <a:pt x="48" y="111"/>
                  <a:pt x="54" y="117"/>
                </a:cubicBezTo>
                <a:cubicBezTo>
                  <a:pt x="60" y="123"/>
                  <a:pt x="70" y="120"/>
                  <a:pt x="78" y="123"/>
                </a:cubicBezTo>
                <a:cubicBezTo>
                  <a:pt x="85" y="126"/>
                  <a:pt x="89" y="132"/>
                  <a:pt x="96" y="135"/>
                </a:cubicBezTo>
                <a:cubicBezTo>
                  <a:pt x="108" y="140"/>
                  <a:pt x="120" y="143"/>
                  <a:pt x="132" y="147"/>
                </a:cubicBezTo>
                <a:cubicBezTo>
                  <a:pt x="144" y="151"/>
                  <a:pt x="156" y="155"/>
                  <a:pt x="168" y="159"/>
                </a:cubicBezTo>
                <a:cubicBezTo>
                  <a:pt x="174" y="161"/>
                  <a:pt x="186" y="165"/>
                  <a:pt x="186" y="165"/>
                </a:cubicBezTo>
                <a:cubicBezTo>
                  <a:pt x="214" y="207"/>
                  <a:pt x="198" y="193"/>
                  <a:pt x="228" y="213"/>
                </a:cubicBezTo>
                <a:cubicBezTo>
                  <a:pt x="243" y="190"/>
                  <a:pt x="252" y="135"/>
                  <a:pt x="252" y="135"/>
                </a:cubicBezTo>
                <a:cubicBezTo>
                  <a:pt x="233" y="77"/>
                  <a:pt x="241" y="115"/>
                  <a:pt x="258" y="63"/>
                </a:cubicBezTo>
                <a:cubicBezTo>
                  <a:pt x="249" y="0"/>
                  <a:pt x="256" y="24"/>
                  <a:pt x="192" y="33"/>
                </a:cubicBezTo>
                <a:cubicBezTo>
                  <a:pt x="158" y="44"/>
                  <a:pt x="132" y="34"/>
                  <a:pt x="102" y="21"/>
                </a:cubicBezTo>
                <a:cubicBezTo>
                  <a:pt x="90" y="16"/>
                  <a:pt x="66" y="9"/>
                  <a:pt x="66" y="9"/>
                </a:cubicBezTo>
                <a:cubicBezTo>
                  <a:pt x="50" y="40"/>
                  <a:pt x="52" y="42"/>
                  <a:pt x="60" y="9"/>
                </a:cubicBezTo>
                <a:close/>
              </a:path>
            </a:pathLst>
          </a:custGeom>
          <a:solidFill>
            <a:srgbClr val="FFFF00">
              <a:alpha val="100000"/>
            </a:srgbClr>
          </a:solidFill>
          <a:ln w="952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89" name="Freeform 17"/>
          <p:cNvSpPr/>
          <p:nvPr/>
        </p:nvSpPr>
        <p:spPr>
          <a:xfrm>
            <a:off x="6761163" y="3345180"/>
            <a:ext cx="314325" cy="679450"/>
          </a:xfrm>
          <a:custGeom>
            <a:gdLst>
              <a:gd name="txL" fmla="*/ 0 w 198"/>
              <a:gd name="txT" fmla="*/ 0 h 428"/>
              <a:gd name="txR" fmla="*/ 198 w 198"/>
              <a:gd name="txB" fmla="*/ 428 h 428"/>
            </a:gdLst>
            <a:cxnLst>
              <a:cxn ang="0">
                <a:pos x="150813" y="50800"/>
              </a:cxn>
              <a:cxn ang="0">
                <a:pos x="188913" y="31750"/>
              </a:cxn>
              <a:cxn ang="0">
                <a:pos x="246063" y="12700"/>
              </a:cxn>
              <a:cxn ang="0">
                <a:pos x="303213" y="22225"/>
              </a:cxn>
              <a:cxn ang="0">
                <a:pos x="293688" y="79375"/>
              </a:cxn>
              <a:cxn ang="0">
                <a:pos x="274638" y="107950"/>
              </a:cxn>
              <a:cxn ang="0">
                <a:pos x="227013" y="193675"/>
              </a:cxn>
              <a:cxn ang="0">
                <a:pos x="217488" y="279400"/>
              </a:cxn>
              <a:cxn ang="0">
                <a:pos x="255588" y="336550"/>
              </a:cxn>
              <a:cxn ang="0">
                <a:pos x="246063" y="450850"/>
              </a:cxn>
              <a:cxn ang="0">
                <a:pos x="227013" y="508000"/>
              </a:cxn>
              <a:cxn ang="0">
                <a:pos x="217488" y="612775"/>
              </a:cxn>
              <a:cxn ang="0">
                <a:pos x="103188" y="679450"/>
              </a:cxn>
              <a:cxn ang="0">
                <a:pos x="46038" y="346075"/>
              </a:cxn>
              <a:cxn ang="0">
                <a:pos x="103188" y="298450"/>
              </a:cxn>
              <a:cxn ang="0">
                <a:pos x="122238" y="241300"/>
              </a:cxn>
              <a:cxn ang="0">
                <a:pos x="141288" y="212725"/>
              </a:cxn>
              <a:cxn ang="0">
                <a:pos x="131763" y="136525"/>
              </a:cxn>
              <a:cxn ang="0">
                <a:pos x="122238" y="107950"/>
              </a:cxn>
              <a:cxn ang="0">
                <a:pos x="150813" y="88900"/>
              </a:cxn>
              <a:cxn ang="0">
                <a:pos x="160338" y="50800"/>
              </a:cxn>
              <a:cxn ang="0">
                <a:pos x="217488" y="22225"/>
              </a:cxn>
            </a:cxnLst>
            <a:rect l="txL" t="txT" r="txR" b="txB"/>
            <a:pathLst>
              <a:path w="198" h="428">
                <a:moveTo>
                  <a:pt x="95" y="32"/>
                </a:moveTo>
                <a:cubicBezTo>
                  <a:pt x="103" y="28"/>
                  <a:pt x="111" y="23"/>
                  <a:pt x="119" y="20"/>
                </a:cubicBezTo>
                <a:cubicBezTo>
                  <a:pt x="131" y="15"/>
                  <a:pt x="155" y="8"/>
                  <a:pt x="155" y="8"/>
                </a:cubicBezTo>
                <a:cubicBezTo>
                  <a:pt x="167" y="10"/>
                  <a:pt x="184" y="4"/>
                  <a:pt x="191" y="14"/>
                </a:cubicBezTo>
                <a:cubicBezTo>
                  <a:pt x="198" y="24"/>
                  <a:pt x="189" y="38"/>
                  <a:pt x="185" y="50"/>
                </a:cubicBezTo>
                <a:cubicBezTo>
                  <a:pt x="183" y="57"/>
                  <a:pt x="176" y="61"/>
                  <a:pt x="173" y="68"/>
                </a:cubicBezTo>
                <a:cubicBezTo>
                  <a:pt x="150" y="121"/>
                  <a:pt x="176" y="89"/>
                  <a:pt x="143" y="122"/>
                </a:cubicBezTo>
                <a:cubicBezTo>
                  <a:pt x="134" y="149"/>
                  <a:pt x="125" y="153"/>
                  <a:pt x="137" y="176"/>
                </a:cubicBezTo>
                <a:cubicBezTo>
                  <a:pt x="144" y="189"/>
                  <a:pt x="161" y="212"/>
                  <a:pt x="161" y="212"/>
                </a:cubicBezTo>
                <a:cubicBezTo>
                  <a:pt x="159" y="236"/>
                  <a:pt x="159" y="260"/>
                  <a:pt x="155" y="284"/>
                </a:cubicBezTo>
                <a:cubicBezTo>
                  <a:pt x="153" y="296"/>
                  <a:pt x="143" y="320"/>
                  <a:pt x="143" y="320"/>
                </a:cubicBezTo>
                <a:cubicBezTo>
                  <a:pt x="141" y="342"/>
                  <a:pt x="142" y="364"/>
                  <a:pt x="137" y="386"/>
                </a:cubicBezTo>
                <a:cubicBezTo>
                  <a:pt x="132" y="411"/>
                  <a:pt x="85" y="415"/>
                  <a:pt x="65" y="428"/>
                </a:cubicBezTo>
                <a:cubicBezTo>
                  <a:pt x="0" y="385"/>
                  <a:pt x="52" y="287"/>
                  <a:pt x="29" y="218"/>
                </a:cubicBezTo>
                <a:cubicBezTo>
                  <a:pt x="40" y="207"/>
                  <a:pt x="57" y="201"/>
                  <a:pt x="65" y="188"/>
                </a:cubicBezTo>
                <a:cubicBezTo>
                  <a:pt x="72" y="177"/>
                  <a:pt x="70" y="163"/>
                  <a:pt x="77" y="152"/>
                </a:cubicBezTo>
                <a:cubicBezTo>
                  <a:pt x="81" y="146"/>
                  <a:pt x="85" y="140"/>
                  <a:pt x="89" y="134"/>
                </a:cubicBezTo>
                <a:cubicBezTo>
                  <a:pt x="87" y="118"/>
                  <a:pt x="86" y="102"/>
                  <a:pt x="83" y="86"/>
                </a:cubicBezTo>
                <a:cubicBezTo>
                  <a:pt x="82" y="80"/>
                  <a:pt x="75" y="74"/>
                  <a:pt x="77" y="68"/>
                </a:cubicBezTo>
                <a:cubicBezTo>
                  <a:pt x="80" y="61"/>
                  <a:pt x="89" y="60"/>
                  <a:pt x="95" y="56"/>
                </a:cubicBezTo>
                <a:cubicBezTo>
                  <a:pt x="97" y="48"/>
                  <a:pt x="95" y="37"/>
                  <a:pt x="101" y="32"/>
                </a:cubicBezTo>
                <a:cubicBezTo>
                  <a:pt x="139" y="0"/>
                  <a:pt x="137" y="36"/>
                  <a:pt x="137" y="14"/>
                </a:cubicBezTo>
              </a:path>
            </a:pathLst>
          </a:custGeom>
          <a:solidFill>
            <a:srgbClr val="FFFF00">
              <a:alpha val="100000"/>
            </a:srgbClr>
          </a:solidFill>
          <a:ln w="2222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90" name="Freeform 18"/>
          <p:cNvSpPr/>
          <p:nvPr/>
        </p:nvSpPr>
        <p:spPr>
          <a:xfrm>
            <a:off x="8245475" y="3491230"/>
            <a:ext cx="1430338" cy="1019175"/>
          </a:xfrm>
          <a:custGeom>
            <a:gdLst>
              <a:gd name="txL" fmla="*/ 0 w 901"/>
              <a:gd name="txT" fmla="*/ 0 h 642"/>
              <a:gd name="txR" fmla="*/ 901 w 901"/>
              <a:gd name="txB" fmla="*/ 642 h 642"/>
            </a:gdLst>
            <a:cxnLst>
              <a:cxn ang="0">
                <a:pos x="9525" y="0"/>
              </a:cxn>
              <a:cxn ang="0">
                <a:pos x="219075" y="9525"/>
              </a:cxn>
              <a:cxn ang="0">
                <a:pos x="714375" y="57150"/>
              </a:cxn>
              <a:cxn ang="0">
                <a:pos x="790575" y="104775"/>
              </a:cxn>
              <a:cxn ang="0">
                <a:pos x="952500" y="114300"/>
              </a:cxn>
              <a:cxn ang="0">
                <a:pos x="1085850" y="161925"/>
              </a:cxn>
              <a:cxn ang="0">
                <a:pos x="1143000" y="200025"/>
              </a:cxn>
              <a:cxn ang="0">
                <a:pos x="1200150" y="276225"/>
              </a:cxn>
              <a:cxn ang="0">
                <a:pos x="1362075" y="304800"/>
              </a:cxn>
              <a:cxn ang="0">
                <a:pos x="1371600" y="495300"/>
              </a:cxn>
              <a:cxn ang="0">
                <a:pos x="1400175" y="781050"/>
              </a:cxn>
              <a:cxn ang="0">
                <a:pos x="1314450" y="885825"/>
              </a:cxn>
              <a:cxn ang="0">
                <a:pos x="1181100" y="847725"/>
              </a:cxn>
              <a:cxn ang="0">
                <a:pos x="1152525" y="838200"/>
              </a:cxn>
              <a:cxn ang="0">
                <a:pos x="1114425" y="781050"/>
              </a:cxn>
              <a:cxn ang="0">
                <a:pos x="1104900" y="704850"/>
              </a:cxn>
              <a:cxn ang="0">
                <a:pos x="1019175" y="666750"/>
              </a:cxn>
              <a:cxn ang="0">
                <a:pos x="1038225" y="590550"/>
              </a:cxn>
              <a:cxn ang="0">
                <a:pos x="1076325" y="533400"/>
              </a:cxn>
              <a:cxn ang="0">
                <a:pos x="952500" y="476250"/>
              </a:cxn>
              <a:cxn ang="0">
                <a:pos x="981075" y="333375"/>
              </a:cxn>
              <a:cxn ang="0">
                <a:pos x="923925" y="228600"/>
              </a:cxn>
              <a:cxn ang="0">
                <a:pos x="866775" y="209550"/>
              </a:cxn>
              <a:cxn ang="0">
                <a:pos x="809625" y="219075"/>
              </a:cxn>
              <a:cxn ang="0">
                <a:pos x="790575" y="247650"/>
              </a:cxn>
              <a:cxn ang="0">
                <a:pos x="762000" y="257175"/>
              </a:cxn>
              <a:cxn ang="0">
                <a:pos x="676275" y="247650"/>
              </a:cxn>
              <a:cxn ang="0">
                <a:pos x="676275" y="361950"/>
              </a:cxn>
              <a:cxn ang="0">
                <a:pos x="619125" y="381000"/>
              </a:cxn>
              <a:cxn ang="0">
                <a:pos x="495300" y="304800"/>
              </a:cxn>
              <a:cxn ang="0">
                <a:pos x="523875" y="409575"/>
              </a:cxn>
              <a:cxn ang="0">
                <a:pos x="685800" y="609600"/>
              </a:cxn>
              <a:cxn ang="0">
                <a:pos x="771525" y="695325"/>
              </a:cxn>
              <a:cxn ang="0">
                <a:pos x="704850" y="800100"/>
              </a:cxn>
              <a:cxn ang="0">
                <a:pos x="590550" y="762000"/>
              </a:cxn>
              <a:cxn ang="0">
                <a:pos x="552450" y="857250"/>
              </a:cxn>
              <a:cxn ang="0">
                <a:pos x="542925" y="962025"/>
              </a:cxn>
              <a:cxn ang="0">
                <a:pos x="523875" y="1019175"/>
              </a:cxn>
              <a:cxn ang="0">
                <a:pos x="457200" y="1000125"/>
              </a:cxn>
              <a:cxn ang="0">
                <a:pos x="438150" y="895350"/>
              </a:cxn>
              <a:cxn ang="0">
                <a:pos x="400050" y="885825"/>
              </a:cxn>
              <a:cxn ang="0">
                <a:pos x="323850" y="809625"/>
              </a:cxn>
              <a:cxn ang="0">
                <a:pos x="304800" y="781050"/>
              </a:cxn>
              <a:cxn ang="0">
                <a:pos x="323850" y="723900"/>
              </a:cxn>
              <a:cxn ang="0">
                <a:pos x="238125" y="609600"/>
              </a:cxn>
              <a:cxn ang="0">
                <a:pos x="114300" y="476250"/>
              </a:cxn>
              <a:cxn ang="0">
                <a:pos x="66675" y="400050"/>
              </a:cxn>
              <a:cxn ang="0">
                <a:pos x="47625" y="247650"/>
              </a:cxn>
              <a:cxn ang="0">
                <a:pos x="66675" y="190500"/>
              </a:cxn>
              <a:cxn ang="0">
                <a:pos x="57150" y="123825"/>
              </a:cxn>
              <a:cxn ang="0">
                <a:pos x="19050" y="104775"/>
              </a:cxn>
              <a:cxn ang="0">
                <a:pos x="0" y="47625"/>
              </a:cxn>
              <a:cxn ang="0">
                <a:pos x="9525" y="0"/>
              </a:cxn>
            </a:cxnLst>
            <a:rect l="txL" t="txT" r="txR" b="txB"/>
            <a:pathLst>
              <a:path w="901" h="642">
                <a:moveTo>
                  <a:pt x="6" y="0"/>
                </a:moveTo>
                <a:cubicBezTo>
                  <a:pt x="38" y="11"/>
                  <a:pt x="102" y="3"/>
                  <a:pt x="138" y="6"/>
                </a:cubicBezTo>
                <a:cubicBezTo>
                  <a:pt x="251" y="81"/>
                  <a:pt x="160" y="30"/>
                  <a:pt x="450" y="36"/>
                </a:cubicBezTo>
                <a:cubicBezTo>
                  <a:pt x="473" y="44"/>
                  <a:pt x="475" y="58"/>
                  <a:pt x="498" y="66"/>
                </a:cubicBezTo>
                <a:cubicBezTo>
                  <a:pt x="538" y="59"/>
                  <a:pt x="560" y="66"/>
                  <a:pt x="600" y="72"/>
                </a:cubicBezTo>
                <a:cubicBezTo>
                  <a:pt x="630" y="82"/>
                  <a:pt x="652" y="96"/>
                  <a:pt x="684" y="102"/>
                </a:cubicBezTo>
                <a:cubicBezTo>
                  <a:pt x="696" y="110"/>
                  <a:pt x="715" y="112"/>
                  <a:pt x="720" y="126"/>
                </a:cubicBezTo>
                <a:cubicBezTo>
                  <a:pt x="726" y="145"/>
                  <a:pt x="734" y="167"/>
                  <a:pt x="756" y="174"/>
                </a:cubicBezTo>
                <a:cubicBezTo>
                  <a:pt x="786" y="183"/>
                  <a:pt x="827" y="187"/>
                  <a:pt x="858" y="192"/>
                </a:cubicBezTo>
                <a:cubicBezTo>
                  <a:pt x="901" y="221"/>
                  <a:pt x="875" y="270"/>
                  <a:pt x="864" y="312"/>
                </a:cubicBezTo>
                <a:cubicBezTo>
                  <a:pt x="871" y="372"/>
                  <a:pt x="863" y="435"/>
                  <a:pt x="882" y="492"/>
                </a:cubicBezTo>
                <a:cubicBezTo>
                  <a:pt x="874" y="561"/>
                  <a:pt x="893" y="567"/>
                  <a:pt x="828" y="558"/>
                </a:cubicBezTo>
                <a:cubicBezTo>
                  <a:pt x="793" y="546"/>
                  <a:pt x="787" y="539"/>
                  <a:pt x="744" y="534"/>
                </a:cubicBezTo>
                <a:cubicBezTo>
                  <a:pt x="738" y="532"/>
                  <a:pt x="730" y="532"/>
                  <a:pt x="726" y="528"/>
                </a:cubicBezTo>
                <a:cubicBezTo>
                  <a:pt x="716" y="518"/>
                  <a:pt x="702" y="492"/>
                  <a:pt x="702" y="492"/>
                </a:cubicBezTo>
                <a:cubicBezTo>
                  <a:pt x="700" y="476"/>
                  <a:pt x="705" y="457"/>
                  <a:pt x="696" y="444"/>
                </a:cubicBezTo>
                <a:cubicBezTo>
                  <a:pt x="685" y="428"/>
                  <a:pt x="658" y="431"/>
                  <a:pt x="642" y="420"/>
                </a:cubicBezTo>
                <a:cubicBezTo>
                  <a:pt x="646" y="404"/>
                  <a:pt x="645" y="386"/>
                  <a:pt x="654" y="372"/>
                </a:cubicBezTo>
                <a:cubicBezTo>
                  <a:pt x="662" y="360"/>
                  <a:pt x="678" y="336"/>
                  <a:pt x="678" y="336"/>
                </a:cubicBezTo>
                <a:cubicBezTo>
                  <a:pt x="655" y="302"/>
                  <a:pt x="644" y="305"/>
                  <a:pt x="600" y="300"/>
                </a:cubicBezTo>
                <a:cubicBezTo>
                  <a:pt x="592" y="268"/>
                  <a:pt x="577" y="224"/>
                  <a:pt x="618" y="210"/>
                </a:cubicBezTo>
                <a:cubicBezTo>
                  <a:pt x="613" y="185"/>
                  <a:pt x="607" y="158"/>
                  <a:pt x="582" y="144"/>
                </a:cubicBezTo>
                <a:cubicBezTo>
                  <a:pt x="571" y="138"/>
                  <a:pt x="546" y="132"/>
                  <a:pt x="546" y="132"/>
                </a:cubicBezTo>
                <a:cubicBezTo>
                  <a:pt x="534" y="134"/>
                  <a:pt x="521" y="133"/>
                  <a:pt x="510" y="138"/>
                </a:cubicBezTo>
                <a:cubicBezTo>
                  <a:pt x="504" y="141"/>
                  <a:pt x="504" y="151"/>
                  <a:pt x="498" y="156"/>
                </a:cubicBezTo>
                <a:cubicBezTo>
                  <a:pt x="493" y="160"/>
                  <a:pt x="486" y="160"/>
                  <a:pt x="480" y="162"/>
                </a:cubicBezTo>
                <a:cubicBezTo>
                  <a:pt x="438" y="148"/>
                  <a:pt x="456" y="146"/>
                  <a:pt x="426" y="156"/>
                </a:cubicBezTo>
                <a:cubicBezTo>
                  <a:pt x="399" y="196"/>
                  <a:pt x="413" y="188"/>
                  <a:pt x="426" y="228"/>
                </a:cubicBezTo>
                <a:cubicBezTo>
                  <a:pt x="414" y="232"/>
                  <a:pt x="401" y="247"/>
                  <a:pt x="390" y="240"/>
                </a:cubicBezTo>
                <a:cubicBezTo>
                  <a:pt x="364" y="223"/>
                  <a:pt x="342" y="199"/>
                  <a:pt x="312" y="192"/>
                </a:cubicBezTo>
                <a:cubicBezTo>
                  <a:pt x="303" y="220"/>
                  <a:pt x="298" y="247"/>
                  <a:pt x="330" y="258"/>
                </a:cubicBezTo>
                <a:cubicBezTo>
                  <a:pt x="345" y="404"/>
                  <a:pt x="315" y="371"/>
                  <a:pt x="432" y="384"/>
                </a:cubicBezTo>
                <a:cubicBezTo>
                  <a:pt x="440" y="407"/>
                  <a:pt x="463" y="430"/>
                  <a:pt x="486" y="438"/>
                </a:cubicBezTo>
                <a:cubicBezTo>
                  <a:pt x="461" y="455"/>
                  <a:pt x="460" y="480"/>
                  <a:pt x="444" y="504"/>
                </a:cubicBezTo>
                <a:cubicBezTo>
                  <a:pt x="413" y="499"/>
                  <a:pt x="397" y="497"/>
                  <a:pt x="372" y="480"/>
                </a:cubicBezTo>
                <a:cubicBezTo>
                  <a:pt x="359" y="500"/>
                  <a:pt x="355" y="518"/>
                  <a:pt x="348" y="540"/>
                </a:cubicBezTo>
                <a:cubicBezTo>
                  <a:pt x="346" y="562"/>
                  <a:pt x="346" y="584"/>
                  <a:pt x="342" y="606"/>
                </a:cubicBezTo>
                <a:cubicBezTo>
                  <a:pt x="340" y="618"/>
                  <a:pt x="330" y="642"/>
                  <a:pt x="330" y="642"/>
                </a:cubicBezTo>
                <a:cubicBezTo>
                  <a:pt x="316" y="638"/>
                  <a:pt x="296" y="642"/>
                  <a:pt x="288" y="630"/>
                </a:cubicBezTo>
                <a:cubicBezTo>
                  <a:pt x="282" y="621"/>
                  <a:pt x="281" y="571"/>
                  <a:pt x="276" y="564"/>
                </a:cubicBezTo>
                <a:cubicBezTo>
                  <a:pt x="271" y="557"/>
                  <a:pt x="260" y="560"/>
                  <a:pt x="252" y="558"/>
                </a:cubicBezTo>
                <a:cubicBezTo>
                  <a:pt x="238" y="537"/>
                  <a:pt x="225" y="524"/>
                  <a:pt x="204" y="510"/>
                </a:cubicBezTo>
                <a:cubicBezTo>
                  <a:pt x="200" y="504"/>
                  <a:pt x="192" y="499"/>
                  <a:pt x="192" y="492"/>
                </a:cubicBezTo>
                <a:cubicBezTo>
                  <a:pt x="192" y="479"/>
                  <a:pt x="204" y="456"/>
                  <a:pt x="204" y="456"/>
                </a:cubicBezTo>
                <a:cubicBezTo>
                  <a:pt x="174" y="433"/>
                  <a:pt x="170" y="413"/>
                  <a:pt x="150" y="384"/>
                </a:cubicBezTo>
                <a:cubicBezTo>
                  <a:pt x="138" y="335"/>
                  <a:pt x="93" y="343"/>
                  <a:pt x="72" y="300"/>
                </a:cubicBezTo>
                <a:cubicBezTo>
                  <a:pt x="60" y="276"/>
                  <a:pt x="71" y="262"/>
                  <a:pt x="42" y="252"/>
                </a:cubicBezTo>
                <a:cubicBezTo>
                  <a:pt x="27" y="206"/>
                  <a:pt x="18" y="222"/>
                  <a:pt x="30" y="156"/>
                </a:cubicBezTo>
                <a:cubicBezTo>
                  <a:pt x="32" y="144"/>
                  <a:pt x="42" y="120"/>
                  <a:pt x="42" y="120"/>
                </a:cubicBezTo>
                <a:cubicBezTo>
                  <a:pt x="40" y="106"/>
                  <a:pt x="43" y="90"/>
                  <a:pt x="36" y="78"/>
                </a:cubicBezTo>
                <a:cubicBezTo>
                  <a:pt x="32" y="70"/>
                  <a:pt x="17" y="73"/>
                  <a:pt x="12" y="66"/>
                </a:cubicBezTo>
                <a:cubicBezTo>
                  <a:pt x="4" y="56"/>
                  <a:pt x="0" y="30"/>
                  <a:pt x="0" y="30"/>
                </a:cubicBezTo>
                <a:cubicBezTo>
                  <a:pt x="7" y="8"/>
                  <a:pt x="6" y="18"/>
                  <a:pt x="6" y="0"/>
                </a:cubicBezTo>
                <a:close/>
              </a:path>
            </a:pathLst>
          </a:custGeom>
          <a:solidFill>
            <a:srgbClr val="FFFF00">
              <a:alpha val="100000"/>
            </a:srgbClr>
          </a:solidFill>
          <a:ln w="3810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492" name="Freeform 20"/>
          <p:cNvSpPr/>
          <p:nvPr/>
        </p:nvSpPr>
        <p:spPr>
          <a:xfrm>
            <a:off x="7381875" y="2837180"/>
            <a:ext cx="1008063" cy="792163"/>
          </a:xfrm>
          <a:custGeom>
            <a:gdLst>
              <a:gd name="txL" fmla="*/ 0 w 563"/>
              <a:gd name="txT" fmla="*/ 0 h 429"/>
              <a:gd name="txR" fmla="*/ 563 w 563"/>
              <a:gd name="txB" fmla="*/ 429 h 429"/>
            </a:gdLst>
            <a:cxnLst>
              <a:cxn ang="0">
                <a:pos x="0" y="0"/>
              </a:cxn>
              <a:cxn ang="0">
                <a:pos x="128917" y="25851"/>
              </a:cxn>
              <a:cxn ang="0">
                <a:pos x="155775" y="107099"/>
              </a:cxn>
              <a:cxn ang="0">
                <a:pos x="51925" y="132950"/>
              </a:cxn>
              <a:cxn ang="0">
                <a:pos x="78783" y="291752"/>
              </a:cxn>
              <a:cxn ang="0">
                <a:pos x="128917" y="212351"/>
              </a:cxn>
              <a:cxn ang="0">
                <a:pos x="284693" y="158802"/>
              </a:cxn>
              <a:cxn ang="0">
                <a:pos x="336618" y="319450"/>
              </a:cxn>
              <a:cxn ang="0">
                <a:pos x="361685" y="452401"/>
              </a:cxn>
              <a:cxn ang="0">
                <a:pos x="542528" y="505950"/>
              </a:cxn>
              <a:cxn ang="0">
                <a:pos x="748438" y="664752"/>
              </a:cxn>
              <a:cxn ang="0">
                <a:pos x="902422" y="771851"/>
              </a:cxn>
              <a:cxn ang="0">
                <a:pos x="954347" y="744153"/>
              </a:cxn>
            </a:cxnLst>
            <a:rect l="txL" t="txT" r="txR" b="txB"/>
            <a:pathLst>
              <a:path w="563" h="429">
                <a:moveTo>
                  <a:pt x="0" y="0"/>
                </a:moveTo>
                <a:cubicBezTo>
                  <a:pt x="24" y="5"/>
                  <a:pt x="52" y="0"/>
                  <a:pt x="72" y="14"/>
                </a:cubicBezTo>
                <a:cubicBezTo>
                  <a:pt x="85" y="23"/>
                  <a:pt x="96" y="46"/>
                  <a:pt x="87" y="58"/>
                </a:cubicBezTo>
                <a:cubicBezTo>
                  <a:pt x="75" y="74"/>
                  <a:pt x="48" y="67"/>
                  <a:pt x="29" y="72"/>
                </a:cubicBezTo>
                <a:cubicBezTo>
                  <a:pt x="34" y="101"/>
                  <a:pt x="23" y="137"/>
                  <a:pt x="44" y="158"/>
                </a:cubicBezTo>
                <a:cubicBezTo>
                  <a:pt x="56" y="170"/>
                  <a:pt x="58" y="124"/>
                  <a:pt x="72" y="115"/>
                </a:cubicBezTo>
                <a:cubicBezTo>
                  <a:pt x="98" y="99"/>
                  <a:pt x="159" y="86"/>
                  <a:pt x="159" y="86"/>
                </a:cubicBezTo>
                <a:cubicBezTo>
                  <a:pt x="169" y="115"/>
                  <a:pt x="182" y="143"/>
                  <a:pt x="188" y="173"/>
                </a:cubicBezTo>
                <a:cubicBezTo>
                  <a:pt x="193" y="197"/>
                  <a:pt x="188" y="225"/>
                  <a:pt x="202" y="245"/>
                </a:cubicBezTo>
                <a:cubicBezTo>
                  <a:pt x="205" y="250"/>
                  <a:pt x="290" y="271"/>
                  <a:pt x="303" y="274"/>
                </a:cubicBezTo>
                <a:cubicBezTo>
                  <a:pt x="362" y="313"/>
                  <a:pt x="352" y="338"/>
                  <a:pt x="418" y="360"/>
                </a:cubicBezTo>
                <a:cubicBezTo>
                  <a:pt x="447" y="379"/>
                  <a:pt x="471" y="429"/>
                  <a:pt x="504" y="418"/>
                </a:cubicBezTo>
                <a:cubicBezTo>
                  <a:pt x="553" y="401"/>
                  <a:pt x="563" y="403"/>
                  <a:pt x="533" y="403"/>
                </a:cubicBezTo>
              </a:path>
            </a:pathLst>
          </a:custGeom>
          <a:solidFill>
            <a:srgbClr val="FFFF00">
              <a:alpha val="100000"/>
            </a:srgbClr>
          </a:solidFill>
          <a:ln w="15875" cap="flat" cmpd="sng">
            <a:solidFill>
              <a:srgbClr val="CC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7369" name="文本框 57368"/>
          <p:cNvSpPr txBox="1"/>
          <p:nvPr/>
        </p:nvSpPr>
        <p:spPr>
          <a:xfrm>
            <a:off x="748983" y="1779270"/>
            <a:ext cx="293751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①前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世纪，</a:t>
            </a:r>
          </a:p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罗马征服意大利半岛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9300" y="4354830"/>
            <a:ext cx="293751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③前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世纪，</a:t>
            </a:r>
          </a:p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罗马成为地中海霸主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49300" y="2981960"/>
            <a:ext cx="201930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②灭迦太基，</a:t>
            </a:r>
          </a:p>
          <a:p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控制西地中海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05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2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  <p:cond evt="onBegin" delay="0">
                          <p:tn val="38"/>
                        </p:cond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  <p:cond evt="onBegin" delay="0">
                          <p:tn val="49"/>
                        </p:cond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2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2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  <p:cond evt="onBegin" delay="0">
                          <p:tn val="69"/>
                        </p:cond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7" grpId="0"/>
      <p:bldP spid="105480" grpId="0"/>
      <p:bldP spid="105482" grpId="0"/>
      <p:bldP spid="105483" grpId="0"/>
      <p:bldP spid="105484" grpId="0"/>
      <p:bldP spid="105485" grpId="0"/>
      <p:bldP spid="105486" grpId="0"/>
      <p:bldP spid="105487" grpId="0"/>
      <p:bldP spid="57369" grpId="0"/>
      <p:bldP spid="3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文本框 15"/>
          <p:cNvSpPr txBox="1"/>
          <p:nvPr/>
        </p:nvSpPr>
        <p:spPr>
          <a:xfrm>
            <a:off x="436245" y="318135"/>
            <a:ext cx="2646878" cy="5847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/>
              </a:rPr>
              <a:t>共和国的衰落</a:t>
            </a:r>
          </a:p>
        </p:txBody>
      </p:sp>
      <p:sp>
        <p:nvSpPr>
          <p:cNvPr id="91" name="文本框 65"/>
          <p:cNvSpPr txBox="1"/>
          <p:nvPr/>
        </p:nvSpPr>
        <p:spPr>
          <a:xfrm>
            <a:off x="729408" y="1934037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时间：</a:t>
            </a:r>
          </a:p>
        </p:txBody>
      </p:sp>
      <p:sp>
        <p:nvSpPr>
          <p:cNvPr id="92" name="矩形 91"/>
          <p:cNvSpPr/>
          <p:nvPr/>
        </p:nvSpPr>
        <p:spPr>
          <a:xfrm>
            <a:off x="1799696" y="1942684"/>
            <a:ext cx="2307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公元前</a:t>
            </a:r>
            <a:r>
              <a:rPr lang="en-US" sz="32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73</a:t>
            </a:r>
            <a:r>
              <a:rPr lang="zh-CN" altLang="en-US" sz="3200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</a:p>
        </p:txBody>
      </p:sp>
      <p:sp>
        <p:nvSpPr>
          <p:cNvPr id="32" name="矩形 31"/>
          <p:cNvSpPr/>
          <p:nvPr/>
        </p:nvSpPr>
        <p:spPr>
          <a:xfrm>
            <a:off x="986790" y="1113790"/>
            <a:ext cx="3013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smtClean="0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斯巴达克起义</a:t>
            </a:r>
          </a:p>
        </p:txBody>
      </p:sp>
      <p:sp>
        <p:nvSpPr>
          <p:cNvPr id="3" name="文本框 65"/>
          <p:cNvSpPr txBox="1"/>
          <p:nvPr/>
        </p:nvSpPr>
        <p:spPr>
          <a:xfrm>
            <a:off x="739024" y="398737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smtClean="0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影响：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10709" y="3956958"/>
            <a:ext cx="38068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微软雅黑" panose="020b0503020204020204" charset="-122"/>
                <a:ea typeface="微软雅黑"/>
              </a:rPr>
              <a:t>    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在斯巴达克起义的沉重打击下，罗马共和国</a:t>
            </a:r>
            <a:r>
              <a:rPr lang="zh-CN" altLang="en-US" sz="320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进一步衰落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pic>
        <p:nvPicPr>
          <p:cNvPr id="87" name="图片 86" descr="ibxrai007750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590" y="241300"/>
            <a:ext cx="4816475" cy="332676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9" name="图片 88" descr="ext-20090101120000-102920.jpg"/>
          <p:cNvPicPr>
            <a:picLocks noChangeAspect="1"/>
          </p:cNvPicPr>
          <p:nvPr/>
        </p:nvPicPr>
        <p:blipFill>
          <a:blip r:embed="rId4"/>
          <a:srcRect r="2500" b="29774"/>
          <a:stretch>
            <a:fillRect/>
          </a:stretch>
        </p:blipFill>
        <p:spPr>
          <a:xfrm>
            <a:off x="5863590" y="3386455"/>
            <a:ext cx="4816475" cy="3326765"/>
          </a:xfrm>
          <a:prstGeom prst="rect">
            <a:avLst/>
          </a:prstGeom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729408" y="2983290"/>
            <a:ext cx="1070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/>
              </a:rPr>
              <a:t>结果：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9696" y="2983289"/>
            <a:ext cx="3525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宋体" pitchFamily="2" charset="-122"/>
                <a:ea typeface="宋体" pitchFamily="2" charset="-122"/>
              </a:rPr>
              <a:t>起义被血腥镇压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矩形 8"/>
          <p:cNvSpPr/>
          <p:nvPr/>
        </p:nvSpPr>
        <p:spPr>
          <a:xfrm>
            <a:off x="529590" y="139700"/>
            <a:ext cx="3180080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75000"/>
              <a:buFontTx/>
              <a:buNone/>
              <a:defRPr/>
            </a:pPr>
            <a:r>
              <a:rPr kumimoji="0" lang="zh-CN" altLang="en-US" sz="30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三、罗马帝国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77265" y="1108710"/>
            <a:ext cx="2236510" cy="5847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/>
              </a:rPr>
              <a:t>帝国的建立</a:t>
            </a:r>
          </a:p>
        </p:txBody>
      </p:sp>
      <p:sp>
        <p:nvSpPr>
          <p:cNvPr id="5" name="矩形 4"/>
          <p:cNvSpPr/>
          <p:nvPr/>
        </p:nvSpPr>
        <p:spPr>
          <a:xfrm>
            <a:off x="349624" y="1809937"/>
            <a:ext cx="66874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①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公元前</a:t>
            </a:r>
            <a:r>
              <a:rPr 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49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年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，曾经担任罗马执政官和地方总督的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凯撒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，率领军队进攻罗马城，打败对手，控制了元老院。后来，元老院任命他为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终身独裁官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。</a:t>
            </a:r>
            <a:endParaRPr lang="zh-CN" altLang="en-US" sz="3200">
              <a:latin typeface="宋体" pitchFamily="2" charset="-122"/>
              <a:ea typeface="宋体" pitchFamily="2" charset="-122"/>
              <a:cs typeface="微软雅黑" panose="020b050302020402020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821170" y="544195"/>
            <a:ext cx="5177790" cy="6167120"/>
            <a:chOff x="9867" y="857"/>
            <a:chExt cx="8154" cy="9712"/>
          </a:xfrm>
        </p:grpSpPr>
        <p:grpSp>
          <p:nvGrpSpPr>
            <p:cNvPr id="7" name="组合 6"/>
            <p:cNvGrpSpPr/>
            <p:nvPr/>
          </p:nvGrpSpPr>
          <p:grpSpPr>
            <a:xfrm>
              <a:off x="11734" y="2471"/>
              <a:ext cx="4420" cy="8099"/>
              <a:chOff x="13370" y="2471"/>
              <a:chExt cx="4420" cy="8099"/>
            </a:xfrm>
          </p:grpSpPr>
          <p:pic>
            <p:nvPicPr>
              <p:cNvPr id="28" name="图片 27" descr="1.jpg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370" y="2471"/>
                <a:ext cx="4421" cy="6501"/>
              </a:xfrm>
              <a:prstGeom prst="roundRect">
                <a:avLst>
                  <a:gd name="adj" fmla="val 7750"/>
                </a:avLst>
              </a:prstGeom>
            </p:spPr>
          </p:pic>
          <p:sp>
            <p:nvSpPr>
              <p:cNvPr id="31" name="矩形 30"/>
              <p:cNvSpPr/>
              <p:nvPr/>
            </p:nvSpPr>
            <p:spPr>
              <a:xfrm>
                <a:off x="13677" y="8972"/>
                <a:ext cx="3807" cy="1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无冕之君</a:t>
                </a:r>
                <a:r>
                  <a:rPr lang="en-US" altLang="zh-CN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——</a:t>
                </a:r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凯撒</a:t>
                </a:r>
                <a:endParaRPr lang="en-US" altLang="zh-CN" sz="2000" smtClean="0">
                  <a:latin typeface="微软雅黑" panose="020b0503020204020204" charset="-122"/>
                  <a:ea typeface="微软雅黑"/>
                  <a:cs typeface="微软雅黑" panose="020b0503020204020204" charset="-122"/>
                </a:endParaRPr>
              </a:p>
              <a:p>
                <a:pPr algn="ctr"/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（公元前</a:t>
                </a:r>
                <a:r>
                  <a:rPr 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102</a:t>
                </a:r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年</a:t>
                </a:r>
                <a:r>
                  <a:rPr 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-</a:t>
                </a:r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前</a:t>
                </a:r>
                <a:r>
                  <a:rPr 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44</a:t>
                </a:r>
                <a:r>
                  <a:rPr lang="zh-CN" altLang="en-US" sz="2000" smtClean="0">
                    <a:latin typeface="微软雅黑" panose="020b0503020204020204" charset="-122"/>
                    <a:ea typeface="微软雅黑"/>
                    <a:cs typeface="微软雅黑" panose="020b0503020204020204" charset="-122"/>
                  </a:rPr>
                  <a:t>年）</a:t>
                </a:r>
                <a:endParaRPr lang="zh-CN" altLang="en-US" sz="2000">
                  <a:latin typeface="微软雅黑" panose="020b0503020204020204" charset="-122"/>
                  <a:ea typeface="微软雅黑"/>
                  <a:cs typeface="微软雅黑" panose="020b0503020204020204" charset="-122"/>
                </a:endParaRPr>
              </a:p>
            </p:txBody>
          </p:sp>
        </p:grpSp>
        <p:sp>
          <p:nvSpPr>
            <p:cNvPr id="6" name="TextBox 32"/>
            <p:cNvSpPr txBox="1"/>
            <p:nvPr/>
          </p:nvSpPr>
          <p:spPr>
            <a:xfrm>
              <a:off x="9867" y="857"/>
              <a:ext cx="8155" cy="1448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solidFill>
                    <a:schemeClr val="tx1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我来，我见，我征服。</a:t>
              </a:r>
              <a:endParaRPr lang="en-US" altLang="zh-CN" sz="2400" b="1" smtClean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  <a:p>
              <a:r>
                <a:rPr lang="en-US" altLang="zh-CN" sz="2400" b="1" smtClean="0">
                  <a:solidFill>
                    <a:schemeClr val="tx1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                       ——</a:t>
              </a:r>
              <a:r>
                <a:rPr lang="zh-CN" altLang="en-US" sz="2400" b="1" smtClean="0">
                  <a:solidFill>
                    <a:schemeClr val="tx1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凯撒向罗马报捷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349624" y="4615666"/>
            <a:ext cx="66874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②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公元前</a:t>
            </a:r>
            <a:r>
              <a:rPr lang="en-US" altLang="zh-CN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27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年</a:t>
            </a:r>
            <a:r>
              <a:rPr lang="zh-CN" altLang="en-US" sz="320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，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屋大维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首创</a:t>
            </a:r>
            <a:r>
              <a:rPr 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“</a:t>
            </a:r>
            <a:r>
              <a:rPr lang="zh-CN" altLang="en-US" sz="3200" b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元首制</a:t>
            </a:r>
            <a:r>
              <a:rPr 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”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这一政治形式，掌握了</a:t>
            </a:r>
            <a:r>
              <a:rPr lang="zh-CN" altLang="en-US" sz="320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最高统治实</a:t>
            </a:r>
            <a:r>
              <a:rPr lang="zh-CN" altLang="en-US" sz="320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权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，罗马共和国</a:t>
            </a:r>
            <a:r>
              <a:rPr lang="zh-CN" altLang="en-US" sz="3200"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演变为</a:t>
            </a:r>
            <a:r>
              <a:rPr lang="zh-CN" altLang="en-US" sz="320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微软雅黑" panose="020b0503020204020204" charset="-122"/>
                <a:sym typeface="+mn-ea"/>
              </a:rPr>
              <a:t>罗马帝国</a:t>
            </a:r>
            <a:r>
              <a:rPr lang="zh-CN" altLang="en-US" sz="3200" smtClean="0">
                <a:latin typeface="宋体" pitchFamily="2" charset="-122"/>
                <a:ea typeface="宋体" pitchFamily="2" charset="-122"/>
                <a:cs typeface="微软雅黑" panose="020b0503020204020204" charset="-122"/>
              </a:rPr>
              <a:t>。</a:t>
            </a:r>
            <a:endParaRPr lang="zh-CN" altLang="en-US" sz="3200">
              <a:latin typeface="宋体" pitchFamily="2" charset="-122"/>
              <a:ea typeface="宋体" pitchFamily="2" charset="-122"/>
              <a:cs typeface="微软雅黑" panose="020b050302020402020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037070" y="1525905"/>
            <a:ext cx="3010535" cy="4856480"/>
            <a:chOff x="1664" y="2702"/>
            <a:chExt cx="4741" cy="7648"/>
          </a:xfrm>
        </p:grpSpPr>
        <p:pic>
          <p:nvPicPr>
            <p:cNvPr id="13" name="图片 12" descr="1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664" y="2702"/>
              <a:ext cx="4195" cy="6638"/>
            </a:xfrm>
            <a:prstGeom prst="rect">
              <a:avLst/>
            </a:prstGeom>
          </p:spPr>
        </p:pic>
        <p:sp>
          <p:nvSpPr>
            <p:cNvPr id="34" name="矩形 33"/>
            <p:cNvSpPr/>
            <p:nvPr/>
          </p:nvSpPr>
          <p:spPr>
            <a:xfrm>
              <a:off x="1809" y="9238"/>
              <a:ext cx="4597" cy="11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屋大维</a:t>
              </a:r>
              <a:endParaRPr lang="en-US" altLang="zh-CN" sz="2000" smtClean="0">
                <a:solidFill>
                  <a:prstClr val="black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endParaRPr>
            </a:p>
            <a:p>
              <a:pPr algn="ctr"/>
              <a:r>
                <a:rPr 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 (</a:t>
              </a:r>
              <a:r>
                <a:rPr lang="zh-CN" alt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公元前</a:t>
              </a:r>
              <a:r>
                <a:rPr 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63</a:t>
              </a:r>
              <a:r>
                <a:rPr lang="zh-CN" alt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年</a:t>
              </a:r>
              <a:r>
                <a:rPr 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-</a:t>
              </a:r>
              <a:r>
                <a:rPr lang="zh-CN" alt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公元</a:t>
              </a:r>
              <a:r>
                <a:rPr 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14</a:t>
              </a:r>
              <a:r>
                <a:rPr lang="zh-CN" alt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年</a:t>
              </a:r>
              <a:r>
                <a:rPr lang="en-US" sz="2000" smtClean="0">
                  <a:solidFill>
                    <a:prstClr val="black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)</a:t>
              </a:r>
              <a:endParaRPr lang="zh-CN" altLang="en-US" sz="2000">
                <a:latin typeface="微软雅黑" panose="020b0503020204020204" charset="-122"/>
                <a:ea typeface="微软雅黑"/>
                <a:cs typeface="微软雅黑" panose="020b0503020204020204" charset="-122"/>
              </a:endParaRPr>
            </a:p>
          </p:txBody>
        </p:sp>
      </p:grpSp>
      <p:sp>
        <p:nvSpPr>
          <p:cNvPr id="2" name="椭圆形标注 1"/>
          <p:cNvSpPr/>
          <p:nvPr/>
        </p:nvSpPr>
        <p:spPr>
          <a:xfrm>
            <a:off x="3413800" y="3690807"/>
            <a:ext cx="1743747" cy="982514"/>
          </a:xfrm>
          <a:prstGeom prst="wedgeEllipse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奥古斯都</a:t>
            </a:r>
            <a:endParaRPr lang="zh-CN" altLang="en-US" sz="3200" b="1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2" descr="51"/>
          <p:cNvPicPr>
            <a:picLocks noChangeAspect="1"/>
          </p:cNvPicPr>
          <p:nvPr/>
        </p:nvPicPr>
        <p:blipFill>
          <a:blip r:embed="rId3">
            <a:lum bright="-23999" contrast="66000"/>
          </a:blip>
          <a:srcRect b="6350"/>
          <a:stretch>
            <a:fillRect/>
          </a:stretch>
        </p:blipFill>
        <p:spPr>
          <a:xfrm>
            <a:off x="947420" y="1126490"/>
            <a:ext cx="7848600" cy="5548312"/>
          </a:xfrm>
          <a:prstGeom prst="rect">
            <a:avLst/>
          </a:prstGeom>
          <a:noFill/>
          <a:ln w="9525" cap="flat" cmpd="sng">
            <a:solidFill>
              <a:srgbClr val="0033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71747" name="Freeform 3"/>
          <p:cNvSpPr/>
          <p:nvPr/>
        </p:nvSpPr>
        <p:spPr>
          <a:xfrm>
            <a:off x="7435215" y="4426585"/>
            <a:ext cx="806450" cy="2168525"/>
          </a:xfrm>
          <a:custGeom>
            <a:gdLst>
              <a:gd name="txL" fmla="*/ 0 w 508"/>
              <a:gd name="txT" fmla="*/ 0 h 1366"/>
              <a:gd name="txR" fmla="*/ 508 w 508"/>
              <a:gd name="txB" fmla="*/ 1366 h 1366"/>
            </a:gdLst>
            <a:cxnLst>
              <a:cxn ang="0">
                <a:pos x="325438" y="1588"/>
              </a:cxn>
              <a:cxn ang="0">
                <a:pos x="692150" y="92075"/>
              </a:cxn>
              <a:cxn ang="0">
                <a:pos x="714375" y="161925"/>
              </a:cxn>
              <a:cxn ang="0">
                <a:pos x="760413" y="230188"/>
              </a:cxn>
              <a:cxn ang="0">
                <a:pos x="736600" y="481013"/>
              </a:cxn>
              <a:cxn ang="0">
                <a:pos x="806450" y="777875"/>
              </a:cxn>
              <a:cxn ang="0">
                <a:pos x="668338" y="984250"/>
              </a:cxn>
              <a:cxn ang="0">
                <a:pos x="577850" y="1258887"/>
              </a:cxn>
              <a:cxn ang="0">
                <a:pos x="508000" y="1304925"/>
              </a:cxn>
              <a:cxn ang="0">
                <a:pos x="325438" y="1419225"/>
              </a:cxn>
              <a:cxn ang="0">
                <a:pos x="257175" y="1463675"/>
              </a:cxn>
              <a:cxn ang="0">
                <a:pos x="211138" y="1601787"/>
              </a:cxn>
              <a:cxn ang="0">
                <a:pos x="325438" y="1806575"/>
              </a:cxn>
              <a:cxn ang="0">
                <a:pos x="439738" y="2012950"/>
              </a:cxn>
              <a:cxn ang="0">
                <a:pos x="485775" y="2081213"/>
              </a:cxn>
              <a:cxn ang="0">
                <a:pos x="531813" y="2149475"/>
              </a:cxn>
              <a:cxn ang="0">
                <a:pos x="417513" y="2127250"/>
              </a:cxn>
              <a:cxn ang="0">
                <a:pos x="303213" y="2149475"/>
              </a:cxn>
              <a:cxn ang="0">
                <a:pos x="211138" y="2012950"/>
              </a:cxn>
              <a:cxn ang="0">
                <a:pos x="142875" y="1990725"/>
              </a:cxn>
              <a:cxn ang="0">
                <a:pos x="74613" y="1577975"/>
              </a:cxn>
              <a:cxn ang="0">
                <a:pos x="142875" y="1533525"/>
              </a:cxn>
              <a:cxn ang="0">
                <a:pos x="211138" y="1281112"/>
              </a:cxn>
              <a:cxn ang="0">
                <a:pos x="257175" y="1144587"/>
              </a:cxn>
              <a:cxn ang="0">
                <a:pos x="188913" y="527050"/>
              </a:cxn>
              <a:cxn ang="0">
                <a:pos x="96838" y="320675"/>
              </a:cxn>
              <a:cxn ang="0">
                <a:pos x="120650" y="252413"/>
              </a:cxn>
              <a:cxn ang="0">
                <a:pos x="257175" y="161925"/>
              </a:cxn>
              <a:cxn ang="0">
                <a:pos x="371475" y="69850"/>
              </a:cxn>
              <a:cxn ang="0">
                <a:pos x="463550" y="47625"/>
              </a:cxn>
            </a:cxnLst>
            <a:rect l="txL" t="txT" r="txR" b="txB"/>
            <a:pathLst>
              <a:path w="508" h="1366">
                <a:moveTo>
                  <a:pt x="205" y="1"/>
                </a:moveTo>
                <a:cubicBezTo>
                  <a:pt x="277" y="49"/>
                  <a:pt x="356" y="32"/>
                  <a:pt x="436" y="58"/>
                </a:cubicBezTo>
                <a:cubicBezTo>
                  <a:pt x="441" y="73"/>
                  <a:pt x="443" y="88"/>
                  <a:pt x="450" y="102"/>
                </a:cubicBezTo>
                <a:cubicBezTo>
                  <a:pt x="458" y="117"/>
                  <a:pt x="478" y="128"/>
                  <a:pt x="479" y="145"/>
                </a:cubicBezTo>
                <a:cubicBezTo>
                  <a:pt x="483" y="198"/>
                  <a:pt x="469" y="250"/>
                  <a:pt x="464" y="303"/>
                </a:cubicBezTo>
                <a:cubicBezTo>
                  <a:pt x="486" y="365"/>
                  <a:pt x="486" y="428"/>
                  <a:pt x="508" y="490"/>
                </a:cubicBezTo>
                <a:cubicBezTo>
                  <a:pt x="488" y="547"/>
                  <a:pt x="464" y="577"/>
                  <a:pt x="421" y="620"/>
                </a:cubicBezTo>
                <a:cubicBezTo>
                  <a:pt x="402" y="678"/>
                  <a:pt x="383" y="735"/>
                  <a:pt x="364" y="793"/>
                </a:cubicBezTo>
                <a:cubicBezTo>
                  <a:pt x="359" y="810"/>
                  <a:pt x="335" y="812"/>
                  <a:pt x="320" y="822"/>
                </a:cubicBezTo>
                <a:cubicBezTo>
                  <a:pt x="297" y="893"/>
                  <a:pt x="277" y="875"/>
                  <a:pt x="205" y="894"/>
                </a:cubicBezTo>
                <a:cubicBezTo>
                  <a:pt x="191" y="903"/>
                  <a:pt x="171" y="908"/>
                  <a:pt x="162" y="922"/>
                </a:cubicBezTo>
                <a:cubicBezTo>
                  <a:pt x="146" y="948"/>
                  <a:pt x="133" y="1009"/>
                  <a:pt x="133" y="1009"/>
                </a:cubicBezTo>
                <a:cubicBezTo>
                  <a:pt x="152" y="1081"/>
                  <a:pt x="142" y="1097"/>
                  <a:pt x="205" y="1138"/>
                </a:cubicBezTo>
                <a:cubicBezTo>
                  <a:pt x="231" y="1214"/>
                  <a:pt x="212" y="1170"/>
                  <a:pt x="277" y="1268"/>
                </a:cubicBezTo>
                <a:cubicBezTo>
                  <a:pt x="287" y="1282"/>
                  <a:pt x="296" y="1297"/>
                  <a:pt x="306" y="1311"/>
                </a:cubicBezTo>
                <a:cubicBezTo>
                  <a:pt x="316" y="1325"/>
                  <a:pt x="352" y="1357"/>
                  <a:pt x="335" y="1354"/>
                </a:cubicBezTo>
                <a:cubicBezTo>
                  <a:pt x="311" y="1349"/>
                  <a:pt x="287" y="1345"/>
                  <a:pt x="263" y="1340"/>
                </a:cubicBezTo>
                <a:cubicBezTo>
                  <a:pt x="239" y="1345"/>
                  <a:pt x="212" y="1366"/>
                  <a:pt x="191" y="1354"/>
                </a:cubicBezTo>
                <a:cubicBezTo>
                  <a:pt x="161" y="1337"/>
                  <a:pt x="166" y="1279"/>
                  <a:pt x="133" y="1268"/>
                </a:cubicBezTo>
                <a:cubicBezTo>
                  <a:pt x="119" y="1263"/>
                  <a:pt x="104" y="1259"/>
                  <a:pt x="90" y="1254"/>
                </a:cubicBezTo>
                <a:cubicBezTo>
                  <a:pt x="18" y="1145"/>
                  <a:pt x="0" y="1158"/>
                  <a:pt x="47" y="994"/>
                </a:cubicBezTo>
                <a:cubicBezTo>
                  <a:pt x="52" y="978"/>
                  <a:pt x="76" y="975"/>
                  <a:pt x="90" y="966"/>
                </a:cubicBezTo>
                <a:cubicBezTo>
                  <a:pt x="148" y="877"/>
                  <a:pt x="99" y="967"/>
                  <a:pt x="133" y="807"/>
                </a:cubicBezTo>
                <a:cubicBezTo>
                  <a:pt x="139" y="777"/>
                  <a:pt x="162" y="721"/>
                  <a:pt x="162" y="721"/>
                </a:cubicBezTo>
                <a:cubicBezTo>
                  <a:pt x="153" y="587"/>
                  <a:pt x="139" y="464"/>
                  <a:pt x="119" y="332"/>
                </a:cubicBezTo>
                <a:cubicBezTo>
                  <a:pt x="112" y="285"/>
                  <a:pt x="76" y="247"/>
                  <a:pt x="61" y="202"/>
                </a:cubicBezTo>
                <a:cubicBezTo>
                  <a:pt x="66" y="188"/>
                  <a:pt x="65" y="170"/>
                  <a:pt x="76" y="159"/>
                </a:cubicBezTo>
                <a:cubicBezTo>
                  <a:pt x="100" y="135"/>
                  <a:pt x="162" y="102"/>
                  <a:pt x="162" y="102"/>
                </a:cubicBezTo>
                <a:cubicBezTo>
                  <a:pt x="211" y="27"/>
                  <a:pt x="164" y="79"/>
                  <a:pt x="234" y="44"/>
                </a:cubicBezTo>
                <a:cubicBezTo>
                  <a:pt x="289" y="17"/>
                  <a:pt x="262" y="0"/>
                  <a:pt x="292" y="30"/>
                </a:cubicBezTo>
              </a:path>
            </a:pathLst>
          </a:custGeom>
          <a:solidFill>
            <a:srgbClr val="00FF00"/>
          </a:solidFill>
          <a:ln w="9525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48" name="Freeform 4"/>
          <p:cNvSpPr/>
          <p:nvPr/>
        </p:nvSpPr>
        <p:spPr>
          <a:xfrm>
            <a:off x="3610928" y="2731135"/>
            <a:ext cx="2808287" cy="1511300"/>
          </a:xfrm>
          <a:custGeom>
            <a:gdLst>
              <a:gd name="txL" fmla="*/ 0 w 1769"/>
              <a:gd name="txT" fmla="*/ 0 h 952"/>
              <a:gd name="txR" fmla="*/ 1769 w 1769"/>
              <a:gd name="txB" fmla="*/ 952 h 952"/>
            </a:gdLst>
            <a:cxnLst>
              <a:cxn ang="0">
                <a:pos x="61912" y="631825"/>
              </a:cxn>
              <a:cxn ang="0">
                <a:pos x="423863" y="565150"/>
              </a:cxn>
              <a:cxn ang="0">
                <a:pos x="785812" y="612775"/>
              </a:cxn>
              <a:cxn ang="0">
                <a:pos x="833438" y="698500"/>
              </a:cxn>
              <a:cxn ang="0">
                <a:pos x="852488" y="727075"/>
              </a:cxn>
              <a:cxn ang="0">
                <a:pos x="900112" y="841375"/>
              </a:cxn>
              <a:cxn ang="0">
                <a:pos x="957262" y="869950"/>
              </a:cxn>
              <a:cxn ang="0">
                <a:pos x="1004887" y="946150"/>
              </a:cxn>
              <a:cxn ang="0">
                <a:pos x="1023937" y="974725"/>
              </a:cxn>
              <a:cxn ang="0">
                <a:pos x="1052512" y="993775"/>
              </a:cxn>
              <a:cxn ang="0">
                <a:pos x="1071562" y="1069975"/>
              </a:cxn>
              <a:cxn ang="0">
                <a:pos x="1185862" y="1089025"/>
              </a:cxn>
              <a:cxn ang="0">
                <a:pos x="1439862" y="1223963"/>
              </a:cxn>
              <a:cxn ang="0">
                <a:pos x="1584325" y="1223963"/>
              </a:cxn>
              <a:cxn ang="0">
                <a:pos x="1728787" y="1295400"/>
              </a:cxn>
              <a:cxn ang="0">
                <a:pos x="2087562" y="1295400"/>
              </a:cxn>
              <a:cxn ang="0">
                <a:pos x="2160587" y="1366838"/>
              </a:cxn>
              <a:cxn ang="0">
                <a:pos x="2519362" y="1366838"/>
              </a:cxn>
              <a:cxn ang="0">
                <a:pos x="2376487" y="1366838"/>
              </a:cxn>
              <a:cxn ang="0">
                <a:pos x="2592387" y="1439863"/>
              </a:cxn>
              <a:cxn ang="0">
                <a:pos x="2519362" y="1366838"/>
              </a:cxn>
              <a:cxn ang="0">
                <a:pos x="2592387" y="1511300"/>
              </a:cxn>
              <a:cxn ang="0">
                <a:pos x="2736850" y="1511300"/>
              </a:cxn>
              <a:cxn ang="0">
                <a:pos x="2736850" y="1366838"/>
              </a:cxn>
              <a:cxn ang="0">
                <a:pos x="2519362" y="1295400"/>
              </a:cxn>
              <a:cxn ang="0">
                <a:pos x="2592387" y="1295400"/>
              </a:cxn>
              <a:cxn ang="0">
                <a:pos x="2519362" y="1079500"/>
              </a:cxn>
              <a:cxn ang="0">
                <a:pos x="2592387" y="1008063"/>
              </a:cxn>
              <a:cxn ang="0">
                <a:pos x="2592387" y="935038"/>
              </a:cxn>
              <a:cxn ang="0">
                <a:pos x="2663825" y="792162"/>
              </a:cxn>
              <a:cxn ang="0">
                <a:pos x="2736850" y="719138"/>
              </a:cxn>
              <a:cxn ang="0">
                <a:pos x="2736850" y="647700"/>
              </a:cxn>
              <a:cxn ang="0">
                <a:pos x="2736850" y="574675"/>
              </a:cxn>
              <a:cxn ang="0">
                <a:pos x="2808287" y="503238"/>
              </a:cxn>
              <a:cxn ang="0">
                <a:pos x="2519362" y="574675"/>
              </a:cxn>
              <a:cxn ang="0">
                <a:pos x="2160587" y="719138"/>
              </a:cxn>
              <a:cxn ang="0">
                <a:pos x="1871662" y="647700"/>
              </a:cxn>
              <a:cxn ang="0">
                <a:pos x="1655763" y="503238"/>
              </a:cxn>
              <a:cxn ang="0">
                <a:pos x="1584325" y="287338"/>
              </a:cxn>
              <a:cxn ang="0">
                <a:pos x="1439862" y="215900"/>
              </a:cxn>
              <a:cxn ang="0">
                <a:pos x="1223962" y="142875"/>
              </a:cxn>
              <a:cxn ang="0">
                <a:pos x="936625" y="71438"/>
              </a:cxn>
              <a:cxn ang="0">
                <a:pos x="792162" y="0"/>
              </a:cxn>
              <a:cxn ang="0">
                <a:pos x="576262" y="0"/>
              </a:cxn>
              <a:cxn ang="0">
                <a:pos x="360362" y="0"/>
              </a:cxn>
              <a:cxn ang="0">
                <a:pos x="144462" y="71438"/>
              </a:cxn>
              <a:cxn ang="0">
                <a:pos x="0" y="142875"/>
              </a:cxn>
              <a:cxn ang="0">
                <a:pos x="0" y="287338"/>
              </a:cxn>
              <a:cxn ang="0">
                <a:pos x="215900" y="358775"/>
              </a:cxn>
              <a:cxn ang="0">
                <a:pos x="71437" y="503238"/>
              </a:cxn>
              <a:cxn ang="0">
                <a:pos x="61912" y="631825"/>
              </a:cxn>
            </a:cxnLst>
            <a:rect l="txL" t="txT" r="txR" b="txB"/>
            <a:pathLst>
              <a:path w="1769" h="952">
                <a:moveTo>
                  <a:pt x="39" y="398"/>
                </a:moveTo>
                <a:cubicBezTo>
                  <a:pt x="107" y="394"/>
                  <a:pt x="206" y="397"/>
                  <a:pt x="267" y="356"/>
                </a:cubicBezTo>
                <a:cubicBezTo>
                  <a:pt x="340" y="380"/>
                  <a:pt x="419" y="381"/>
                  <a:pt x="495" y="386"/>
                </a:cubicBezTo>
                <a:cubicBezTo>
                  <a:pt x="527" y="397"/>
                  <a:pt x="514" y="411"/>
                  <a:pt x="525" y="440"/>
                </a:cubicBezTo>
                <a:cubicBezTo>
                  <a:pt x="528" y="447"/>
                  <a:pt x="534" y="451"/>
                  <a:pt x="537" y="458"/>
                </a:cubicBezTo>
                <a:cubicBezTo>
                  <a:pt x="545" y="476"/>
                  <a:pt x="549" y="515"/>
                  <a:pt x="567" y="530"/>
                </a:cubicBezTo>
                <a:cubicBezTo>
                  <a:pt x="577" y="538"/>
                  <a:pt x="592" y="541"/>
                  <a:pt x="603" y="548"/>
                </a:cubicBezTo>
                <a:cubicBezTo>
                  <a:pt x="617" y="591"/>
                  <a:pt x="604" y="577"/>
                  <a:pt x="633" y="596"/>
                </a:cubicBezTo>
                <a:cubicBezTo>
                  <a:pt x="637" y="602"/>
                  <a:pt x="640" y="609"/>
                  <a:pt x="645" y="614"/>
                </a:cubicBezTo>
                <a:cubicBezTo>
                  <a:pt x="650" y="619"/>
                  <a:pt x="658" y="620"/>
                  <a:pt x="663" y="626"/>
                </a:cubicBezTo>
                <a:cubicBezTo>
                  <a:pt x="672" y="638"/>
                  <a:pt x="668" y="664"/>
                  <a:pt x="675" y="674"/>
                </a:cubicBezTo>
                <a:cubicBezTo>
                  <a:pt x="689" y="693"/>
                  <a:pt x="734" y="686"/>
                  <a:pt x="747" y="686"/>
                </a:cubicBezTo>
                <a:lnTo>
                  <a:pt x="907" y="771"/>
                </a:lnTo>
                <a:lnTo>
                  <a:pt x="998" y="771"/>
                </a:lnTo>
                <a:lnTo>
                  <a:pt x="1089" y="816"/>
                </a:lnTo>
                <a:lnTo>
                  <a:pt x="1315" y="816"/>
                </a:lnTo>
                <a:lnTo>
                  <a:pt x="1361" y="861"/>
                </a:lnTo>
                <a:lnTo>
                  <a:pt x="1587" y="861"/>
                </a:lnTo>
                <a:lnTo>
                  <a:pt x="1497" y="861"/>
                </a:lnTo>
                <a:lnTo>
                  <a:pt x="1633" y="907"/>
                </a:lnTo>
                <a:lnTo>
                  <a:pt x="1587" y="861"/>
                </a:lnTo>
                <a:lnTo>
                  <a:pt x="1633" y="952"/>
                </a:lnTo>
                <a:lnTo>
                  <a:pt x="1724" y="952"/>
                </a:lnTo>
                <a:lnTo>
                  <a:pt x="1724" y="861"/>
                </a:lnTo>
                <a:lnTo>
                  <a:pt x="1587" y="816"/>
                </a:lnTo>
                <a:lnTo>
                  <a:pt x="1633" y="816"/>
                </a:lnTo>
                <a:lnTo>
                  <a:pt x="1587" y="680"/>
                </a:lnTo>
                <a:lnTo>
                  <a:pt x="1633" y="635"/>
                </a:lnTo>
                <a:lnTo>
                  <a:pt x="1633" y="589"/>
                </a:lnTo>
                <a:lnTo>
                  <a:pt x="1678" y="499"/>
                </a:lnTo>
                <a:lnTo>
                  <a:pt x="1724" y="453"/>
                </a:lnTo>
                <a:lnTo>
                  <a:pt x="1724" y="408"/>
                </a:lnTo>
                <a:lnTo>
                  <a:pt x="1724" y="362"/>
                </a:lnTo>
                <a:lnTo>
                  <a:pt x="1769" y="317"/>
                </a:lnTo>
                <a:lnTo>
                  <a:pt x="1587" y="362"/>
                </a:lnTo>
                <a:lnTo>
                  <a:pt x="1361" y="453"/>
                </a:lnTo>
                <a:lnTo>
                  <a:pt x="1179" y="408"/>
                </a:lnTo>
                <a:lnTo>
                  <a:pt x="1043" y="317"/>
                </a:lnTo>
                <a:lnTo>
                  <a:pt x="998" y="181"/>
                </a:lnTo>
                <a:lnTo>
                  <a:pt x="907" y="136"/>
                </a:lnTo>
                <a:lnTo>
                  <a:pt x="771" y="90"/>
                </a:lnTo>
                <a:lnTo>
                  <a:pt x="590" y="45"/>
                </a:lnTo>
                <a:lnTo>
                  <a:pt x="499" y="0"/>
                </a:lnTo>
                <a:lnTo>
                  <a:pt x="363" y="0"/>
                </a:lnTo>
                <a:lnTo>
                  <a:pt x="227" y="0"/>
                </a:lnTo>
                <a:lnTo>
                  <a:pt x="91" y="45"/>
                </a:lnTo>
                <a:lnTo>
                  <a:pt x="0" y="90"/>
                </a:lnTo>
                <a:lnTo>
                  <a:pt x="0" y="181"/>
                </a:lnTo>
                <a:lnTo>
                  <a:pt x="136" y="226"/>
                </a:lnTo>
                <a:lnTo>
                  <a:pt x="45" y="317"/>
                </a:lnTo>
                <a:lnTo>
                  <a:pt x="39" y="398"/>
                </a:lnTo>
                <a:close/>
              </a:path>
            </a:pathLst>
          </a:custGeom>
          <a:solidFill>
            <a:srgbClr val="00FF00"/>
          </a:solidFill>
          <a:ln w="571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49" name="Freeform 5"/>
          <p:cNvSpPr/>
          <p:nvPr/>
        </p:nvSpPr>
        <p:spPr>
          <a:xfrm>
            <a:off x="2253615" y="2267585"/>
            <a:ext cx="1609725" cy="1323975"/>
          </a:xfrm>
          <a:custGeom>
            <a:gdLst>
              <a:gd name="txL" fmla="*/ 0 w 1014"/>
              <a:gd name="txT" fmla="*/ 0 h 834"/>
              <a:gd name="txR" fmla="*/ 1014 w 1014"/>
              <a:gd name="txB" fmla="*/ 834 h 834"/>
            </a:gdLst>
            <a:cxnLst>
              <a:cxn ang="0">
                <a:pos x="0" y="304800"/>
              </a:cxn>
              <a:cxn ang="0">
                <a:pos x="200025" y="314325"/>
              </a:cxn>
              <a:cxn ang="0">
                <a:pos x="314325" y="381000"/>
              </a:cxn>
              <a:cxn ang="0">
                <a:pos x="409575" y="400050"/>
              </a:cxn>
              <a:cxn ang="0">
                <a:pos x="381000" y="247650"/>
              </a:cxn>
              <a:cxn ang="0">
                <a:pos x="390525" y="219075"/>
              </a:cxn>
              <a:cxn ang="0">
                <a:pos x="419100" y="228600"/>
              </a:cxn>
              <a:cxn ang="0">
                <a:pos x="514350" y="276225"/>
              </a:cxn>
              <a:cxn ang="0">
                <a:pos x="628650" y="304800"/>
              </a:cxn>
              <a:cxn ang="0">
                <a:pos x="733425" y="219075"/>
              </a:cxn>
              <a:cxn ang="0">
                <a:pos x="809625" y="209550"/>
              </a:cxn>
              <a:cxn ang="0">
                <a:pos x="847725" y="114300"/>
              </a:cxn>
              <a:cxn ang="0">
                <a:pos x="962025" y="85725"/>
              </a:cxn>
              <a:cxn ang="0">
                <a:pos x="1123950" y="38100"/>
              </a:cxn>
              <a:cxn ang="0">
                <a:pos x="1238250" y="0"/>
              </a:cxn>
              <a:cxn ang="0">
                <a:pos x="1343025" y="28575"/>
              </a:cxn>
              <a:cxn ang="0">
                <a:pos x="1381125" y="114300"/>
              </a:cxn>
              <a:cxn ang="0">
                <a:pos x="1400175" y="276225"/>
              </a:cxn>
              <a:cxn ang="0">
                <a:pos x="1466850" y="304800"/>
              </a:cxn>
              <a:cxn ang="0">
                <a:pos x="1524000" y="419100"/>
              </a:cxn>
              <a:cxn ang="0">
                <a:pos x="1485900" y="466725"/>
              </a:cxn>
              <a:cxn ang="0">
                <a:pos x="1428750" y="552450"/>
              </a:cxn>
              <a:cxn ang="0">
                <a:pos x="1390650" y="609600"/>
              </a:cxn>
              <a:cxn ang="0">
                <a:pos x="1390650" y="771525"/>
              </a:cxn>
              <a:cxn ang="0">
                <a:pos x="1609725" y="819150"/>
              </a:cxn>
              <a:cxn ang="0">
                <a:pos x="1524000" y="895350"/>
              </a:cxn>
              <a:cxn ang="0">
                <a:pos x="1447800" y="1066800"/>
              </a:cxn>
              <a:cxn ang="0">
                <a:pos x="1419225" y="1076325"/>
              </a:cxn>
              <a:cxn ang="0">
                <a:pos x="1400175" y="1104900"/>
              </a:cxn>
              <a:cxn ang="0">
                <a:pos x="1371600" y="1085850"/>
              </a:cxn>
              <a:cxn ang="0">
                <a:pos x="1276350" y="1000125"/>
              </a:cxn>
              <a:cxn ang="0">
                <a:pos x="1247775" y="942975"/>
              </a:cxn>
              <a:cxn ang="0">
                <a:pos x="1190625" y="923925"/>
              </a:cxn>
              <a:cxn ang="0">
                <a:pos x="1162050" y="942975"/>
              </a:cxn>
              <a:cxn ang="0">
                <a:pos x="1152525" y="971550"/>
              </a:cxn>
              <a:cxn ang="0">
                <a:pos x="1095375" y="1009650"/>
              </a:cxn>
              <a:cxn ang="0">
                <a:pos x="1066800" y="1028700"/>
              </a:cxn>
              <a:cxn ang="0">
                <a:pos x="1019175" y="1066800"/>
              </a:cxn>
              <a:cxn ang="0">
                <a:pos x="971550" y="1104900"/>
              </a:cxn>
              <a:cxn ang="0">
                <a:pos x="800100" y="1190625"/>
              </a:cxn>
              <a:cxn ang="0">
                <a:pos x="723900" y="1209675"/>
              </a:cxn>
              <a:cxn ang="0">
                <a:pos x="666750" y="1228725"/>
              </a:cxn>
              <a:cxn ang="0">
                <a:pos x="381000" y="1295400"/>
              </a:cxn>
              <a:cxn ang="0">
                <a:pos x="342900" y="1304925"/>
              </a:cxn>
              <a:cxn ang="0">
                <a:pos x="285750" y="1323975"/>
              </a:cxn>
              <a:cxn ang="0">
                <a:pos x="142875" y="1285875"/>
              </a:cxn>
              <a:cxn ang="0">
                <a:pos x="152400" y="1247775"/>
              </a:cxn>
              <a:cxn ang="0">
                <a:pos x="180975" y="1228725"/>
              </a:cxn>
              <a:cxn ang="0">
                <a:pos x="219075" y="1114425"/>
              </a:cxn>
              <a:cxn ang="0">
                <a:pos x="257175" y="1057275"/>
              </a:cxn>
              <a:cxn ang="0">
                <a:pos x="295275" y="942975"/>
              </a:cxn>
              <a:cxn ang="0">
                <a:pos x="314325" y="885825"/>
              </a:cxn>
              <a:cxn ang="0">
                <a:pos x="257175" y="704850"/>
              </a:cxn>
              <a:cxn ang="0">
                <a:pos x="209550" y="590550"/>
              </a:cxn>
              <a:cxn ang="0">
                <a:pos x="171450" y="504825"/>
              </a:cxn>
              <a:cxn ang="0">
                <a:pos x="57150" y="447675"/>
              </a:cxn>
              <a:cxn ang="0">
                <a:pos x="0" y="342900"/>
              </a:cxn>
              <a:cxn ang="0">
                <a:pos x="9525" y="314325"/>
              </a:cxn>
              <a:cxn ang="0">
                <a:pos x="66675" y="295275"/>
              </a:cxn>
              <a:cxn ang="0">
                <a:pos x="209550" y="314325"/>
              </a:cxn>
              <a:cxn ang="0">
                <a:pos x="247650" y="371475"/>
              </a:cxn>
              <a:cxn ang="0">
                <a:pos x="277813" y="319088"/>
              </a:cxn>
              <a:cxn ang="0">
                <a:pos x="204788" y="319088"/>
              </a:cxn>
            </a:cxnLst>
            <a:rect l="txL" t="txT" r="txR" b="txB"/>
            <a:pathLst>
              <a:path w="1014" h="834">
                <a:moveTo>
                  <a:pt x="0" y="192"/>
                </a:moveTo>
                <a:cubicBezTo>
                  <a:pt x="42" y="182"/>
                  <a:pt x="84" y="193"/>
                  <a:pt x="126" y="198"/>
                </a:cubicBezTo>
                <a:cubicBezTo>
                  <a:pt x="145" y="227"/>
                  <a:pt x="165" y="232"/>
                  <a:pt x="198" y="240"/>
                </a:cubicBezTo>
                <a:cubicBezTo>
                  <a:pt x="223" y="256"/>
                  <a:pt x="229" y="259"/>
                  <a:pt x="258" y="252"/>
                </a:cubicBezTo>
                <a:cubicBezTo>
                  <a:pt x="240" y="197"/>
                  <a:pt x="247" y="229"/>
                  <a:pt x="240" y="156"/>
                </a:cubicBezTo>
                <a:cubicBezTo>
                  <a:pt x="242" y="150"/>
                  <a:pt x="240" y="141"/>
                  <a:pt x="246" y="138"/>
                </a:cubicBezTo>
                <a:cubicBezTo>
                  <a:pt x="252" y="135"/>
                  <a:pt x="258" y="141"/>
                  <a:pt x="264" y="144"/>
                </a:cubicBezTo>
                <a:cubicBezTo>
                  <a:pt x="322" y="176"/>
                  <a:pt x="277" y="162"/>
                  <a:pt x="324" y="174"/>
                </a:cubicBezTo>
                <a:cubicBezTo>
                  <a:pt x="353" y="193"/>
                  <a:pt x="361" y="199"/>
                  <a:pt x="396" y="192"/>
                </a:cubicBezTo>
                <a:cubicBezTo>
                  <a:pt x="408" y="155"/>
                  <a:pt x="424" y="146"/>
                  <a:pt x="462" y="138"/>
                </a:cubicBezTo>
                <a:cubicBezTo>
                  <a:pt x="473" y="105"/>
                  <a:pt x="483" y="123"/>
                  <a:pt x="510" y="132"/>
                </a:cubicBezTo>
                <a:cubicBezTo>
                  <a:pt x="516" y="123"/>
                  <a:pt x="533" y="73"/>
                  <a:pt x="534" y="72"/>
                </a:cubicBezTo>
                <a:cubicBezTo>
                  <a:pt x="549" y="62"/>
                  <a:pt x="587" y="60"/>
                  <a:pt x="606" y="54"/>
                </a:cubicBezTo>
                <a:cubicBezTo>
                  <a:pt x="631" y="17"/>
                  <a:pt x="659" y="28"/>
                  <a:pt x="708" y="24"/>
                </a:cubicBezTo>
                <a:cubicBezTo>
                  <a:pt x="733" y="7"/>
                  <a:pt x="749" y="5"/>
                  <a:pt x="780" y="0"/>
                </a:cubicBezTo>
                <a:cubicBezTo>
                  <a:pt x="802" y="7"/>
                  <a:pt x="824" y="11"/>
                  <a:pt x="846" y="18"/>
                </a:cubicBezTo>
                <a:cubicBezTo>
                  <a:pt x="857" y="34"/>
                  <a:pt x="870" y="72"/>
                  <a:pt x="870" y="72"/>
                </a:cubicBezTo>
                <a:cubicBezTo>
                  <a:pt x="873" y="106"/>
                  <a:pt x="865" y="144"/>
                  <a:pt x="882" y="174"/>
                </a:cubicBezTo>
                <a:cubicBezTo>
                  <a:pt x="890" y="187"/>
                  <a:pt x="910" y="185"/>
                  <a:pt x="924" y="192"/>
                </a:cubicBezTo>
                <a:cubicBezTo>
                  <a:pt x="938" y="214"/>
                  <a:pt x="952" y="239"/>
                  <a:pt x="960" y="264"/>
                </a:cubicBezTo>
                <a:cubicBezTo>
                  <a:pt x="946" y="305"/>
                  <a:pt x="965" y="261"/>
                  <a:pt x="936" y="294"/>
                </a:cubicBezTo>
                <a:cubicBezTo>
                  <a:pt x="922" y="310"/>
                  <a:pt x="912" y="330"/>
                  <a:pt x="900" y="348"/>
                </a:cubicBezTo>
                <a:cubicBezTo>
                  <a:pt x="892" y="360"/>
                  <a:pt x="876" y="384"/>
                  <a:pt x="876" y="384"/>
                </a:cubicBezTo>
                <a:cubicBezTo>
                  <a:pt x="874" y="401"/>
                  <a:pt x="863" y="467"/>
                  <a:pt x="876" y="486"/>
                </a:cubicBezTo>
                <a:cubicBezTo>
                  <a:pt x="888" y="502"/>
                  <a:pt x="1006" y="515"/>
                  <a:pt x="1014" y="516"/>
                </a:cubicBezTo>
                <a:cubicBezTo>
                  <a:pt x="996" y="569"/>
                  <a:pt x="1011" y="547"/>
                  <a:pt x="960" y="564"/>
                </a:cubicBezTo>
                <a:cubicBezTo>
                  <a:pt x="931" y="593"/>
                  <a:pt x="925" y="634"/>
                  <a:pt x="912" y="672"/>
                </a:cubicBezTo>
                <a:cubicBezTo>
                  <a:pt x="910" y="678"/>
                  <a:pt x="900" y="676"/>
                  <a:pt x="894" y="678"/>
                </a:cubicBezTo>
                <a:cubicBezTo>
                  <a:pt x="890" y="684"/>
                  <a:pt x="889" y="695"/>
                  <a:pt x="882" y="696"/>
                </a:cubicBezTo>
                <a:cubicBezTo>
                  <a:pt x="875" y="697"/>
                  <a:pt x="869" y="689"/>
                  <a:pt x="864" y="684"/>
                </a:cubicBezTo>
                <a:cubicBezTo>
                  <a:pt x="836" y="652"/>
                  <a:pt x="844" y="643"/>
                  <a:pt x="804" y="630"/>
                </a:cubicBezTo>
                <a:cubicBezTo>
                  <a:pt x="801" y="620"/>
                  <a:pt x="796" y="600"/>
                  <a:pt x="786" y="594"/>
                </a:cubicBezTo>
                <a:cubicBezTo>
                  <a:pt x="775" y="587"/>
                  <a:pt x="750" y="582"/>
                  <a:pt x="750" y="582"/>
                </a:cubicBezTo>
                <a:cubicBezTo>
                  <a:pt x="744" y="586"/>
                  <a:pt x="737" y="588"/>
                  <a:pt x="732" y="594"/>
                </a:cubicBezTo>
                <a:cubicBezTo>
                  <a:pt x="728" y="599"/>
                  <a:pt x="730" y="608"/>
                  <a:pt x="726" y="612"/>
                </a:cubicBezTo>
                <a:cubicBezTo>
                  <a:pt x="716" y="622"/>
                  <a:pt x="702" y="628"/>
                  <a:pt x="690" y="636"/>
                </a:cubicBezTo>
                <a:cubicBezTo>
                  <a:pt x="684" y="640"/>
                  <a:pt x="672" y="648"/>
                  <a:pt x="672" y="648"/>
                </a:cubicBezTo>
                <a:cubicBezTo>
                  <a:pt x="638" y="700"/>
                  <a:pt x="683" y="639"/>
                  <a:pt x="642" y="672"/>
                </a:cubicBezTo>
                <a:cubicBezTo>
                  <a:pt x="603" y="703"/>
                  <a:pt x="657" y="681"/>
                  <a:pt x="612" y="696"/>
                </a:cubicBezTo>
                <a:cubicBezTo>
                  <a:pt x="588" y="732"/>
                  <a:pt x="546" y="744"/>
                  <a:pt x="504" y="750"/>
                </a:cubicBezTo>
                <a:cubicBezTo>
                  <a:pt x="449" y="768"/>
                  <a:pt x="536" y="740"/>
                  <a:pt x="456" y="762"/>
                </a:cubicBezTo>
                <a:cubicBezTo>
                  <a:pt x="444" y="765"/>
                  <a:pt x="420" y="774"/>
                  <a:pt x="420" y="774"/>
                </a:cubicBezTo>
                <a:cubicBezTo>
                  <a:pt x="387" y="823"/>
                  <a:pt x="283" y="814"/>
                  <a:pt x="240" y="816"/>
                </a:cubicBezTo>
                <a:cubicBezTo>
                  <a:pt x="232" y="818"/>
                  <a:pt x="224" y="820"/>
                  <a:pt x="216" y="822"/>
                </a:cubicBezTo>
                <a:cubicBezTo>
                  <a:pt x="204" y="826"/>
                  <a:pt x="180" y="834"/>
                  <a:pt x="180" y="834"/>
                </a:cubicBezTo>
                <a:cubicBezTo>
                  <a:pt x="150" y="826"/>
                  <a:pt x="120" y="820"/>
                  <a:pt x="90" y="810"/>
                </a:cubicBezTo>
                <a:cubicBezTo>
                  <a:pt x="92" y="802"/>
                  <a:pt x="91" y="793"/>
                  <a:pt x="96" y="786"/>
                </a:cubicBezTo>
                <a:cubicBezTo>
                  <a:pt x="100" y="780"/>
                  <a:pt x="110" y="780"/>
                  <a:pt x="114" y="774"/>
                </a:cubicBezTo>
                <a:cubicBezTo>
                  <a:pt x="127" y="754"/>
                  <a:pt x="125" y="722"/>
                  <a:pt x="138" y="702"/>
                </a:cubicBezTo>
                <a:cubicBezTo>
                  <a:pt x="146" y="690"/>
                  <a:pt x="154" y="678"/>
                  <a:pt x="162" y="666"/>
                </a:cubicBezTo>
                <a:cubicBezTo>
                  <a:pt x="173" y="650"/>
                  <a:pt x="179" y="614"/>
                  <a:pt x="186" y="594"/>
                </a:cubicBezTo>
                <a:cubicBezTo>
                  <a:pt x="190" y="582"/>
                  <a:pt x="198" y="558"/>
                  <a:pt x="198" y="558"/>
                </a:cubicBezTo>
                <a:cubicBezTo>
                  <a:pt x="195" y="506"/>
                  <a:pt x="212" y="461"/>
                  <a:pt x="162" y="444"/>
                </a:cubicBezTo>
                <a:cubicBezTo>
                  <a:pt x="153" y="416"/>
                  <a:pt x="143" y="397"/>
                  <a:pt x="132" y="372"/>
                </a:cubicBezTo>
                <a:cubicBezTo>
                  <a:pt x="122" y="351"/>
                  <a:pt x="124" y="334"/>
                  <a:pt x="108" y="318"/>
                </a:cubicBezTo>
                <a:cubicBezTo>
                  <a:pt x="89" y="299"/>
                  <a:pt x="59" y="297"/>
                  <a:pt x="36" y="282"/>
                </a:cubicBezTo>
                <a:cubicBezTo>
                  <a:pt x="11" y="245"/>
                  <a:pt x="9" y="268"/>
                  <a:pt x="0" y="216"/>
                </a:cubicBezTo>
                <a:cubicBezTo>
                  <a:pt x="2" y="210"/>
                  <a:pt x="1" y="202"/>
                  <a:pt x="6" y="198"/>
                </a:cubicBezTo>
                <a:cubicBezTo>
                  <a:pt x="16" y="191"/>
                  <a:pt x="42" y="186"/>
                  <a:pt x="42" y="186"/>
                </a:cubicBezTo>
                <a:cubicBezTo>
                  <a:pt x="72" y="192"/>
                  <a:pt x="106" y="182"/>
                  <a:pt x="132" y="198"/>
                </a:cubicBezTo>
                <a:cubicBezTo>
                  <a:pt x="198" y="240"/>
                  <a:pt x="97" y="234"/>
                  <a:pt x="156" y="234"/>
                </a:cubicBezTo>
                <a:lnTo>
                  <a:pt x="175" y="201"/>
                </a:lnTo>
                <a:lnTo>
                  <a:pt x="129" y="201"/>
                </a:lnTo>
              </a:path>
            </a:pathLst>
          </a:custGeom>
          <a:solidFill>
            <a:srgbClr val="00FF00"/>
          </a:solidFill>
          <a:ln w="571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50" name="Freeform 6"/>
          <p:cNvSpPr/>
          <p:nvPr/>
        </p:nvSpPr>
        <p:spPr>
          <a:xfrm>
            <a:off x="1882140" y="1218248"/>
            <a:ext cx="1296988" cy="1079500"/>
          </a:xfrm>
          <a:custGeom>
            <a:gdLst>
              <a:gd name="txL" fmla="*/ 0 w 817"/>
              <a:gd name="txT" fmla="*/ 0 h 680"/>
              <a:gd name="txR" fmla="*/ 817 w 817"/>
              <a:gd name="txB" fmla="*/ 680 h 680"/>
            </a:gdLst>
            <a:cxnLst>
              <a:cxn ang="0">
                <a:pos x="1008063" y="0"/>
              </a:cxn>
              <a:cxn ang="0">
                <a:pos x="1008063" y="215900"/>
              </a:cxn>
              <a:cxn ang="0">
                <a:pos x="1081088" y="431800"/>
              </a:cxn>
              <a:cxn ang="0">
                <a:pos x="1081088" y="576262"/>
              </a:cxn>
              <a:cxn ang="0">
                <a:pos x="1081088" y="720725"/>
              </a:cxn>
              <a:cxn ang="0">
                <a:pos x="1296988" y="863600"/>
              </a:cxn>
              <a:cxn ang="0">
                <a:pos x="1152525" y="1008063"/>
              </a:cxn>
              <a:cxn ang="0">
                <a:pos x="1152525" y="1079500"/>
              </a:cxn>
              <a:cxn ang="0">
                <a:pos x="936625" y="1079500"/>
              </a:cxn>
              <a:cxn ang="0">
                <a:pos x="720725" y="1079500"/>
              </a:cxn>
              <a:cxn ang="0">
                <a:pos x="576263" y="1008063"/>
              </a:cxn>
              <a:cxn ang="0">
                <a:pos x="504825" y="1079500"/>
              </a:cxn>
              <a:cxn ang="0">
                <a:pos x="360363" y="1079500"/>
              </a:cxn>
              <a:cxn ang="0">
                <a:pos x="649288" y="936625"/>
              </a:cxn>
              <a:cxn ang="0">
                <a:pos x="649288" y="863600"/>
              </a:cxn>
              <a:cxn ang="0">
                <a:pos x="576263" y="863600"/>
              </a:cxn>
              <a:cxn ang="0">
                <a:pos x="649288" y="720725"/>
              </a:cxn>
              <a:cxn ang="0">
                <a:pos x="649288" y="504825"/>
              </a:cxn>
              <a:cxn ang="0">
                <a:pos x="865188" y="504825"/>
              </a:cxn>
              <a:cxn ang="0">
                <a:pos x="792163" y="288925"/>
              </a:cxn>
              <a:cxn ang="0">
                <a:pos x="576263" y="288925"/>
              </a:cxn>
              <a:cxn ang="0">
                <a:pos x="649288" y="144462"/>
              </a:cxn>
              <a:cxn ang="0">
                <a:pos x="576263" y="215900"/>
              </a:cxn>
              <a:cxn ang="0">
                <a:pos x="504825" y="431800"/>
              </a:cxn>
              <a:cxn ang="0">
                <a:pos x="431800" y="576262"/>
              </a:cxn>
              <a:cxn ang="0">
                <a:pos x="288925" y="647700"/>
              </a:cxn>
              <a:cxn ang="0">
                <a:pos x="144463" y="720725"/>
              </a:cxn>
              <a:cxn ang="0">
                <a:pos x="0" y="647700"/>
              </a:cxn>
              <a:cxn ang="0">
                <a:pos x="144463" y="504825"/>
              </a:cxn>
              <a:cxn ang="0">
                <a:pos x="73025" y="360362"/>
              </a:cxn>
              <a:cxn ang="0">
                <a:pos x="215900" y="215900"/>
              </a:cxn>
              <a:cxn ang="0">
                <a:pos x="360363" y="215900"/>
              </a:cxn>
              <a:cxn ang="0">
                <a:pos x="431800" y="144462"/>
              </a:cxn>
              <a:cxn ang="0">
                <a:pos x="504825" y="215900"/>
              </a:cxn>
              <a:cxn ang="0">
                <a:pos x="649288" y="215900"/>
              </a:cxn>
              <a:cxn ang="0">
                <a:pos x="649288" y="144462"/>
              </a:cxn>
              <a:cxn ang="0">
                <a:pos x="720725" y="0"/>
              </a:cxn>
            </a:cxnLst>
            <a:rect l="txL" t="txT" r="txR" b="txB"/>
            <a:pathLst>
              <a:path w="817" h="680">
                <a:moveTo>
                  <a:pt x="454" y="0"/>
                </a:moveTo>
                <a:lnTo>
                  <a:pt x="635" y="0"/>
                </a:lnTo>
                <a:lnTo>
                  <a:pt x="590" y="91"/>
                </a:lnTo>
                <a:lnTo>
                  <a:pt x="635" y="136"/>
                </a:lnTo>
                <a:lnTo>
                  <a:pt x="635" y="182"/>
                </a:lnTo>
                <a:lnTo>
                  <a:pt x="681" y="272"/>
                </a:lnTo>
                <a:lnTo>
                  <a:pt x="726" y="318"/>
                </a:lnTo>
                <a:lnTo>
                  <a:pt x="681" y="363"/>
                </a:lnTo>
                <a:lnTo>
                  <a:pt x="726" y="408"/>
                </a:lnTo>
                <a:lnTo>
                  <a:pt x="681" y="454"/>
                </a:lnTo>
                <a:lnTo>
                  <a:pt x="771" y="454"/>
                </a:lnTo>
                <a:lnTo>
                  <a:pt x="817" y="544"/>
                </a:lnTo>
                <a:lnTo>
                  <a:pt x="771" y="590"/>
                </a:lnTo>
                <a:lnTo>
                  <a:pt x="726" y="635"/>
                </a:lnTo>
                <a:lnTo>
                  <a:pt x="771" y="635"/>
                </a:lnTo>
                <a:lnTo>
                  <a:pt x="726" y="680"/>
                </a:lnTo>
                <a:lnTo>
                  <a:pt x="681" y="680"/>
                </a:lnTo>
                <a:lnTo>
                  <a:pt x="590" y="680"/>
                </a:lnTo>
                <a:lnTo>
                  <a:pt x="545" y="680"/>
                </a:lnTo>
                <a:lnTo>
                  <a:pt x="454" y="680"/>
                </a:lnTo>
                <a:lnTo>
                  <a:pt x="409" y="635"/>
                </a:lnTo>
                <a:lnTo>
                  <a:pt x="363" y="635"/>
                </a:lnTo>
                <a:lnTo>
                  <a:pt x="363" y="680"/>
                </a:lnTo>
                <a:lnTo>
                  <a:pt x="318" y="680"/>
                </a:lnTo>
                <a:lnTo>
                  <a:pt x="272" y="680"/>
                </a:lnTo>
                <a:lnTo>
                  <a:pt x="227" y="680"/>
                </a:lnTo>
                <a:lnTo>
                  <a:pt x="318" y="635"/>
                </a:lnTo>
                <a:lnTo>
                  <a:pt x="409" y="590"/>
                </a:lnTo>
                <a:lnTo>
                  <a:pt x="409" y="635"/>
                </a:lnTo>
                <a:lnTo>
                  <a:pt x="409" y="544"/>
                </a:lnTo>
                <a:lnTo>
                  <a:pt x="409" y="499"/>
                </a:lnTo>
                <a:lnTo>
                  <a:pt x="363" y="544"/>
                </a:lnTo>
                <a:lnTo>
                  <a:pt x="318" y="499"/>
                </a:lnTo>
                <a:lnTo>
                  <a:pt x="409" y="454"/>
                </a:lnTo>
                <a:lnTo>
                  <a:pt x="409" y="408"/>
                </a:lnTo>
                <a:lnTo>
                  <a:pt x="409" y="318"/>
                </a:lnTo>
                <a:lnTo>
                  <a:pt x="499" y="363"/>
                </a:lnTo>
                <a:lnTo>
                  <a:pt x="545" y="318"/>
                </a:lnTo>
                <a:lnTo>
                  <a:pt x="499" y="227"/>
                </a:lnTo>
                <a:lnTo>
                  <a:pt x="499" y="182"/>
                </a:lnTo>
                <a:lnTo>
                  <a:pt x="454" y="182"/>
                </a:lnTo>
                <a:lnTo>
                  <a:pt x="363" y="182"/>
                </a:lnTo>
                <a:lnTo>
                  <a:pt x="454" y="136"/>
                </a:lnTo>
                <a:lnTo>
                  <a:pt x="409" y="91"/>
                </a:lnTo>
                <a:lnTo>
                  <a:pt x="409" y="136"/>
                </a:lnTo>
                <a:lnTo>
                  <a:pt x="363" y="136"/>
                </a:lnTo>
                <a:lnTo>
                  <a:pt x="318" y="227"/>
                </a:lnTo>
                <a:lnTo>
                  <a:pt x="318" y="272"/>
                </a:lnTo>
                <a:lnTo>
                  <a:pt x="318" y="318"/>
                </a:lnTo>
                <a:lnTo>
                  <a:pt x="272" y="363"/>
                </a:lnTo>
                <a:lnTo>
                  <a:pt x="272" y="454"/>
                </a:lnTo>
                <a:lnTo>
                  <a:pt x="182" y="408"/>
                </a:lnTo>
                <a:lnTo>
                  <a:pt x="136" y="408"/>
                </a:lnTo>
                <a:lnTo>
                  <a:pt x="91" y="454"/>
                </a:lnTo>
                <a:lnTo>
                  <a:pt x="0" y="454"/>
                </a:lnTo>
                <a:lnTo>
                  <a:pt x="0" y="408"/>
                </a:lnTo>
                <a:lnTo>
                  <a:pt x="0" y="318"/>
                </a:lnTo>
                <a:lnTo>
                  <a:pt x="91" y="318"/>
                </a:lnTo>
                <a:lnTo>
                  <a:pt x="136" y="272"/>
                </a:lnTo>
                <a:lnTo>
                  <a:pt x="46" y="227"/>
                </a:lnTo>
                <a:lnTo>
                  <a:pt x="91" y="182"/>
                </a:lnTo>
                <a:lnTo>
                  <a:pt x="136" y="136"/>
                </a:lnTo>
                <a:lnTo>
                  <a:pt x="182" y="182"/>
                </a:lnTo>
                <a:lnTo>
                  <a:pt x="227" y="136"/>
                </a:lnTo>
                <a:lnTo>
                  <a:pt x="182" y="91"/>
                </a:lnTo>
                <a:lnTo>
                  <a:pt x="272" y="91"/>
                </a:lnTo>
                <a:lnTo>
                  <a:pt x="318" y="91"/>
                </a:lnTo>
                <a:lnTo>
                  <a:pt x="318" y="136"/>
                </a:lnTo>
                <a:lnTo>
                  <a:pt x="363" y="91"/>
                </a:lnTo>
                <a:lnTo>
                  <a:pt x="409" y="136"/>
                </a:lnTo>
                <a:lnTo>
                  <a:pt x="454" y="136"/>
                </a:lnTo>
                <a:lnTo>
                  <a:pt x="409" y="91"/>
                </a:lnTo>
                <a:lnTo>
                  <a:pt x="454" y="45"/>
                </a:lnTo>
                <a:lnTo>
                  <a:pt x="454" y="0"/>
                </a:lnTo>
                <a:close/>
              </a:path>
            </a:pathLst>
          </a:custGeom>
          <a:solidFill>
            <a:srgbClr val="00FF00"/>
          </a:solidFill>
          <a:ln w="381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51" name="Freeform 7"/>
          <p:cNvSpPr/>
          <p:nvPr/>
        </p:nvSpPr>
        <p:spPr>
          <a:xfrm rot="-198420">
            <a:off x="6139815" y="5723573"/>
            <a:ext cx="1266825" cy="893762"/>
          </a:xfrm>
          <a:custGeom>
            <a:gdLst>
              <a:gd name="txL" fmla="*/ 0 w 798"/>
              <a:gd name="txT" fmla="*/ 0 h 538"/>
              <a:gd name="txR" fmla="*/ 798 w 798"/>
              <a:gd name="txB" fmla="*/ 538 h 538"/>
            </a:gdLst>
            <a:cxnLst>
              <a:cxn ang="0">
                <a:pos x="90487" y="101337"/>
              </a:cxn>
              <a:cxn ang="0">
                <a:pos x="342900" y="172772"/>
              </a:cxn>
              <a:cxn ang="0">
                <a:pos x="411163" y="197691"/>
              </a:cxn>
              <a:cxn ang="0">
                <a:pos x="479425" y="149514"/>
              </a:cxn>
              <a:cxn ang="0">
                <a:pos x="525463" y="78080"/>
              </a:cxn>
              <a:cxn ang="0">
                <a:pos x="685800" y="53161"/>
              </a:cxn>
              <a:cxn ang="0">
                <a:pos x="936625" y="53161"/>
              </a:cxn>
              <a:cxn ang="0">
                <a:pos x="1096963" y="6645"/>
              </a:cxn>
              <a:cxn ang="0">
                <a:pos x="1211263" y="101337"/>
              </a:cxn>
              <a:cxn ang="0">
                <a:pos x="1257300" y="245868"/>
              </a:cxn>
              <a:cxn ang="0">
                <a:pos x="1143000" y="556525"/>
              </a:cxn>
              <a:cxn ang="0">
                <a:pos x="1074738" y="531606"/>
              </a:cxn>
              <a:cxn ang="0">
                <a:pos x="914400" y="340560"/>
              </a:cxn>
              <a:cxn ang="0">
                <a:pos x="890588" y="269125"/>
              </a:cxn>
              <a:cxn ang="0">
                <a:pos x="846138" y="340560"/>
              </a:cxn>
              <a:cxn ang="0">
                <a:pos x="982663" y="556525"/>
              </a:cxn>
              <a:cxn ang="0">
                <a:pos x="1028700" y="627959"/>
              </a:cxn>
              <a:cxn ang="0">
                <a:pos x="1050925" y="747570"/>
              </a:cxn>
              <a:cxn ang="0">
                <a:pos x="1211263" y="890439"/>
              </a:cxn>
              <a:cxn ang="0">
                <a:pos x="160337" y="843924"/>
              </a:cxn>
              <a:cxn ang="0">
                <a:pos x="136525" y="770828"/>
              </a:cxn>
              <a:cxn ang="0">
                <a:pos x="182562" y="604701"/>
              </a:cxn>
              <a:cxn ang="0">
                <a:pos x="0" y="365479"/>
              </a:cxn>
              <a:cxn ang="0">
                <a:pos x="22225" y="269125"/>
              </a:cxn>
              <a:cxn ang="0">
                <a:pos x="160337" y="172772"/>
              </a:cxn>
              <a:cxn ang="0">
                <a:pos x="296863" y="149514"/>
              </a:cxn>
            </a:cxnLst>
            <a:rect l="txL" t="txT" r="txR" b="txB"/>
            <a:pathLst>
              <a:path w="798" h="538">
                <a:moveTo>
                  <a:pt x="57" y="61"/>
                </a:moveTo>
                <a:cubicBezTo>
                  <a:pt x="152" y="81"/>
                  <a:pt x="114" y="70"/>
                  <a:pt x="216" y="104"/>
                </a:cubicBezTo>
                <a:cubicBezTo>
                  <a:pt x="230" y="109"/>
                  <a:pt x="259" y="119"/>
                  <a:pt x="259" y="119"/>
                </a:cubicBezTo>
                <a:cubicBezTo>
                  <a:pt x="273" y="109"/>
                  <a:pt x="290" y="102"/>
                  <a:pt x="302" y="90"/>
                </a:cubicBezTo>
                <a:cubicBezTo>
                  <a:pt x="314" y="78"/>
                  <a:pt x="315" y="54"/>
                  <a:pt x="331" y="47"/>
                </a:cubicBezTo>
                <a:cubicBezTo>
                  <a:pt x="362" y="33"/>
                  <a:pt x="398" y="37"/>
                  <a:pt x="432" y="32"/>
                </a:cubicBezTo>
                <a:cubicBezTo>
                  <a:pt x="531" y="0"/>
                  <a:pt x="411" y="32"/>
                  <a:pt x="590" y="32"/>
                </a:cubicBezTo>
                <a:cubicBezTo>
                  <a:pt x="625" y="32"/>
                  <a:pt x="657" y="12"/>
                  <a:pt x="691" y="4"/>
                </a:cubicBezTo>
                <a:cubicBezTo>
                  <a:pt x="738" y="19"/>
                  <a:pt x="740" y="10"/>
                  <a:pt x="763" y="61"/>
                </a:cubicBezTo>
                <a:cubicBezTo>
                  <a:pt x="775" y="89"/>
                  <a:pt x="792" y="148"/>
                  <a:pt x="792" y="148"/>
                </a:cubicBezTo>
                <a:cubicBezTo>
                  <a:pt x="779" y="249"/>
                  <a:pt x="798" y="283"/>
                  <a:pt x="720" y="335"/>
                </a:cubicBezTo>
                <a:cubicBezTo>
                  <a:pt x="706" y="330"/>
                  <a:pt x="688" y="331"/>
                  <a:pt x="677" y="320"/>
                </a:cubicBezTo>
                <a:cubicBezTo>
                  <a:pt x="509" y="152"/>
                  <a:pt x="698" y="287"/>
                  <a:pt x="576" y="205"/>
                </a:cubicBezTo>
                <a:cubicBezTo>
                  <a:pt x="571" y="191"/>
                  <a:pt x="576" y="162"/>
                  <a:pt x="561" y="162"/>
                </a:cubicBezTo>
                <a:cubicBezTo>
                  <a:pt x="544" y="162"/>
                  <a:pt x="529" y="188"/>
                  <a:pt x="533" y="205"/>
                </a:cubicBezTo>
                <a:cubicBezTo>
                  <a:pt x="534" y="209"/>
                  <a:pt x="603" y="312"/>
                  <a:pt x="619" y="335"/>
                </a:cubicBezTo>
                <a:cubicBezTo>
                  <a:pt x="629" y="349"/>
                  <a:pt x="648" y="378"/>
                  <a:pt x="648" y="378"/>
                </a:cubicBezTo>
                <a:cubicBezTo>
                  <a:pt x="653" y="402"/>
                  <a:pt x="642" y="436"/>
                  <a:pt x="662" y="450"/>
                </a:cubicBezTo>
                <a:cubicBezTo>
                  <a:pt x="788" y="534"/>
                  <a:pt x="793" y="384"/>
                  <a:pt x="763" y="536"/>
                </a:cubicBezTo>
                <a:cubicBezTo>
                  <a:pt x="542" y="524"/>
                  <a:pt x="320" y="538"/>
                  <a:pt x="101" y="508"/>
                </a:cubicBezTo>
                <a:cubicBezTo>
                  <a:pt x="86" y="506"/>
                  <a:pt x="91" y="479"/>
                  <a:pt x="86" y="464"/>
                </a:cubicBezTo>
                <a:cubicBezTo>
                  <a:pt x="94" y="442"/>
                  <a:pt x="115" y="385"/>
                  <a:pt x="115" y="364"/>
                </a:cubicBezTo>
                <a:cubicBezTo>
                  <a:pt x="115" y="293"/>
                  <a:pt x="61" y="240"/>
                  <a:pt x="0" y="220"/>
                </a:cubicBezTo>
                <a:cubicBezTo>
                  <a:pt x="5" y="201"/>
                  <a:pt x="1" y="177"/>
                  <a:pt x="14" y="162"/>
                </a:cubicBezTo>
                <a:cubicBezTo>
                  <a:pt x="37" y="136"/>
                  <a:pt x="101" y="104"/>
                  <a:pt x="101" y="104"/>
                </a:cubicBezTo>
                <a:cubicBezTo>
                  <a:pt x="171" y="122"/>
                  <a:pt x="144" y="133"/>
                  <a:pt x="187" y="90"/>
                </a:cubicBezTo>
              </a:path>
            </a:pathLst>
          </a:custGeom>
          <a:solidFill>
            <a:srgbClr val="00FF00"/>
          </a:solidFill>
          <a:ln w="381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52" name="Freeform 8"/>
          <p:cNvSpPr/>
          <p:nvPr/>
        </p:nvSpPr>
        <p:spPr>
          <a:xfrm>
            <a:off x="6274753" y="3882073"/>
            <a:ext cx="1552575" cy="2411412"/>
          </a:xfrm>
          <a:custGeom>
            <a:gdLst>
              <a:gd name="txL" fmla="*/ 0 w 978"/>
              <a:gd name="txT" fmla="*/ 0 h 1519"/>
              <a:gd name="txR" fmla="*/ 978 w 978"/>
              <a:gd name="txB" fmla="*/ 1519 h 1519"/>
            </a:gdLst>
            <a:cxnLst>
              <a:cxn ang="0">
                <a:pos x="104775" y="266700"/>
              </a:cxn>
              <a:cxn ang="0">
                <a:pos x="390525" y="219075"/>
              </a:cxn>
              <a:cxn ang="0">
                <a:pos x="666750" y="28575"/>
              </a:cxn>
              <a:cxn ang="0">
                <a:pos x="752475" y="0"/>
              </a:cxn>
              <a:cxn ang="0">
                <a:pos x="981075" y="28575"/>
              </a:cxn>
              <a:cxn ang="0">
                <a:pos x="1085850" y="95250"/>
              </a:cxn>
              <a:cxn ang="0">
                <a:pos x="1524000" y="85725"/>
              </a:cxn>
              <a:cxn ang="0">
                <a:pos x="1552575" y="171450"/>
              </a:cxn>
              <a:cxn ang="0">
                <a:pos x="1428750" y="285750"/>
              </a:cxn>
              <a:cxn ang="0">
                <a:pos x="1400175" y="447675"/>
              </a:cxn>
              <a:cxn ang="0">
                <a:pos x="1428750" y="619125"/>
              </a:cxn>
              <a:cxn ang="0">
                <a:pos x="1333500" y="714375"/>
              </a:cxn>
              <a:cxn ang="0">
                <a:pos x="1371600" y="904875"/>
              </a:cxn>
              <a:cxn ang="0">
                <a:pos x="1504950" y="1095375"/>
              </a:cxn>
              <a:cxn ang="0">
                <a:pos x="1533525" y="1171575"/>
              </a:cxn>
              <a:cxn ang="0">
                <a:pos x="1447800" y="1552575"/>
              </a:cxn>
              <a:cxn ang="0">
                <a:pos x="1381125" y="2028825"/>
              </a:cxn>
              <a:cxn ang="0">
                <a:pos x="1323975" y="2124075"/>
              </a:cxn>
              <a:cxn ang="0">
                <a:pos x="1333500" y="2133600"/>
              </a:cxn>
              <a:cxn ang="0">
                <a:pos x="1295400" y="2266950"/>
              </a:cxn>
              <a:cxn ang="0">
                <a:pos x="1209675" y="2381250"/>
              </a:cxn>
              <a:cxn ang="0">
                <a:pos x="1076325" y="2362200"/>
              </a:cxn>
              <a:cxn ang="0">
                <a:pos x="1047750" y="2047875"/>
              </a:cxn>
              <a:cxn ang="0">
                <a:pos x="990600" y="1914525"/>
              </a:cxn>
              <a:cxn ang="0">
                <a:pos x="1114425" y="1438275"/>
              </a:cxn>
              <a:cxn ang="0">
                <a:pos x="1152525" y="1257300"/>
              </a:cxn>
              <a:cxn ang="0">
                <a:pos x="1095375" y="1057275"/>
              </a:cxn>
              <a:cxn ang="0">
                <a:pos x="1095375" y="866775"/>
              </a:cxn>
              <a:cxn ang="0">
                <a:pos x="876300" y="914400"/>
              </a:cxn>
              <a:cxn ang="0">
                <a:pos x="819150" y="1019175"/>
              </a:cxn>
              <a:cxn ang="0">
                <a:pos x="628650" y="1066800"/>
              </a:cxn>
              <a:cxn ang="0">
                <a:pos x="428625" y="962025"/>
              </a:cxn>
              <a:cxn ang="0">
                <a:pos x="304800" y="1095375"/>
              </a:cxn>
              <a:cxn ang="0">
                <a:pos x="142875" y="1057275"/>
              </a:cxn>
              <a:cxn ang="0">
                <a:pos x="85725" y="962025"/>
              </a:cxn>
              <a:cxn ang="0">
                <a:pos x="123825" y="542925"/>
              </a:cxn>
              <a:cxn ang="0">
                <a:pos x="76200" y="381000"/>
              </a:cxn>
              <a:cxn ang="0">
                <a:pos x="180975" y="257175"/>
              </a:cxn>
            </a:cxnLst>
            <a:rect l="txL" t="txT" r="txR" b="txB"/>
            <a:pathLst>
              <a:path w="978" h="1519">
                <a:moveTo>
                  <a:pt x="0" y="144"/>
                </a:moveTo>
                <a:cubicBezTo>
                  <a:pt x="27" y="149"/>
                  <a:pt x="41" y="160"/>
                  <a:pt x="66" y="168"/>
                </a:cubicBezTo>
                <a:cubicBezTo>
                  <a:pt x="122" y="163"/>
                  <a:pt x="179" y="168"/>
                  <a:pt x="234" y="156"/>
                </a:cubicBezTo>
                <a:cubicBezTo>
                  <a:pt x="241" y="154"/>
                  <a:pt x="241" y="144"/>
                  <a:pt x="246" y="138"/>
                </a:cubicBezTo>
                <a:cubicBezTo>
                  <a:pt x="268" y="111"/>
                  <a:pt x="286" y="70"/>
                  <a:pt x="318" y="54"/>
                </a:cubicBezTo>
                <a:cubicBezTo>
                  <a:pt x="351" y="37"/>
                  <a:pt x="384" y="28"/>
                  <a:pt x="420" y="18"/>
                </a:cubicBezTo>
                <a:cubicBezTo>
                  <a:pt x="432" y="15"/>
                  <a:pt x="444" y="10"/>
                  <a:pt x="456" y="6"/>
                </a:cubicBezTo>
                <a:cubicBezTo>
                  <a:pt x="462" y="4"/>
                  <a:pt x="474" y="0"/>
                  <a:pt x="474" y="0"/>
                </a:cubicBezTo>
                <a:cubicBezTo>
                  <a:pt x="507" y="7"/>
                  <a:pt x="538" y="0"/>
                  <a:pt x="558" y="30"/>
                </a:cubicBezTo>
                <a:cubicBezTo>
                  <a:pt x="569" y="27"/>
                  <a:pt x="611" y="16"/>
                  <a:pt x="618" y="18"/>
                </a:cubicBezTo>
                <a:cubicBezTo>
                  <a:pt x="625" y="20"/>
                  <a:pt x="625" y="31"/>
                  <a:pt x="630" y="36"/>
                </a:cubicBezTo>
                <a:cubicBezTo>
                  <a:pt x="641" y="47"/>
                  <a:pt x="671" y="59"/>
                  <a:pt x="684" y="60"/>
                </a:cubicBezTo>
                <a:cubicBezTo>
                  <a:pt x="718" y="62"/>
                  <a:pt x="752" y="64"/>
                  <a:pt x="786" y="66"/>
                </a:cubicBezTo>
                <a:cubicBezTo>
                  <a:pt x="844" y="76"/>
                  <a:pt x="904" y="73"/>
                  <a:pt x="960" y="54"/>
                </a:cubicBezTo>
                <a:cubicBezTo>
                  <a:pt x="964" y="66"/>
                  <a:pt x="968" y="78"/>
                  <a:pt x="972" y="90"/>
                </a:cubicBezTo>
                <a:cubicBezTo>
                  <a:pt x="974" y="96"/>
                  <a:pt x="978" y="108"/>
                  <a:pt x="978" y="108"/>
                </a:cubicBezTo>
                <a:cubicBezTo>
                  <a:pt x="969" y="146"/>
                  <a:pt x="977" y="125"/>
                  <a:pt x="948" y="168"/>
                </a:cubicBezTo>
                <a:cubicBezTo>
                  <a:pt x="939" y="182"/>
                  <a:pt x="916" y="176"/>
                  <a:pt x="900" y="180"/>
                </a:cubicBezTo>
                <a:cubicBezTo>
                  <a:pt x="876" y="186"/>
                  <a:pt x="863" y="199"/>
                  <a:pt x="846" y="216"/>
                </a:cubicBezTo>
                <a:cubicBezTo>
                  <a:pt x="828" y="269"/>
                  <a:pt x="832" y="274"/>
                  <a:pt x="882" y="282"/>
                </a:cubicBezTo>
                <a:cubicBezTo>
                  <a:pt x="873" y="334"/>
                  <a:pt x="871" y="311"/>
                  <a:pt x="846" y="348"/>
                </a:cubicBezTo>
                <a:cubicBezTo>
                  <a:pt x="873" y="352"/>
                  <a:pt x="926" y="345"/>
                  <a:pt x="900" y="390"/>
                </a:cubicBezTo>
                <a:cubicBezTo>
                  <a:pt x="896" y="396"/>
                  <a:pt x="888" y="398"/>
                  <a:pt x="882" y="402"/>
                </a:cubicBezTo>
                <a:cubicBezTo>
                  <a:pt x="869" y="422"/>
                  <a:pt x="853" y="430"/>
                  <a:pt x="840" y="450"/>
                </a:cubicBezTo>
                <a:cubicBezTo>
                  <a:pt x="842" y="486"/>
                  <a:pt x="839" y="523"/>
                  <a:pt x="846" y="558"/>
                </a:cubicBezTo>
                <a:cubicBezTo>
                  <a:pt x="847" y="565"/>
                  <a:pt x="859" y="565"/>
                  <a:pt x="864" y="570"/>
                </a:cubicBezTo>
                <a:cubicBezTo>
                  <a:pt x="877" y="581"/>
                  <a:pt x="900" y="606"/>
                  <a:pt x="900" y="606"/>
                </a:cubicBezTo>
                <a:cubicBezTo>
                  <a:pt x="912" y="643"/>
                  <a:pt x="915" y="668"/>
                  <a:pt x="948" y="690"/>
                </a:cubicBezTo>
                <a:cubicBezTo>
                  <a:pt x="950" y="700"/>
                  <a:pt x="950" y="710"/>
                  <a:pt x="954" y="720"/>
                </a:cubicBezTo>
                <a:cubicBezTo>
                  <a:pt x="957" y="727"/>
                  <a:pt x="966" y="731"/>
                  <a:pt x="966" y="738"/>
                </a:cubicBezTo>
                <a:cubicBezTo>
                  <a:pt x="969" y="796"/>
                  <a:pt x="963" y="857"/>
                  <a:pt x="930" y="906"/>
                </a:cubicBezTo>
                <a:cubicBezTo>
                  <a:pt x="925" y="932"/>
                  <a:pt x="912" y="952"/>
                  <a:pt x="912" y="978"/>
                </a:cubicBezTo>
                <a:cubicBezTo>
                  <a:pt x="893" y="1036"/>
                  <a:pt x="903" y="1083"/>
                  <a:pt x="906" y="1146"/>
                </a:cubicBezTo>
                <a:cubicBezTo>
                  <a:pt x="902" y="1219"/>
                  <a:pt x="920" y="1244"/>
                  <a:pt x="870" y="1278"/>
                </a:cubicBezTo>
                <a:cubicBezTo>
                  <a:pt x="868" y="1290"/>
                  <a:pt x="871" y="1304"/>
                  <a:pt x="864" y="1314"/>
                </a:cubicBezTo>
                <a:cubicBezTo>
                  <a:pt x="846" y="1339"/>
                  <a:pt x="811" y="1338"/>
                  <a:pt x="834" y="1338"/>
                </a:cubicBezTo>
                <a:cubicBezTo>
                  <a:pt x="842" y="1336"/>
                  <a:pt x="851" y="1325"/>
                  <a:pt x="857" y="1331"/>
                </a:cubicBezTo>
                <a:cubicBezTo>
                  <a:pt x="862" y="1336"/>
                  <a:pt x="844" y="1338"/>
                  <a:pt x="840" y="1344"/>
                </a:cubicBezTo>
                <a:cubicBezTo>
                  <a:pt x="836" y="1349"/>
                  <a:pt x="836" y="1356"/>
                  <a:pt x="834" y="1362"/>
                </a:cubicBezTo>
                <a:cubicBezTo>
                  <a:pt x="814" y="1436"/>
                  <a:pt x="830" y="1387"/>
                  <a:pt x="816" y="1428"/>
                </a:cubicBezTo>
                <a:cubicBezTo>
                  <a:pt x="814" y="1454"/>
                  <a:pt x="826" y="1485"/>
                  <a:pt x="810" y="1506"/>
                </a:cubicBezTo>
                <a:cubicBezTo>
                  <a:pt x="800" y="1519"/>
                  <a:pt x="778" y="1503"/>
                  <a:pt x="762" y="1500"/>
                </a:cubicBezTo>
                <a:cubicBezTo>
                  <a:pt x="756" y="1499"/>
                  <a:pt x="750" y="1495"/>
                  <a:pt x="744" y="1494"/>
                </a:cubicBezTo>
                <a:cubicBezTo>
                  <a:pt x="722" y="1491"/>
                  <a:pt x="700" y="1490"/>
                  <a:pt x="678" y="1488"/>
                </a:cubicBezTo>
                <a:cubicBezTo>
                  <a:pt x="656" y="1456"/>
                  <a:pt x="674" y="1423"/>
                  <a:pt x="702" y="1404"/>
                </a:cubicBezTo>
                <a:cubicBezTo>
                  <a:pt x="696" y="1342"/>
                  <a:pt x="691" y="1336"/>
                  <a:pt x="660" y="1290"/>
                </a:cubicBezTo>
                <a:cubicBezTo>
                  <a:pt x="658" y="1282"/>
                  <a:pt x="654" y="1252"/>
                  <a:pt x="648" y="1242"/>
                </a:cubicBezTo>
                <a:cubicBezTo>
                  <a:pt x="641" y="1229"/>
                  <a:pt x="624" y="1206"/>
                  <a:pt x="624" y="1206"/>
                </a:cubicBezTo>
                <a:cubicBezTo>
                  <a:pt x="629" y="1159"/>
                  <a:pt x="624" y="1146"/>
                  <a:pt x="654" y="1116"/>
                </a:cubicBezTo>
                <a:cubicBezTo>
                  <a:pt x="677" y="1046"/>
                  <a:pt x="659" y="971"/>
                  <a:pt x="702" y="906"/>
                </a:cubicBezTo>
                <a:cubicBezTo>
                  <a:pt x="706" y="884"/>
                  <a:pt x="709" y="862"/>
                  <a:pt x="714" y="840"/>
                </a:cubicBezTo>
                <a:cubicBezTo>
                  <a:pt x="718" y="824"/>
                  <a:pt x="726" y="792"/>
                  <a:pt x="726" y="792"/>
                </a:cubicBezTo>
                <a:cubicBezTo>
                  <a:pt x="720" y="739"/>
                  <a:pt x="719" y="741"/>
                  <a:pt x="702" y="702"/>
                </a:cubicBezTo>
                <a:cubicBezTo>
                  <a:pt x="697" y="690"/>
                  <a:pt x="690" y="666"/>
                  <a:pt x="690" y="666"/>
                </a:cubicBezTo>
                <a:cubicBezTo>
                  <a:pt x="684" y="627"/>
                  <a:pt x="679" y="598"/>
                  <a:pt x="702" y="564"/>
                </a:cubicBezTo>
                <a:cubicBezTo>
                  <a:pt x="698" y="558"/>
                  <a:pt x="697" y="549"/>
                  <a:pt x="690" y="546"/>
                </a:cubicBezTo>
                <a:cubicBezTo>
                  <a:pt x="678" y="541"/>
                  <a:pt x="634" y="583"/>
                  <a:pt x="618" y="588"/>
                </a:cubicBezTo>
                <a:cubicBezTo>
                  <a:pt x="582" y="576"/>
                  <a:pt x="594" y="568"/>
                  <a:pt x="552" y="576"/>
                </a:cubicBezTo>
                <a:cubicBezTo>
                  <a:pt x="543" y="589"/>
                  <a:pt x="529" y="598"/>
                  <a:pt x="522" y="612"/>
                </a:cubicBezTo>
                <a:cubicBezTo>
                  <a:pt x="517" y="621"/>
                  <a:pt x="521" y="633"/>
                  <a:pt x="516" y="642"/>
                </a:cubicBezTo>
                <a:cubicBezTo>
                  <a:pt x="511" y="651"/>
                  <a:pt x="455" y="674"/>
                  <a:pt x="444" y="678"/>
                </a:cubicBezTo>
                <a:cubicBezTo>
                  <a:pt x="428" y="676"/>
                  <a:pt x="412" y="676"/>
                  <a:pt x="396" y="672"/>
                </a:cubicBezTo>
                <a:cubicBezTo>
                  <a:pt x="375" y="666"/>
                  <a:pt x="361" y="641"/>
                  <a:pt x="342" y="630"/>
                </a:cubicBezTo>
                <a:cubicBezTo>
                  <a:pt x="320" y="617"/>
                  <a:pt x="270" y="606"/>
                  <a:pt x="270" y="606"/>
                </a:cubicBezTo>
                <a:cubicBezTo>
                  <a:pt x="252" y="608"/>
                  <a:pt x="227" y="598"/>
                  <a:pt x="216" y="612"/>
                </a:cubicBezTo>
                <a:cubicBezTo>
                  <a:pt x="137" y="714"/>
                  <a:pt x="252" y="670"/>
                  <a:pt x="192" y="690"/>
                </a:cubicBezTo>
                <a:cubicBezTo>
                  <a:pt x="164" y="688"/>
                  <a:pt x="135" y="690"/>
                  <a:pt x="108" y="684"/>
                </a:cubicBezTo>
                <a:cubicBezTo>
                  <a:pt x="100" y="682"/>
                  <a:pt x="97" y="671"/>
                  <a:pt x="90" y="666"/>
                </a:cubicBezTo>
                <a:cubicBezTo>
                  <a:pt x="79" y="657"/>
                  <a:pt x="54" y="642"/>
                  <a:pt x="54" y="642"/>
                </a:cubicBezTo>
                <a:cubicBezTo>
                  <a:pt x="40" y="601"/>
                  <a:pt x="52" y="647"/>
                  <a:pt x="54" y="606"/>
                </a:cubicBezTo>
                <a:cubicBezTo>
                  <a:pt x="58" y="536"/>
                  <a:pt x="55" y="466"/>
                  <a:pt x="60" y="396"/>
                </a:cubicBezTo>
                <a:cubicBezTo>
                  <a:pt x="61" y="377"/>
                  <a:pt x="78" y="342"/>
                  <a:pt x="78" y="342"/>
                </a:cubicBezTo>
                <a:cubicBezTo>
                  <a:pt x="76" y="320"/>
                  <a:pt x="78" y="297"/>
                  <a:pt x="72" y="276"/>
                </a:cubicBezTo>
                <a:cubicBezTo>
                  <a:pt x="68" y="262"/>
                  <a:pt x="48" y="240"/>
                  <a:pt x="48" y="240"/>
                </a:cubicBezTo>
                <a:cubicBezTo>
                  <a:pt x="48" y="239"/>
                  <a:pt x="28" y="172"/>
                  <a:pt x="42" y="168"/>
                </a:cubicBezTo>
                <a:cubicBezTo>
                  <a:pt x="65" y="161"/>
                  <a:pt x="114" y="162"/>
                  <a:pt x="114" y="162"/>
                </a:cubicBezTo>
              </a:path>
            </a:pathLst>
          </a:custGeom>
          <a:solidFill>
            <a:srgbClr val="00FF00"/>
          </a:solidFill>
          <a:ln w="381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17" name="Freeform 9"/>
          <p:cNvSpPr/>
          <p:nvPr/>
        </p:nvSpPr>
        <p:spPr>
          <a:xfrm>
            <a:off x="1089978" y="3162935"/>
            <a:ext cx="3240087" cy="1439863"/>
          </a:xfrm>
          <a:custGeom>
            <a:gdLst>
              <a:gd name="txL" fmla="*/ 0 w 2041"/>
              <a:gd name="txT" fmla="*/ 0 h 907"/>
              <a:gd name="txR" fmla="*/ 2041 w 2041"/>
              <a:gd name="txB" fmla="*/ 907 h 907"/>
            </a:gdLst>
            <a:cxnLst>
              <a:cxn ang="0">
                <a:pos x="504825" y="142875"/>
              </a:cxn>
              <a:cxn ang="0">
                <a:pos x="720725" y="215900"/>
              </a:cxn>
              <a:cxn ang="0">
                <a:pos x="1441450" y="431800"/>
              </a:cxn>
              <a:cxn ang="0">
                <a:pos x="2232025" y="142875"/>
              </a:cxn>
              <a:cxn ang="0">
                <a:pos x="2592387" y="215900"/>
              </a:cxn>
              <a:cxn ang="0">
                <a:pos x="3240087" y="215900"/>
              </a:cxn>
              <a:cxn ang="0">
                <a:pos x="3097212" y="287338"/>
              </a:cxn>
              <a:cxn ang="0">
                <a:pos x="3097212" y="431800"/>
              </a:cxn>
              <a:cxn ang="0">
                <a:pos x="3240087" y="576263"/>
              </a:cxn>
              <a:cxn ang="0">
                <a:pos x="2881312" y="576263"/>
              </a:cxn>
              <a:cxn ang="0">
                <a:pos x="2808287" y="647700"/>
              </a:cxn>
              <a:cxn ang="0">
                <a:pos x="2736850" y="431800"/>
              </a:cxn>
              <a:cxn ang="0">
                <a:pos x="2592387" y="431800"/>
              </a:cxn>
              <a:cxn ang="0">
                <a:pos x="2376487" y="503238"/>
              </a:cxn>
              <a:cxn ang="0">
                <a:pos x="2232025" y="576263"/>
              </a:cxn>
              <a:cxn ang="0">
                <a:pos x="2089150" y="503238"/>
              </a:cxn>
              <a:cxn ang="0">
                <a:pos x="1873250" y="503238"/>
              </a:cxn>
              <a:cxn ang="0">
                <a:pos x="1873250" y="719138"/>
              </a:cxn>
              <a:cxn ang="0">
                <a:pos x="1512887" y="863600"/>
              </a:cxn>
              <a:cxn ang="0">
                <a:pos x="1296987" y="1079500"/>
              </a:cxn>
              <a:cxn ang="0">
                <a:pos x="1296987" y="1223963"/>
              </a:cxn>
              <a:cxn ang="0">
                <a:pos x="1152525" y="1368425"/>
              </a:cxn>
              <a:cxn ang="0">
                <a:pos x="1008062" y="1368425"/>
              </a:cxn>
              <a:cxn ang="0">
                <a:pos x="792162" y="1439863"/>
              </a:cxn>
              <a:cxn ang="0">
                <a:pos x="576262" y="1368425"/>
              </a:cxn>
              <a:cxn ang="0">
                <a:pos x="360362" y="1368425"/>
              </a:cxn>
              <a:cxn ang="0">
                <a:pos x="288925" y="1152525"/>
              </a:cxn>
              <a:cxn ang="0">
                <a:pos x="0" y="1079500"/>
              </a:cxn>
              <a:cxn ang="0">
                <a:pos x="144462" y="863600"/>
              </a:cxn>
              <a:cxn ang="0">
                <a:pos x="73025" y="719138"/>
              </a:cxn>
              <a:cxn ang="0">
                <a:pos x="288925" y="576263"/>
              </a:cxn>
              <a:cxn ang="0">
                <a:pos x="288925" y="360363"/>
              </a:cxn>
              <a:cxn ang="0">
                <a:pos x="360362" y="215900"/>
              </a:cxn>
            </a:cxnLst>
            <a:rect l="txL" t="txT" r="txR" b="txB"/>
            <a:pathLst>
              <a:path w="2041" h="906">
                <a:moveTo>
                  <a:pt x="227" y="90"/>
                </a:moveTo>
                <a:lnTo>
                  <a:pt x="318" y="90"/>
                </a:lnTo>
                <a:lnTo>
                  <a:pt x="363" y="45"/>
                </a:lnTo>
                <a:lnTo>
                  <a:pt x="454" y="136"/>
                </a:lnTo>
                <a:lnTo>
                  <a:pt x="771" y="227"/>
                </a:lnTo>
                <a:lnTo>
                  <a:pt x="908" y="272"/>
                </a:lnTo>
                <a:lnTo>
                  <a:pt x="1134" y="227"/>
                </a:lnTo>
                <a:lnTo>
                  <a:pt x="1406" y="90"/>
                </a:lnTo>
                <a:lnTo>
                  <a:pt x="1497" y="0"/>
                </a:lnTo>
                <a:lnTo>
                  <a:pt x="1633" y="136"/>
                </a:lnTo>
                <a:lnTo>
                  <a:pt x="1860" y="90"/>
                </a:lnTo>
                <a:lnTo>
                  <a:pt x="2041" y="136"/>
                </a:lnTo>
                <a:lnTo>
                  <a:pt x="1996" y="136"/>
                </a:lnTo>
                <a:lnTo>
                  <a:pt x="1951" y="181"/>
                </a:lnTo>
                <a:lnTo>
                  <a:pt x="1996" y="227"/>
                </a:lnTo>
                <a:lnTo>
                  <a:pt x="1951" y="272"/>
                </a:lnTo>
                <a:lnTo>
                  <a:pt x="1951" y="317"/>
                </a:lnTo>
                <a:lnTo>
                  <a:pt x="2041" y="363"/>
                </a:lnTo>
                <a:lnTo>
                  <a:pt x="1951" y="363"/>
                </a:lnTo>
                <a:lnTo>
                  <a:pt x="1815" y="363"/>
                </a:lnTo>
                <a:lnTo>
                  <a:pt x="1815" y="453"/>
                </a:lnTo>
                <a:lnTo>
                  <a:pt x="1769" y="408"/>
                </a:lnTo>
                <a:lnTo>
                  <a:pt x="1769" y="363"/>
                </a:lnTo>
                <a:lnTo>
                  <a:pt x="1724" y="272"/>
                </a:lnTo>
                <a:lnTo>
                  <a:pt x="1679" y="272"/>
                </a:lnTo>
                <a:lnTo>
                  <a:pt x="1633" y="272"/>
                </a:lnTo>
                <a:lnTo>
                  <a:pt x="1543" y="317"/>
                </a:lnTo>
                <a:lnTo>
                  <a:pt x="1497" y="317"/>
                </a:lnTo>
                <a:lnTo>
                  <a:pt x="1452" y="363"/>
                </a:lnTo>
                <a:lnTo>
                  <a:pt x="1406" y="363"/>
                </a:lnTo>
                <a:lnTo>
                  <a:pt x="1361" y="317"/>
                </a:lnTo>
                <a:lnTo>
                  <a:pt x="1316" y="317"/>
                </a:lnTo>
                <a:lnTo>
                  <a:pt x="1270" y="317"/>
                </a:lnTo>
                <a:lnTo>
                  <a:pt x="1180" y="317"/>
                </a:lnTo>
                <a:lnTo>
                  <a:pt x="1180" y="363"/>
                </a:lnTo>
                <a:lnTo>
                  <a:pt x="1180" y="453"/>
                </a:lnTo>
                <a:lnTo>
                  <a:pt x="1044" y="544"/>
                </a:lnTo>
                <a:lnTo>
                  <a:pt x="953" y="544"/>
                </a:lnTo>
                <a:lnTo>
                  <a:pt x="908" y="589"/>
                </a:lnTo>
                <a:lnTo>
                  <a:pt x="817" y="680"/>
                </a:lnTo>
                <a:lnTo>
                  <a:pt x="817" y="726"/>
                </a:lnTo>
                <a:lnTo>
                  <a:pt x="817" y="771"/>
                </a:lnTo>
                <a:lnTo>
                  <a:pt x="771" y="771"/>
                </a:lnTo>
                <a:lnTo>
                  <a:pt x="726" y="862"/>
                </a:lnTo>
                <a:lnTo>
                  <a:pt x="681" y="862"/>
                </a:lnTo>
                <a:lnTo>
                  <a:pt x="635" y="862"/>
                </a:lnTo>
                <a:lnTo>
                  <a:pt x="545" y="907"/>
                </a:lnTo>
                <a:lnTo>
                  <a:pt x="499" y="907"/>
                </a:lnTo>
                <a:lnTo>
                  <a:pt x="409" y="862"/>
                </a:lnTo>
                <a:lnTo>
                  <a:pt x="363" y="862"/>
                </a:lnTo>
                <a:lnTo>
                  <a:pt x="272" y="907"/>
                </a:lnTo>
                <a:lnTo>
                  <a:pt x="227" y="862"/>
                </a:lnTo>
                <a:lnTo>
                  <a:pt x="182" y="771"/>
                </a:lnTo>
                <a:lnTo>
                  <a:pt x="182" y="726"/>
                </a:lnTo>
                <a:lnTo>
                  <a:pt x="91" y="726"/>
                </a:lnTo>
                <a:lnTo>
                  <a:pt x="0" y="680"/>
                </a:lnTo>
                <a:lnTo>
                  <a:pt x="46" y="635"/>
                </a:lnTo>
                <a:lnTo>
                  <a:pt x="91" y="544"/>
                </a:lnTo>
                <a:lnTo>
                  <a:pt x="46" y="499"/>
                </a:lnTo>
                <a:lnTo>
                  <a:pt x="46" y="453"/>
                </a:lnTo>
                <a:lnTo>
                  <a:pt x="136" y="408"/>
                </a:lnTo>
                <a:lnTo>
                  <a:pt x="182" y="363"/>
                </a:lnTo>
                <a:lnTo>
                  <a:pt x="182" y="272"/>
                </a:lnTo>
                <a:lnTo>
                  <a:pt x="182" y="227"/>
                </a:lnTo>
                <a:lnTo>
                  <a:pt x="227" y="181"/>
                </a:lnTo>
                <a:lnTo>
                  <a:pt x="227" y="136"/>
                </a:lnTo>
                <a:lnTo>
                  <a:pt x="227" y="90"/>
                </a:lnTo>
                <a:close/>
              </a:path>
            </a:pathLst>
          </a:cu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18" name="Freeform 10"/>
          <p:cNvSpPr/>
          <p:nvPr/>
        </p:nvSpPr>
        <p:spPr>
          <a:xfrm>
            <a:off x="3250565" y="4747260"/>
            <a:ext cx="647700" cy="792163"/>
          </a:xfrm>
          <a:custGeom>
            <a:gdLst>
              <a:gd name="txL" fmla="*/ 0 w 379"/>
              <a:gd name="txT" fmla="*/ 0 h 504"/>
              <a:gd name="txR" fmla="*/ 379 w 379"/>
              <a:gd name="txB" fmla="*/ 504 h 504"/>
            </a:gdLst>
            <a:cxnLst>
              <a:cxn ang="0">
                <a:pos x="0" y="0"/>
              </a:cxn>
              <a:cxn ang="0">
                <a:pos x="75195" y="45581"/>
              </a:cxn>
              <a:cxn ang="0">
                <a:pos x="99120" y="113166"/>
              </a:cxn>
              <a:cxn ang="0">
                <a:pos x="295652" y="91162"/>
              </a:cxn>
              <a:cxn ang="0">
                <a:pos x="444333" y="45581"/>
              </a:cxn>
              <a:cxn ang="0">
                <a:pos x="517818" y="23576"/>
              </a:cxn>
              <a:cxn ang="0">
                <a:pos x="567378" y="91162"/>
              </a:cxn>
              <a:cxn ang="0">
                <a:pos x="640864" y="113166"/>
              </a:cxn>
              <a:cxn ang="0">
                <a:pos x="591304" y="452665"/>
              </a:cxn>
              <a:cxn ang="0">
                <a:pos x="567378" y="520250"/>
              </a:cxn>
              <a:cxn ang="0">
                <a:pos x="492184" y="543826"/>
              </a:cxn>
              <a:cxn ang="0">
                <a:pos x="492184" y="770158"/>
              </a:cxn>
              <a:cxn ang="0">
                <a:pos x="418698" y="792163"/>
              </a:cxn>
              <a:cxn ang="0">
                <a:pos x="246092" y="633416"/>
              </a:cxn>
              <a:cxn ang="0">
                <a:pos x="198241" y="565831"/>
              </a:cxn>
              <a:cxn ang="0">
                <a:pos x="172606" y="339498"/>
              </a:cxn>
              <a:cxn ang="0">
                <a:pos x="99120" y="204328"/>
              </a:cxn>
              <a:cxn ang="0">
                <a:pos x="123046" y="113166"/>
              </a:cxn>
            </a:cxnLst>
            <a:rect l="txL" t="txT" r="txR" b="txB"/>
            <a:pathLst>
              <a:path w="379" h="503">
                <a:moveTo>
                  <a:pt x="0" y="0"/>
                </a:moveTo>
                <a:cubicBezTo>
                  <a:pt x="15" y="10"/>
                  <a:pt x="33" y="15"/>
                  <a:pt x="44" y="29"/>
                </a:cubicBezTo>
                <a:cubicBezTo>
                  <a:pt x="53" y="41"/>
                  <a:pt x="43" y="69"/>
                  <a:pt x="58" y="72"/>
                </a:cubicBezTo>
                <a:cubicBezTo>
                  <a:pt x="96" y="80"/>
                  <a:pt x="135" y="63"/>
                  <a:pt x="173" y="58"/>
                </a:cubicBezTo>
                <a:cubicBezTo>
                  <a:pt x="202" y="48"/>
                  <a:pt x="231" y="39"/>
                  <a:pt x="260" y="29"/>
                </a:cubicBezTo>
                <a:cubicBezTo>
                  <a:pt x="274" y="24"/>
                  <a:pt x="303" y="15"/>
                  <a:pt x="303" y="15"/>
                </a:cubicBezTo>
                <a:cubicBezTo>
                  <a:pt x="313" y="29"/>
                  <a:pt x="318" y="47"/>
                  <a:pt x="332" y="58"/>
                </a:cubicBezTo>
                <a:cubicBezTo>
                  <a:pt x="344" y="67"/>
                  <a:pt x="374" y="57"/>
                  <a:pt x="375" y="72"/>
                </a:cubicBezTo>
                <a:cubicBezTo>
                  <a:pt x="379" y="145"/>
                  <a:pt x="356" y="216"/>
                  <a:pt x="346" y="288"/>
                </a:cubicBezTo>
                <a:cubicBezTo>
                  <a:pt x="344" y="303"/>
                  <a:pt x="343" y="320"/>
                  <a:pt x="332" y="331"/>
                </a:cubicBezTo>
                <a:cubicBezTo>
                  <a:pt x="321" y="342"/>
                  <a:pt x="303" y="341"/>
                  <a:pt x="288" y="346"/>
                </a:cubicBezTo>
                <a:cubicBezTo>
                  <a:pt x="297" y="391"/>
                  <a:pt x="319" y="445"/>
                  <a:pt x="288" y="490"/>
                </a:cubicBezTo>
                <a:cubicBezTo>
                  <a:pt x="280" y="502"/>
                  <a:pt x="259" y="499"/>
                  <a:pt x="245" y="504"/>
                </a:cubicBezTo>
                <a:cubicBezTo>
                  <a:pt x="169" y="479"/>
                  <a:pt x="210" y="502"/>
                  <a:pt x="144" y="403"/>
                </a:cubicBezTo>
                <a:cubicBezTo>
                  <a:pt x="135" y="389"/>
                  <a:pt x="116" y="360"/>
                  <a:pt x="116" y="360"/>
                </a:cubicBezTo>
                <a:cubicBezTo>
                  <a:pt x="111" y="312"/>
                  <a:pt x="112" y="263"/>
                  <a:pt x="101" y="216"/>
                </a:cubicBezTo>
                <a:cubicBezTo>
                  <a:pt x="94" y="185"/>
                  <a:pt x="68" y="160"/>
                  <a:pt x="58" y="130"/>
                </a:cubicBezTo>
                <a:cubicBezTo>
                  <a:pt x="74" y="82"/>
                  <a:pt x="72" y="102"/>
                  <a:pt x="72" y="72"/>
                </a:cubicBezTo>
              </a:path>
            </a:pathLst>
          </a:custGeom>
          <a:solidFill>
            <a:srgbClr val="FF0000"/>
          </a:solidFill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19" name="Rectangle 11"/>
          <p:cNvSpPr/>
          <p:nvPr/>
        </p:nvSpPr>
        <p:spPr>
          <a:xfrm>
            <a:off x="3917315" y="4918710"/>
            <a:ext cx="398463" cy="215900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 Narrow" panose="020b0606020202030204" pitchFamily="34" charset="0"/>
            </a:endParaRPr>
          </a:p>
        </p:txBody>
      </p:sp>
      <p:sp>
        <p:nvSpPr>
          <p:cNvPr id="17420" name="Rectangle 12"/>
          <p:cNvSpPr/>
          <p:nvPr/>
        </p:nvSpPr>
        <p:spPr>
          <a:xfrm>
            <a:off x="3874453" y="4026535"/>
            <a:ext cx="384175" cy="217488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 Narrow" panose="020b0606020202030204" pitchFamily="34" charset="0"/>
            </a:endParaRPr>
          </a:p>
        </p:txBody>
      </p:sp>
      <p:sp>
        <p:nvSpPr>
          <p:cNvPr id="17421" name="Freeform 13"/>
          <p:cNvSpPr/>
          <p:nvPr/>
        </p:nvSpPr>
        <p:spPr>
          <a:xfrm>
            <a:off x="3974465" y="3751898"/>
            <a:ext cx="1004888" cy="1066800"/>
          </a:xfrm>
          <a:custGeom>
            <a:gdLst>
              <a:gd name="txL" fmla="*/ 0 w 633"/>
              <a:gd name="txT" fmla="*/ 0 h 672"/>
              <a:gd name="txR" fmla="*/ 633 w 633"/>
              <a:gd name="txB" fmla="*/ 672 h 672"/>
            </a:gdLst>
            <a:cxnLst>
              <a:cxn ang="0">
                <a:pos x="0" y="7938"/>
              </a:cxn>
              <a:cxn ang="0">
                <a:pos x="298450" y="30163"/>
              </a:cxn>
              <a:cxn ang="0">
                <a:pos x="388938" y="122238"/>
              </a:cxn>
              <a:cxn ang="0">
                <a:pos x="457200" y="168275"/>
              </a:cxn>
              <a:cxn ang="0">
                <a:pos x="503238" y="304800"/>
              </a:cxn>
              <a:cxn ang="0">
                <a:pos x="641350" y="350837"/>
              </a:cxn>
              <a:cxn ang="0">
                <a:pos x="709613" y="396875"/>
              </a:cxn>
              <a:cxn ang="0">
                <a:pos x="663575" y="465138"/>
              </a:cxn>
              <a:cxn ang="0">
                <a:pos x="892175" y="555625"/>
              </a:cxn>
              <a:cxn ang="0">
                <a:pos x="960438" y="601662"/>
              </a:cxn>
              <a:cxn ang="0">
                <a:pos x="984250" y="669925"/>
              </a:cxn>
              <a:cxn ang="0">
                <a:pos x="892175" y="647700"/>
              </a:cxn>
              <a:cxn ang="0">
                <a:pos x="709613" y="625475"/>
              </a:cxn>
              <a:cxn ang="0">
                <a:pos x="800100" y="762000"/>
              </a:cxn>
              <a:cxn ang="0">
                <a:pos x="663575" y="898525"/>
              </a:cxn>
              <a:cxn ang="0">
                <a:pos x="641350" y="1012825"/>
              </a:cxn>
              <a:cxn ang="0">
                <a:pos x="595313" y="854075"/>
              </a:cxn>
              <a:cxn ang="0">
                <a:pos x="503238" y="715962"/>
              </a:cxn>
              <a:cxn ang="0">
                <a:pos x="366713" y="441325"/>
              </a:cxn>
              <a:cxn ang="0">
                <a:pos x="320675" y="304800"/>
              </a:cxn>
              <a:cxn ang="0">
                <a:pos x="69850" y="212725"/>
              </a:cxn>
              <a:cxn ang="0">
                <a:pos x="69850" y="30163"/>
              </a:cxn>
              <a:cxn ang="0">
                <a:pos x="252413" y="30163"/>
              </a:cxn>
            </a:cxnLst>
            <a:rect l="txL" t="txT" r="txR" b="txB"/>
            <a:pathLst>
              <a:path w="633" h="672">
                <a:moveTo>
                  <a:pt x="0" y="5"/>
                </a:moveTo>
                <a:cubicBezTo>
                  <a:pt x="84" y="19"/>
                  <a:pt x="109" y="39"/>
                  <a:pt x="188" y="19"/>
                </a:cubicBezTo>
                <a:cubicBezTo>
                  <a:pt x="282" y="52"/>
                  <a:pt x="189" y="7"/>
                  <a:pt x="245" y="77"/>
                </a:cubicBezTo>
                <a:cubicBezTo>
                  <a:pt x="256" y="91"/>
                  <a:pt x="274" y="96"/>
                  <a:pt x="288" y="106"/>
                </a:cubicBezTo>
                <a:cubicBezTo>
                  <a:pt x="298" y="135"/>
                  <a:pt x="307" y="163"/>
                  <a:pt x="317" y="192"/>
                </a:cubicBezTo>
                <a:cubicBezTo>
                  <a:pt x="327" y="221"/>
                  <a:pt x="375" y="211"/>
                  <a:pt x="404" y="221"/>
                </a:cubicBezTo>
                <a:cubicBezTo>
                  <a:pt x="420" y="226"/>
                  <a:pt x="433" y="240"/>
                  <a:pt x="447" y="250"/>
                </a:cubicBezTo>
                <a:cubicBezTo>
                  <a:pt x="437" y="264"/>
                  <a:pt x="415" y="276"/>
                  <a:pt x="418" y="293"/>
                </a:cubicBezTo>
                <a:cubicBezTo>
                  <a:pt x="423" y="321"/>
                  <a:pt x="542" y="345"/>
                  <a:pt x="562" y="350"/>
                </a:cubicBezTo>
                <a:cubicBezTo>
                  <a:pt x="576" y="360"/>
                  <a:pt x="594" y="366"/>
                  <a:pt x="605" y="379"/>
                </a:cubicBezTo>
                <a:cubicBezTo>
                  <a:pt x="615" y="391"/>
                  <a:pt x="633" y="414"/>
                  <a:pt x="620" y="422"/>
                </a:cubicBezTo>
                <a:cubicBezTo>
                  <a:pt x="604" y="433"/>
                  <a:pt x="581" y="413"/>
                  <a:pt x="562" y="408"/>
                </a:cubicBezTo>
                <a:cubicBezTo>
                  <a:pt x="554" y="403"/>
                  <a:pt x="458" y="323"/>
                  <a:pt x="447" y="394"/>
                </a:cubicBezTo>
                <a:cubicBezTo>
                  <a:pt x="442" y="428"/>
                  <a:pt x="504" y="480"/>
                  <a:pt x="504" y="480"/>
                </a:cubicBezTo>
                <a:cubicBezTo>
                  <a:pt x="467" y="672"/>
                  <a:pt x="533" y="451"/>
                  <a:pt x="418" y="566"/>
                </a:cubicBezTo>
                <a:cubicBezTo>
                  <a:pt x="401" y="583"/>
                  <a:pt x="409" y="614"/>
                  <a:pt x="404" y="638"/>
                </a:cubicBezTo>
                <a:cubicBezTo>
                  <a:pt x="323" y="612"/>
                  <a:pt x="375" y="645"/>
                  <a:pt x="375" y="538"/>
                </a:cubicBezTo>
                <a:cubicBezTo>
                  <a:pt x="375" y="476"/>
                  <a:pt x="360" y="480"/>
                  <a:pt x="317" y="451"/>
                </a:cubicBezTo>
                <a:cubicBezTo>
                  <a:pt x="289" y="367"/>
                  <a:pt x="288" y="336"/>
                  <a:pt x="231" y="278"/>
                </a:cubicBezTo>
                <a:cubicBezTo>
                  <a:pt x="221" y="249"/>
                  <a:pt x="232" y="198"/>
                  <a:pt x="202" y="192"/>
                </a:cubicBezTo>
                <a:cubicBezTo>
                  <a:pt x="136" y="179"/>
                  <a:pt x="99" y="171"/>
                  <a:pt x="44" y="134"/>
                </a:cubicBezTo>
                <a:cubicBezTo>
                  <a:pt x="35" y="108"/>
                  <a:pt x="3" y="41"/>
                  <a:pt x="44" y="19"/>
                </a:cubicBezTo>
                <a:cubicBezTo>
                  <a:pt x="78" y="0"/>
                  <a:pt x="121" y="19"/>
                  <a:pt x="159" y="19"/>
                </a:cubicBezTo>
              </a:path>
            </a:pathLst>
          </a:custGeom>
          <a:solidFill>
            <a:srgbClr val="0070C0"/>
          </a:solidFill>
          <a:ln w="76200" cap="flat" cmpd="sng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22" name="Oval 14"/>
          <p:cNvSpPr/>
          <p:nvPr/>
        </p:nvSpPr>
        <p:spPr>
          <a:xfrm>
            <a:off x="4114165" y="3929698"/>
            <a:ext cx="144463" cy="142875"/>
          </a:xfrm>
          <a:prstGeom prst="ellipse">
            <a:avLst/>
          </a:prstGeom>
          <a:solidFill>
            <a:srgbClr val="FFFF00"/>
          </a:solidFill>
          <a:ln w="3810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 Narrow" panose="020b0606020202030204" pitchFamily="34" charset="0"/>
            </a:endParaRPr>
          </a:p>
        </p:txBody>
      </p:sp>
      <p:sp>
        <p:nvSpPr>
          <p:cNvPr id="17423" name="Text Box 15"/>
          <p:cNvSpPr txBox="1"/>
          <p:nvPr/>
        </p:nvSpPr>
        <p:spPr>
          <a:xfrm>
            <a:off x="3034665" y="497523"/>
            <a:ext cx="3455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罗马帝国的疆域</a:t>
            </a:r>
          </a:p>
        </p:txBody>
      </p:sp>
      <p:sp>
        <p:nvSpPr>
          <p:cNvPr id="17424" name="Text Box 16"/>
          <p:cNvSpPr txBox="1"/>
          <p:nvPr/>
        </p:nvSpPr>
        <p:spPr>
          <a:xfrm>
            <a:off x="2615565" y="2853373"/>
            <a:ext cx="100806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高   卢</a:t>
            </a:r>
          </a:p>
        </p:txBody>
      </p:sp>
      <p:sp>
        <p:nvSpPr>
          <p:cNvPr id="17425" name="Text Box 17"/>
          <p:cNvSpPr txBox="1"/>
          <p:nvPr/>
        </p:nvSpPr>
        <p:spPr>
          <a:xfrm>
            <a:off x="1393190" y="3731260"/>
            <a:ext cx="12811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西 班 牙</a:t>
            </a:r>
          </a:p>
        </p:txBody>
      </p:sp>
      <p:sp>
        <p:nvSpPr>
          <p:cNvPr id="17426" name="Text Box 18"/>
          <p:cNvSpPr txBox="1"/>
          <p:nvPr/>
        </p:nvSpPr>
        <p:spPr>
          <a:xfrm>
            <a:off x="6265228" y="4275773"/>
            <a:ext cx="1411287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小 亚 细 亚</a:t>
            </a:r>
          </a:p>
        </p:txBody>
      </p:sp>
      <p:sp>
        <p:nvSpPr>
          <p:cNvPr id="17427" name="Text Box 19"/>
          <p:cNvSpPr txBox="1"/>
          <p:nvPr/>
        </p:nvSpPr>
        <p:spPr>
          <a:xfrm>
            <a:off x="6287453" y="6107748"/>
            <a:ext cx="9366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埃  及 </a:t>
            </a:r>
          </a:p>
        </p:txBody>
      </p:sp>
      <p:sp>
        <p:nvSpPr>
          <p:cNvPr id="17428" name="Text Box 20"/>
          <p:cNvSpPr txBox="1"/>
          <p:nvPr/>
        </p:nvSpPr>
        <p:spPr>
          <a:xfrm>
            <a:off x="2613978" y="1472248"/>
            <a:ext cx="458787" cy="8016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不列颠</a:t>
            </a:r>
          </a:p>
        </p:txBody>
      </p:sp>
      <p:sp>
        <p:nvSpPr>
          <p:cNvPr id="17429" name="Oval 21"/>
          <p:cNvSpPr/>
          <p:nvPr/>
        </p:nvSpPr>
        <p:spPr>
          <a:xfrm>
            <a:off x="3610928" y="4890135"/>
            <a:ext cx="144462" cy="144463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 Narrow" panose="020b0606020202030204" pitchFamily="34" charset="0"/>
            </a:endParaRPr>
          </a:p>
        </p:txBody>
      </p:sp>
      <p:sp>
        <p:nvSpPr>
          <p:cNvPr id="671766" name="Text Box 22"/>
          <p:cNvSpPr txBox="1">
            <a:spLocks noChangeArrowheads="1"/>
          </p:cNvSpPr>
          <p:nvPr/>
        </p:nvSpPr>
        <p:spPr bwMode="auto">
          <a:xfrm>
            <a:off x="3755390" y="4026535"/>
            <a:ext cx="647700" cy="3667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罗马</a:t>
            </a:r>
          </a:p>
        </p:txBody>
      </p:sp>
      <p:sp>
        <p:nvSpPr>
          <p:cNvPr id="671767" name="Text Box 23"/>
          <p:cNvSpPr txBox="1">
            <a:spLocks noChangeArrowheads="1"/>
          </p:cNvSpPr>
          <p:nvPr/>
        </p:nvSpPr>
        <p:spPr bwMode="auto">
          <a:xfrm>
            <a:off x="3682365" y="4874260"/>
            <a:ext cx="71755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charset="-122"/>
                <a:cs typeface="+mn-cs"/>
              </a:rPr>
              <a:t>迦太基</a:t>
            </a:r>
          </a:p>
        </p:txBody>
      </p:sp>
      <p:sp>
        <p:nvSpPr>
          <p:cNvPr id="17432" name="Freeform 24"/>
          <p:cNvSpPr/>
          <p:nvPr/>
        </p:nvSpPr>
        <p:spPr>
          <a:xfrm>
            <a:off x="4091940" y="4672648"/>
            <a:ext cx="409575" cy="338137"/>
          </a:xfrm>
          <a:custGeom>
            <a:gdLst>
              <a:gd name="txL" fmla="*/ 0 w 258"/>
              <a:gd name="txT" fmla="*/ 0 h 213"/>
              <a:gd name="txR" fmla="*/ 258 w 258"/>
              <a:gd name="txB" fmla="*/ 213 h 213"/>
            </a:gdLst>
            <a:cxnLst>
              <a:cxn ang="0">
                <a:pos x="95250" y="14287"/>
              </a:cxn>
              <a:cxn ang="0">
                <a:pos x="38100" y="42862"/>
              </a:cxn>
              <a:cxn ang="0">
                <a:pos x="0" y="100012"/>
              </a:cxn>
              <a:cxn ang="0">
                <a:pos x="19050" y="128587"/>
              </a:cxn>
              <a:cxn ang="0">
                <a:pos x="76200" y="147637"/>
              </a:cxn>
              <a:cxn ang="0">
                <a:pos x="85725" y="185737"/>
              </a:cxn>
              <a:cxn ang="0">
                <a:pos x="123825" y="195262"/>
              </a:cxn>
              <a:cxn ang="0">
                <a:pos x="152400" y="214312"/>
              </a:cxn>
              <a:cxn ang="0">
                <a:pos x="209550" y="233362"/>
              </a:cxn>
              <a:cxn ang="0">
                <a:pos x="266700" y="252412"/>
              </a:cxn>
              <a:cxn ang="0">
                <a:pos x="295275" y="261937"/>
              </a:cxn>
              <a:cxn ang="0">
                <a:pos x="361950" y="338137"/>
              </a:cxn>
              <a:cxn ang="0">
                <a:pos x="400050" y="214312"/>
              </a:cxn>
              <a:cxn ang="0">
                <a:pos x="409575" y="100012"/>
              </a:cxn>
              <a:cxn ang="0">
                <a:pos x="304800" y="52387"/>
              </a:cxn>
              <a:cxn ang="0">
                <a:pos x="161925" y="33337"/>
              </a:cxn>
              <a:cxn ang="0">
                <a:pos x="104775" y="14287"/>
              </a:cxn>
              <a:cxn ang="0">
                <a:pos x="95250" y="14287"/>
              </a:cxn>
            </a:cxnLst>
            <a:rect l="txL" t="txT" r="txR" b="txB"/>
            <a:pathLst>
              <a:path w="258" h="213">
                <a:moveTo>
                  <a:pt x="60" y="9"/>
                </a:moveTo>
                <a:cubicBezTo>
                  <a:pt x="49" y="16"/>
                  <a:pt x="33" y="18"/>
                  <a:pt x="24" y="27"/>
                </a:cubicBezTo>
                <a:cubicBezTo>
                  <a:pt x="14" y="37"/>
                  <a:pt x="0" y="63"/>
                  <a:pt x="0" y="63"/>
                </a:cubicBezTo>
                <a:cubicBezTo>
                  <a:pt x="4" y="69"/>
                  <a:pt x="6" y="77"/>
                  <a:pt x="12" y="81"/>
                </a:cubicBezTo>
                <a:cubicBezTo>
                  <a:pt x="23" y="88"/>
                  <a:pt x="48" y="93"/>
                  <a:pt x="48" y="93"/>
                </a:cubicBezTo>
                <a:cubicBezTo>
                  <a:pt x="50" y="101"/>
                  <a:pt x="48" y="111"/>
                  <a:pt x="54" y="117"/>
                </a:cubicBezTo>
                <a:cubicBezTo>
                  <a:pt x="60" y="123"/>
                  <a:pt x="70" y="120"/>
                  <a:pt x="78" y="123"/>
                </a:cubicBezTo>
                <a:cubicBezTo>
                  <a:pt x="85" y="126"/>
                  <a:pt x="89" y="132"/>
                  <a:pt x="96" y="135"/>
                </a:cubicBezTo>
                <a:cubicBezTo>
                  <a:pt x="108" y="140"/>
                  <a:pt x="120" y="143"/>
                  <a:pt x="132" y="147"/>
                </a:cubicBezTo>
                <a:cubicBezTo>
                  <a:pt x="144" y="151"/>
                  <a:pt x="156" y="155"/>
                  <a:pt x="168" y="159"/>
                </a:cubicBezTo>
                <a:cubicBezTo>
                  <a:pt x="174" y="161"/>
                  <a:pt x="186" y="165"/>
                  <a:pt x="186" y="165"/>
                </a:cubicBezTo>
                <a:cubicBezTo>
                  <a:pt x="214" y="207"/>
                  <a:pt x="198" y="193"/>
                  <a:pt x="228" y="213"/>
                </a:cubicBezTo>
                <a:cubicBezTo>
                  <a:pt x="243" y="190"/>
                  <a:pt x="252" y="135"/>
                  <a:pt x="252" y="135"/>
                </a:cubicBezTo>
                <a:cubicBezTo>
                  <a:pt x="233" y="77"/>
                  <a:pt x="241" y="115"/>
                  <a:pt x="258" y="63"/>
                </a:cubicBezTo>
                <a:cubicBezTo>
                  <a:pt x="249" y="0"/>
                  <a:pt x="256" y="24"/>
                  <a:pt x="192" y="33"/>
                </a:cubicBezTo>
                <a:cubicBezTo>
                  <a:pt x="158" y="44"/>
                  <a:pt x="132" y="34"/>
                  <a:pt x="102" y="21"/>
                </a:cubicBezTo>
                <a:cubicBezTo>
                  <a:pt x="90" y="16"/>
                  <a:pt x="66" y="9"/>
                  <a:pt x="66" y="9"/>
                </a:cubicBezTo>
                <a:cubicBezTo>
                  <a:pt x="50" y="40"/>
                  <a:pt x="52" y="42"/>
                  <a:pt x="60" y="9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3" name="Freeform 25"/>
          <p:cNvSpPr/>
          <p:nvPr/>
        </p:nvSpPr>
        <p:spPr>
          <a:xfrm>
            <a:off x="3522028" y="3836035"/>
            <a:ext cx="314325" cy="679450"/>
          </a:xfrm>
          <a:custGeom>
            <a:gdLst>
              <a:gd name="txL" fmla="*/ 0 w 198"/>
              <a:gd name="txT" fmla="*/ 0 h 428"/>
              <a:gd name="txR" fmla="*/ 198 w 198"/>
              <a:gd name="txB" fmla="*/ 428 h 428"/>
            </a:gdLst>
            <a:cxnLst>
              <a:cxn ang="0">
                <a:pos x="150813" y="50800"/>
              </a:cxn>
              <a:cxn ang="0">
                <a:pos x="188912" y="31750"/>
              </a:cxn>
              <a:cxn ang="0">
                <a:pos x="246063" y="12700"/>
              </a:cxn>
              <a:cxn ang="0">
                <a:pos x="303213" y="22225"/>
              </a:cxn>
              <a:cxn ang="0">
                <a:pos x="293688" y="79375"/>
              </a:cxn>
              <a:cxn ang="0">
                <a:pos x="274638" y="107950"/>
              </a:cxn>
              <a:cxn ang="0">
                <a:pos x="227013" y="193675"/>
              </a:cxn>
              <a:cxn ang="0">
                <a:pos x="217488" y="279400"/>
              </a:cxn>
              <a:cxn ang="0">
                <a:pos x="255588" y="336550"/>
              </a:cxn>
              <a:cxn ang="0">
                <a:pos x="246063" y="450850"/>
              </a:cxn>
              <a:cxn ang="0">
                <a:pos x="227013" y="508000"/>
              </a:cxn>
              <a:cxn ang="0">
                <a:pos x="217488" y="612775"/>
              </a:cxn>
              <a:cxn ang="0">
                <a:pos x="103188" y="679450"/>
              </a:cxn>
              <a:cxn ang="0">
                <a:pos x="46037" y="346075"/>
              </a:cxn>
              <a:cxn ang="0">
                <a:pos x="103188" y="298450"/>
              </a:cxn>
              <a:cxn ang="0">
                <a:pos x="122238" y="241300"/>
              </a:cxn>
              <a:cxn ang="0">
                <a:pos x="141288" y="212725"/>
              </a:cxn>
              <a:cxn ang="0">
                <a:pos x="131763" y="136525"/>
              </a:cxn>
              <a:cxn ang="0">
                <a:pos x="122238" y="107950"/>
              </a:cxn>
              <a:cxn ang="0">
                <a:pos x="150813" y="88900"/>
              </a:cxn>
              <a:cxn ang="0">
                <a:pos x="160337" y="50800"/>
              </a:cxn>
              <a:cxn ang="0">
                <a:pos x="217488" y="22225"/>
              </a:cxn>
            </a:cxnLst>
            <a:rect l="txL" t="txT" r="txR" b="txB"/>
            <a:pathLst>
              <a:path w="198" h="428">
                <a:moveTo>
                  <a:pt x="95" y="32"/>
                </a:moveTo>
                <a:cubicBezTo>
                  <a:pt x="103" y="28"/>
                  <a:pt x="111" y="23"/>
                  <a:pt x="119" y="20"/>
                </a:cubicBezTo>
                <a:cubicBezTo>
                  <a:pt x="131" y="15"/>
                  <a:pt x="155" y="8"/>
                  <a:pt x="155" y="8"/>
                </a:cubicBezTo>
                <a:cubicBezTo>
                  <a:pt x="167" y="10"/>
                  <a:pt x="184" y="4"/>
                  <a:pt x="191" y="14"/>
                </a:cubicBezTo>
                <a:cubicBezTo>
                  <a:pt x="198" y="24"/>
                  <a:pt x="189" y="38"/>
                  <a:pt x="185" y="50"/>
                </a:cubicBezTo>
                <a:cubicBezTo>
                  <a:pt x="183" y="57"/>
                  <a:pt x="176" y="61"/>
                  <a:pt x="173" y="68"/>
                </a:cubicBezTo>
                <a:cubicBezTo>
                  <a:pt x="150" y="121"/>
                  <a:pt x="176" y="89"/>
                  <a:pt x="143" y="122"/>
                </a:cubicBezTo>
                <a:cubicBezTo>
                  <a:pt x="134" y="149"/>
                  <a:pt x="125" y="153"/>
                  <a:pt x="137" y="176"/>
                </a:cubicBezTo>
                <a:cubicBezTo>
                  <a:pt x="144" y="189"/>
                  <a:pt x="161" y="212"/>
                  <a:pt x="161" y="212"/>
                </a:cubicBezTo>
                <a:cubicBezTo>
                  <a:pt x="159" y="236"/>
                  <a:pt x="159" y="260"/>
                  <a:pt x="155" y="284"/>
                </a:cubicBezTo>
                <a:cubicBezTo>
                  <a:pt x="153" y="296"/>
                  <a:pt x="143" y="320"/>
                  <a:pt x="143" y="320"/>
                </a:cubicBezTo>
                <a:cubicBezTo>
                  <a:pt x="141" y="342"/>
                  <a:pt x="142" y="364"/>
                  <a:pt x="137" y="386"/>
                </a:cubicBezTo>
                <a:cubicBezTo>
                  <a:pt x="132" y="411"/>
                  <a:pt x="85" y="415"/>
                  <a:pt x="65" y="428"/>
                </a:cubicBezTo>
                <a:cubicBezTo>
                  <a:pt x="0" y="385"/>
                  <a:pt x="52" y="287"/>
                  <a:pt x="29" y="218"/>
                </a:cubicBezTo>
                <a:cubicBezTo>
                  <a:pt x="40" y="207"/>
                  <a:pt x="57" y="201"/>
                  <a:pt x="65" y="188"/>
                </a:cubicBezTo>
                <a:cubicBezTo>
                  <a:pt x="72" y="177"/>
                  <a:pt x="70" y="163"/>
                  <a:pt x="77" y="152"/>
                </a:cubicBezTo>
                <a:cubicBezTo>
                  <a:pt x="81" y="146"/>
                  <a:pt x="85" y="140"/>
                  <a:pt x="89" y="134"/>
                </a:cubicBezTo>
                <a:cubicBezTo>
                  <a:pt x="87" y="118"/>
                  <a:pt x="86" y="102"/>
                  <a:pt x="83" y="86"/>
                </a:cubicBezTo>
                <a:cubicBezTo>
                  <a:pt x="82" y="80"/>
                  <a:pt x="75" y="74"/>
                  <a:pt x="77" y="68"/>
                </a:cubicBezTo>
                <a:cubicBezTo>
                  <a:pt x="80" y="61"/>
                  <a:pt x="89" y="60"/>
                  <a:pt x="95" y="56"/>
                </a:cubicBezTo>
                <a:cubicBezTo>
                  <a:pt x="97" y="48"/>
                  <a:pt x="95" y="37"/>
                  <a:pt x="101" y="32"/>
                </a:cubicBezTo>
                <a:cubicBezTo>
                  <a:pt x="139" y="0"/>
                  <a:pt x="137" y="36"/>
                  <a:pt x="137" y="14"/>
                </a:cubicBezTo>
              </a:path>
            </a:pathLst>
          </a:cu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4" name="Freeform 26"/>
          <p:cNvSpPr/>
          <p:nvPr/>
        </p:nvSpPr>
        <p:spPr>
          <a:xfrm>
            <a:off x="5006340" y="3982085"/>
            <a:ext cx="1430338" cy="1019175"/>
          </a:xfrm>
          <a:custGeom>
            <a:gdLst>
              <a:gd name="txL" fmla="*/ 0 w 901"/>
              <a:gd name="txT" fmla="*/ 0 h 642"/>
              <a:gd name="txR" fmla="*/ 901 w 901"/>
              <a:gd name="txB" fmla="*/ 642 h 642"/>
            </a:gdLst>
            <a:cxnLst>
              <a:cxn ang="0">
                <a:pos x="9525" y="0"/>
              </a:cxn>
              <a:cxn ang="0">
                <a:pos x="219075" y="9525"/>
              </a:cxn>
              <a:cxn ang="0">
                <a:pos x="714375" y="57150"/>
              </a:cxn>
              <a:cxn ang="0">
                <a:pos x="790575" y="104775"/>
              </a:cxn>
              <a:cxn ang="0">
                <a:pos x="952500" y="114300"/>
              </a:cxn>
              <a:cxn ang="0">
                <a:pos x="1085850" y="161925"/>
              </a:cxn>
              <a:cxn ang="0">
                <a:pos x="1143000" y="200025"/>
              </a:cxn>
              <a:cxn ang="0">
                <a:pos x="1200150" y="276225"/>
              </a:cxn>
              <a:cxn ang="0">
                <a:pos x="1362075" y="304800"/>
              </a:cxn>
              <a:cxn ang="0">
                <a:pos x="1371600" y="495300"/>
              </a:cxn>
              <a:cxn ang="0">
                <a:pos x="1400175" y="781050"/>
              </a:cxn>
              <a:cxn ang="0">
                <a:pos x="1314450" y="885825"/>
              </a:cxn>
              <a:cxn ang="0">
                <a:pos x="1181100" y="847725"/>
              </a:cxn>
              <a:cxn ang="0">
                <a:pos x="1152525" y="838200"/>
              </a:cxn>
              <a:cxn ang="0">
                <a:pos x="1114425" y="781050"/>
              </a:cxn>
              <a:cxn ang="0">
                <a:pos x="1104900" y="704850"/>
              </a:cxn>
              <a:cxn ang="0">
                <a:pos x="1019175" y="666750"/>
              </a:cxn>
              <a:cxn ang="0">
                <a:pos x="1038225" y="590550"/>
              </a:cxn>
              <a:cxn ang="0">
                <a:pos x="1076325" y="533400"/>
              </a:cxn>
              <a:cxn ang="0">
                <a:pos x="952500" y="476250"/>
              </a:cxn>
              <a:cxn ang="0">
                <a:pos x="981075" y="333375"/>
              </a:cxn>
              <a:cxn ang="0">
                <a:pos x="923925" y="228600"/>
              </a:cxn>
              <a:cxn ang="0">
                <a:pos x="866775" y="209550"/>
              </a:cxn>
              <a:cxn ang="0">
                <a:pos x="809625" y="219075"/>
              </a:cxn>
              <a:cxn ang="0">
                <a:pos x="790575" y="247650"/>
              </a:cxn>
              <a:cxn ang="0">
                <a:pos x="762000" y="257175"/>
              </a:cxn>
              <a:cxn ang="0">
                <a:pos x="676275" y="247650"/>
              </a:cxn>
              <a:cxn ang="0">
                <a:pos x="676275" y="361950"/>
              </a:cxn>
              <a:cxn ang="0">
                <a:pos x="619125" y="381000"/>
              </a:cxn>
              <a:cxn ang="0">
                <a:pos x="495300" y="304800"/>
              </a:cxn>
              <a:cxn ang="0">
                <a:pos x="523875" y="409575"/>
              </a:cxn>
              <a:cxn ang="0">
                <a:pos x="685800" y="609600"/>
              </a:cxn>
              <a:cxn ang="0">
                <a:pos x="771525" y="695325"/>
              </a:cxn>
              <a:cxn ang="0">
                <a:pos x="704850" y="800100"/>
              </a:cxn>
              <a:cxn ang="0">
                <a:pos x="590550" y="762000"/>
              </a:cxn>
              <a:cxn ang="0">
                <a:pos x="552450" y="857250"/>
              </a:cxn>
              <a:cxn ang="0">
                <a:pos x="542925" y="962025"/>
              </a:cxn>
              <a:cxn ang="0">
                <a:pos x="523875" y="1019175"/>
              </a:cxn>
              <a:cxn ang="0">
                <a:pos x="457200" y="1000125"/>
              </a:cxn>
              <a:cxn ang="0">
                <a:pos x="438150" y="895350"/>
              </a:cxn>
              <a:cxn ang="0">
                <a:pos x="400050" y="885825"/>
              </a:cxn>
              <a:cxn ang="0">
                <a:pos x="323850" y="809625"/>
              </a:cxn>
              <a:cxn ang="0">
                <a:pos x="304800" y="781050"/>
              </a:cxn>
              <a:cxn ang="0">
                <a:pos x="323850" y="723900"/>
              </a:cxn>
              <a:cxn ang="0">
                <a:pos x="238125" y="609600"/>
              </a:cxn>
              <a:cxn ang="0">
                <a:pos x="114300" y="476250"/>
              </a:cxn>
              <a:cxn ang="0">
                <a:pos x="66675" y="400050"/>
              </a:cxn>
              <a:cxn ang="0">
                <a:pos x="47625" y="247650"/>
              </a:cxn>
              <a:cxn ang="0">
                <a:pos x="66675" y="190500"/>
              </a:cxn>
              <a:cxn ang="0">
                <a:pos x="57150" y="123825"/>
              </a:cxn>
              <a:cxn ang="0">
                <a:pos x="19050" y="104775"/>
              </a:cxn>
              <a:cxn ang="0">
                <a:pos x="0" y="47625"/>
              </a:cxn>
              <a:cxn ang="0">
                <a:pos x="9525" y="0"/>
              </a:cxn>
            </a:cxnLst>
            <a:rect l="txL" t="txT" r="txR" b="txB"/>
            <a:pathLst>
              <a:path w="901" h="642">
                <a:moveTo>
                  <a:pt x="6" y="0"/>
                </a:moveTo>
                <a:cubicBezTo>
                  <a:pt x="38" y="11"/>
                  <a:pt x="102" y="3"/>
                  <a:pt x="138" y="6"/>
                </a:cubicBezTo>
                <a:cubicBezTo>
                  <a:pt x="251" y="81"/>
                  <a:pt x="160" y="30"/>
                  <a:pt x="450" y="36"/>
                </a:cubicBezTo>
                <a:cubicBezTo>
                  <a:pt x="473" y="44"/>
                  <a:pt x="475" y="58"/>
                  <a:pt x="498" y="66"/>
                </a:cubicBezTo>
                <a:cubicBezTo>
                  <a:pt x="538" y="59"/>
                  <a:pt x="560" y="66"/>
                  <a:pt x="600" y="72"/>
                </a:cubicBezTo>
                <a:cubicBezTo>
                  <a:pt x="630" y="82"/>
                  <a:pt x="652" y="96"/>
                  <a:pt x="684" y="102"/>
                </a:cubicBezTo>
                <a:cubicBezTo>
                  <a:pt x="696" y="110"/>
                  <a:pt x="715" y="112"/>
                  <a:pt x="720" y="126"/>
                </a:cubicBezTo>
                <a:cubicBezTo>
                  <a:pt x="726" y="145"/>
                  <a:pt x="734" y="167"/>
                  <a:pt x="756" y="174"/>
                </a:cubicBezTo>
                <a:cubicBezTo>
                  <a:pt x="786" y="183"/>
                  <a:pt x="827" y="187"/>
                  <a:pt x="858" y="192"/>
                </a:cubicBezTo>
                <a:cubicBezTo>
                  <a:pt x="901" y="221"/>
                  <a:pt x="875" y="270"/>
                  <a:pt x="864" y="312"/>
                </a:cubicBezTo>
                <a:cubicBezTo>
                  <a:pt x="871" y="372"/>
                  <a:pt x="863" y="435"/>
                  <a:pt x="882" y="492"/>
                </a:cubicBezTo>
                <a:cubicBezTo>
                  <a:pt x="874" y="561"/>
                  <a:pt x="893" y="567"/>
                  <a:pt x="828" y="558"/>
                </a:cubicBezTo>
                <a:cubicBezTo>
                  <a:pt x="793" y="546"/>
                  <a:pt x="787" y="539"/>
                  <a:pt x="744" y="534"/>
                </a:cubicBezTo>
                <a:cubicBezTo>
                  <a:pt x="738" y="532"/>
                  <a:pt x="730" y="532"/>
                  <a:pt x="726" y="528"/>
                </a:cubicBezTo>
                <a:cubicBezTo>
                  <a:pt x="716" y="518"/>
                  <a:pt x="702" y="492"/>
                  <a:pt x="702" y="492"/>
                </a:cubicBezTo>
                <a:cubicBezTo>
                  <a:pt x="700" y="476"/>
                  <a:pt x="705" y="457"/>
                  <a:pt x="696" y="444"/>
                </a:cubicBezTo>
                <a:cubicBezTo>
                  <a:pt x="685" y="428"/>
                  <a:pt x="658" y="431"/>
                  <a:pt x="642" y="420"/>
                </a:cubicBezTo>
                <a:cubicBezTo>
                  <a:pt x="646" y="404"/>
                  <a:pt x="645" y="386"/>
                  <a:pt x="654" y="372"/>
                </a:cubicBezTo>
                <a:cubicBezTo>
                  <a:pt x="662" y="360"/>
                  <a:pt x="678" y="336"/>
                  <a:pt x="678" y="336"/>
                </a:cubicBezTo>
                <a:cubicBezTo>
                  <a:pt x="655" y="302"/>
                  <a:pt x="644" y="305"/>
                  <a:pt x="600" y="300"/>
                </a:cubicBezTo>
                <a:cubicBezTo>
                  <a:pt x="592" y="268"/>
                  <a:pt x="577" y="224"/>
                  <a:pt x="618" y="210"/>
                </a:cubicBezTo>
                <a:cubicBezTo>
                  <a:pt x="613" y="185"/>
                  <a:pt x="607" y="158"/>
                  <a:pt x="582" y="144"/>
                </a:cubicBezTo>
                <a:cubicBezTo>
                  <a:pt x="571" y="138"/>
                  <a:pt x="546" y="132"/>
                  <a:pt x="546" y="132"/>
                </a:cubicBezTo>
                <a:cubicBezTo>
                  <a:pt x="534" y="134"/>
                  <a:pt x="521" y="133"/>
                  <a:pt x="510" y="138"/>
                </a:cubicBezTo>
                <a:cubicBezTo>
                  <a:pt x="504" y="141"/>
                  <a:pt x="504" y="151"/>
                  <a:pt x="498" y="156"/>
                </a:cubicBezTo>
                <a:cubicBezTo>
                  <a:pt x="493" y="160"/>
                  <a:pt x="486" y="160"/>
                  <a:pt x="480" y="162"/>
                </a:cubicBezTo>
                <a:cubicBezTo>
                  <a:pt x="438" y="148"/>
                  <a:pt x="456" y="146"/>
                  <a:pt x="426" y="156"/>
                </a:cubicBezTo>
                <a:cubicBezTo>
                  <a:pt x="399" y="196"/>
                  <a:pt x="413" y="188"/>
                  <a:pt x="426" y="228"/>
                </a:cubicBezTo>
                <a:cubicBezTo>
                  <a:pt x="414" y="232"/>
                  <a:pt x="401" y="247"/>
                  <a:pt x="390" y="240"/>
                </a:cubicBezTo>
                <a:cubicBezTo>
                  <a:pt x="364" y="223"/>
                  <a:pt x="342" y="199"/>
                  <a:pt x="312" y="192"/>
                </a:cubicBezTo>
                <a:cubicBezTo>
                  <a:pt x="303" y="220"/>
                  <a:pt x="298" y="247"/>
                  <a:pt x="330" y="258"/>
                </a:cubicBezTo>
                <a:cubicBezTo>
                  <a:pt x="345" y="404"/>
                  <a:pt x="315" y="371"/>
                  <a:pt x="432" y="384"/>
                </a:cubicBezTo>
                <a:cubicBezTo>
                  <a:pt x="440" y="407"/>
                  <a:pt x="463" y="430"/>
                  <a:pt x="486" y="438"/>
                </a:cubicBezTo>
                <a:cubicBezTo>
                  <a:pt x="461" y="455"/>
                  <a:pt x="460" y="480"/>
                  <a:pt x="444" y="504"/>
                </a:cubicBezTo>
                <a:cubicBezTo>
                  <a:pt x="413" y="499"/>
                  <a:pt x="397" y="497"/>
                  <a:pt x="372" y="480"/>
                </a:cubicBezTo>
                <a:cubicBezTo>
                  <a:pt x="359" y="500"/>
                  <a:pt x="355" y="518"/>
                  <a:pt x="348" y="540"/>
                </a:cubicBezTo>
                <a:cubicBezTo>
                  <a:pt x="346" y="562"/>
                  <a:pt x="346" y="584"/>
                  <a:pt x="342" y="606"/>
                </a:cubicBezTo>
                <a:cubicBezTo>
                  <a:pt x="340" y="618"/>
                  <a:pt x="330" y="642"/>
                  <a:pt x="330" y="642"/>
                </a:cubicBezTo>
                <a:cubicBezTo>
                  <a:pt x="316" y="638"/>
                  <a:pt x="296" y="642"/>
                  <a:pt x="288" y="630"/>
                </a:cubicBezTo>
                <a:cubicBezTo>
                  <a:pt x="282" y="621"/>
                  <a:pt x="281" y="571"/>
                  <a:pt x="276" y="564"/>
                </a:cubicBezTo>
                <a:cubicBezTo>
                  <a:pt x="271" y="557"/>
                  <a:pt x="260" y="560"/>
                  <a:pt x="252" y="558"/>
                </a:cubicBezTo>
                <a:cubicBezTo>
                  <a:pt x="238" y="537"/>
                  <a:pt x="225" y="524"/>
                  <a:pt x="204" y="510"/>
                </a:cubicBezTo>
                <a:cubicBezTo>
                  <a:pt x="200" y="504"/>
                  <a:pt x="192" y="499"/>
                  <a:pt x="192" y="492"/>
                </a:cubicBezTo>
                <a:cubicBezTo>
                  <a:pt x="192" y="479"/>
                  <a:pt x="204" y="456"/>
                  <a:pt x="204" y="456"/>
                </a:cubicBezTo>
                <a:cubicBezTo>
                  <a:pt x="174" y="433"/>
                  <a:pt x="170" y="413"/>
                  <a:pt x="150" y="384"/>
                </a:cubicBezTo>
                <a:cubicBezTo>
                  <a:pt x="138" y="335"/>
                  <a:pt x="93" y="343"/>
                  <a:pt x="72" y="300"/>
                </a:cubicBezTo>
                <a:cubicBezTo>
                  <a:pt x="60" y="276"/>
                  <a:pt x="71" y="262"/>
                  <a:pt x="42" y="252"/>
                </a:cubicBezTo>
                <a:cubicBezTo>
                  <a:pt x="27" y="206"/>
                  <a:pt x="18" y="222"/>
                  <a:pt x="30" y="156"/>
                </a:cubicBezTo>
                <a:cubicBezTo>
                  <a:pt x="32" y="144"/>
                  <a:pt x="42" y="120"/>
                  <a:pt x="42" y="120"/>
                </a:cubicBezTo>
                <a:cubicBezTo>
                  <a:pt x="40" y="106"/>
                  <a:pt x="43" y="90"/>
                  <a:pt x="36" y="78"/>
                </a:cubicBezTo>
                <a:cubicBezTo>
                  <a:pt x="32" y="70"/>
                  <a:pt x="17" y="73"/>
                  <a:pt x="12" y="66"/>
                </a:cubicBezTo>
                <a:cubicBezTo>
                  <a:pt x="4" y="56"/>
                  <a:pt x="0" y="30"/>
                  <a:pt x="0" y="30"/>
                </a:cubicBezTo>
                <a:cubicBezTo>
                  <a:pt x="7" y="8"/>
                  <a:pt x="6" y="18"/>
                  <a:pt x="6" y="0"/>
                </a:cubicBezTo>
                <a:close/>
              </a:path>
            </a:pathLst>
          </a:custGeom>
          <a:solidFill>
            <a:srgbClr val="FF0000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6" name="Freeform 28"/>
          <p:cNvSpPr/>
          <p:nvPr/>
        </p:nvSpPr>
        <p:spPr>
          <a:xfrm>
            <a:off x="4263390" y="3374073"/>
            <a:ext cx="1003300" cy="723900"/>
          </a:xfrm>
          <a:custGeom>
            <a:gdLst>
              <a:gd name="txL" fmla="*/ 0 w 504"/>
              <a:gd name="txT" fmla="*/ 0 h 398"/>
              <a:gd name="txR" fmla="*/ 504 w 504"/>
              <a:gd name="txB" fmla="*/ 398 h 398"/>
            </a:gdLst>
            <a:cxnLst>
              <a:cxn ang="0">
                <a:pos x="0" y="25464"/>
              </a:cxn>
              <a:cxn ang="0">
                <a:pos x="131385" y="14551"/>
              </a:cxn>
              <a:cxn ang="0">
                <a:pos x="203049" y="178247"/>
              </a:cxn>
              <a:cxn ang="0">
                <a:pos x="250825" y="232812"/>
              </a:cxn>
              <a:cxn ang="0">
                <a:pos x="310545" y="331030"/>
              </a:cxn>
              <a:cxn ang="0">
                <a:pos x="418042" y="385595"/>
              </a:cxn>
              <a:cxn ang="0">
                <a:pos x="465818" y="451073"/>
              </a:cxn>
              <a:cxn ang="0">
                <a:pos x="537482" y="494726"/>
              </a:cxn>
              <a:cxn ang="0">
                <a:pos x="800251" y="614769"/>
              </a:cxn>
              <a:cxn ang="0">
                <a:pos x="812195" y="647509"/>
              </a:cxn>
              <a:cxn ang="0">
                <a:pos x="1003300" y="723900"/>
              </a:cxn>
            </a:cxnLst>
            <a:rect l="txL" t="txT" r="txR" b="txB"/>
            <a:pathLst>
              <a:path w="503" h="398">
                <a:moveTo>
                  <a:pt x="0" y="14"/>
                </a:moveTo>
                <a:cubicBezTo>
                  <a:pt x="24" y="6"/>
                  <a:pt x="42" y="0"/>
                  <a:pt x="66" y="8"/>
                </a:cubicBezTo>
                <a:cubicBezTo>
                  <a:pt x="71" y="59"/>
                  <a:pt x="64" y="72"/>
                  <a:pt x="102" y="98"/>
                </a:cubicBezTo>
                <a:cubicBezTo>
                  <a:pt x="117" y="143"/>
                  <a:pt x="95" y="89"/>
                  <a:pt x="126" y="128"/>
                </a:cubicBezTo>
                <a:cubicBezTo>
                  <a:pt x="151" y="159"/>
                  <a:pt x="96" y="142"/>
                  <a:pt x="156" y="182"/>
                </a:cubicBezTo>
                <a:cubicBezTo>
                  <a:pt x="174" y="194"/>
                  <a:pt x="192" y="200"/>
                  <a:pt x="210" y="212"/>
                </a:cubicBezTo>
                <a:cubicBezTo>
                  <a:pt x="218" y="224"/>
                  <a:pt x="226" y="236"/>
                  <a:pt x="234" y="248"/>
                </a:cubicBezTo>
                <a:cubicBezTo>
                  <a:pt x="242" y="260"/>
                  <a:pt x="270" y="272"/>
                  <a:pt x="270" y="272"/>
                </a:cubicBezTo>
                <a:cubicBezTo>
                  <a:pt x="300" y="317"/>
                  <a:pt x="352" y="328"/>
                  <a:pt x="402" y="338"/>
                </a:cubicBezTo>
                <a:cubicBezTo>
                  <a:pt x="404" y="344"/>
                  <a:pt x="403" y="352"/>
                  <a:pt x="408" y="356"/>
                </a:cubicBezTo>
                <a:cubicBezTo>
                  <a:pt x="436" y="376"/>
                  <a:pt x="479" y="373"/>
                  <a:pt x="504" y="398"/>
                </a:cubicBezTo>
              </a:path>
            </a:pathLst>
          </a:cu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7" name="Freeform 29"/>
          <p:cNvSpPr/>
          <p:nvPr/>
        </p:nvSpPr>
        <p:spPr>
          <a:xfrm>
            <a:off x="3920490" y="1935798"/>
            <a:ext cx="758825" cy="777875"/>
          </a:xfrm>
          <a:custGeom>
            <a:gdLst>
              <a:gd name="txL" fmla="*/ 0 w 478"/>
              <a:gd name="txT" fmla="*/ 0 h 490"/>
              <a:gd name="txR" fmla="*/ 478 w 478"/>
              <a:gd name="txB" fmla="*/ 490 h 490"/>
            </a:gdLst>
            <a:cxnLst>
              <a:cxn ang="0">
                <a:pos x="0" y="0"/>
              </a:cxn>
              <a:cxn ang="0">
                <a:pos x="68263" y="68263"/>
              </a:cxn>
              <a:cxn ang="0">
                <a:pos x="136525" y="92075"/>
              </a:cxn>
              <a:cxn ang="0">
                <a:pos x="274638" y="182563"/>
              </a:cxn>
              <a:cxn ang="0">
                <a:pos x="296863" y="342900"/>
              </a:cxn>
              <a:cxn ang="0">
                <a:pos x="479425" y="481013"/>
              </a:cxn>
              <a:cxn ang="0">
                <a:pos x="731838" y="777875"/>
              </a:cxn>
              <a:cxn ang="0">
                <a:pos x="754063" y="663575"/>
              </a:cxn>
            </a:cxnLst>
            <a:rect l="txL" t="txT" r="txR" b="txB"/>
            <a:pathLst>
              <a:path w="478" h="490">
                <a:moveTo>
                  <a:pt x="0" y="0"/>
                </a:moveTo>
                <a:cubicBezTo>
                  <a:pt x="14" y="14"/>
                  <a:pt x="26" y="32"/>
                  <a:pt x="43" y="43"/>
                </a:cubicBezTo>
                <a:cubicBezTo>
                  <a:pt x="56" y="51"/>
                  <a:pt x="74" y="48"/>
                  <a:pt x="86" y="58"/>
                </a:cubicBezTo>
                <a:cubicBezTo>
                  <a:pt x="174" y="129"/>
                  <a:pt x="43" y="84"/>
                  <a:pt x="173" y="115"/>
                </a:cubicBezTo>
                <a:cubicBezTo>
                  <a:pt x="247" y="227"/>
                  <a:pt x="169" y="85"/>
                  <a:pt x="187" y="216"/>
                </a:cubicBezTo>
                <a:cubicBezTo>
                  <a:pt x="194" y="264"/>
                  <a:pt x="269" y="281"/>
                  <a:pt x="302" y="303"/>
                </a:cubicBezTo>
                <a:cubicBezTo>
                  <a:pt x="331" y="386"/>
                  <a:pt x="377" y="461"/>
                  <a:pt x="461" y="490"/>
                </a:cubicBezTo>
                <a:cubicBezTo>
                  <a:pt x="478" y="438"/>
                  <a:pt x="475" y="462"/>
                  <a:pt x="475" y="418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8" name="Freeform 30"/>
          <p:cNvSpPr/>
          <p:nvPr/>
        </p:nvSpPr>
        <p:spPr>
          <a:xfrm>
            <a:off x="3417253" y="2232660"/>
            <a:ext cx="468312" cy="960438"/>
          </a:xfrm>
          <a:custGeom>
            <a:gdLst>
              <a:gd name="txL" fmla="*/ 0 w 295"/>
              <a:gd name="txT" fmla="*/ 0 h 605"/>
              <a:gd name="txR" fmla="*/ 295 w 295"/>
              <a:gd name="txB" fmla="*/ 605 h 605"/>
            </a:gdLst>
            <a:cxnLst>
              <a:cxn ang="0">
                <a:pos x="0" y="0"/>
              </a:cxn>
              <a:cxn ang="0">
                <a:pos x="160337" y="46038"/>
              </a:cxn>
              <a:cxn ang="0">
                <a:pos x="252412" y="184150"/>
              </a:cxn>
              <a:cxn ang="0">
                <a:pos x="342900" y="412750"/>
              </a:cxn>
              <a:cxn ang="0">
                <a:pos x="274637" y="663575"/>
              </a:cxn>
              <a:cxn ang="0">
                <a:pos x="228600" y="800100"/>
              </a:cxn>
              <a:cxn ang="0">
                <a:pos x="296862" y="823913"/>
              </a:cxn>
              <a:cxn ang="0">
                <a:pos x="366712" y="800100"/>
              </a:cxn>
              <a:cxn ang="0">
                <a:pos x="434975" y="846138"/>
              </a:cxn>
              <a:cxn ang="0">
                <a:pos x="457200" y="914400"/>
              </a:cxn>
              <a:cxn ang="0">
                <a:pos x="388937" y="938213"/>
              </a:cxn>
              <a:cxn ang="0">
                <a:pos x="366712" y="960438"/>
              </a:cxn>
            </a:cxnLst>
            <a:rect l="txL" t="txT" r="txR" b="txB"/>
            <a:pathLst>
              <a:path w="295" h="605">
                <a:moveTo>
                  <a:pt x="0" y="0"/>
                </a:moveTo>
                <a:cubicBezTo>
                  <a:pt x="33" y="12"/>
                  <a:pt x="75" y="6"/>
                  <a:pt x="101" y="29"/>
                </a:cubicBezTo>
                <a:cubicBezTo>
                  <a:pt x="127" y="52"/>
                  <a:pt x="159" y="116"/>
                  <a:pt x="159" y="116"/>
                </a:cubicBezTo>
                <a:cubicBezTo>
                  <a:pt x="173" y="173"/>
                  <a:pt x="184" y="211"/>
                  <a:pt x="216" y="260"/>
                </a:cubicBezTo>
                <a:cubicBezTo>
                  <a:pt x="186" y="507"/>
                  <a:pt x="230" y="292"/>
                  <a:pt x="173" y="418"/>
                </a:cubicBezTo>
                <a:cubicBezTo>
                  <a:pt x="161" y="446"/>
                  <a:pt x="144" y="504"/>
                  <a:pt x="144" y="504"/>
                </a:cubicBezTo>
                <a:cubicBezTo>
                  <a:pt x="158" y="509"/>
                  <a:pt x="172" y="519"/>
                  <a:pt x="187" y="519"/>
                </a:cubicBezTo>
                <a:cubicBezTo>
                  <a:pt x="202" y="519"/>
                  <a:pt x="216" y="502"/>
                  <a:pt x="231" y="504"/>
                </a:cubicBezTo>
                <a:cubicBezTo>
                  <a:pt x="248" y="507"/>
                  <a:pt x="260" y="523"/>
                  <a:pt x="274" y="533"/>
                </a:cubicBezTo>
                <a:cubicBezTo>
                  <a:pt x="279" y="547"/>
                  <a:pt x="295" y="563"/>
                  <a:pt x="288" y="576"/>
                </a:cubicBezTo>
                <a:cubicBezTo>
                  <a:pt x="281" y="590"/>
                  <a:pt x="259" y="584"/>
                  <a:pt x="245" y="591"/>
                </a:cubicBezTo>
                <a:cubicBezTo>
                  <a:pt x="239" y="594"/>
                  <a:pt x="236" y="600"/>
                  <a:pt x="231" y="605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39" name="Freeform 31"/>
          <p:cNvSpPr/>
          <p:nvPr/>
        </p:nvSpPr>
        <p:spPr>
          <a:xfrm>
            <a:off x="8405178" y="2735898"/>
            <a:ext cx="338137" cy="823912"/>
          </a:xfrm>
          <a:custGeom>
            <a:gdLst>
              <a:gd name="txL" fmla="*/ 0 w 213"/>
              <a:gd name="txT" fmla="*/ 0 h 519"/>
              <a:gd name="txR" fmla="*/ 213 w 213"/>
              <a:gd name="txB" fmla="*/ 519 h 519"/>
            </a:gdLst>
            <a:cxnLst>
              <a:cxn ang="0">
                <a:pos x="338137" y="0"/>
              </a:cxn>
              <a:cxn ang="0">
                <a:pos x="133350" y="252412"/>
              </a:cxn>
              <a:cxn ang="0">
                <a:pos x="87312" y="320675"/>
              </a:cxn>
              <a:cxn ang="0">
                <a:pos x="41275" y="388937"/>
              </a:cxn>
              <a:cxn ang="0">
                <a:pos x="133350" y="549275"/>
              </a:cxn>
              <a:cxn ang="0">
                <a:pos x="201612" y="685799"/>
              </a:cxn>
              <a:cxn ang="0">
                <a:pos x="223837" y="754062"/>
              </a:cxn>
              <a:cxn ang="0">
                <a:pos x="293687" y="777874"/>
              </a:cxn>
              <a:cxn ang="0">
                <a:pos x="338137" y="823912"/>
              </a:cxn>
            </a:cxnLst>
            <a:rect l="txL" t="txT" r="txR" b="txB"/>
            <a:pathLst>
              <a:path w="213" h="519">
                <a:moveTo>
                  <a:pt x="213" y="0"/>
                </a:moveTo>
                <a:cubicBezTo>
                  <a:pt x="152" y="41"/>
                  <a:pt x="124" y="99"/>
                  <a:pt x="84" y="159"/>
                </a:cubicBezTo>
                <a:cubicBezTo>
                  <a:pt x="74" y="173"/>
                  <a:pt x="65" y="188"/>
                  <a:pt x="55" y="202"/>
                </a:cubicBezTo>
                <a:cubicBezTo>
                  <a:pt x="45" y="216"/>
                  <a:pt x="26" y="245"/>
                  <a:pt x="26" y="245"/>
                </a:cubicBezTo>
                <a:cubicBezTo>
                  <a:pt x="0" y="324"/>
                  <a:pt x="5" y="326"/>
                  <a:pt x="84" y="346"/>
                </a:cubicBezTo>
                <a:cubicBezTo>
                  <a:pt x="119" y="454"/>
                  <a:pt x="72" y="321"/>
                  <a:pt x="127" y="432"/>
                </a:cubicBezTo>
                <a:cubicBezTo>
                  <a:pt x="134" y="445"/>
                  <a:pt x="130" y="464"/>
                  <a:pt x="141" y="475"/>
                </a:cubicBezTo>
                <a:cubicBezTo>
                  <a:pt x="152" y="486"/>
                  <a:pt x="172" y="482"/>
                  <a:pt x="185" y="490"/>
                </a:cubicBezTo>
                <a:cubicBezTo>
                  <a:pt x="196" y="497"/>
                  <a:pt x="204" y="509"/>
                  <a:pt x="213" y="519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0" name="Freeform 32"/>
          <p:cNvSpPr/>
          <p:nvPr/>
        </p:nvSpPr>
        <p:spPr>
          <a:xfrm>
            <a:off x="6709728" y="5775960"/>
            <a:ext cx="250825" cy="900113"/>
          </a:xfrm>
          <a:custGeom>
            <a:gdLst>
              <a:gd name="txL" fmla="*/ 0 w 158"/>
              <a:gd name="txT" fmla="*/ 0 h 567"/>
              <a:gd name="txR" fmla="*/ 158 w 158"/>
              <a:gd name="txB" fmla="*/ 567 h 567"/>
            </a:gdLst>
            <a:cxnLst>
              <a:cxn ang="0">
                <a:pos x="0" y="0"/>
              </a:cxn>
              <a:cxn ang="0">
                <a:pos x="90487" y="138113"/>
              </a:cxn>
              <a:cxn ang="0">
                <a:pos x="136525" y="206375"/>
              </a:cxn>
              <a:cxn ang="0">
                <a:pos x="114300" y="503238"/>
              </a:cxn>
              <a:cxn ang="0">
                <a:pos x="182562" y="685800"/>
              </a:cxn>
              <a:cxn ang="0">
                <a:pos x="204788" y="755650"/>
              </a:cxn>
              <a:cxn ang="0">
                <a:pos x="250825" y="846138"/>
              </a:cxn>
            </a:cxnLst>
            <a:rect l="txL" t="txT" r="txR" b="txB"/>
            <a:pathLst>
              <a:path w="158" h="567">
                <a:moveTo>
                  <a:pt x="0" y="0"/>
                </a:moveTo>
                <a:cubicBezTo>
                  <a:pt x="19" y="29"/>
                  <a:pt x="38" y="58"/>
                  <a:pt x="57" y="87"/>
                </a:cubicBezTo>
                <a:cubicBezTo>
                  <a:pt x="67" y="101"/>
                  <a:pt x="86" y="130"/>
                  <a:pt x="86" y="130"/>
                </a:cubicBezTo>
                <a:cubicBezTo>
                  <a:pt x="81" y="192"/>
                  <a:pt x="80" y="255"/>
                  <a:pt x="72" y="317"/>
                </a:cubicBezTo>
                <a:cubicBezTo>
                  <a:pt x="63" y="391"/>
                  <a:pt x="40" y="383"/>
                  <a:pt x="115" y="432"/>
                </a:cubicBezTo>
                <a:cubicBezTo>
                  <a:pt x="120" y="447"/>
                  <a:pt x="125" y="461"/>
                  <a:pt x="129" y="476"/>
                </a:cubicBezTo>
                <a:cubicBezTo>
                  <a:pt x="148" y="552"/>
                  <a:pt x="127" y="567"/>
                  <a:pt x="158" y="533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1" name="Freeform 33"/>
          <p:cNvSpPr/>
          <p:nvPr/>
        </p:nvSpPr>
        <p:spPr>
          <a:xfrm>
            <a:off x="6762115" y="5753735"/>
            <a:ext cx="176213" cy="434975"/>
          </a:xfrm>
          <a:custGeom>
            <a:gdLst>
              <a:gd name="txL" fmla="*/ 0 w 111"/>
              <a:gd name="txT" fmla="*/ 0 h 274"/>
              <a:gd name="txR" fmla="*/ 111 w 111"/>
              <a:gd name="txB" fmla="*/ 274 h 274"/>
            </a:gdLst>
            <a:cxnLst>
              <a:cxn ang="0">
                <a:pos x="176213" y="0"/>
              </a:cxn>
              <a:cxn ang="0">
                <a:pos x="107950" y="434975"/>
              </a:cxn>
            </a:cxnLst>
            <a:rect l="txL" t="txT" r="txR" b="txB"/>
            <a:pathLst>
              <a:path w="110" h="274">
                <a:moveTo>
                  <a:pt x="111" y="0"/>
                </a:moveTo>
                <a:cubicBezTo>
                  <a:pt x="0" y="75"/>
                  <a:pt x="68" y="12"/>
                  <a:pt x="68" y="27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2" name="Freeform 34"/>
          <p:cNvSpPr/>
          <p:nvPr/>
        </p:nvSpPr>
        <p:spPr>
          <a:xfrm>
            <a:off x="7643178" y="4026535"/>
            <a:ext cx="1081087" cy="1281113"/>
          </a:xfrm>
          <a:custGeom>
            <a:gdLst>
              <a:gd name="txL" fmla="*/ 0 w 681"/>
              <a:gd name="txT" fmla="*/ 0 h 807"/>
              <a:gd name="txR" fmla="*/ 681 w 681"/>
              <a:gd name="txB" fmla="*/ 807 h 807"/>
            </a:gdLst>
            <a:cxnLst>
              <a:cxn ang="0">
                <a:pos x="349250" y="0"/>
              </a:cxn>
              <a:cxn ang="0">
                <a:pos x="74612" y="138113"/>
              </a:cxn>
              <a:cxn ang="0">
                <a:pos x="98425" y="412750"/>
              </a:cxn>
              <a:cxn ang="0">
                <a:pos x="74612" y="481013"/>
              </a:cxn>
              <a:cxn ang="0">
                <a:pos x="6350" y="503238"/>
              </a:cxn>
              <a:cxn ang="0">
                <a:pos x="52387" y="641350"/>
              </a:cxn>
              <a:cxn ang="0">
                <a:pos x="303212" y="755650"/>
              </a:cxn>
              <a:cxn ang="0">
                <a:pos x="577850" y="892175"/>
              </a:cxn>
              <a:cxn ang="0">
                <a:pos x="646112" y="869950"/>
              </a:cxn>
              <a:cxn ang="0">
                <a:pos x="784225" y="914400"/>
              </a:cxn>
              <a:cxn ang="0">
                <a:pos x="852487" y="960438"/>
              </a:cxn>
              <a:cxn ang="0">
                <a:pos x="920750" y="984250"/>
              </a:cxn>
              <a:cxn ang="0">
                <a:pos x="989012" y="1189038"/>
              </a:cxn>
              <a:cxn ang="0">
                <a:pos x="1058862" y="1212850"/>
              </a:cxn>
              <a:cxn ang="0">
                <a:pos x="1081087" y="1281113"/>
              </a:cxn>
            </a:cxnLst>
            <a:rect l="txL" t="txT" r="txR" b="txB"/>
            <a:pathLst>
              <a:path w="681" h="806">
                <a:moveTo>
                  <a:pt x="220" y="0"/>
                </a:moveTo>
                <a:cubicBezTo>
                  <a:pt x="168" y="35"/>
                  <a:pt x="107" y="67"/>
                  <a:pt x="47" y="87"/>
                </a:cubicBezTo>
                <a:cubicBezTo>
                  <a:pt x="0" y="159"/>
                  <a:pt x="17" y="192"/>
                  <a:pt x="62" y="260"/>
                </a:cubicBezTo>
                <a:cubicBezTo>
                  <a:pt x="57" y="274"/>
                  <a:pt x="58" y="292"/>
                  <a:pt x="47" y="303"/>
                </a:cubicBezTo>
                <a:cubicBezTo>
                  <a:pt x="36" y="314"/>
                  <a:pt x="6" y="302"/>
                  <a:pt x="4" y="317"/>
                </a:cubicBezTo>
                <a:cubicBezTo>
                  <a:pt x="0" y="347"/>
                  <a:pt x="23" y="375"/>
                  <a:pt x="33" y="404"/>
                </a:cubicBezTo>
                <a:cubicBezTo>
                  <a:pt x="60" y="486"/>
                  <a:pt x="96" y="462"/>
                  <a:pt x="191" y="476"/>
                </a:cubicBezTo>
                <a:cubicBezTo>
                  <a:pt x="244" y="510"/>
                  <a:pt x="304" y="543"/>
                  <a:pt x="364" y="562"/>
                </a:cubicBezTo>
                <a:cubicBezTo>
                  <a:pt x="378" y="557"/>
                  <a:pt x="392" y="546"/>
                  <a:pt x="407" y="548"/>
                </a:cubicBezTo>
                <a:cubicBezTo>
                  <a:pt x="437" y="551"/>
                  <a:pt x="494" y="576"/>
                  <a:pt x="494" y="576"/>
                </a:cubicBezTo>
                <a:cubicBezTo>
                  <a:pt x="508" y="586"/>
                  <a:pt x="522" y="597"/>
                  <a:pt x="537" y="605"/>
                </a:cubicBezTo>
                <a:cubicBezTo>
                  <a:pt x="551" y="612"/>
                  <a:pt x="571" y="608"/>
                  <a:pt x="580" y="620"/>
                </a:cubicBezTo>
                <a:cubicBezTo>
                  <a:pt x="582" y="623"/>
                  <a:pt x="615" y="726"/>
                  <a:pt x="623" y="749"/>
                </a:cubicBezTo>
                <a:cubicBezTo>
                  <a:pt x="628" y="764"/>
                  <a:pt x="652" y="759"/>
                  <a:pt x="667" y="764"/>
                </a:cubicBezTo>
                <a:cubicBezTo>
                  <a:pt x="672" y="778"/>
                  <a:pt x="681" y="807"/>
                  <a:pt x="681" y="807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3" name="Freeform 35"/>
          <p:cNvSpPr/>
          <p:nvPr/>
        </p:nvSpPr>
        <p:spPr>
          <a:xfrm>
            <a:off x="7874953" y="4359910"/>
            <a:ext cx="847725" cy="746125"/>
          </a:xfrm>
          <a:custGeom>
            <a:gdLst>
              <a:gd name="txL" fmla="*/ 0 w 519"/>
              <a:gd name="txT" fmla="*/ 0 h 451"/>
              <a:gd name="txR" fmla="*/ 519 w 519"/>
              <a:gd name="txB" fmla="*/ 451 h 451"/>
            </a:gdLst>
            <a:cxnLst>
              <a:cxn ang="0">
                <a:pos x="0" y="0"/>
              </a:cxn>
              <a:cxn ang="0">
                <a:pos x="352810" y="94300"/>
              </a:cxn>
              <a:cxn ang="0">
                <a:pos x="494915" y="190254"/>
              </a:cxn>
              <a:cxn ang="0">
                <a:pos x="540649" y="332530"/>
              </a:cxn>
              <a:cxn ang="0">
                <a:pos x="730121" y="499623"/>
              </a:cxn>
              <a:cxn ang="0">
                <a:pos x="775856" y="570761"/>
              </a:cxn>
              <a:cxn ang="0">
                <a:pos x="847725" y="737853"/>
              </a:cxn>
            </a:cxnLst>
            <a:rect l="txL" t="txT" r="txR" b="txB"/>
            <a:pathLst>
              <a:path w="519" h="451">
                <a:moveTo>
                  <a:pt x="0" y="0"/>
                </a:moveTo>
                <a:cubicBezTo>
                  <a:pt x="72" y="23"/>
                  <a:pt x="145" y="34"/>
                  <a:pt x="216" y="57"/>
                </a:cubicBezTo>
                <a:cubicBezTo>
                  <a:pt x="245" y="76"/>
                  <a:pt x="292" y="82"/>
                  <a:pt x="303" y="115"/>
                </a:cubicBezTo>
                <a:cubicBezTo>
                  <a:pt x="312" y="144"/>
                  <a:pt x="331" y="201"/>
                  <a:pt x="331" y="201"/>
                </a:cubicBezTo>
                <a:cubicBezTo>
                  <a:pt x="349" y="322"/>
                  <a:pt x="331" y="330"/>
                  <a:pt x="447" y="302"/>
                </a:cubicBezTo>
                <a:cubicBezTo>
                  <a:pt x="456" y="316"/>
                  <a:pt x="470" y="329"/>
                  <a:pt x="475" y="345"/>
                </a:cubicBezTo>
                <a:cubicBezTo>
                  <a:pt x="510" y="451"/>
                  <a:pt x="457" y="416"/>
                  <a:pt x="519" y="446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80" name="Freeform 36"/>
          <p:cNvSpPr/>
          <p:nvPr/>
        </p:nvSpPr>
        <p:spPr>
          <a:xfrm>
            <a:off x="1018540" y="4674235"/>
            <a:ext cx="5329238" cy="1873250"/>
          </a:xfrm>
          <a:custGeom>
            <a:gdLst>
              <a:gd name="txL" fmla="*/ 0 w 3357"/>
              <a:gd name="txT" fmla="*/ 0 h 1180"/>
              <a:gd name="txR" fmla="*/ 3357 w 3357"/>
              <a:gd name="txB" fmla="*/ 1180 h 1180"/>
            </a:gdLst>
            <a:cxnLst>
              <a:cxn ang="0">
                <a:pos x="431800" y="0"/>
              </a:cxn>
              <a:cxn ang="0">
                <a:pos x="576263" y="144462"/>
              </a:cxn>
              <a:cxn ang="0">
                <a:pos x="792163" y="144462"/>
              </a:cxn>
              <a:cxn ang="0">
                <a:pos x="936625" y="288925"/>
              </a:cxn>
              <a:cxn ang="0">
                <a:pos x="863600" y="215900"/>
              </a:cxn>
              <a:cxn ang="0">
                <a:pos x="1008063" y="215900"/>
              </a:cxn>
              <a:cxn ang="0">
                <a:pos x="1152525" y="144462"/>
              </a:cxn>
              <a:cxn ang="0">
                <a:pos x="1295400" y="144462"/>
              </a:cxn>
              <a:cxn ang="0">
                <a:pos x="1368425" y="73025"/>
              </a:cxn>
              <a:cxn ang="0">
                <a:pos x="1944688" y="144462"/>
              </a:cxn>
              <a:cxn ang="0">
                <a:pos x="2087563" y="144462"/>
              </a:cxn>
              <a:cxn ang="0">
                <a:pos x="2232025" y="73025"/>
              </a:cxn>
              <a:cxn ang="0">
                <a:pos x="2303463" y="215900"/>
              </a:cxn>
              <a:cxn ang="0">
                <a:pos x="2303463" y="288925"/>
              </a:cxn>
              <a:cxn ang="0">
                <a:pos x="2376488" y="431800"/>
              </a:cxn>
              <a:cxn ang="0">
                <a:pos x="2376488" y="649287"/>
              </a:cxn>
              <a:cxn ang="0">
                <a:pos x="2592388" y="865188"/>
              </a:cxn>
              <a:cxn ang="0">
                <a:pos x="2736850" y="865188"/>
              </a:cxn>
              <a:cxn ang="0">
                <a:pos x="2808288" y="792162"/>
              </a:cxn>
              <a:cxn ang="0">
                <a:pos x="3024188" y="1008062"/>
              </a:cxn>
              <a:cxn ang="0">
                <a:pos x="3240088" y="936625"/>
              </a:cxn>
              <a:cxn ang="0">
                <a:pos x="3455988" y="1081087"/>
              </a:cxn>
              <a:cxn ang="0">
                <a:pos x="3455988" y="1296987"/>
              </a:cxn>
              <a:cxn ang="0">
                <a:pos x="3455988" y="1223962"/>
              </a:cxn>
              <a:cxn ang="0">
                <a:pos x="3529013" y="1223962"/>
              </a:cxn>
              <a:cxn ang="0">
                <a:pos x="3816351" y="1296987"/>
              </a:cxn>
              <a:cxn ang="0">
                <a:pos x="4032251" y="1441450"/>
              </a:cxn>
              <a:cxn ang="0">
                <a:pos x="4176713" y="1296987"/>
              </a:cxn>
              <a:cxn ang="0">
                <a:pos x="4176713" y="1081087"/>
              </a:cxn>
              <a:cxn ang="0">
                <a:pos x="4321176" y="936625"/>
              </a:cxn>
              <a:cxn ang="0">
                <a:pos x="4464051" y="936625"/>
              </a:cxn>
              <a:cxn ang="0">
                <a:pos x="4608513" y="936625"/>
              </a:cxn>
              <a:cxn ang="0">
                <a:pos x="4608513" y="1081087"/>
              </a:cxn>
              <a:cxn ang="0">
                <a:pos x="5184776" y="1152525"/>
              </a:cxn>
              <a:cxn ang="0">
                <a:pos x="5256213" y="1223962"/>
              </a:cxn>
              <a:cxn ang="0">
                <a:pos x="5111751" y="1368425"/>
              </a:cxn>
              <a:cxn ang="0">
                <a:pos x="5184776" y="1441450"/>
              </a:cxn>
              <a:cxn ang="0">
                <a:pos x="5329238" y="1657350"/>
              </a:cxn>
              <a:cxn ang="0">
                <a:pos x="5184776" y="1873250"/>
              </a:cxn>
              <a:cxn ang="0">
                <a:pos x="4895851" y="1873250"/>
              </a:cxn>
              <a:cxn ang="0">
                <a:pos x="4752976" y="1800225"/>
              </a:cxn>
              <a:cxn ang="0">
                <a:pos x="4248151" y="1728788"/>
              </a:cxn>
              <a:cxn ang="0">
                <a:pos x="3671888" y="1657350"/>
              </a:cxn>
              <a:cxn ang="0">
                <a:pos x="3311526" y="1441450"/>
              </a:cxn>
              <a:cxn ang="0">
                <a:pos x="3095625" y="1296987"/>
              </a:cxn>
              <a:cxn ang="0">
                <a:pos x="3095625" y="1152525"/>
              </a:cxn>
              <a:cxn ang="0">
                <a:pos x="2663825" y="1008062"/>
              </a:cxn>
              <a:cxn ang="0">
                <a:pos x="2376488" y="936625"/>
              </a:cxn>
              <a:cxn ang="0">
                <a:pos x="2087563" y="792162"/>
              </a:cxn>
              <a:cxn ang="0">
                <a:pos x="2016125" y="576262"/>
              </a:cxn>
              <a:cxn ang="0">
                <a:pos x="1512888" y="504825"/>
              </a:cxn>
              <a:cxn ang="0">
                <a:pos x="936625" y="504825"/>
              </a:cxn>
              <a:cxn ang="0">
                <a:pos x="503238" y="504825"/>
              </a:cxn>
              <a:cxn ang="0">
                <a:pos x="360363" y="360362"/>
              </a:cxn>
              <a:cxn ang="0">
                <a:pos x="287338" y="215900"/>
              </a:cxn>
              <a:cxn ang="0">
                <a:pos x="503238" y="504825"/>
              </a:cxn>
              <a:cxn ang="0">
                <a:pos x="0" y="649287"/>
              </a:cxn>
              <a:cxn ang="0">
                <a:pos x="0" y="215900"/>
              </a:cxn>
              <a:cxn ang="0">
                <a:pos x="144463" y="215900"/>
              </a:cxn>
              <a:cxn ang="0">
                <a:pos x="431800" y="0"/>
              </a:cxn>
            </a:cxnLst>
            <a:rect l="txL" t="txT" r="txR" b="txB"/>
            <a:pathLst>
              <a:path w="3357" h="1180">
                <a:moveTo>
                  <a:pt x="272" y="0"/>
                </a:moveTo>
                <a:lnTo>
                  <a:pt x="363" y="91"/>
                </a:lnTo>
                <a:lnTo>
                  <a:pt x="499" y="91"/>
                </a:lnTo>
                <a:lnTo>
                  <a:pt x="590" y="182"/>
                </a:lnTo>
                <a:lnTo>
                  <a:pt x="544" y="136"/>
                </a:lnTo>
                <a:lnTo>
                  <a:pt x="635" y="136"/>
                </a:lnTo>
                <a:lnTo>
                  <a:pt x="726" y="91"/>
                </a:lnTo>
                <a:lnTo>
                  <a:pt x="816" y="91"/>
                </a:lnTo>
                <a:lnTo>
                  <a:pt x="862" y="46"/>
                </a:lnTo>
                <a:lnTo>
                  <a:pt x="1225" y="91"/>
                </a:lnTo>
                <a:lnTo>
                  <a:pt x="1315" y="91"/>
                </a:lnTo>
                <a:lnTo>
                  <a:pt x="1406" y="46"/>
                </a:lnTo>
                <a:lnTo>
                  <a:pt x="1451" y="136"/>
                </a:lnTo>
                <a:lnTo>
                  <a:pt x="1451" y="182"/>
                </a:lnTo>
                <a:lnTo>
                  <a:pt x="1497" y="272"/>
                </a:lnTo>
                <a:lnTo>
                  <a:pt x="1497" y="409"/>
                </a:lnTo>
                <a:lnTo>
                  <a:pt x="1633" y="545"/>
                </a:lnTo>
                <a:lnTo>
                  <a:pt x="1724" y="545"/>
                </a:lnTo>
                <a:lnTo>
                  <a:pt x="1769" y="499"/>
                </a:lnTo>
                <a:lnTo>
                  <a:pt x="1905" y="635"/>
                </a:lnTo>
                <a:lnTo>
                  <a:pt x="2041" y="590"/>
                </a:lnTo>
                <a:lnTo>
                  <a:pt x="2177" y="681"/>
                </a:lnTo>
                <a:lnTo>
                  <a:pt x="2177" y="817"/>
                </a:lnTo>
                <a:lnTo>
                  <a:pt x="2177" y="771"/>
                </a:lnTo>
                <a:lnTo>
                  <a:pt x="2223" y="771"/>
                </a:lnTo>
                <a:lnTo>
                  <a:pt x="2404" y="817"/>
                </a:lnTo>
                <a:lnTo>
                  <a:pt x="2540" y="908"/>
                </a:lnTo>
                <a:lnTo>
                  <a:pt x="2631" y="817"/>
                </a:lnTo>
                <a:lnTo>
                  <a:pt x="2631" y="681"/>
                </a:lnTo>
                <a:lnTo>
                  <a:pt x="2722" y="590"/>
                </a:lnTo>
                <a:lnTo>
                  <a:pt x="2812" y="590"/>
                </a:lnTo>
                <a:lnTo>
                  <a:pt x="2903" y="590"/>
                </a:lnTo>
                <a:lnTo>
                  <a:pt x="2903" y="681"/>
                </a:lnTo>
                <a:lnTo>
                  <a:pt x="3266" y="726"/>
                </a:lnTo>
                <a:lnTo>
                  <a:pt x="3311" y="771"/>
                </a:lnTo>
                <a:lnTo>
                  <a:pt x="3220" y="862"/>
                </a:lnTo>
                <a:lnTo>
                  <a:pt x="3266" y="908"/>
                </a:lnTo>
                <a:lnTo>
                  <a:pt x="3357" y="1044"/>
                </a:lnTo>
                <a:lnTo>
                  <a:pt x="3266" y="1180"/>
                </a:lnTo>
                <a:lnTo>
                  <a:pt x="3084" y="1180"/>
                </a:lnTo>
                <a:lnTo>
                  <a:pt x="2994" y="1134"/>
                </a:lnTo>
                <a:lnTo>
                  <a:pt x="2676" y="1089"/>
                </a:lnTo>
                <a:lnTo>
                  <a:pt x="2313" y="1044"/>
                </a:lnTo>
                <a:lnTo>
                  <a:pt x="2086" y="908"/>
                </a:lnTo>
                <a:lnTo>
                  <a:pt x="1950" y="817"/>
                </a:lnTo>
                <a:lnTo>
                  <a:pt x="1950" y="726"/>
                </a:lnTo>
                <a:lnTo>
                  <a:pt x="1678" y="635"/>
                </a:lnTo>
                <a:lnTo>
                  <a:pt x="1497" y="590"/>
                </a:lnTo>
                <a:lnTo>
                  <a:pt x="1315" y="499"/>
                </a:lnTo>
                <a:lnTo>
                  <a:pt x="1270" y="363"/>
                </a:lnTo>
                <a:lnTo>
                  <a:pt x="953" y="318"/>
                </a:lnTo>
                <a:lnTo>
                  <a:pt x="590" y="318"/>
                </a:lnTo>
                <a:lnTo>
                  <a:pt x="317" y="318"/>
                </a:lnTo>
                <a:lnTo>
                  <a:pt x="227" y="227"/>
                </a:lnTo>
                <a:lnTo>
                  <a:pt x="181" y="136"/>
                </a:lnTo>
                <a:lnTo>
                  <a:pt x="317" y="318"/>
                </a:lnTo>
                <a:lnTo>
                  <a:pt x="0" y="409"/>
                </a:lnTo>
                <a:lnTo>
                  <a:pt x="0" y="136"/>
                </a:lnTo>
                <a:lnTo>
                  <a:pt x="91" y="136"/>
                </a:lnTo>
                <a:lnTo>
                  <a:pt x="272" y="0"/>
                </a:lnTo>
                <a:close/>
              </a:path>
            </a:pathLst>
          </a:custGeom>
          <a:solidFill>
            <a:srgbClr val="00FF00"/>
          </a:solidFill>
          <a:ln w="5715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5" name="Freeform 37"/>
          <p:cNvSpPr/>
          <p:nvPr/>
        </p:nvSpPr>
        <p:spPr>
          <a:xfrm>
            <a:off x="3755390" y="2789873"/>
            <a:ext cx="2519363" cy="949325"/>
          </a:xfrm>
          <a:custGeom>
            <a:gdLst>
              <a:gd name="txL" fmla="*/ 0 w 1587"/>
              <a:gd name="txT" fmla="*/ 0 h 598"/>
              <a:gd name="txR" fmla="*/ 1587 w 1587"/>
              <a:gd name="txB" fmla="*/ 598 h 598"/>
            </a:gdLst>
            <a:cxnLst>
              <a:cxn ang="0">
                <a:pos x="0" y="157162"/>
              </a:cxn>
              <a:cxn ang="0">
                <a:pos x="215900" y="84137"/>
              </a:cxn>
              <a:cxn ang="0">
                <a:pos x="358775" y="84137"/>
              </a:cxn>
              <a:cxn ang="0">
                <a:pos x="503238" y="12700"/>
              </a:cxn>
              <a:cxn ang="0">
                <a:pos x="647700" y="157162"/>
              </a:cxn>
              <a:cxn ang="0">
                <a:pos x="863600" y="157162"/>
              </a:cxn>
              <a:cxn ang="0">
                <a:pos x="1079500" y="228600"/>
              </a:cxn>
              <a:cxn ang="0">
                <a:pos x="1295400" y="300037"/>
              </a:cxn>
              <a:cxn ang="0">
                <a:pos x="1223963" y="444500"/>
              </a:cxn>
              <a:cxn ang="0">
                <a:pos x="1223963" y="588962"/>
              </a:cxn>
              <a:cxn ang="0">
                <a:pos x="1439863" y="660400"/>
              </a:cxn>
              <a:cxn ang="0">
                <a:pos x="1439863" y="804862"/>
              </a:cxn>
              <a:cxn ang="0">
                <a:pos x="1584325" y="804862"/>
              </a:cxn>
              <a:cxn ang="0">
                <a:pos x="1727201" y="876300"/>
              </a:cxn>
              <a:cxn ang="0">
                <a:pos x="2087563" y="949325"/>
              </a:cxn>
              <a:cxn ang="0">
                <a:pos x="2232026" y="876300"/>
              </a:cxn>
              <a:cxn ang="0">
                <a:pos x="2374901" y="804862"/>
              </a:cxn>
              <a:cxn ang="0">
                <a:pos x="2374901" y="660400"/>
              </a:cxn>
              <a:cxn ang="0">
                <a:pos x="2519363" y="588962"/>
              </a:cxn>
            </a:cxnLst>
            <a:rect l="txL" t="txT" r="txR" b="txB"/>
            <a:pathLst>
              <a:path w="1587" h="598">
                <a:moveTo>
                  <a:pt x="0" y="99"/>
                </a:moveTo>
                <a:cubicBezTo>
                  <a:pt x="49" y="80"/>
                  <a:pt x="98" y="61"/>
                  <a:pt x="136" y="53"/>
                </a:cubicBezTo>
                <a:cubicBezTo>
                  <a:pt x="174" y="45"/>
                  <a:pt x="196" y="60"/>
                  <a:pt x="226" y="53"/>
                </a:cubicBezTo>
                <a:cubicBezTo>
                  <a:pt x="256" y="46"/>
                  <a:pt x="287" y="0"/>
                  <a:pt x="317" y="8"/>
                </a:cubicBezTo>
                <a:cubicBezTo>
                  <a:pt x="347" y="16"/>
                  <a:pt x="370" y="84"/>
                  <a:pt x="408" y="99"/>
                </a:cubicBezTo>
                <a:cubicBezTo>
                  <a:pt x="446" y="114"/>
                  <a:pt x="499" y="92"/>
                  <a:pt x="544" y="99"/>
                </a:cubicBezTo>
                <a:cubicBezTo>
                  <a:pt x="589" y="106"/>
                  <a:pt x="635" y="129"/>
                  <a:pt x="680" y="144"/>
                </a:cubicBezTo>
                <a:cubicBezTo>
                  <a:pt x="725" y="159"/>
                  <a:pt x="801" y="166"/>
                  <a:pt x="816" y="189"/>
                </a:cubicBezTo>
                <a:cubicBezTo>
                  <a:pt x="831" y="212"/>
                  <a:pt x="778" y="250"/>
                  <a:pt x="771" y="280"/>
                </a:cubicBezTo>
                <a:cubicBezTo>
                  <a:pt x="764" y="310"/>
                  <a:pt x="748" y="348"/>
                  <a:pt x="771" y="371"/>
                </a:cubicBezTo>
                <a:cubicBezTo>
                  <a:pt x="794" y="394"/>
                  <a:pt x="884" y="393"/>
                  <a:pt x="907" y="416"/>
                </a:cubicBezTo>
                <a:cubicBezTo>
                  <a:pt x="930" y="439"/>
                  <a:pt x="892" y="492"/>
                  <a:pt x="907" y="507"/>
                </a:cubicBezTo>
                <a:cubicBezTo>
                  <a:pt x="922" y="522"/>
                  <a:pt x="968" y="500"/>
                  <a:pt x="998" y="507"/>
                </a:cubicBezTo>
                <a:cubicBezTo>
                  <a:pt x="1028" y="514"/>
                  <a:pt x="1035" y="537"/>
                  <a:pt x="1088" y="552"/>
                </a:cubicBezTo>
                <a:cubicBezTo>
                  <a:pt x="1141" y="567"/>
                  <a:pt x="1262" y="598"/>
                  <a:pt x="1315" y="598"/>
                </a:cubicBezTo>
                <a:cubicBezTo>
                  <a:pt x="1368" y="598"/>
                  <a:pt x="1376" y="567"/>
                  <a:pt x="1406" y="552"/>
                </a:cubicBezTo>
                <a:cubicBezTo>
                  <a:pt x="1436" y="537"/>
                  <a:pt x="1481" y="530"/>
                  <a:pt x="1496" y="507"/>
                </a:cubicBezTo>
                <a:cubicBezTo>
                  <a:pt x="1511" y="484"/>
                  <a:pt x="1481" y="439"/>
                  <a:pt x="1496" y="416"/>
                </a:cubicBezTo>
                <a:cubicBezTo>
                  <a:pt x="1511" y="393"/>
                  <a:pt x="1564" y="386"/>
                  <a:pt x="1587" y="371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7446" name="Freeform 38"/>
          <p:cNvSpPr/>
          <p:nvPr/>
        </p:nvSpPr>
        <p:spPr>
          <a:xfrm>
            <a:off x="6228715" y="3375660"/>
            <a:ext cx="184150" cy="46038"/>
          </a:xfrm>
          <a:custGeom>
            <a:gdLst>
              <a:gd name="txL" fmla="*/ 0 w 116"/>
              <a:gd name="txT" fmla="*/ 0 h 29"/>
              <a:gd name="txR" fmla="*/ 116 w 116"/>
              <a:gd name="txB" fmla="*/ 29 h 29"/>
            </a:gdLst>
            <a:cxnLst>
              <a:cxn ang="0">
                <a:pos x="0" y="46038"/>
              </a:cxn>
              <a:cxn ang="0">
                <a:pos x="184150" y="0"/>
              </a:cxn>
            </a:cxnLst>
            <a:rect l="txL" t="txT" r="txR" b="txB"/>
            <a:pathLst>
              <a:path w="115" h="28">
                <a:moveTo>
                  <a:pt x="0" y="29"/>
                </a:moveTo>
                <a:cubicBezTo>
                  <a:pt x="37" y="17"/>
                  <a:pt x="77" y="0"/>
                  <a:pt x="116" y="0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71783" name="Text Box 39"/>
          <p:cNvSpPr txBox="1"/>
          <p:nvPr/>
        </p:nvSpPr>
        <p:spPr>
          <a:xfrm>
            <a:off x="4134803" y="2867660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多</a:t>
            </a:r>
          </a:p>
        </p:txBody>
      </p:sp>
      <p:sp>
        <p:nvSpPr>
          <p:cNvPr id="671784" name="Text Box 40"/>
          <p:cNvSpPr txBox="1"/>
          <p:nvPr/>
        </p:nvSpPr>
        <p:spPr>
          <a:xfrm>
            <a:off x="4926965" y="3089910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瑙</a:t>
            </a:r>
          </a:p>
        </p:txBody>
      </p:sp>
      <p:sp>
        <p:nvSpPr>
          <p:cNvPr id="671785" name="Text Box 41"/>
          <p:cNvSpPr txBox="1"/>
          <p:nvPr/>
        </p:nvSpPr>
        <p:spPr>
          <a:xfrm>
            <a:off x="5698490" y="3378835"/>
            <a:ext cx="4127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charset="-122"/>
              </a:rPr>
              <a:t>河</a:t>
            </a:r>
          </a:p>
        </p:txBody>
      </p:sp>
      <p:sp>
        <p:nvSpPr>
          <p:cNvPr id="33795" name="矩形 33794"/>
          <p:cNvSpPr/>
          <p:nvPr/>
        </p:nvSpPr>
        <p:spPr>
          <a:xfrm>
            <a:off x="9114155" y="3234373"/>
            <a:ext cx="2959100" cy="224536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帝国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版图横跨欧、亚、非三洲，地中海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成了罗马帝国的“内湖”。</a:t>
            </a:r>
          </a:p>
        </p:txBody>
      </p:sp>
      <p:sp>
        <p:nvSpPr>
          <p:cNvPr id="2" name="线形标注 2 1"/>
          <p:cNvSpPr/>
          <p:nvPr/>
        </p:nvSpPr>
        <p:spPr>
          <a:xfrm>
            <a:off x="8241665" y="304165"/>
            <a:ext cx="3173730" cy="721995"/>
          </a:xfrm>
          <a:prstGeom prst="borderCallout2">
            <a:avLst>
              <a:gd name="adj1" fmla="val 47258"/>
              <a:gd name="adj2" fmla="val -3135"/>
              <a:gd name="adj3" fmla="val 202638"/>
              <a:gd name="adj4" fmla="val -49639"/>
              <a:gd name="adj5" fmla="val 694459"/>
              <a:gd name="adj6" fmla="val -10664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罗马人的小澡盆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”</a:t>
            </a:r>
          </a:p>
        </p:txBody>
      </p:sp>
      <p:sp>
        <p:nvSpPr>
          <p:cNvPr id="3" name="矩形 2"/>
          <p:cNvSpPr/>
          <p:nvPr/>
        </p:nvSpPr>
        <p:spPr>
          <a:xfrm>
            <a:off x="9114155" y="1467280"/>
            <a:ext cx="2914473" cy="9747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世纪，</a:t>
            </a:r>
            <a:r>
              <a:rPr lang="zh-CN" altLang="en-US" sz="2800" b="1" smtClean="0">
                <a:solidFill>
                  <a:srgbClr val="FF0000"/>
                </a:solidFill>
              </a:rPr>
              <a:t>罗马帝国进入黄金时期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7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67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67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2000"/>
                                        <p:tgtEl>
                                          <p:spTgt spid="671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7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83" grpId="0"/>
      <p:bldP spid="671784" grpId="0"/>
      <p:bldP spid="671785" grpId="0"/>
      <p:bldP spid="33795" grpId="0"/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" name="矩形 23"/>
          <p:cNvSpPr/>
          <p:nvPr/>
        </p:nvSpPr>
        <p:spPr>
          <a:xfrm>
            <a:off x="297180" y="1128395"/>
            <a:ext cx="4747895" cy="2242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①</a:t>
            </a:r>
            <a:r>
              <a:rPr 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3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世纪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罗马帝国陷入长期政治、经济大危机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。统治者争斗混战不断，人民起义此起彼伏，农业萎缩，工商业衰落，民生凋敝。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31165" y="459740"/>
            <a:ext cx="2236510" cy="58477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/>
              </a:rPr>
              <a:t>帝国的衰亡</a:t>
            </a:r>
          </a:p>
        </p:txBody>
      </p:sp>
      <p:sp>
        <p:nvSpPr>
          <p:cNvPr id="31" name="矩形 30"/>
          <p:cNvSpPr/>
          <p:nvPr/>
        </p:nvSpPr>
        <p:spPr>
          <a:xfrm>
            <a:off x="296545" y="3452175"/>
            <a:ext cx="474789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②</a:t>
            </a:r>
            <a:r>
              <a:rPr 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375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，被称为</a:t>
            </a:r>
            <a:r>
              <a:rPr 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“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蛮族</a:t>
            </a:r>
            <a:r>
              <a:rPr 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”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日耳曼人大举侵入罗马帝国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。</a:t>
            </a:r>
          </a:p>
        </p:txBody>
      </p:sp>
      <p:sp>
        <p:nvSpPr>
          <p:cNvPr id="32" name="矩形 31"/>
          <p:cNvSpPr/>
          <p:nvPr/>
        </p:nvSpPr>
        <p:spPr>
          <a:xfrm>
            <a:off x="293410" y="4462145"/>
            <a:ext cx="474853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③</a:t>
            </a:r>
            <a:r>
              <a:rPr 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4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世纪末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</a:t>
            </a:r>
            <a:r>
              <a:rPr lang="zh-CN" altLang="en-US" sz="2400" smtClean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罗马帝国分裂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为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东西</a:t>
            </a:r>
            <a:r>
              <a:rPr lang="zh-CN" altLang="en-US" sz="2400" smtClean="0">
                <a:solidFill>
                  <a:prstClr val="black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两个帝国。</a:t>
            </a:r>
          </a:p>
        </p:txBody>
      </p:sp>
      <p:sp>
        <p:nvSpPr>
          <p:cNvPr id="23" name="矩形 22"/>
          <p:cNvSpPr/>
          <p:nvPr/>
        </p:nvSpPr>
        <p:spPr>
          <a:xfrm>
            <a:off x="297180" y="5507355"/>
            <a:ext cx="491744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④</a:t>
            </a:r>
            <a:r>
              <a:rPr 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476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zh-CN" altLang="en-US" sz="240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西罗马帝国</a:t>
            </a:r>
            <a:r>
              <a:rPr lang="zh-CN" altLang="en-US" sz="240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在</a:t>
            </a:r>
            <a:r>
              <a:rPr lang="zh-CN" altLang="en-US" sz="2400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日耳曼人</a:t>
            </a:r>
            <a:r>
              <a:rPr lang="zh-CN" altLang="en-US" sz="240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的打击下</a:t>
            </a:r>
            <a:r>
              <a:rPr lang="zh-CN" altLang="en-US" sz="240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灭亡</a:t>
            </a:r>
            <a:r>
              <a:rPr lang="zh-CN" altLang="en-US" sz="240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。</a:t>
            </a:r>
          </a:p>
        </p:txBody>
      </p:sp>
      <p:pic>
        <p:nvPicPr>
          <p:cNvPr id="13314" name="Picture 2" descr="图-03 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5075" y="1119505"/>
            <a:ext cx="6929120" cy="51155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椭圆 1"/>
          <p:cNvSpPr/>
          <p:nvPr/>
        </p:nvSpPr>
        <p:spPr>
          <a:xfrm>
            <a:off x="9625010" y="3677283"/>
            <a:ext cx="200025" cy="1898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05735" y="3582350"/>
            <a:ext cx="200025" cy="1898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1" grpId="0"/>
      <p:bldP spid="32" grpId="0"/>
      <p:bldP spid="23" grpId="0"/>
      <p:bldP spid="2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995420" y="290195"/>
            <a:ext cx="4704715" cy="52197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/>
              </a:rPr>
              <a:t>罗马城邦和罗马帝国发展史</a:t>
            </a:r>
          </a:p>
        </p:txBody>
      </p:sp>
      <p:sp>
        <p:nvSpPr>
          <p:cNvPr id="8" name="矩形 7"/>
          <p:cNvSpPr/>
          <p:nvPr/>
        </p:nvSpPr>
        <p:spPr>
          <a:xfrm>
            <a:off x="6296660" y="4324350"/>
            <a:ext cx="5224145" cy="21647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700135" y="6040755"/>
            <a:ext cx="857885" cy="3683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CN" altLang="en-US" b="1">
                <a:latin typeface="微软雅黑" panose="020b0503020204020204" charset="-122"/>
                <a:ea typeface="微软雅黑"/>
              </a:rPr>
              <a:t>帝国</a:t>
            </a:r>
          </a:p>
        </p:txBody>
      </p:sp>
      <p:grpSp>
        <p:nvGrpSpPr>
          <p:cNvPr id="60" name="组合 59"/>
          <p:cNvGrpSpPr/>
          <p:nvPr/>
        </p:nvGrpSpPr>
        <p:grpSpPr>
          <a:xfrm>
            <a:off x="2197735" y="4324350"/>
            <a:ext cx="4098925" cy="1513702"/>
            <a:chOff x="4576" y="819"/>
            <a:chExt cx="9754" cy="3917"/>
          </a:xfrm>
        </p:grpSpPr>
        <p:sp>
          <p:nvSpPr>
            <p:cNvPr id="14" name="矩形 13"/>
            <p:cNvSpPr/>
            <p:nvPr/>
          </p:nvSpPr>
          <p:spPr>
            <a:xfrm>
              <a:off x="4576" y="819"/>
              <a:ext cx="9754" cy="3917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475" y="3783"/>
              <a:ext cx="3311" cy="953"/>
            </a:xfrm>
            <a:prstGeom prst="rect">
              <a:avLst/>
            </a:prstGeom>
            <a:ln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dist"/>
              <a:r>
                <a:rPr lang="zh-CN" altLang="en-US" b="1">
                  <a:latin typeface="微软雅黑" panose="020b0503020204020204" charset="-122"/>
                  <a:ea typeface="微软雅黑"/>
                </a:rPr>
                <a:t>共和国</a:t>
              </a: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6296660" y="2334253"/>
            <a:ext cx="589280" cy="15684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凯撒</a:t>
            </a:r>
          </a:p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被任</a:t>
            </a:r>
          </a:p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命为</a:t>
            </a:r>
          </a:p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终身</a:t>
            </a:r>
          </a:p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独裁</a:t>
            </a:r>
          </a:p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296660" y="4364990"/>
            <a:ext cx="828040" cy="3371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前</a:t>
            </a:r>
            <a:r>
              <a:rPr lang="en-US" altLang="zh-CN" sz="16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49</a:t>
            </a:r>
            <a:r>
              <a:rPr lang="zh-CN" altLang="en-US" sz="160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年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8314055" y="1605280"/>
            <a:ext cx="529590" cy="3609975"/>
            <a:chOff x="13093" y="2528"/>
            <a:chExt cx="834" cy="5685"/>
          </a:xfrm>
        </p:grpSpPr>
        <p:sp>
          <p:nvSpPr>
            <p:cNvPr id="42" name="文本框 41"/>
            <p:cNvSpPr txBox="1"/>
            <p:nvPr/>
          </p:nvSpPr>
          <p:spPr>
            <a:xfrm>
              <a:off x="13093" y="6907"/>
              <a:ext cx="608" cy="130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2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世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纪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3093" y="2528"/>
              <a:ext cx="834" cy="3633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黄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金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时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期，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横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跨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欧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亚</a:t>
              </a:r>
            </a:p>
            <a:p>
              <a:r>
                <a:rPr lang="zh-CN" altLang="en-US" sz="1600">
                  <a:latin typeface="微软雅黑" panose="020b0503020204020204" charset="-122"/>
                  <a:ea typeface="微软雅黑"/>
                </a:rPr>
                <a:t>非</a:t>
              </a:r>
            </a:p>
          </p:txBody>
        </p:sp>
      </p:grpSp>
      <p:sp>
        <p:nvSpPr>
          <p:cNvPr id="45" name="矩形 44"/>
          <p:cNvSpPr/>
          <p:nvPr/>
        </p:nvSpPr>
        <p:spPr>
          <a:xfrm>
            <a:off x="626110" y="4351020"/>
            <a:ext cx="1581785" cy="9258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979804" y="4890135"/>
            <a:ext cx="702945" cy="3683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CN" altLang="en-US" b="1">
                <a:latin typeface="微软雅黑" panose="020b0503020204020204" charset="-122"/>
                <a:ea typeface="微软雅黑"/>
              </a:rPr>
              <a:t>城邦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843010" y="4385945"/>
            <a:ext cx="744220" cy="3371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375</a:t>
            </a:r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762490" y="4371340"/>
            <a:ext cx="386080" cy="10763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4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世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纪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末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9022715" y="2343785"/>
            <a:ext cx="386080" cy="15684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日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耳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曼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人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入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侵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9762490" y="1613535"/>
            <a:ext cx="386080" cy="230695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帝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国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分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裂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为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东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西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罗</a:t>
            </a:r>
          </a:p>
          <a:p>
            <a:r>
              <a:rPr lang="zh-CN" altLang="en-US" sz="160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马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486150" y="4340542"/>
            <a:ext cx="826915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前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世纪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117850" y="1223645"/>
            <a:ext cx="436880" cy="224536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征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服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意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大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利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半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岛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671618" y="1775142"/>
            <a:ext cx="436880" cy="163004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灭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掉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迦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太</a:t>
            </a:r>
          </a:p>
          <a:p>
            <a:r>
              <a:rPr lang="zh-CN" altLang="en-US" sz="2000">
                <a:latin typeface="微软雅黑" panose="020b0503020204020204" charset="-122"/>
                <a:ea typeface="微软雅黑"/>
              </a:rPr>
              <a:t>基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175382" y="1284187"/>
            <a:ext cx="492443" cy="2144177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eaVert" wrap="none" rtlCol="0" anchor="t">
            <a:spAutoFit/>
          </a:bodyPr>
          <a:lstStyle/>
          <a:p>
            <a:r>
              <a:rPr lang="zh-CN" altLang="en-US" sz="2000" smtClean="0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控制西地中海地区</a:t>
            </a:r>
            <a:endParaRPr lang="zh-CN" altLang="en-US" sz="2000">
              <a:solidFill>
                <a:schemeClr val="tx1"/>
              </a:solidFill>
              <a:latin typeface="微软雅黑" panose="020b0503020204020204" charset="-122"/>
              <a:ea typeface="微软雅黑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3336290" y="3482340"/>
            <a:ext cx="563318" cy="8582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V="1">
            <a:off x="3899608" y="3375660"/>
            <a:ext cx="22151" cy="9321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H="1">
            <a:off x="3892049" y="3466465"/>
            <a:ext cx="493761" cy="8413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626110" y="4398645"/>
            <a:ext cx="1410335" cy="430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200" smtClean="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前</a:t>
            </a:r>
            <a:r>
              <a:rPr lang="en-US" sz="2200" smtClean="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1000</a:t>
            </a:r>
            <a:r>
              <a:rPr lang="zh-CN" altLang="en-US" sz="2200" smtClean="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  <a:endParaRPr lang="zh-CN" altLang="en-US" sz="2200"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065530" y="2127885"/>
            <a:ext cx="471805" cy="17532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/>
              <a:t>罗马</a:t>
            </a:r>
          </a:p>
          <a:p>
            <a:r>
              <a:rPr lang="zh-CN" altLang="en-US"/>
              <a:t>城邦</a:t>
            </a:r>
          </a:p>
          <a:p>
            <a:r>
              <a:rPr lang="zh-CN" altLang="en-US"/>
              <a:t>兴起</a:t>
            </a:r>
          </a:p>
        </p:txBody>
      </p:sp>
      <p:cxnSp>
        <p:nvCxnSpPr>
          <p:cNvPr id="59" name="直接连接符 58"/>
          <p:cNvCxnSpPr/>
          <p:nvPr/>
        </p:nvCxnSpPr>
        <p:spPr>
          <a:xfrm flipH="1">
            <a:off x="1301750" y="3881120"/>
            <a:ext cx="0" cy="506730"/>
          </a:xfrm>
          <a:prstGeom prst="lin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2197735" y="2261870"/>
            <a:ext cx="1161415" cy="2492375"/>
            <a:chOff x="4824" y="2169"/>
            <a:chExt cx="1829" cy="3925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25" name="文本框 24"/>
            <p:cNvSpPr txBox="1"/>
            <p:nvPr/>
          </p:nvSpPr>
          <p:spPr>
            <a:xfrm>
              <a:off x="4824" y="5466"/>
              <a:ext cx="1829" cy="628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前</a:t>
              </a:r>
              <a:r>
                <a:rPr lang="en-US" altLang="zh-CN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509</a:t>
              </a:r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年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371" y="2169"/>
              <a:ext cx="688" cy="2567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 anchor="t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rPr>
                <a:t>共</a:t>
              </a:r>
            </a:p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rPr>
                <a:t>和</a:t>
              </a:r>
            </a:p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rPr>
                <a:t>国</a:t>
              </a:r>
            </a:p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rPr>
                <a:t>建</a:t>
              </a:r>
            </a:p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rPr>
                <a:t>立</a:t>
              </a:r>
            </a:p>
          </p:txBody>
        </p:sp>
        <p:cxnSp>
          <p:nvCxnSpPr>
            <p:cNvPr id="61" name="直接连接符 60"/>
            <p:cNvCxnSpPr/>
            <p:nvPr/>
          </p:nvCxnSpPr>
          <p:spPr>
            <a:xfrm flipH="1">
              <a:off x="5710" y="4719"/>
              <a:ext cx="11" cy="762"/>
            </a:xfrm>
            <a:prstGeom prst="lin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组合 68"/>
          <p:cNvGrpSpPr/>
          <p:nvPr/>
        </p:nvGrpSpPr>
        <p:grpSpPr>
          <a:xfrm>
            <a:off x="5278754" y="764658"/>
            <a:ext cx="1004570" cy="4047196"/>
            <a:chOff x="14791" y="-3152"/>
            <a:chExt cx="1582" cy="5732"/>
          </a:xfrm>
        </p:grpSpPr>
        <p:sp>
          <p:nvSpPr>
            <p:cNvPr id="33" name="文本框 32"/>
            <p:cNvSpPr txBox="1"/>
            <p:nvPr/>
          </p:nvSpPr>
          <p:spPr>
            <a:xfrm>
              <a:off x="14791" y="1952"/>
              <a:ext cx="1582" cy="628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前</a:t>
              </a:r>
              <a:r>
                <a:rPr lang="en-US" altLang="zh-CN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73</a:t>
              </a:r>
              <a:r>
                <a:rPr lang="zh-CN" altLang="en-US" sz="2000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  <a:cs typeface="微软雅黑" panose="020b0503020204020204" charset="-122"/>
                </a:rPr>
                <a:t>年</a:t>
              </a: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15139" y="-3152"/>
              <a:ext cx="885" cy="5104"/>
              <a:chOff x="17762" y="-5741"/>
              <a:chExt cx="885" cy="510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17762" y="-5741"/>
                <a:ext cx="885" cy="4446"/>
              </a:xfrm>
              <a:prstGeom prst="rect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 anchor="t">
                <a:spAutoFit/>
              </a:bodyPr>
              <a:lstStyle/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斯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巴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达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克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起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义，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共和国衰</a:t>
                </a:r>
              </a:p>
              <a:p>
                <a:r>
                  <a:rPr lang="zh-CN" altLang="en-US" b="1" smtClean="0">
                    <a:solidFill>
                      <a:srgbClr val="FF0000"/>
                    </a:solidFill>
                    <a:latin typeface="微软雅黑" panose="020b0503020204020204" charset="-122"/>
                    <a:ea typeface="微软雅黑"/>
                  </a:rPr>
                  <a:t>落</a:t>
                </a:r>
                <a:endParaRPr lang="zh-CN" altLang="en-US" b="1">
                  <a:solidFill>
                    <a:srgbClr val="FF0000"/>
                  </a:solidFill>
                  <a:latin typeface="微软雅黑" panose="020b0503020204020204" charset="-122"/>
                  <a:ea typeface="微软雅黑"/>
                </a:endParaRPr>
              </a:p>
            </p:txBody>
          </p:sp>
          <p:cxnSp>
            <p:nvCxnSpPr>
              <p:cNvPr id="65" name="直接连接符 64"/>
              <p:cNvCxnSpPr>
                <a:stCxn id="34" idx="2"/>
                <a:endCxn id="33" idx="0"/>
              </p:cNvCxnSpPr>
              <p:nvPr/>
            </p:nvCxnSpPr>
            <p:spPr>
              <a:xfrm flipH="1">
                <a:off x="18205" y="-1295"/>
                <a:ext cx="0" cy="65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70" name="直接连接符 69"/>
          <p:cNvCxnSpPr>
            <a:endCxn id="37" idx="0"/>
          </p:cNvCxnSpPr>
          <p:nvPr/>
        </p:nvCxnSpPr>
        <p:spPr>
          <a:xfrm>
            <a:off x="6591300" y="3895725"/>
            <a:ext cx="119380" cy="46926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7570786" y="4387850"/>
            <a:ext cx="465455" cy="922020"/>
          </a:xfrm>
          <a:prstGeom prst="rect">
            <a:avLst/>
          </a:prstGeom>
          <a:pattFill prst="pct20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前</a:t>
            </a:r>
          </a:p>
          <a:p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27</a:t>
            </a:r>
          </a:p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427913" y="1679337"/>
            <a:ext cx="723899" cy="2308324"/>
          </a:xfrm>
          <a:prstGeom prst="rect">
            <a:avLst/>
          </a:prstGeom>
          <a:pattFill prst="pct20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屋大维首创元首制</a:t>
            </a:r>
          </a:p>
          <a:p>
            <a:r>
              <a:rPr lang="zh-CN" altLang="en-US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共和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国演</a:t>
            </a:r>
          </a:p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变为</a:t>
            </a:r>
          </a:p>
          <a:p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帝国</a:t>
            </a:r>
          </a:p>
        </p:txBody>
      </p:sp>
      <p:cxnSp>
        <p:nvCxnSpPr>
          <p:cNvPr id="73" name="直接连接符 72"/>
          <p:cNvCxnSpPr/>
          <p:nvPr/>
        </p:nvCxnSpPr>
        <p:spPr>
          <a:xfrm flipH="1" flipV="1">
            <a:off x="7803514" y="3956546"/>
            <a:ext cx="0" cy="4654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 flipV="1">
            <a:off x="8507095" y="3899535"/>
            <a:ext cx="0" cy="4654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H="1" flipV="1">
            <a:off x="9215755" y="3920490"/>
            <a:ext cx="0" cy="4654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flipH="1" flipV="1">
            <a:off x="9955530" y="3885565"/>
            <a:ext cx="0" cy="4654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52"/>
          <p:cNvSpPr txBox="1"/>
          <p:nvPr/>
        </p:nvSpPr>
        <p:spPr>
          <a:xfrm>
            <a:off x="10319385" y="4371340"/>
            <a:ext cx="761365" cy="33718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476</a:t>
            </a:r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年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98455" y="2590165"/>
            <a:ext cx="386080" cy="132207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西</a:t>
            </a:r>
          </a:p>
          <a:p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罗</a:t>
            </a:r>
          </a:p>
          <a:p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马</a:t>
            </a:r>
          </a:p>
          <a:p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灭</a:t>
            </a:r>
          </a:p>
          <a:p>
            <a:r>
              <a:rPr lang="zh-CN" altLang="en-US" sz="1600" b="1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亡</a:t>
            </a:r>
          </a:p>
        </p:txBody>
      </p:sp>
      <p:cxnSp>
        <p:nvCxnSpPr>
          <p:cNvPr id="77" name="直接连接符 76"/>
          <p:cNvCxnSpPr/>
          <p:nvPr/>
        </p:nvCxnSpPr>
        <p:spPr>
          <a:xfrm flipH="1" flipV="1">
            <a:off x="10700385" y="3912235"/>
            <a:ext cx="0" cy="4654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上箭头 57"/>
          <p:cNvSpPr/>
          <p:nvPr/>
        </p:nvSpPr>
        <p:spPr>
          <a:xfrm rot="5400000">
            <a:off x="5942331" y="-1493203"/>
            <a:ext cx="459105" cy="11263630"/>
          </a:xfrm>
          <a:prstGeom prst="up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25"/>
          <p:cNvSpPr txBox="1"/>
          <p:nvPr/>
        </p:nvSpPr>
        <p:spPr>
          <a:xfrm>
            <a:off x="4421601" y="4308197"/>
            <a:ext cx="771525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前</a:t>
            </a:r>
            <a:r>
              <a:rPr lang="en-US" altLang="zh-CN" sz="20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000" b="1" smtClean="0">
                <a:solidFill>
                  <a:srgbClr val="FF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世纪</a:t>
            </a:r>
            <a:endParaRPr lang="zh-CN" altLang="en-US" sz="2000" b="1">
              <a:solidFill>
                <a:srgbClr val="FF0000"/>
              </a:solidFill>
              <a:latin typeface="微软雅黑" panose="020b0503020204020204" charset="-122"/>
              <a:ea typeface="微软雅黑"/>
              <a:cs typeface="微软雅黑" panose="020b0503020204020204" charset="-122"/>
              <a:sym typeface="+mn-ea"/>
            </a:endParaRPr>
          </a:p>
        </p:txBody>
      </p:sp>
      <p:sp>
        <p:nvSpPr>
          <p:cNvPr id="64" name="文本框 31"/>
          <p:cNvSpPr txBox="1"/>
          <p:nvPr/>
        </p:nvSpPr>
        <p:spPr>
          <a:xfrm>
            <a:off x="4740467" y="1421765"/>
            <a:ext cx="436880" cy="224536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成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为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地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中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海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霸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主</a:t>
            </a:r>
          </a:p>
        </p:txBody>
      </p:sp>
      <p:cxnSp>
        <p:nvCxnSpPr>
          <p:cNvPr id="67" name="直接连接符 66"/>
          <p:cNvCxnSpPr>
            <a:endCxn id="62" idx="0"/>
          </p:cNvCxnSpPr>
          <p:nvPr/>
        </p:nvCxnSpPr>
        <p:spPr>
          <a:xfrm flipH="1">
            <a:off x="4807364" y="3667125"/>
            <a:ext cx="151543" cy="641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3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343853" y="1062355"/>
            <a:ext cx="8320087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罗马帝国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建立的标志（      ）</a:t>
            </a:r>
          </a:p>
          <a:p>
            <a:pPr>
              <a:lnSpc>
                <a:spcPct val="120000"/>
              </a:lnSpc>
            </a:pP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A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．罗马战胜了迦太基     </a:t>
            </a: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．凯撒夺权    </a:t>
            </a:r>
            <a:endParaRPr kumimoji="1" lang="en-US" altLang="zh-CN" sz="2800" b="1" smtClean="0">
              <a:solidFill>
                <a:srgbClr val="000066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C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．屋大维建立元首制     </a:t>
            </a: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．“罗马和平”的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出现</a:t>
            </a:r>
            <a:endParaRPr kumimoji="1" lang="zh-CN" altLang="en-US" sz="2800" b="1">
              <a:solidFill>
                <a:srgbClr val="000066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344170" y="2800985"/>
            <a:ext cx="9302115" cy="198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．布匿战争中，迦太基的统帅汉尼拔以少胜多取得了坎尼战役的胜利。与迦太基作战的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是（      ）</a:t>
            </a:r>
            <a:endParaRPr kumimoji="1" lang="zh-CN" altLang="en-US" sz="2800" b="1">
              <a:solidFill>
                <a:srgbClr val="000066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．罗马帝国          </a:t>
            </a: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．古希腊城邦  </a:t>
            </a:r>
          </a:p>
          <a:p>
            <a:pPr>
              <a:lnSpc>
                <a:spcPct val="110000"/>
              </a:lnSpc>
            </a:pP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C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．亚历山大帝国    </a:t>
            </a: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．罗马共和国 </a:t>
            </a:r>
          </a:p>
        </p:txBody>
      </p:sp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344170" y="4909820"/>
            <a:ext cx="950341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3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．标志奴隶制在西欧崩溃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的历史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事件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是（     ） </a:t>
            </a:r>
            <a:endParaRPr kumimoji="1" lang="zh-CN" altLang="en-US" sz="2800" b="1">
              <a:solidFill>
                <a:srgbClr val="000066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A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．斯巴达克起义爆发      </a:t>
            </a: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罗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马帝国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分裂为东西两部 </a:t>
            </a:r>
            <a:endParaRPr kumimoji="1" lang="en-US" altLang="zh-CN" sz="2800" b="1" smtClean="0">
              <a:solidFill>
                <a:srgbClr val="000066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C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西罗马帝国</a:t>
            </a:r>
            <a:r>
              <a:rPr kumimoji="1" lang="zh-CN" altLang="en-US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灭亡</a:t>
            </a: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</a:t>
            </a:r>
            <a:r>
              <a:rPr kumimoji="1" lang="en-US" altLang="zh-CN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    </a:t>
            </a:r>
            <a:r>
              <a:rPr kumimoji="1" lang="en-US" altLang="zh-CN" sz="2800" b="1" smtClean="0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D</a:t>
            </a:r>
            <a:r>
              <a:rPr kumimoji="1" lang="zh-CN" altLang="en-US" sz="2800" b="1">
                <a:solidFill>
                  <a:srgbClr val="000066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．东罗马帝国灭亡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4252595" y="74295"/>
            <a:ext cx="1795780" cy="641985"/>
            <a:chOff x="548" y="471"/>
            <a:chExt cx="2828" cy="1011"/>
          </a:xfrm>
        </p:grpSpPr>
        <p:sp>
          <p:nvSpPr>
            <p:cNvPr id="26" name="矩形 25"/>
            <p:cNvSpPr/>
            <p:nvPr/>
          </p:nvSpPr>
          <p:spPr>
            <a:xfrm>
              <a:off x="719" y="659"/>
              <a:ext cx="2657" cy="823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48" y="471"/>
              <a:ext cx="2657" cy="822"/>
            </a:xfrm>
            <a:prstGeom prst="rect">
              <a:avLst/>
            </a:prstGeom>
            <a:solidFill>
              <a:schemeClr val="bg2"/>
            </a:solidFill>
            <a:ln w="41275">
              <a:solidFill>
                <a:srgbClr val="FFFF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练习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4571614" y="775096"/>
            <a:ext cx="84722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6600" b="1" cap="all" spc="0" smtClean="0"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</a:t>
            </a:r>
            <a:endParaRPr lang="zh-CN" altLang="en-US" sz="6600" b="1" cap="all" spc="0"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26869" y="2954377"/>
            <a:ext cx="79541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6600" b="1" cap="all" spc="0" smtClean="0"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</a:t>
            </a:r>
            <a:endParaRPr lang="zh-CN" altLang="en-US" sz="6600" b="1" cap="all" spc="0"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19005" y="4622561"/>
            <a:ext cx="81144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kumimoji="1" lang="en-US" altLang="zh-CN" sz="6600" b="1" cap="all" spc="0" smtClean="0"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C</a:t>
            </a:r>
            <a:endParaRPr lang="zh-CN" altLang="en-US" sz="6600" b="1" cap="all" spc="0"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9865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382500" y="10680700"/>
            <a:ext cx="330200" cy="2540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2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5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6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8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9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0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1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2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7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222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微软雅黑</vt:lpstr>
      <vt:lpstr>等线 Light</vt:lpstr>
      <vt:lpstr>等线</vt:lpstr>
      <vt:lpstr>Calibri Light</vt:lpstr>
      <vt:lpstr>Calibri</vt:lpstr>
      <vt:lpstr>宋体</vt:lpstr>
      <vt:lpstr>黑体</vt:lpstr>
      <vt:lpstr>华文中宋</vt:lpstr>
      <vt:lpstr>华文隶书</vt:lpstr>
      <vt:lpstr>Arial Narrow</vt:lpstr>
      <vt:lpstr>Office 主题​​</vt:lpstr>
      <vt:lpstr>PowerPoint Presentation</vt:lpstr>
      <vt:lpstr>自主学习  回答问题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2020-12-29T12:29:08Z</cp:lastPrinted>
  <dcterms:created xsi:type="dcterms:W3CDTF">2020-12-29T12:29:08Z</dcterms:created>
  <dcterms:modified xsi:type="dcterms:W3CDTF">2020-12-29T04:29:09Z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