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  <p:sldMasterId id="2147483685" r:id="rId5"/>
    <p:sldMasterId id="2147483697" r:id="rId6"/>
    <p:sldMasterId id="2147483709" r:id="rId7"/>
    <p:sldMasterId id="2147483721" r:id="rId8"/>
    <p:sldMasterId id="2147483733" r:id="rId9"/>
  </p:sldMasterIdLst>
  <p:notesMasterIdLst>
    <p:notesMasterId r:id="rId13"/>
  </p:notesMasterIdLst>
  <p:sldIdLst>
    <p:sldId id="290" r:id="rId10"/>
    <p:sldId id="298" r:id="rId11"/>
    <p:sldId id="299" r:id="rId12"/>
    <p:sldId id="286" r:id="rId14"/>
    <p:sldId id="287" r:id="rId15"/>
    <p:sldId id="307" r:id="rId16"/>
    <p:sldId id="308" r:id="rId17"/>
    <p:sldId id="288" r:id="rId18"/>
    <p:sldId id="289" r:id="rId19"/>
    <p:sldId id="280" r:id="rId20"/>
    <p:sldId id="309" r:id="rId21"/>
    <p:sldId id="311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13" r:id="rId31"/>
    <p:sldId id="323" r:id="rId32"/>
    <p:sldId id="324" r:id="rId33"/>
    <p:sldId id="291" r:id="rId3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-804" y="-156"/>
      </p:cViewPr>
      <p:guideLst>
        <p:guide orient="horz" pos="1631"/>
        <p:guide pos="289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24.xml"/><Relationship Id="rId33" Type="http://schemas.openxmlformats.org/officeDocument/2006/relationships/slide" Target="slides/slide23.xml"/><Relationship Id="rId32" Type="http://schemas.openxmlformats.org/officeDocument/2006/relationships/slide" Target="slides/slide22.xml"/><Relationship Id="rId31" Type="http://schemas.openxmlformats.org/officeDocument/2006/relationships/slide" Target="slides/slide21.xml"/><Relationship Id="rId30" Type="http://schemas.openxmlformats.org/officeDocument/2006/relationships/slide" Target="slides/slide20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9.xml"/><Relationship Id="rId28" Type="http://schemas.openxmlformats.org/officeDocument/2006/relationships/slide" Target="slides/slide18.xml"/><Relationship Id="rId27" Type="http://schemas.openxmlformats.org/officeDocument/2006/relationships/slide" Target="slides/slide17.xml"/><Relationship Id="rId26" Type="http://schemas.openxmlformats.org/officeDocument/2006/relationships/slide" Target="slides/slide16.xml"/><Relationship Id="rId25" Type="http://schemas.openxmlformats.org/officeDocument/2006/relationships/slide" Target="slides/slide15.xml"/><Relationship Id="rId24" Type="http://schemas.openxmlformats.org/officeDocument/2006/relationships/slide" Target="slides/slide14.xml"/><Relationship Id="rId23" Type="http://schemas.openxmlformats.org/officeDocument/2006/relationships/slide" Target="slides/slide13.xml"/><Relationship Id="rId22" Type="http://schemas.openxmlformats.org/officeDocument/2006/relationships/slide" Target="slides/slide12.xml"/><Relationship Id="rId21" Type="http://schemas.openxmlformats.org/officeDocument/2006/relationships/slide" Target="slides/slide11.xml"/><Relationship Id="rId20" Type="http://schemas.openxmlformats.org/officeDocument/2006/relationships/slide" Target="slides/slide10.xml"/><Relationship Id="rId2" Type="http://schemas.openxmlformats.org/officeDocument/2006/relationships/theme" Target="theme/theme1.xml"/><Relationship Id="rId19" Type="http://schemas.openxmlformats.org/officeDocument/2006/relationships/slide" Target="slides/slide9.xml"/><Relationship Id="rId18" Type="http://schemas.openxmlformats.org/officeDocument/2006/relationships/slide" Target="slides/slide8.xml"/><Relationship Id="rId17" Type="http://schemas.openxmlformats.org/officeDocument/2006/relationships/slide" Target="slides/slide7.xml"/><Relationship Id="rId16" Type="http://schemas.openxmlformats.org/officeDocument/2006/relationships/slide" Target="slides/slide6.xml"/><Relationship Id="rId15" Type="http://schemas.openxmlformats.org/officeDocument/2006/relationships/slide" Target="slides/slide5.xml"/><Relationship Id="rId14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3.xml"/><Relationship Id="rId11" Type="http://schemas.openxmlformats.org/officeDocument/2006/relationships/slide" Target="slides/slide2.xml"/><Relationship Id="rId10" Type="http://schemas.openxmlformats.org/officeDocument/2006/relationships/slide" Target="slides/slid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ADFD42-F049-47E0-91FF-C42D01D9291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7" Type="http://schemas.openxmlformats.org/officeDocument/2006/relationships/tags" Target="../tags/tag78.xml"/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tags" Target="../tags/tag85.xml"/><Relationship Id="rId7" Type="http://schemas.openxmlformats.org/officeDocument/2006/relationships/tags" Target="../tags/tag84.xml"/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tags" Target="../tags/tag81.xml"/><Relationship Id="rId3" Type="http://schemas.openxmlformats.org/officeDocument/2006/relationships/tags" Target="../tags/tag80.xml"/><Relationship Id="rId2" Type="http://schemas.openxmlformats.org/officeDocument/2006/relationships/tags" Target="../tags/tag79.xml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7" Type="http://schemas.openxmlformats.org/officeDocument/2006/relationships/tags" Target="../tags/tag99.xml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4" Type="http://schemas.openxmlformats.org/officeDocument/2006/relationships/tags" Target="../tags/tag96.xml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5" Type="http://schemas.openxmlformats.org/officeDocument/2006/relationships/tags" Target="../tags/tag112.xml"/><Relationship Id="rId4" Type="http://schemas.openxmlformats.org/officeDocument/2006/relationships/tags" Target="../tags/tag111.xml"/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6" Type="http://schemas.openxmlformats.org/officeDocument/2006/relationships/tags" Target="../tags/tag128.xml"/><Relationship Id="rId5" Type="http://schemas.openxmlformats.org/officeDocument/2006/relationships/tags" Target="../tags/tag127.xml"/><Relationship Id="rId4" Type="http://schemas.openxmlformats.org/officeDocument/2006/relationships/tags" Target="../tags/tag126.xml"/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6" Type="http://schemas.openxmlformats.org/officeDocument/2006/relationships/tags" Target="../tags/tag133.xml"/><Relationship Id="rId5" Type="http://schemas.openxmlformats.org/officeDocument/2006/relationships/tags" Target="../tags/tag132.xml"/><Relationship Id="rId4" Type="http://schemas.openxmlformats.org/officeDocument/2006/relationships/tags" Target="../tags/tag131.xml"/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7" Type="http://schemas.openxmlformats.org/officeDocument/2006/relationships/tags" Target="../tags/tag139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4" Type="http://schemas.openxmlformats.org/officeDocument/2006/relationships/tags" Target="../tags/tag136.xml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9" Type="http://schemas.openxmlformats.org/officeDocument/2006/relationships/tags" Target="../tags/tag147.xml"/><Relationship Id="rId8" Type="http://schemas.openxmlformats.org/officeDocument/2006/relationships/tags" Target="../tags/tag146.xml"/><Relationship Id="rId7" Type="http://schemas.openxmlformats.org/officeDocument/2006/relationships/tags" Target="../tags/tag145.xml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4" Type="http://schemas.openxmlformats.org/officeDocument/2006/relationships/tags" Target="../tags/tag142.xml"/><Relationship Id="rId3" Type="http://schemas.openxmlformats.org/officeDocument/2006/relationships/tags" Target="../tags/tag141.xml"/><Relationship Id="rId2" Type="http://schemas.openxmlformats.org/officeDocument/2006/relationships/tags" Target="../tags/tag140.xml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7" Type="http://schemas.openxmlformats.org/officeDocument/2006/relationships/tags" Target="../tags/tag160.xml"/><Relationship Id="rId6" Type="http://schemas.openxmlformats.org/officeDocument/2006/relationships/tags" Target="../tags/tag159.xml"/><Relationship Id="rId5" Type="http://schemas.openxmlformats.org/officeDocument/2006/relationships/tags" Target="../tags/tag158.xml"/><Relationship Id="rId4" Type="http://schemas.openxmlformats.org/officeDocument/2006/relationships/tags" Target="../tags/tag157.xml"/><Relationship Id="rId3" Type="http://schemas.openxmlformats.org/officeDocument/2006/relationships/tags" Target="../tags/tag156.xml"/><Relationship Id="rId2" Type="http://schemas.openxmlformats.org/officeDocument/2006/relationships/tags" Target="../tags/tag155.xml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6" Type="http://schemas.openxmlformats.org/officeDocument/2006/relationships/tags" Target="../tags/tag165.xml"/><Relationship Id="rId5" Type="http://schemas.openxmlformats.org/officeDocument/2006/relationships/tags" Target="../tags/tag164.xml"/><Relationship Id="rId4" Type="http://schemas.openxmlformats.org/officeDocument/2006/relationships/tags" Target="../tags/tag163.xml"/><Relationship Id="rId3" Type="http://schemas.openxmlformats.org/officeDocument/2006/relationships/tags" Target="../tags/tag162.xml"/><Relationship Id="rId2" Type="http://schemas.openxmlformats.org/officeDocument/2006/relationships/tags" Target="../tags/tag161.xml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5" Type="http://schemas.openxmlformats.org/officeDocument/2006/relationships/tags" Target="../tags/tag169.xml"/><Relationship Id="rId4" Type="http://schemas.openxmlformats.org/officeDocument/2006/relationships/tags" Target="../tags/tag168.xml"/><Relationship Id="rId3" Type="http://schemas.openxmlformats.org/officeDocument/2006/relationships/tags" Target="../tags/tag167.xml"/><Relationship Id="rId2" Type="http://schemas.openxmlformats.org/officeDocument/2006/relationships/tags" Target="../tags/tag166.xml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5" Type="http://schemas.openxmlformats.org/officeDocument/2006/relationships/tags" Target="../tags/tag173.xml"/><Relationship Id="rId4" Type="http://schemas.openxmlformats.org/officeDocument/2006/relationships/tags" Target="../tags/tag172.xml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6" Type="http://schemas.openxmlformats.org/officeDocument/2006/relationships/tags" Target="../tags/tag184.xml"/><Relationship Id="rId5" Type="http://schemas.openxmlformats.org/officeDocument/2006/relationships/tags" Target="../tags/tag183.xml"/><Relationship Id="rId4" Type="http://schemas.openxmlformats.org/officeDocument/2006/relationships/tags" Target="../tags/tag182.xml"/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6" Type="http://schemas.openxmlformats.org/officeDocument/2006/relationships/tags" Target="../tags/tag189.xml"/><Relationship Id="rId5" Type="http://schemas.openxmlformats.org/officeDocument/2006/relationships/tags" Target="../tags/tag188.xml"/><Relationship Id="rId4" Type="http://schemas.openxmlformats.org/officeDocument/2006/relationships/tags" Target="../tags/tag187.xml"/><Relationship Id="rId3" Type="http://schemas.openxmlformats.org/officeDocument/2006/relationships/tags" Target="../tags/tag186.xml"/><Relationship Id="rId2" Type="http://schemas.openxmlformats.org/officeDocument/2006/relationships/tags" Target="../tags/tag185.xml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6" Type="http://schemas.openxmlformats.org/officeDocument/2006/relationships/tags" Target="../tags/tag194.xml"/><Relationship Id="rId5" Type="http://schemas.openxmlformats.org/officeDocument/2006/relationships/tags" Target="../tags/tag193.xml"/><Relationship Id="rId4" Type="http://schemas.openxmlformats.org/officeDocument/2006/relationships/tags" Target="../tags/tag192.xml"/><Relationship Id="rId3" Type="http://schemas.openxmlformats.org/officeDocument/2006/relationships/tags" Target="../tags/tag191.xml"/><Relationship Id="rId2" Type="http://schemas.openxmlformats.org/officeDocument/2006/relationships/tags" Target="../tags/tag190.xml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7" Type="http://schemas.openxmlformats.org/officeDocument/2006/relationships/tags" Target="../tags/tag200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Relationship Id="rId3" Type="http://schemas.openxmlformats.org/officeDocument/2006/relationships/tags" Target="../tags/tag196.xml"/><Relationship Id="rId2" Type="http://schemas.openxmlformats.org/officeDocument/2006/relationships/tags" Target="../tags/tag195.xml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9" Type="http://schemas.openxmlformats.org/officeDocument/2006/relationships/tags" Target="../tags/tag208.xml"/><Relationship Id="rId8" Type="http://schemas.openxmlformats.org/officeDocument/2006/relationships/tags" Target="../tags/tag207.xml"/><Relationship Id="rId7" Type="http://schemas.openxmlformats.org/officeDocument/2006/relationships/tags" Target="../tags/tag206.xml"/><Relationship Id="rId6" Type="http://schemas.openxmlformats.org/officeDocument/2006/relationships/tags" Target="../tags/tag205.xml"/><Relationship Id="rId5" Type="http://schemas.openxmlformats.org/officeDocument/2006/relationships/tags" Target="../tags/tag204.xml"/><Relationship Id="rId4" Type="http://schemas.openxmlformats.org/officeDocument/2006/relationships/tags" Target="../tags/tag203.xml"/><Relationship Id="rId3" Type="http://schemas.openxmlformats.org/officeDocument/2006/relationships/tags" Target="../tags/tag202.xml"/><Relationship Id="rId2" Type="http://schemas.openxmlformats.org/officeDocument/2006/relationships/tags" Target="../tags/tag201.xml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5" Type="http://schemas.openxmlformats.org/officeDocument/2006/relationships/tags" Target="../tags/tag212.xml"/><Relationship Id="rId4" Type="http://schemas.openxmlformats.org/officeDocument/2006/relationships/tags" Target="../tags/tag211.xml"/><Relationship Id="rId3" Type="http://schemas.openxmlformats.org/officeDocument/2006/relationships/tags" Target="../tags/tag210.xml"/><Relationship Id="rId2" Type="http://schemas.openxmlformats.org/officeDocument/2006/relationships/tags" Target="../tags/tag209.xml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4" Type="http://schemas.openxmlformats.org/officeDocument/2006/relationships/tags" Target="../tags/tag215.xml"/><Relationship Id="rId3" Type="http://schemas.openxmlformats.org/officeDocument/2006/relationships/tags" Target="../tags/tag214.xml"/><Relationship Id="rId2" Type="http://schemas.openxmlformats.org/officeDocument/2006/relationships/tags" Target="../tags/tag213.xml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7" Type="http://schemas.openxmlformats.org/officeDocument/2006/relationships/tags" Target="../tags/tag221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3" Type="http://schemas.openxmlformats.org/officeDocument/2006/relationships/tags" Target="../tags/tag217.xml"/><Relationship Id="rId2" Type="http://schemas.openxmlformats.org/officeDocument/2006/relationships/tags" Target="../tags/tag216.xml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6" Type="http://schemas.openxmlformats.org/officeDocument/2006/relationships/tags" Target="../tags/tag226.xml"/><Relationship Id="rId5" Type="http://schemas.openxmlformats.org/officeDocument/2006/relationships/tags" Target="../tags/tag225.xml"/><Relationship Id="rId4" Type="http://schemas.openxmlformats.org/officeDocument/2006/relationships/tags" Target="../tags/tag224.xml"/><Relationship Id="rId3" Type="http://schemas.openxmlformats.org/officeDocument/2006/relationships/tags" Target="../tags/tag223.xml"/><Relationship Id="rId2" Type="http://schemas.openxmlformats.org/officeDocument/2006/relationships/tags" Target="../tags/tag222.xml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5" Type="http://schemas.openxmlformats.org/officeDocument/2006/relationships/tags" Target="../tags/tag230.xml"/><Relationship Id="rId4" Type="http://schemas.openxmlformats.org/officeDocument/2006/relationships/tags" Target="../tags/tag229.xml"/><Relationship Id="rId3" Type="http://schemas.openxmlformats.org/officeDocument/2006/relationships/tags" Target="../tags/tag228.xml"/><Relationship Id="rId2" Type="http://schemas.openxmlformats.org/officeDocument/2006/relationships/tags" Target="../tags/tag227.xml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5" Type="http://schemas.openxmlformats.org/officeDocument/2006/relationships/tags" Target="../tags/tag234.xml"/><Relationship Id="rId4" Type="http://schemas.openxmlformats.org/officeDocument/2006/relationships/tags" Target="../tags/tag233.xml"/><Relationship Id="rId3" Type="http://schemas.openxmlformats.org/officeDocument/2006/relationships/tags" Target="../tags/tag232.xml"/><Relationship Id="rId2" Type="http://schemas.openxmlformats.org/officeDocument/2006/relationships/tags" Target="../tags/tag231.xml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6" Type="http://schemas.openxmlformats.org/officeDocument/2006/relationships/tags" Target="../tags/tag245.xml"/><Relationship Id="rId5" Type="http://schemas.openxmlformats.org/officeDocument/2006/relationships/tags" Target="../tags/tag244.xml"/><Relationship Id="rId4" Type="http://schemas.openxmlformats.org/officeDocument/2006/relationships/tags" Target="../tags/tag243.xml"/><Relationship Id="rId3" Type="http://schemas.openxmlformats.org/officeDocument/2006/relationships/tags" Target="../tags/tag242.xml"/><Relationship Id="rId2" Type="http://schemas.openxmlformats.org/officeDocument/2006/relationships/tags" Target="../tags/tag241.xml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6" Type="http://schemas.openxmlformats.org/officeDocument/2006/relationships/tags" Target="../tags/tag250.xml"/><Relationship Id="rId5" Type="http://schemas.openxmlformats.org/officeDocument/2006/relationships/tags" Target="../tags/tag249.xml"/><Relationship Id="rId4" Type="http://schemas.openxmlformats.org/officeDocument/2006/relationships/tags" Target="../tags/tag248.xml"/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4" Type="http://schemas.openxmlformats.org/officeDocument/2006/relationships/tags" Target="../tags/tag253.xml"/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7" Type="http://schemas.openxmlformats.org/officeDocument/2006/relationships/tags" Target="../tags/tag261.xml"/><Relationship Id="rId6" Type="http://schemas.openxmlformats.org/officeDocument/2006/relationships/tags" Target="../tags/tag260.xml"/><Relationship Id="rId5" Type="http://schemas.openxmlformats.org/officeDocument/2006/relationships/tags" Target="../tags/tag259.xml"/><Relationship Id="rId4" Type="http://schemas.openxmlformats.org/officeDocument/2006/relationships/tags" Target="../tags/tag258.xml"/><Relationship Id="rId3" Type="http://schemas.openxmlformats.org/officeDocument/2006/relationships/tags" Target="../tags/tag257.xml"/><Relationship Id="rId2" Type="http://schemas.openxmlformats.org/officeDocument/2006/relationships/tags" Target="../tags/tag256.xml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9" Type="http://schemas.openxmlformats.org/officeDocument/2006/relationships/tags" Target="../tags/tag269.xml"/><Relationship Id="rId8" Type="http://schemas.openxmlformats.org/officeDocument/2006/relationships/tags" Target="../tags/tag268.xml"/><Relationship Id="rId7" Type="http://schemas.openxmlformats.org/officeDocument/2006/relationships/tags" Target="../tags/tag267.xml"/><Relationship Id="rId6" Type="http://schemas.openxmlformats.org/officeDocument/2006/relationships/tags" Target="../tags/tag266.xml"/><Relationship Id="rId5" Type="http://schemas.openxmlformats.org/officeDocument/2006/relationships/tags" Target="../tags/tag265.xml"/><Relationship Id="rId4" Type="http://schemas.openxmlformats.org/officeDocument/2006/relationships/tags" Target="../tags/tag264.xml"/><Relationship Id="rId3" Type="http://schemas.openxmlformats.org/officeDocument/2006/relationships/tags" Target="../tags/tag263.xml"/><Relationship Id="rId2" Type="http://schemas.openxmlformats.org/officeDocument/2006/relationships/tags" Target="../tags/tag262.xml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5" Type="http://schemas.openxmlformats.org/officeDocument/2006/relationships/tags" Target="../tags/tag273.xml"/><Relationship Id="rId4" Type="http://schemas.openxmlformats.org/officeDocument/2006/relationships/tags" Target="../tags/tag272.xml"/><Relationship Id="rId3" Type="http://schemas.openxmlformats.org/officeDocument/2006/relationships/tags" Target="../tags/tag271.xml"/><Relationship Id="rId2" Type="http://schemas.openxmlformats.org/officeDocument/2006/relationships/tags" Target="../tags/tag270.xml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4" Type="http://schemas.openxmlformats.org/officeDocument/2006/relationships/tags" Target="../tags/tag276.xml"/><Relationship Id="rId3" Type="http://schemas.openxmlformats.org/officeDocument/2006/relationships/tags" Target="../tags/tag275.xml"/><Relationship Id="rId2" Type="http://schemas.openxmlformats.org/officeDocument/2006/relationships/tags" Target="../tags/tag274.xml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7" Type="http://schemas.openxmlformats.org/officeDocument/2006/relationships/tags" Target="../tags/tag282.xml"/><Relationship Id="rId6" Type="http://schemas.openxmlformats.org/officeDocument/2006/relationships/tags" Target="../tags/tag281.xml"/><Relationship Id="rId5" Type="http://schemas.openxmlformats.org/officeDocument/2006/relationships/tags" Target="../tags/tag280.xml"/><Relationship Id="rId4" Type="http://schemas.openxmlformats.org/officeDocument/2006/relationships/tags" Target="../tags/tag279.xml"/><Relationship Id="rId3" Type="http://schemas.openxmlformats.org/officeDocument/2006/relationships/tags" Target="../tags/tag278.xml"/><Relationship Id="rId2" Type="http://schemas.openxmlformats.org/officeDocument/2006/relationships/tags" Target="../tags/tag277.xml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6" Type="http://schemas.openxmlformats.org/officeDocument/2006/relationships/tags" Target="../tags/tag287.xml"/><Relationship Id="rId5" Type="http://schemas.openxmlformats.org/officeDocument/2006/relationships/tags" Target="../tags/tag286.xml"/><Relationship Id="rId4" Type="http://schemas.openxmlformats.org/officeDocument/2006/relationships/tags" Target="../tags/tag285.xml"/><Relationship Id="rId3" Type="http://schemas.openxmlformats.org/officeDocument/2006/relationships/tags" Target="../tags/tag284.xml"/><Relationship Id="rId2" Type="http://schemas.openxmlformats.org/officeDocument/2006/relationships/tags" Target="../tags/tag283.xml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5" Type="http://schemas.openxmlformats.org/officeDocument/2006/relationships/tags" Target="../tags/tag291.xml"/><Relationship Id="rId4" Type="http://schemas.openxmlformats.org/officeDocument/2006/relationships/tags" Target="../tags/tag290.xml"/><Relationship Id="rId3" Type="http://schemas.openxmlformats.org/officeDocument/2006/relationships/tags" Target="../tags/tag289.xml"/><Relationship Id="rId2" Type="http://schemas.openxmlformats.org/officeDocument/2006/relationships/tags" Target="../tags/tag288.xml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5" Type="http://schemas.openxmlformats.org/officeDocument/2006/relationships/tags" Target="../tags/tag295.xml"/><Relationship Id="rId4" Type="http://schemas.openxmlformats.org/officeDocument/2006/relationships/tags" Target="../tags/tag294.xml"/><Relationship Id="rId3" Type="http://schemas.openxmlformats.org/officeDocument/2006/relationships/tags" Target="../tags/tag293.xml"/><Relationship Id="rId2" Type="http://schemas.openxmlformats.org/officeDocument/2006/relationships/tags" Target="../tags/tag292.xml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6" Type="http://schemas.openxmlformats.org/officeDocument/2006/relationships/tags" Target="../tags/tag306.xml"/><Relationship Id="rId5" Type="http://schemas.openxmlformats.org/officeDocument/2006/relationships/tags" Target="../tags/tag305.xml"/><Relationship Id="rId4" Type="http://schemas.openxmlformats.org/officeDocument/2006/relationships/tags" Target="../tags/tag304.xml"/><Relationship Id="rId3" Type="http://schemas.openxmlformats.org/officeDocument/2006/relationships/tags" Target="../tags/tag303.xml"/><Relationship Id="rId2" Type="http://schemas.openxmlformats.org/officeDocument/2006/relationships/tags" Target="../tags/tag302.xml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6" Type="http://schemas.openxmlformats.org/officeDocument/2006/relationships/tags" Target="../tags/tag311.xml"/><Relationship Id="rId5" Type="http://schemas.openxmlformats.org/officeDocument/2006/relationships/tags" Target="../tags/tag310.xml"/><Relationship Id="rId4" Type="http://schemas.openxmlformats.org/officeDocument/2006/relationships/tags" Target="../tags/tag309.xml"/><Relationship Id="rId3" Type="http://schemas.openxmlformats.org/officeDocument/2006/relationships/tags" Target="../tags/tag308.xml"/><Relationship Id="rId2" Type="http://schemas.openxmlformats.org/officeDocument/2006/relationships/tags" Target="../tags/tag307.xml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6" Type="http://schemas.openxmlformats.org/officeDocument/2006/relationships/tags" Target="../tags/tag316.xml"/><Relationship Id="rId5" Type="http://schemas.openxmlformats.org/officeDocument/2006/relationships/tags" Target="../tags/tag315.xml"/><Relationship Id="rId4" Type="http://schemas.openxmlformats.org/officeDocument/2006/relationships/tags" Target="../tags/tag314.xml"/><Relationship Id="rId3" Type="http://schemas.openxmlformats.org/officeDocument/2006/relationships/tags" Target="../tags/tag313.xml"/><Relationship Id="rId2" Type="http://schemas.openxmlformats.org/officeDocument/2006/relationships/tags" Target="../tags/tag312.xml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7" Type="http://schemas.openxmlformats.org/officeDocument/2006/relationships/tags" Target="../tags/tag322.xml"/><Relationship Id="rId6" Type="http://schemas.openxmlformats.org/officeDocument/2006/relationships/tags" Target="../tags/tag321.xml"/><Relationship Id="rId5" Type="http://schemas.openxmlformats.org/officeDocument/2006/relationships/tags" Target="../tags/tag320.xml"/><Relationship Id="rId4" Type="http://schemas.openxmlformats.org/officeDocument/2006/relationships/tags" Target="../tags/tag319.xml"/><Relationship Id="rId3" Type="http://schemas.openxmlformats.org/officeDocument/2006/relationships/tags" Target="../tags/tag318.xml"/><Relationship Id="rId2" Type="http://schemas.openxmlformats.org/officeDocument/2006/relationships/tags" Target="../tags/tag317.xml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9" Type="http://schemas.openxmlformats.org/officeDocument/2006/relationships/tags" Target="../tags/tag330.xml"/><Relationship Id="rId8" Type="http://schemas.openxmlformats.org/officeDocument/2006/relationships/tags" Target="../tags/tag329.xml"/><Relationship Id="rId7" Type="http://schemas.openxmlformats.org/officeDocument/2006/relationships/tags" Target="../tags/tag328.xml"/><Relationship Id="rId6" Type="http://schemas.openxmlformats.org/officeDocument/2006/relationships/tags" Target="../tags/tag327.xml"/><Relationship Id="rId5" Type="http://schemas.openxmlformats.org/officeDocument/2006/relationships/tags" Target="../tags/tag326.xml"/><Relationship Id="rId4" Type="http://schemas.openxmlformats.org/officeDocument/2006/relationships/tags" Target="../tags/tag325.xml"/><Relationship Id="rId3" Type="http://schemas.openxmlformats.org/officeDocument/2006/relationships/tags" Target="../tags/tag324.xml"/><Relationship Id="rId2" Type="http://schemas.openxmlformats.org/officeDocument/2006/relationships/tags" Target="../tags/tag323.xml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5" Type="http://schemas.openxmlformats.org/officeDocument/2006/relationships/tags" Target="../tags/tag334.xml"/><Relationship Id="rId4" Type="http://schemas.openxmlformats.org/officeDocument/2006/relationships/tags" Target="../tags/tag333.xml"/><Relationship Id="rId3" Type="http://schemas.openxmlformats.org/officeDocument/2006/relationships/tags" Target="../tags/tag332.xml"/><Relationship Id="rId2" Type="http://schemas.openxmlformats.org/officeDocument/2006/relationships/tags" Target="../tags/tag331.xml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4" Type="http://schemas.openxmlformats.org/officeDocument/2006/relationships/tags" Target="../tags/tag337.xml"/><Relationship Id="rId3" Type="http://schemas.openxmlformats.org/officeDocument/2006/relationships/tags" Target="../tags/tag336.xml"/><Relationship Id="rId2" Type="http://schemas.openxmlformats.org/officeDocument/2006/relationships/tags" Target="../tags/tag335.xml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7" Type="http://schemas.openxmlformats.org/officeDocument/2006/relationships/tags" Target="../tags/tag343.xml"/><Relationship Id="rId6" Type="http://schemas.openxmlformats.org/officeDocument/2006/relationships/tags" Target="../tags/tag342.xml"/><Relationship Id="rId5" Type="http://schemas.openxmlformats.org/officeDocument/2006/relationships/tags" Target="../tags/tag341.xml"/><Relationship Id="rId4" Type="http://schemas.openxmlformats.org/officeDocument/2006/relationships/tags" Target="../tags/tag340.xml"/><Relationship Id="rId3" Type="http://schemas.openxmlformats.org/officeDocument/2006/relationships/tags" Target="../tags/tag339.xml"/><Relationship Id="rId2" Type="http://schemas.openxmlformats.org/officeDocument/2006/relationships/tags" Target="../tags/tag338.xml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6" Type="http://schemas.openxmlformats.org/officeDocument/2006/relationships/tags" Target="../tags/tag348.xml"/><Relationship Id="rId5" Type="http://schemas.openxmlformats.org/officeDocument/2006/relationships/tags" Target="../tags/tag347.xml"/><Relationship Id="rId4" Type="http://schemas.openxmlformats.org/officeDocument/2006/relationships/tags" Target="../tags/tag346.xml"/><Relationship Id="rId3" Type="http://schemas.openxmlformats.org/officeDocument/2006/relationships/tags" Target="../tags/tag345.xml"/><Relationship Id="rId2" Type="http://schemas.openxmlformats.org/officeDocument/2006/relationships/tags" Target="../tags/tag344.xml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5" Type="http://schemas.openxmlformats.org/officeDocument/2006/relationships/tags" Target="../tags/tag352.xml"/><Relationship Id="rId4" Type="http://schemas.openxmlformats.org/officeDocument/2006/relationships/tags" Target="../tags/tag351.xml"/><Relationship Id="rId3" Type="http://schemas.openxmlformats.org/officeDocument/2006/relationships/tags" Target="../tags/tag350.xml"/><Relationship Id="rId2" Type="http://schemas.openxmlformats.org/officeDocument/2006/relationships/tags" Target="../tags/tag349.xml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5" Type="http://schemas.openxmlformats.org/officeDocument/2006/relationships/tags" Target="../tags/tag356.xml"/><Relationship Id="rId4" Type="http://schemas.openxmlformats.org/officeDocument/2006/relationships/tags" Target="../tags/tag355.xml"/><Relationship Id="rId3" Type="http://schemas.openxmlformats.org/officeDocument/2006/relationships/tags" Target="../tags/tag354.xml"/><Relationship Id="rId2" Type="http://schemas.openxmlformats.org/officeDocument/2006/relationships/tags" Target="../tags/tag353.xml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6" Type="http://schemas.openxmlformats.org/officeDocument/2006/relationships/tags" Target="../tags/tag367.xml"/><Relationship Id="rId5" Type="http://schemas.openxmlformats.org/officeDocument/2006/relationships/tags" Target="../tags/tag366.xml"/><Relationship Id="rId4" Type="http://schemas.openxmlformats.org/officeDocument/2006/relationships/tags" Target="../tags/tag365.xml"/><Relationship Id="rId3" Type="http://schemas.openxmlformats.org/officeDocument/2006/relationships/tags" Target="../tags/tag364.xml"/><Relationship Id="rId2" Type="http://schemas.openxmlformats.org/officeDocument/2006/relationships/tags" Target="../tags/tag363.xml"/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6" Type="http://schemas.openxmlformats.org/officeDocument/2006/relationships/tags" Target="../tags/tag372.xml"/><Relationship Id="rId5" Type="http://schemas.openxmlformats.org/officeDocument/2006/relationships/tags" Target="../tags/tag371.xml"/><Relationship Id="rId4" Type="http://schemas.openxmlformats.org/officeDocument/2006/relationships/tags" Target="../tags/tag370.xml"/><Relationship Id="rId3" Type="http://schemas.openxmlformats.org/officeDocument/2006/relationships/tags" Target="../tags/tag369.xml"/><Relationship Id="rId2" Type="http://schemas.openxmlformats.org/officeDocument/2006/relationships/tags" Target="../tags/tag368.xml"/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6" Type="http://schemas.openxmlformats.org/officeDocument/2006/relationships/tags" Target="../tags/tag377.xml"/><Relationship Id="rId5" Type="http://schemas.openxmlformats.org/officeDocument/2006/relationships/tags" Target="../tags/tag376.xml"/><Relationship Id="rId4" Type="http://schemas.openxmlformats.org/officeDocument/2006/relationships/tags" Target="../tags/tag375.xml"/><Relationship Id="rId3" Type="http://schemas.openxmlformats.org/officeDocument/2006/relationships/tags" Target="../tags/tag374.xml"/><Relationship Id="rId2" Type="http://schemas.openxmlformats.org/officeDocument/2006/relationships/tags" Target="../tags/tag373.xml"/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7" Type="http://schemas.openxmlformats.org/officeDocument/2006/relationships/tags" Target="../tags/tag383.xml"/><Relationship Id="rId6" Type="http://schemas.openxmlformats.org/officeDocument/2006/relationships/tags" Target="../tags/tag382.xml"/><Relationship Id="rId5" Type="http://schemas.openxmlformats.org/officeDocument/2006/relationships/tags" Target="../tags/tag381.xml"/><Relationship Id="rId4" Type="http://schemas.openxmlformats.org/officeDocument/2006/relationships/tags" Target="../tags/tag380.xml"/><Relationship Id="rId3" Type="http://schemas.openxmlformats.org/officeDocument/2006/relationships/tags" Target="../tags/tag379.xml"/><Relationship Id="rId2" Type="http://schemas.openxmlformats.org/officeDocument/2006/relationships/tags" Target="../tags/tag378.xml"/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9" Type="http://schemas.openxmlformats.org/officeDocument/2006/relationships/tags" Target="../tags/tag391.xml"/><Relationship Id="rId8" Type="http://schemas.openxmlformats.org/officeDocument/2006/relationships/tags" Target="../tags/tag390.xml"/><Relationship Id="rId7" Type="http://schemas.openxmlformats.org/officeDocument/2006/relationships/tags" Target="../tags/tag389.xml"/><Relationship Id="rId6" Type="http://schemas.openxmlformats.org/officeDocument/2006/relationships/tags" Target="../tags/tag388.xml"/><Relationship Id="rId5" Type="http://schemas.openxmlformats.org/officeDocument/2006/relationships/tags" Target="../tags/tag387.xml"/><Relationship Id="rId4" Type="http://schemas.openxmlformats.org/officeDocument/2006/relationships/tags" Target="../tags/tag386.xml"/><Relationship Id="rId3" Type="http://schemas.openxmlformats.org/officeDocument/2006/relationships/tags" Target="../tags/tag385.xml"/><Relationship Id="rId2" Type="http://schemas.openxmlformats.org/officeDocument/2006/relationships/tags" Target="../tags/tag384.xml"/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5" Type="http://schemas.openxmlformats.org/officeDocument/2006/relationships/tags" Target="../tags/tag395.xml"/><Relationship Id="rId4" Type="http://schemas.openxmlformats.org/officeDocument/2006/relationships/tags" Target="../tags/tag394.xml"/><Relationship Id="rId3" Type="http://schemas.openxmlformats.org/officeDocument/2006/relationships/tags" Target="../tags/tag393.xml"/><Relationship Id="rId2" Type="http://schemas.openxmlformats.org/officeDocument/2006/relationships/tags" Target="../tags/tag392.xml"/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4" Type="http://schemas.openxmlformats.org/officeDocument/2006/relationships/tags" Target="../tags/tag398.xml"/><Relationship Id="rId3" Type="http://schemas.openxmlformats.org/officeDocument/2006/relationships/tags" Target="../tags/tag397.xml"/><Relationship Id="rId2" Type="http://schemas.openxmlformats.org/officeDocument/2006/relationships/tags" Target="../tags/tag396.xml"/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7" Type="http://schemas.openxmlformats.org/officeDocument/2006/relationships/tags" Target="../tags/tag404.xml"/><Relationship Id="rId6" Type="http://schemas.openxmlformats.org/officeDocument/2006/relationships/tags" Target="../tags/tag403.xml"/><Relationship Id="rId5" Type="http://schemas.openxmlformats.org/officeDocument/2006/relationships/tags" Target="../tags/tag402.xml"/><Relationship Id="rId4" Type="http://schemas.openxmlformats.org/officeDocument/2006/relationships/tags" Target="../tags/tag401.xml"/><Relationship Id="rId3" Type="http://schemas.openxmlformats.org/officeDocument/2006/relationships/tags" Target="../tags/tag400.xml"/><Relationship Id="rId2" Type="http://schemas.openxmlformats.org/officeDocument/2006/relationships/tags" Target="../tags/tag399.xml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6" Type="http://schemas.openxmlformats.org/officeDocument/2006/relationships/tags" Target="../tags/tag409.xml"/><Relationship Id="rId5" Type="http://schemas.openxmlformats.org/officeDocument/2006/relationships/tags" Target="../tags/tag408.xml"/><Relationship Id="rId4" Type="http://schemas.openxmlformats.org/officeDocument/2006/relationships/tags" Target="../tags/tag407.xml"/><Relationship Id="rId3" Type="http://schemas.openxmlformats.org/officeDocument/2006/relationships/tags" Target="../tags/tag406.xml"/><Relationship Id="rId2" Type="http://schemas.openxmlformats.org/officeDocument/2006/relationships/tags" Target="../tags/tag405.xml"/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5" Type="http://schemas.openxmlformats.org/officeDocument/2006/relationships/tags" Target="../tags/tag413.xml"/><Relationship Id="rId4" Type="http://schemas.openxmlformats.org/officeDocument/2006/relationships/tags" Target="../tags/tag412.xml"/><Relationship Id="rId3" Type="http://schemas.openxmlformats.org/officeDocument/2006/relationships/tags" Target="../tags/tag411.xml"/><Relationship Id="rId2" Type="http://schemas.openxmlformats.org/officeDocument/2006/relationships/tags" Target="../tags/tag410.xml"/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5" Type="http://schemas.openxmlformats.org/officeDocument/2006/relationships/tags" Target="../tags/tag417.xml"/><Relationship Id="rId4" Type="http://schemas.openxmlformats.org/officeDocument/2006/relationships/tags" Target="../tags/tag416.xml"/><Relationship Id="rId3" Type="http://schemas.openxmlformats.org/officeDocument/2006/relationships/tags" Target="../tags/tag415.xml"/><Relationship Id="rId2" Type="http://schemas.openxmlformats.org/officeDocument/2006/relationships/tags" Target="../tags/tag414.xml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2FFF2D4-B090-43F5-A37A-AE7BD65E73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D2DB56-1DDE-46D3-A330-0AA8FE8BA1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369218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629150" y="1369218"/>
            <a:ext cx="3886200" cy="3263504"/>
          </a:xfrm>
          <a:prstGeom prst="rect">
            <a:avLst/>
          </a:prstGeom>
        </p:spPr>
        <p:txBody>
          <a:bodyPr/>
          <a:lstStyle/>
          <a:p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5B48A66-323B-45D0-A056-2E1AFCB152E0}" type="slidenum">
              <a:rPr lang="zh-CN" altLang="en-US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24000"/>
            <a:ext cx="8139178" cy="486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24000"/>
            <a:ext cx="8139178" cy="486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5" Type="http://schemas.openxmlformats.org/officeDocument/2006/relationships/theme" Target="../theme/theme2.xml"/><Relationship Id="rId14" Type="http://schemas.openxmlformats.org/officeDocument/2006/relationships/image" Target="../media/image2.png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2" Type="http://schemas.openxmlformats.org/officeDocument/2006/relationships/theme" Target="../theme/theme3.xml"/><Relationship Id="rId21" Type="http://schemas.openxmlformats.org/officeDocument/2006/relationships/image" Target="../media/image1.jpeg"/><Relationship Id="rId20" Type="http://schemas.openxmlformats.org/officeDocument/2006/relationships/tags" Target="../tags/tag118.xml"/><Relationship Id="rId2" Type="http://schemas.openxmlformats.org/officeDocument/2006/relationships/slideLayout" Target="../slideLayouts/slideLayout25.xml"/><Relationship Id="rId19" Type="http://schemas.openxmlformats.org/officeDocument/2006/relationships/image" Target="../media/image5.png"/><Relationship Id="rId18" Type="http://schemas.openxmlformats.org/officeDocument/2006/relationships/tags" Target="../tags/tag117.xml"/><Relationship Id="rId17" Type="http://schemas.openxmlformats.org/officeDocument/2006/relationships/image" Target="../media/image4.png"/><Relationship Id="rId16" Type="http://schemas.openxmlformats.org/officeDocument/2006/relationships/tags" Target="../tags/tag116.xml"/><Relationship Id="rId15" Type="http://schemas.openxmlformats.org/officeDocument/2006/relationships/tags" Target="../tags/tag115.xml"/><Relationship Id="rId14" Type="http://schemas.openxmlformats.org/officeDocument/2006/relationships/image" Target="../media/image3.png"/><Relationship Id="rId13" Type="http://schemas.openxmlformats.org/officeDocument/2006/relationships/tags" Target="../tags/tag114.xml"/><Relationship Id="rId12" Type="http://schemas.openxmlformats.org/officeDocument/2006/relationships/tags" Target="../tags/tag113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7.xml"/><Relationship Id="rId20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9" Type="http://schemas.openxmlformats.org/officeDocument/2006/relationships/image" Target="../media/image1.jpeg"/><Relationship Id="rId18" Type="http://schemas.openxmlformats.org/officeDocument/2006/relationships/image" Target="../media/image6.png"/><Relationship Id="rId17" Type="http://schemas.openxmlformats.org/officeDocument/2006/relationships/tags" Target="../tags/tag179.xml"/><Relationship Id="rId16" Type="http://schemas.openxmlformats.org/officeDocument/2006/relationships/tags" Target="../tags/tag178.xml"/><Relationship Id="rId15" Type="http://schemas.openxmlformats.org/officeDocument/2006/relationships/tags" Target="../tags/tag177.xml"/><Relationship Id="rId14" Type="http://schemas.openxmlformats.org/officeDocument/2006/relationships/tags" Target="../tags/tag176.xml"/><Relationship Id="rId13" Type="http://schemas.openxmlformats.org/officeDocument/2006/relationships/tags" Target="../tags/tag175.xml"/><Relationship Id="rId12" Type="http://schemas.openxmlformats.org/officeDocument/2006/relationships/tags" Target="../tags/tag174.xml"/><Relationship Id="rId11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8.xml"/><Relationship Id="rId20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9" Type="http://schemas.openxmlformats.org/officeDocument/2006/relationships/image" Target="../media/image7.png"/><Relationship Id="rId18" Type="http://schemas.openxmlformats.org/officeDocument/2006/relationships/image" Target="../media/image1.jpeg"/><Relationship Id="rId17" Type="http://schemas.openxmlformats.org/officeDocument/2006/relationships/tags" Target="../tags/tag240.xml"/><Relationship Id="rId16" Type="http://schemas.openxmlformats.org/officeDocument/2006/relationships/tags" Target="../tags/tag239.xml"/><Relationship Id="rId15" Type="http://schemas.openxmlformats.org/officeDocument/2006/relationships/tags" Target="../tags/tag238.xml"/><Relationship Id="rId14" Type="http://schemas.openxmlformats.org/officeDocument/2006/relationships/tags" Target="../tags/tag237.xml"/><Relationship Id="rId13" Type="http://schemas.openxmlformats.org/officeDocument/2006/relationships/tags" Target="../tags/tag236.xml"/><Relationship Id="rId12" Type="http://schemas.openxmlformats.org/officeDocument/2006/relationships/tags" Target="../tags/tag235.xml"/><Relationship Id="rId11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6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9.xml"/><Relationship Id="rId20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9" Type="http://schemas.openxmlformats.org/officeDocument/2006/relationships/image" Target="../media/image7.png"/><Relationship Id="rId18" Type="http://schemas.openxmlformats.org/officeDocument/2006/relationships/image" Target="../media/image1.jpeg"/><Relationship Id="rId17" Type="http://schemas.openxmlformats.org/officeDocument/2006/relationships/tags" Target="../tags/tag301.xml"/><Relationship Id="rId16" Type="http://schemas.openxmlformats.org/officeDocument/2006/relationships/tags" Target="../tags/tag300.xml"/><Relationship Id="rId15" Type="http://schemas.openxmlformats.org/officeDocument/2006/relationships/tags" Target="../tags/tag299.xml"/><Relationship Id="rId14" Type="http://schemas.openxmlformats.org/officeDocument/2006/relationships/tags" Target="../tags/tag298.xml"/><Relationship Id="rId13" Type="http://schemas.openxmlformats.org/officeDocument/2006/relationships/tags" Target="../tags/tag297.xml"/><Relationship Id="rId12" Type="http://schemas.openxmlformats.org/officeDocument/2006/relationships/tags" Target="../tags/tag296.xml"/><Relationship Id="rId11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7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6.xml"/><Relationship Id="rId8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3.xml"/><Relationship Id="rId5" Type="http://schemas.openxmlformats.org/officeDocument/2006/relationships/slideLayout" Target="../slideLayouts/slideLayout72.xml"/><Relationship Id="rId4" Type="http://schemas.openxmlformats.org/officeDocument/2006/relationships/slideLayout" Target="../slideLayouts/slideLayout71.xml"/><Relationship Id="rId3" Type="http://schemas.openxmlformats.org/officeDocument/2006/relationships/slideLayout" Target="../slideLayouts/slideLayout70.xml"/><Relationship Id="rId20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9" Type="http://schemas.openxmlformats.org/officeDocument/2006/relationships/image" Target="../media/image1.jpeg"/><Relationship Id="rId18" Type="http://schemas.openxmlformats.org/officeDocument/2006/relationships/tags" Target="../tags/tag362.xml"/><Relationship Id="rId17" Type="http://schemas.openxmlformats.org/officeDocument/2006/relationships/tags" Target="../tags/tag361.xml"/><Relationship Id="rId16" Type="http://schemas.openxmlformats.org/officeDocument/2006/relationships/tags" Target="../tags/tag360.xml"/><Relationship Id="rId15" Type="http://schemas.openxmlformats.org/officeDocument/2006/relationships/tags" Target="../tags/tag359.xml"/><Relationship Id="rId14" Type="http://schemas.openxmlformats.org/officeDocument/2006/relationships/tags" Target="../tags/tag358.xml"/><Relationship Id="rId13" Type="http://schemas.openxmlformats.org/officeDocument/2006/relationships/tags" Target="../tags/tag357.xml"/><Relationship Id="rId12" Type="http://schemas.openxmlformats.org/officeDocument/2006/relationships/image" Target="../media/image7.png"/><Relationship Id="rId11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77.xml"/><Relationship Id="rId1" Type="http://schemas.openxmlformats.org/officeDocument/2006/relationships/slideLayout" Target="../slideLayouts/slideLayout68.xml"/></Relationships>
</file>

<file path=ppt/slideMasters/_rels/slideMaster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7.xml"/><Relationship Id="rId8" Type="http://schemas.openxmlformats.org/officeDocument/2006/relationships/slideLayout" Target="../slideLayouts/slideLayout86.xml"/><Relationship Id="rId7" Type="http://schemas.openxmlformats.org/officeDocument/2006/relationships/slideLayout" Target="../slideLayouts/slideLayout85.xml"/><Relationship Id="rId6" Type="http://schemas.openxmlformats.org/officeDocument/2006/relationships/slideLayout" Target="../slideLayouts/slideLayout84.xml"/><Relationship Id="rId5" Type="http://schemas.openxmlformats.org/officeDocument/2006/relationships/slideLayout" Target="../slideLayouts/slideLayout83.xml"/><Relationship Id="rId4" Type="http://schemas.openxmlformats.org/officeDocument/2006/relationships/slideLayout" Target="../slideLayouts/slideLayout82.xml"/><Relationship Id="rId3" Type="http://schemas.openxmlformats.org/officeDocument/2006/relationships/slideLayout" Target="../slideLayouts/slideLayout81.xml"/><Relationship Id="rId20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9" Type="http://schemas.openxmlformats.org/officeDocument/2006/relationships/image" Target="../media/image1.jpeg"/><Relationship Id="rId18" Type="http://schemas.openxmlformats.org/officeDocument/2006/relationships/tags" Target="../tags/tag423.xml"/><Relationship Id="rId17" Type="http://schemas.openxmlformats.org/officeDocument/2006/relationships/tags" Target="../tags/tag422.xml"/><Relationship Id="rId16" Type="http://schemas.openxmlformats.org/officeDocument/2006/relationships/tags" Target="../tags/tag421.xml"/><Relationship Id="rId15" Type="http://schemas.openxmlformats.org/officeDocument/2006/relationships/tags" Target="../tags/tag420.xml"/><Relationship Id="rId14" Type="http://schemas.openxmlformats.org/officeDocument/2006/relationships/tags" Target="../tags/tag419.xml"/><Relationship Id="rId13" Type="http://schemas.openxmlformats.org/officeDocument/2006/relationships/tags" Target="../tags/tag418.xml"/><Relationship Id="rId12" Type="http://schemas.openxmlformats.org/officeDocument/2006/relationships/image" Target="../media/image7.png"/><Relationship Id="rId11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88.xml"/><Relationship Id="rId1" Type="http://schemas.openxmlformats.org/officeDocument/2006/relationships/slideLayout" Target="../slideLayouts/slideLayout7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减号 8"/>
          <p:cNvSpPr/>
          <p:nvPr userDrawn="1"/>
        </p:nvSpPr>
        <p:spPr>
          <a:xfrm>
            <a:off x="157480" y="325120"/>
            <a:ext cx="2766060" cy="100965"/>
          </a:xfrm>
          <a:prstGeom prst="mathMin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429260" y="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直角三角形 12"/>
          <p:cNvSpPr/>
          <p:nvPr userDrawn="1"/>
        </p:nvSpPr>
        <p:spPr>
          <a:xfrm>
            <a:off x="0" y="2407196"/>
            <a:ext cx="864096" cy="2736304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 userDrawn="1"/>
        </p:nvSpPr>
        <p:spPr>
          <a:xfrm rot="10800000">
            <a:off x="8279904" y="0"/>
            <a:ext cx="864096" cy="2736304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2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8000" cy="5143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1" name="图片 10" descr="5f0588f3ce1e1dd9e1e08ba5a0db1e86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4" cstate="email">
            <a:lum bright="6000"/>
          </a:blip>
          <a:stretch>
            <a:fillRect/>
          </a:stretch>
        </p:blipFill>
        <p:spPr>
          <a:xfrm>
            <a:off x="-43180" y="865990"/>
            <a:ext cx="9230519" cy="41099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21" name="图片 20" descr="5f998e529f02dcb80383f1628ddecaaf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4" cstate="email"/>
          <a:stretch>
            <a:fillRect/>
          </a:stretch>
        </p:blipFill>
        <p:spPr>
          <a:xfrm>
            <a:off x="-7620" y="1149985"/>
            <a:ext cx="9159240" cy="3820160"/>
          </a:xfrm>
          <a:prstGeom prst="rect">
            <a:avLst/>
          </a:prstGeom>
        </p:spPr>
      </p:pic>
      <p:grpSp>
        <p:nvGrpSpPr>
          <p:cNvPr id="23" name="组合 22"/>
          <p:cNvGrpSpPr/>
          <p:nvPr userDrawn="1">
            <p:custDataLst>
              <p:tags r:id="rId15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29" name="图片 28" descr="5b20dbdc5278d717eb30bfa1d05a991d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17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30" name="图片 29" descr="54f43b28b1f3d070a0acac37e2d64550"/>
            <p:cNvPicPr>
              <a:picLocks noChangeAspect="1"/>
            </p:cNvPicPr>
            <p:nvPr>
              <p:custDataLst>
                <p:tags r:id="rId18"/>
              </p:custDataLst>
            </p:nvPr>
          </p:nvPicPr>
          <p:blipFill>
            <a:blip r:embed="rId19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>
              <p:custDataLst>
                <p:tags r:id="rId20"/>
              </p:custDataLst>
            </p:nvPr>
          </p:nvSpPr>
          <p:spPr>
            <a:xfrm>
              <a:off x="9500" y="1861"/>
              <a:ext cx="292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r>
                <a:rPr lang="zh-CN" altLang="en-US" sz="400" baseline="0">
                  <a:latin typeface="Arial" panose="020B0604020202020204" pitchFamily="34" charset="0"/>
                  <a:ea typeface="宋体" panose="02010600030101010101" pitchFamily="2" charset="-122"/>
                </a:rPr>
                <a:t>梦 境</a:t>
              </a:r>
              <a:endParaRPr lang="zh-CN" altLang="en-US" sz="400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8">
            <a:lum contrast="24000"/>
          </a:blip>
          <a:srcRect l="4829" t="50950" r="40118" b="33424"/>
          <a:stretch>
            <a:fillRect/>
          </a:stretch>
        </p:blipFill>
        <p:spPr>
          <a:xfrm>
            <a:off x="5649595" y="4540250"/>
            <a:ext cx="3477895" cy="59817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18">
            <a:lum bright="12000" contrast="24000"/>
          </a:blip>
          <a:srcRect l="61004" t="66260" r="20897" b="19536"/>
          <a:stretch>
            <a:fillRect/>
          </a:stretch>
        </p:blipFill>
        <p:spPr>
          <a:xfrm>
            <a:off x="8154035" y="13335"/>
            <a:ext cx="973455" cy="750570"/>
          </a:xfrm>
          <a:prstGeom prst="rect">
            <a:avLst/>
          </a:prstGeom>
        </p:spPr>
      </p:pic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9">
            <a:lum bright="72000"/>
          </a:blip>
          <a:srcRect r="55350" b="55094"/>
          <a:stretch>
            <a:fillRect/>
          </a:stretch>
        </p:blipFill>
        <p:spPr>
          <a:xfrm>
            <a:off x="7447280" y="3474720"/>
            <a:ext cx="1701165" cy="166814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9">
            <a:lum bright="72000"/>
          </a:blip>
          <a:srcRect l="55050" b="52786"/>
          <a:stretch>
            <a:fillRect/>
          </a:stretch>
        </p:blipFill>
        <p:spPr>
          <a:xfrm>
            <a:off x="7416800" y="53340"/>
            <a:ext cx="1712595" cy="17538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2">
            <a:lum bright="90000"/>
          </a:blip>
          <a:srcRect t="54051" r="55733"/>
          <a:stretch>
            <a:fillRect/>
          </a:stretch>
        </p:blipFill>
        <p:spPr>
          <a:xfrm>
            <a:off x="1913890" y="-31115"/>
            <a:ext cx="5142865" cy="520573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2">
            <a:lum bright="90000"/>
          </a:blip>
          <a:srcRect l="52967" t="53863"/>
          <a:stretch>
            <a:fillRect/>
          </a:stretch>
        </p:blipFill>
        <p:spPr>
          <a:xfrm>
            <a:off x="1694815" y="-21590"/>
            <a:ext cx="5307330" cy="507619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5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7.xml"/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2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4.xml"/><Relationship Id="rId1" Type="http://schemas.openxmlformats.org/officeDocument/2006/relationships/tags" Target="../tags/tag4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image" Target="../media/image17.png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7.xml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7.xml"/><Relationship Id="rId1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2.xml"/><Relationship Id="rId1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365466" y="1140318"/>
            <a:ext cx="8412480" cy="92202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54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第</a:t>
            </a:r>
            <a:r>
              <a:rPr lang="en-US" altLang="zh-CN" sz="54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12</a:t>
            </a:r>
            <a:r>
              <a:rPr lang="zh-CN" altLang="en-US" sz="54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课  辽宋夏金元的文化</a:t>
            </a:r>
            <a:endParaRPr lang="zh-CN" altLang="en-US" sz="54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2" name="文本框 107521"/>
          <p:cNvSpPr txBox="1"/>
          <p:nvPr/>
        </p:nvSpPr>
        <p:spPr>
          <a:xfrm>
            <a:off x="1322070" y="1506220"/>
            <a:ext cx="12573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应运而生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3" name="文本框 107522"/>
          <p:cNvSpPr txBox="1"/>
          <p:nvPr/>
        </p:nvSpPr>
        <p:spPr>
          <a:xfrm>
            <a:off x="3093720" y="1506220"/>
            <a:ext cx="12573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蔚然大宗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4" name="标题 107523"/>
          <p:cNvSpPr>
            <a:spLocks noGrp="1" noRot="1"/>
          </p:cNvSpPr>
          <p:nvPr>
            <p:ph type="title"/>
          </p:nvPr>
        </p:nvSpPr>
        <p:spPr>
          <a:xfrm>
            <a:off x="711994" y="116205"/>
            <a:ext cx="2667000" cy="529590"/>
          </a:xfrm>
        </p:spPr>
        <p:txBody>
          <a:bodyPr anchor="ctr"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一、儒学的复兴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5" name="矩形 107524"/>
          <p:cNvSpPr/>
          <p:nvPr/>
        </p:nvSpPr>
        <p:spPr>
          <a:xfrm>
            <a:off x="1322070" y="1106170"/>
            <a:ext cx="1257300" cy="414020"/>
          </a:xfrm>
          <a:prstGeom prst="rect">
            <a:avLst/>
          </a:prstGeom>
          <a:noFill/>
          <a:ln w="12700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春秋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6" name="矩形 107525"/>
          <p:cNvSpPr/>
          <p:nvPr/>
        </p:nvSpPr>
        <p:spPr>
          <a:xfrm>
            <a:off x="866299" y="645636"/>
            <a:ext cx="2562701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儒家思想的演变</a:t>
            </a:r>
            <a:endParaRPr lang="zh-CN" altLang="en-US" sz="2400" b="1" dirty="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7527" name="右箭头 107526"/>
          <p:cNvSpPr/>
          <p:nvPr/>
        </p:nvSpPr>
        <p:spPr>
          <a:xfrm>
            <a:off x="2636520" y="1391920"/>
            <a:ext cx="400050" cy="228600"/>
          </a:xfrm>
          <a:prstGeom prst="rightArrow">
            <a:avLst>
              <a:gd name="adj1" fmla="val 50000"/>
              <a:gd name="adj2" fmla="val 6875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sz="135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8" name="文本框 107527"/>
          <p:cNvSpPr txBox="1"/>
          <p:nvPr/>
        </p:nvSpPr>
        <p:spPr>
          <a:xfrm>
            <a:off x="1893570" y="2192020"/>
            <a:ext cx="154305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魏晋南北朝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9" name="文本框 107528"/>
          <p:cNvSpPr txBox="1"/>
          <p:nvPr/>
        </p:nvSpPr>
        <p:spPr>
          <a:xfrm>
            <a:off x="6637020" y="1506220"/>
            <a:ext cx="12573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正统思想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0" name="文本框 107529"/>
          <p:cNvSpPr txBox="1"/>
          <p:nvPr/>
        </p:nvSpPr>
        <p:spPr>
          <a:xfrm>
            <a:off x="4865370" y="1506220"/>
            <a:ext cx="12573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遭到打击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1" name="文本框 107530"/>
          <p:cNvSpPr txBox="1"/>
          <p:nvPr/>
        </p:nvSpPr>
        <p:spPr>
          <a:xfrm>
            <a:off x="6637020" y="1106170"/>
            <a:ext cx="12573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西汉武帝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2" name="文本框 107531"/>
          <p:cNvSpPr txBox="1"/>
          <p:nvPr/>
        </p:nvSpPr>
        <p:spPr>
          <a:xfrm>
            <a:off x="4865370" y="1106170"/>
            <a:ext cx="12573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秦朝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3" name="文本框 107532"/>
          <p:cNvSpPr txBox="1"/>
          <p:nvPr/>
        </p:nvSpPr>
        <p:spPr>
          <a:xfrm>
            <a:off x="3093720" y="1106170"/>
            <a:ext cx="12573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战国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4" name="文本框 107533"/>
          <p:cNvSpPr txBox="1"/>
          <p:nvPr/>
        </p:nvSpPr>
        <p:spPr>
          <a:xfrm>
            <a:off x="5722620" y="2192020"/>
            <a:ext cx="19431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宋明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5" name="文本框 107534"/>
          <p:cNvSpPr txBox="1"/>
          <p:nvPr/>
        </p:nvSpPr>
        <p:spPr>
          <a:xfrm>
            <a:off x="1893570" y="2592070"/>
            <a:ext cx="154305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面临挑战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6" name="文本框 107535"/>
          <p:cNvSpPr txBox="1"/>
          <p:nvPr/>
        </p:nvSpPr>
        <p:spPr>
          <a:xfrm>
            <a:off x="3950970" y="2192020"/>
            <a:ext cx="12573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隋唐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7" name="文本框 107536"/>
          <p:cNvSpPr txBox="1"/>
          <p:nvPr/>
        </p:nvSpPr>
        <p:spPr>
          <a:xfrm>
            <a:off x="3950970" y="2592070"/>
            <a:ext cx="12573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新发展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8" name="文本框 107537"/>
          <p:cNvSpPr txBox="1"/>
          <p:nvPr/>
        </p:nvSpPr>
        <p:spPr>
          <a:xfrm>
            <a:off x="2407920" y="3277870"/>
            <a:ext cx="45720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明清之际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9" name="文本框 107538"/>
          <p:cNvSpPr txBox="1"/>
          <p:nvPr/>
        </p:nvSpPr>
        <p:spPr>
          <a:xfrm>
            <a:off x="5722620" y="2592070"/>
            <a:ext cx="1943100" cy="41402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1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新体系</a:t>
            </a: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—</a:t>
            </a:r>
            <a:r>
              <a:rPr lang="zh-CN" altLang="en-US" sz="21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理学</a:t>
            </a:r>
            <a:endParaRPr lang="zh-CN" altLang="en-US" sz="21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0" name="文本框 107539"/>
          <p:cNvSpPr txBox="1"/>
          <p:nvPr/>
        </p:nvSpPr>
        <p:spPr>
          <a:xfrm>
            <a:off x="2407920" y="3677920"/>
            <a:ext cx="4572000" cy="89916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批判继承，构建起具有时代特色的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新思想体系</a:t>
            </a:r>
            <a:endParaRPr lang="zh-CN" altLang="en-US" sz="2100" b="1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1" name="右箭头 107540"/>
          <p:cNvSpPr/>
          <p:nvPr/>
        </p:nvSpPr>
        <p:spPr>
          <a:xfrm>
            <a:off x="4408170" y="139192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sz="135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2" name="右箭头 107541"/>
          <p:cNvSpPr/>
          <p:nvPr/>
        </p:nvSpPr>
        <p:spPr>
          <a:xfrm>
            <a:off x="6179820" y="139192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sz="135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3" name="右箭头 107542"/>
          <p:cNvSpPr/>
          <p:nvPr/>
        </p:nvSpPr>
        <p:spPr>
          <a:xfrm>
            <a:off x="1436370" y="247777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sz="135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4" name="右箭头 107543"/>
          <p:cNvSpPr/>
          <p:nvPr/>
        </p:nvSpPr>
        <p:spPr>
          <a:xfrm>
            <a:off x="3493770" y="247777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sz="135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5" name="右箭头 107544"/>
          <p:cNvSpPr/>
          <p:nvPr/>
        </p:nvSpPr>
        <p:spPr>
          <a:xfrm>
            <a:off x="5265420" y="247777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sz="135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6" name="右箭头 107545"/>
          <p:cNvSpPr/>
          <p:nvPr/>
        </p:nvSpPr>
        <p:spPr>
          <a:xfrm>
            <a:off x="1950720" y="362077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sz="135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7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7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7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7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0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bldLvl="0" animBg="1"/>
      <p:bldP spid="107523" grpId="0" bldLvl="0" animBg="1"/>
      <p:bldP spid="107528" grpId="0" bldLvl="0" animBg="1"/>
      <p:bldP spid="107529" grpId="0" bldLvl="0" animBg="1"/>
      <p:bldP spid="107530" grpId="0" bldLvl="0" animBg="1"/>
      <p:bldP spid="107531" grpId="0" bldLvl="0" animBg="1"/>
      <p:bldP spid="107532" grpId="0" bldLvl="0" animBg="1"/>
      <p:bldP spid="107533" grpId="0" bldLvl="0" animBg="1"/>
      <p:bldP spid="107534" grpId="0" bldLvl="0" animBg="1"/>
      <p:bldP spid="107535" grpId="0" bldLvl="0" animBg="1"/>
      <p:bldP spid="107536" grpId="0" bldLvl="0" animBg="1"/>
      <p:bldP spid="107537" grpId="0" bldLvl="0" animBg="1"/>
      <p:bldP spid="107538" grpId="0" bldLvl="0" animBg="1"/>
      <p:bldP spid="107539" grpId="0" bldLvl="0" animBg="1"/>
      <p:bldP spid="10754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7320" y="468630"/>
            <a:ext cx="5793740" cy="3969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buFont typeface="+mj-lt"/>
              <a:buNone/>
            </a:pPr>
            <a:r>
              <a:rPr lang="zh-CN" altLang="en-US" sz="3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背景：从三国到五代，以</a:t>
            </a:r>
            <a:r>
              <a:rPr lang="zh-CN" altLang="en-US" sz="3600" u="sng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阐释经书字句</a:t>
            </a:r>
            <a:r>
              <a:rPr lang="zh-CN" altLang="en-US" sz="3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为主的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儒家学说日益僵化</a:t>
            </a:r>
            <a:r>
              <a:rPr lang="zh-CN" altLang="en-US" sz="3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，社会影响总体来说不及佛教和道教</a:t>
            </a:r>
            <a:endParaRPr lang="zh-CN" altLang="en-US" sz="36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indent="0">
              <a:buFont typeface="+mj-lt"/>
              <a:buNone/>
            </a:pPr>
            <a:endParaRPr lang="en-US" altLang="zh-CN" sz="36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indent="0">
              <a:buFont typeface="+mj-lt"/>
              <a:buNone/>
            </a:pPr>
            <a:r>
              <a:rPr lang="zh-CN" altLang="en-US" sz="3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兴起：从北宋中期起，一批学者掀起了</a:t>
            </a:r>
            <a:r>
              <a:rPr lang="zh-CN" altLang="en-US" sz="3600" u="sng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儒学复兴运动</a:t>
            </a:r>
            <a:endParaRPr lang="en-US" altLang="zh-CN" sz="36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" name="矩形: 圆角 2"/>
          <p:cNvSpPr/>
          <p:nvPr/>
        </p:nvSpPr>
        <p:spPr bwMode="auto">
          <a:xfrm>
            <a:off x="326036" y="0"/>
            <a:ext cx="2603155" cy="536231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7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一、儒学的复兴</a:t>
            </a:r>
            <a:endParaRPr kumimoji="0" lang="zh-CN" altLang="en-US" sz="27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8170" y="535940"/>
            <a:ext cx="1198880" cy="11487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4000"/>
              <a:t>晦涩难懂</a:t>
            </a:r>
            <a:endParaRPr lang="zh-CN" altLang="en-US" sz="4000"/>
          </a:p>
        </p:txBody>
      </p:sp>
      <p:sp>
        <p:nvSpPr>
          <p:cNvPr id="6" name="矩形 5"/>
          <p:cNvSpPr/>
          <p:nvPr/>
        </p:nvSpPr>
        <p:spPr>
          <a:xfrm>
            <a:off x="3942715" y="1594485"/>
            <a:ext cx="1258570" cy="12465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4000">
                <a:sym typeface="+mn-ea"/>
              </a:rPr>
              <a:t>通俗易懂</a:t>
            </a:r>
            <a:endParaRPr lang="zh-CN" altLang="en-US" sz="4000"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86450" y="315595"/>
            <a:ext cx="3208020" cy="2135505"/>
          </a:xfrm>
          <a:prstGeom prst="rect">
            <a:avLst/>
          </a:prstGeom>
        </p:spPr>
      </p:pic>
      <p:pic>
        <p:nvPicPr>
          <p:cNvPr id="334855" name="Picture 7" descr="22-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6155" y="2840990"/>
            <a:ext cx="1833880" cy="1957705"/>
          </a:xfrm>
          <a:prstGeom prst="rect">
            <a:avLst/>
          </a:prstGeom>
          <a:noFill/>
          <a:ln w="2857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8" name="矩形 7"/>
          <p:cNvSpPr/>
          <p:nvPr/>
        </p:nvSpPr>
        <p:spPr>
          <a:xfrm>
            <a:off x="8087995" y="3630295"/>
            <a:ext cx="742950" cy="3797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/>
              <a:t>朱熹</a:t>
            </a:r>
            <a:endParaRPr lang="zh-CN" alt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34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6200" y="233045"/>
            <a:ext cx="4965065" cy="4399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indent="0">
              <a:buFont typeface="+mj-lt"/>
              <a:buNone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主张：他们力图挖掘儒家经书的思想内涵，强调</a:t>
            </a:r>
            <a:r>
              <a:rPr lang="zh-CN" altLang="en-US" sz="4000" u="sng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学术为现实服务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，特别是希望充分发挥儒学在</a:t>
            </a:r>
            <a:r>
              <a:rPr lang="zh-CN" altLang="en-US" sz="4000" u="sng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强化社会伦理道德秩序、树立基本价值观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方面的作用 </a:t>
            </a:r>
            <a:endParaRPr lang="zh-CN" altLang="en-US" sz="40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81930" y="457200"/>
            <a:ext cx="3098165" cy="12465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4000">
                <a:sym typeface="+mn-ea"/>
              </a:rPr>
              <a:t>积极入世</a:t>
            </a:r>
            <a:endParaRPr lang="zh-CN" altLang="en-US" sz="4000">
              <a:sym typeface="+mn-ea"/>
            </a:endParaRPr>
          </a:p>
          <a:p>
            <a:pPr lvl="0" algn="ctr">
              <a:buClrTx/>
              <a:buSzTx/>
              <a:buFontTx/>
            </a:pPr>
            <a:r>
              <a:rPr lang="zh-CN" altLang="en-US" sz="4000">
                <a:sym typeface="+mn-ea"/>
              </a:rPr>
              <a:t>心怀天下</a:t>
            </a:r>
            <a:endParaRPr lang="zh-CN" altLang="en-US" sz="4000"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81930" y="1870710"/>
            <a:ext cx="3098165" cy="12465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4000">
                <a:sym typeface="+mn-ea"/>
              </a:rPr>
              <a:t>三纲五常</a:t>
            </a:r>
            <a:endParaRPr lang="zh-CN" altLang="en-US" sz="4000">
              <a:sym typeface="+mn-ea"/>
            </a:endParaRPr>
          </a:p>
          <a:p>
            <a:pPr lvl="0" algn="ctr">
              <a:buClrTx/>
              <a:buSzTx/>
              <a:buFontTx/>
            </a:pPr>
            <a:r>
              <a:rPr lang="zh-CN" altLang="en-US" sz="4000">
                <a:sym typeface="+mn-ea"/>
              </a:rPr>
              <a:t>以礼治国</a:t>
            </a:r>
            <a:endParaRPr lang="zh-CN" altLang="en-US" sz="4000"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281930" y="3269615"/>
            <a:ext cx="3098165" cy="12465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4000">
                <a:sym typeface="+mn-ea"/>
              </a:rPr>
              <a:t>忠君爱国</a:t>
            </a:r>
            <a:endParaRPr lang="zh-CN" altLang="en-US" sz="4000">
              <a:sym typeface="+mn-ea"/>
            </a:endParaRPr>
          </a:p>
          <a:p>
            <a:pPr lvl="0" algn="ctr">
              <a:buClrTx/>
              <a:buSzTx/>
              <a:buFontTx/>
            </a:pPr>
            <a:r>
              <a:rPr lang="zh-CN" altLang="en-US" sz="4000">
                <a:sym typeface="+mn-ea"/>
              </a:rPr>
              <a:t>维护统治</a:t>
            </a:r>
            <a:endParaRPr lang="zh-CN" altLang="en-US" sz="400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7140" y="184150"/>
            <a:ext cx="6445250" cy="45593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82575" y="1422400"/>
            <a:ext cx="1959610" cy="20828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6600">
                <a:solidFill>
                  <a:schemeClr val="tx1"/>
                </a:solidFill>
              </a:rPr>
              <a:t>横渠四句</a:t>
            </a:r>
            <a:endParaRPr lang="zh-CN" altLang="en-US" sz="66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ChangeArrowheads="1"/>
          </p:cNvSpPr>
          <p:nvPr/>
        </p:nvSpPr>
        <p:spPr bwMode="auto">
          <a:xfrm>
            <a:off x="1191895" y="3322320"/>
            <a:ext cx="6875780" cy="112966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25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“程朱理学”一词的由来：</a:t>
            </a:r>
            <a:r>
              <a:rPr kumimoji="1" lang="zh-CN" altLang="en-US" sz="225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程颢、程颐对理学的发展作出了突出贡献。南宋朱熹继承二程思想，并成为集大成者。所以将其通称为“程朱理学”。</a:t>
            </a:r>
            <a:endParaRPr kumimoji="1" lang="zh-CN" altLang="en-US" sz="225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34851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84531" y="783272"/>
            <a:ext cx="1890713" cy="2094310"/>
          </a:xfrm>
          <a:prstGeom prst="rect">
            <a:avLst/>
          </a:prstGeom>
          <a:noFill/>
          <a:ln w="381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34852" name="Text Box 4"/>
          <p:cNvSpPr txBox="1"/>
          <p:nvPr/>
        </p:nvSpPr>
        <p:spPr>
          <a:xfrm>
            <a:off x="4124325" y="2877185"/>
            <a:ext cx="79121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程颐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334853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321" y="783272"/>
            <a:ext cx="1760153" cy="2049543"/>
          </a:xfrm>
          <a:prstGeom prst="rect">
            <a:avLst/>
          </a:prstGeom>
          <a:noFill/>
          <a:ln w="2857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34854" name="Text Box 6"/>
          <p:cNvSpPr txBox="1"/>
          <p:nvPr/>
        </p:nvSpPr>
        <p:spPr>
          <a:xfrm>
            <a:off x="2029460" y="2876947"/>
            <a:ext cx="800100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程颢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334855" name="Picture 7" descr="22-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301" y="783272"/>
            <a:ext cx="1885950" cy="2013347"/>
          </a:xfrm>
          <a:prstGeom prst="rect">
            <a:avLst/>
          </a:prstGeom>
          <a:noFill/>
          <a:ln w="2857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34856" name="Rectangle 8"/>
          <p:cNvSpPr/>
          <p:nvPr/>
        </p:nvSpPr>
        <p:spPr>
          <a:xfrm>
            <a:off x="6626146" y="2908538"/>
            <a:ext cx="808434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朱熹</a:t>
            </a:r>
            <a:endParaRPr lang="zh-CN" altLang="en-US" sz="21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72" name="Text Box 9"/>
          <p:cNvSpPr txBox="1"/>
          <p:nvPr/>
        </p:nvSpPr>
        <p:spPr>
          <a:xfrm>
            <a:off x="850150" y="177959"/>
            <a:ext cx="2543175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7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程朱理学</a:t>
            </a:r>
            <a:endParaRPr lang="zh-CN" altLang="en-US" sz="27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85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4"/>
          <p:cNvSpPr/>
          <p:nvPr/>
        </p:nvSpPr>
        <p:spPr>
          <a:xfrm>
            <a:off x="231776" y="127002"/>
            <a:ext cx="1055370" cy="62230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理学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2534" name="Rectangle 10"/>
          <p:cNvSpPr/>
          <p:nvPr/>
        </p:nvSpPr>
        <p:spPr>
          <a:xfrm>
            <a:off x="231775" y="946150"/>
            <a:ext cx="4340860" cy="368617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宇宙观：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人生观：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方法论：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73860" y="946150"/>
            <a:ext cx="385762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理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是世界的本源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73860" y="1610360"/>
            <a:ext cx="7337425" cy="20612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存天理，灭人欲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”。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即通过道德修养克服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过度的欲望，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最终实现对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天理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的充分体验，从而达到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圣人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的精神境界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73860" y="3751580"/>
            <a:ext cx="7338060" cy="1076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主张要通过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格物致知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的方法，把握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理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74105" y="946150"/>
            <a:ext cx="18161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三纲五常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3" grpId="0" animBg="1"/>
      <p:bldP spid="6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-10795" y="327025"/>
            <a:ext cx="916559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讨论一：理学是否属于儒学？</a:t>
            </a:r>
            <a:endParaRPr lang="zh-CN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-10795" y="1678305"/>
            <a:ext cx="916559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讨论二：理学的哪些主张体现了道教和佛教的影响</a:t>
            </a:r>
            <a:endParaRPr lang="zh-CN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-10795" y="3033395"/>
            <a:ext cx="9164955" cy="1076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讨论三：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格物致知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是什么意思，对读书人有什么作用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3830" y="1001395"/>
            <a:ext cx="5082540" cy="5835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属于，理学是儒学的新发展</a:t>
            </a:r>
            <a:endParaRPr lang="zh-CN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3040" y="2355215"/>
            <a:ext cx="1407795" cy="5835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道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→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理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54200" y="2355215"/>
            <a:ext cx="7124065" cy="5835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忍耐顺从，消灭欲望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→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存天理，灭人欲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3040" y="4165600"/>
            <a:ext cx="5512435" cy="5835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探究事物原理，从而获得知识</a:t>
            </a:r>
            <a:endParaRPr lang="zh-CN" sz="32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931660" y="4165600"/>
            <a:ext cx="999490" cy="5835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洗脑</a:t>
            </a:r>
            <a:endParaRPr lang="zh-CN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bldLvl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58420" y="156210"/>
            <a:ext cx="4112260" cy="45078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algn="ctr"/>
            <a:r>
              <a:rPr lang="zh-CN" altLang="en-US" sz="287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理</a:t>
            </a:r>
            <a:endParaRPr lang="zh-CN" altLang="en-US" sz="287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24985" y="85090"/>
            <a:ext cx="2632710" cy="5835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客观唯心主义</a:t>
            </a:r>
            <a:endParaRPr lang="zh-CN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41800" y="2840355"/>
            <a:ext cx="4867910" cy="225615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marL="271780" indent="-271780" algn="l" defTabSz="514350" fontAlgn="base">
              <a:lnSpc>
                <a:spcPct val="110000"/>
              </a:lnSpc>
              <a:spcBef>
                <a:spcPts val="900"/>
              </a:spcBef>
              <a:spcAft>
                <a:spcPct val="0"/>
              </a:spcAft>
              <a:buClr>
                <a:schemeClr val="accent1"/>
              </a:buClr>
              <a:buSzPct val="60000"/>
              <a:defRPr/>
            </a:pP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用“三纲五常”维系专制统治，强调尊卑等级观念；压制和扼杀人的自然欲求。</a:t>
            </a:r>
            <a:endParaRPr lang="zh-CN" altLang="en-US" sz="32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24985" y="739775"/>
            <a:ext cx="4458335" cy="2017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文本框 8"/>
          <p:cNvSpPr txBox="1"/>
          <p:nvPr/>
        </p:nvSpPr>
        <p:spPr>
          <a:xfrm>
            <a:off x="343535" y="287655"/>
            <a:ext cx="1816100" cy="5835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儒学教育</a:t>
            </a:r>
            <a:endParaRPr lang="zh-CN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1620" y="995680"/>
            <a:ext cx="3810000" cy="31527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1865" y="161290"/>
            <a:ext cx="4120515" cy="412051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61620" y="4531995"/>
            <a:ext cx="8763000" cy="5219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南宋以后成为官方正统哲学，在历史上产生深远影响。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文本框 6151"/>
          <p:cNvSpPr txBox="1">
            <a:spLocks noChangeArrowheads="1"/>
          </p:cNvSpPr>
          <p:nvPr/>
        </p:nvSpPr>
        <p:spPr bwMode="auto">
          <a:xfrm>
            <a:off x="1240631" y="577215"/>
            <a:ext cx="3771900" cy="4140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一、文学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272778" y="1369234"/>
            <a:ext cx="6643688" cy="7372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）概况：唐代已经出现，五代到两宋得到发展，宋 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           代成为主要的文学形式之一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1294765" y="3302635"/>
            <a:ext cx="1636395" cy="4140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）特点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72565" y="2548890"/>
            <a:ext cx="1587500" cy="46545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1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词的特点</a:t>
            </a:r>
            <a:endParaRPr lang="zh-CN" altLang="en-US" sz="21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72565" y="4125595"/>
            <a:ext cx="1587500" cy="46228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1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内容变化</a:t>
            </a:r>
            <a:endParaRPr lang="zh-CN" altLang="en-US" sz="21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54029" y="2059796"/>
            <a:ext cx="4050506" cy="6738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1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一种新体诗歌，句子长短不一，也称长短句，便于歌唱</a:t>
            </a:r>
            <a:endParaRPr lang="zh-CN" altLang="en-US" sz="21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54029" y="2815843"/>
            <a:ext cx="4050506" cy="6738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1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依据乐谱的要求，有一定的格式，叫做词牌</a:t>
            </a:r>
            <a:endParaRPr lang="zh-CN" altLang="en-US" sz="21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654029" y="4327937"/>
            <a:ext cx="4050506" cy="6738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1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从北宋开始，变化较大，风格多样，内容广泛</a:t>
            </a:r>
            <a:endParaRPr lang="zh-CN" altLang="en-US" sz="21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654029" y="3571890"/>
            <a:ext cx="4050506" cy="6738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10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北宋前，内容大多是描写女性伤离怨别的心境或花前月下的景色</a:t>
            </a:r>
            <a:endParaRPr lang="zh-CN" altLang="en-US" sz="2100" noProof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10" name="直接连接符 9"/>
          <p:cNvCxnSpPr>
            <a:stCxn id="3" idx="3"/>
            <a:endCxn id="6" idx="1"/>
          </p:cNvCxnSpPr>
          <p:nvPr/>
        </p:nvCxnSpPr>
        <p:spPr>
          <a:xfrm flipV="1">
            <a:off x="3059906" y="2397378"/>
            <a:ext cx="593725" cy="38481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3" idx="3"/>
            <a:endCxn id="7" idx="1"/>
          </p:cNvCxnSpPr>
          <p:nvPr/>
        </p:nvCxnSpPr>
        <p:spPr>
          <a:xfrm>
            <a:off x="3059906" y="2782188"/>
            <a:ext cx="593725" cy="37084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>
            <a:stCxn id="3" idx="3"/>
            <a:endCxn id="7" idx="1"/>
          </p:cNvCxnSpPr>
          <p:nvPr/>
        </p:nvCxnSpPr>
        <p:spPr>
          <a:xfrm>
            <a:off x="3059906" y="2781791"/>
            <a:ext cx="593725" cy="37084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3" idx="3"/>
            <a:endCxn id="7" idx="1"/>
          </p:cNvCxnSpPr>
          <p:nvPr/>
        </p:nvCxnSpPr>
        <p:spPr>
          <a:xfrm>
            <a:off x="3060303" y="2782188"/>
            <a:ext cx="593725" cy="37084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3" idx="3"/>
            <a:endCxn id="7" idx="1"/>
          </p:cNvCxnSpPr>
          <p:nvPr/>
        </p:nvCxnSpPr>
        <p:spPr>
          <a:xfrm>
            <a:off x="3060303" y="2781791"/>
            <a:ext cx="593725" cy="37084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303655" y="1002665"/>
            <a:ext cx="1353185" cy="4140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宋词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矩形: 圆角 16"/>
          <p:cNvSpPr/>
          <p:nvPr/>
        </p:nvSpPr>
        <p:spPr bwMode="auto">
          <a:xfrm>
            <a:off x="326036" y="0"/>
            <a:ext cx="2258351" cy="536231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7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二、文学艺术</a:t>
            </a:r>
            <a:endParaRPr kumimoji="0" lang="zh-CN" altLang="en-US" sz="27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844155" y="2275205"/>
            <a:ext cx="1255395" cy="1383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永遇乐</a:t>
            </a:r>
            <a:endParaRPr lang="zh-CN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r>
              <a:rPr lang="zh-CN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念奴娇</a:t>
            </a:r>
            <a:endParaRPr lang="zh-CN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r>
              <a:rPr lang="zh-CN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卜算子</a:t>
            </a:r>
            <a:endParaRPr lang="zh-CN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3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5" grpId="0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81185" y="490381"/>
            <a:ext cx="2768441" cy="43767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二、文学艺术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581025" y="1110615"/>
            <a:ext cx="8208010" cy="3166745"/>
          </a:xfrm>
          <a:prstGeom prst="rect">
            <a:avLst/>
          </a:prstGeom>
          <a:noFill/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词两流派：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豪放派：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词人以北宋的</a:t>
            </a:r>
            <a:r>
              <a:rPr lang="zh-CN" altLang="en-US" sz="2800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苏轼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和南宋的</a:t>
            </a:r>
            <a:r>
              <a:rPr lang="zh-CN" altLang="en-US" sz="2800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辛弃疾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为代表，风格豪放激愤，气势雄伟，内容以记事、说理为主，表达内心感慨。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</a:pP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婉约派：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词人代表是北宋的</a:t>
            </a:r>
            <a:r>
              <a:rPr lang="zh-CN" altLang="en-US" sz="2800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柳永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和两宋之际的</a:t>
            </a:r>
            <a:r>
              <a:rPr lang="zh-CN" altLang="en-US" sz="2800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李清照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，其风格委婉含蓄，细腻感人，内容以咏叹个人身世、写景抒情为主。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80836" y="488952"/>
            <a:ext cx="746760" cy="437515"/>
          </a:xfrm>
          <a:prstGeom prst="rect">
            <a:avLst/>
          </a:prstGeom>
          <a:noFill/>
        </p:spPr>
        <p:txBody>
          <a:bodyPr wrap="none" lIns="68580" tIns="34290" rIns="68580" bIns="34290" rtlCol="0" anchor="t"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7030A0"/>
                </a:solidFill>
                <a:ea typeface="华文琥珀" panose="02010800040101010101" pitchFamily="2" charset="-122"/>
                <a:sym typeface="+mn-ea"/>
              </a:rPr>
              <a:t>宋词</a:t>
            </a:r>
            <a:endParaRPr lang="zh-CN" altLang="en-US" sz="2400" dirty="0">
              <a:solidFill>
                <a:srgbClr val="7030A0"/>
              </a:solidFill>
              <a:ea typeface="华文琥珀" panose="0201080004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881460" y="586581"/>
            <a:ext cx="6643688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）内容：元曲包括散曲、杂剧等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881380" y="1092200"/>
            <a:ext cx="7889875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）特点：杂剧把音乐、歌舞、动作、念白融合在一起，成为一种综合性的艺术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3315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6" b="-587"/>
          <a:stretch>
            <a:fillRect/>
          </a:stretch>
        </p:blipFill>
        <p:spPr bwMode="auto">
          <a:xfrm>
            <a:off x="143431" y="1829276"/>
            <a:ext cx="5532834" cy="2721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文本框 4"/>
          <p:cNvSpPr txBox="1">
            <a:spLocks noChangeArrowheads="1"/>
          </p:cNvSpPr>
          <p:nvPr/>
        </p:nvSpPr>
        <p:spPr bwMode="auto">
          <a:xfrm>
            <a:off x="143510" y="125095"/>
            <a:ext cx="10890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元 曲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2" name="图片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240" y="1509395"/>
            <a:ext cx="1872615" cy="1588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5998845" y="3167380"/>
            <a:ext cx="1255395" cy="9531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关汉卿</a:t>
            </a:r>
            <a:endParaRPr lang="zh-CN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r>
              <a:rPr lang="zh-CN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王实甫</a:t>
            </a:r>
            <a:endParaRPr lang="zh-CN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3451" y="502855"/>
            <a:ext cx="3204148" cy="1652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33985" indent="630555">
              <a:lnSpc>
                <a:spcPct val="121000"/>
              </a:lnSpc>
              <a:spcBef>
                <a:spcPts val="370"/>
              </a:spcBef>
              <a:spcAft>
                <a:spcPts val="0"/>
              </a:spcAft>
            </a:pPr>
            <a:r>
              <a:rPr lang="zh-CN" altLang="zh-CN" sz="21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宋元城市中，说书演出非常盛行。说书底本称为话本，实际上就是早期的白话小说。</a:t>
            </a:r>
            <a:endParaRPr lang="zh-CN" altLang="zh-CN" sz="21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9360" y="2156044"/>
            <a:ext cx="3571875" cy="25108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2940" y="380365"/>
            <a:ext cx="4181475" cy="428625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6151"/>
          <p:cNvSpPr txBox="1">
            <a:spLocks noChangeArrowheads="1"/>
          </p:cNvSpPr>
          <p:nvPr/>
        </p:nvSpPr>
        <p:spPr bwMode="auto">
          <a:xfrm>
            <a:off x="327660" y="156210"/>
            <a:ext cx="786765" cy="4140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书法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68910" y="570230"/>
            <a:ext cx="2981325" cy="3665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R="132080" indent="323850" algn="just">
              <a:lnSpc>
                <a:spcPct val="121000"/>
              </a:lnSpc>
              <a:spcBef>
                <a:spcPts val="10"/>
              </a:spcBef>
              <a:spcAft>
                <a:spcPts val="0"/>
              </a:spcAft>
            </a:pPr>
            <a:r>
              <a:rPr lang="zh-CN" altLang="zh-CN" sz="24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宋元两朝，书法名家辈出，与唐朝相比更加追求</a:t>
            </a:r>
            <a:r>
              <a:rPr lang="zh-CN" altLang="zh-CN" sz="2400" b="1" u="sng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个性</a:t>
            </a:r>
            <a:r>
              <a:rPr lang="zh-CN" altLang="zh-CN" sz="2400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，不拘法度。</a:t>
            </a:r>
            <a:endParaRPr lang="zh-CN" altLang="zh-CN" sz="2400" dirty="0">
              <a:solidFill>
                <a:srgbClr val="231F2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R="132080" indent="323850" algn="just">
              <a:lnSpc>
                <a:spcPct val="121000"/>
              </a:lnSpc>
              <a:spcBef>
                <a:spcPts val="10"/>
              </a:spcBef>
              <a:spcAft>
                <a:spcPts val="0"/>
              </a:spcAft>
            </a:pPr>
            <a:r>
              <a:rPr lang="zh-CN" altLang="zh-CN" sz="4800" b="1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山水画</a:t>
            </a:r>
            <a:endParaRPr lang="zh-CN" altLang="zh-CN" sz="4800" b="1" dirty="0">
              <a:solidFill>
                <a:srgbClr val="231F2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R="132080" indent="323850" algn="just">
              <a:lnSpc>
                <a:spcPct val="121000"/>
              </a:lnSpc>
              <a:spcBef>
                <a:spcPts val="10"/>
              </a:spcBef>
              <a:spcAft>
                <a:spcPts val="0"/>
              </a:spcAft>
            </a:pPr>
            <a:r>
              <a:rPr lang="zh-CN" altLang="zh-CN" sz="4800" b="1" dirty="0">
                <a:solidFill>
                  <a:srgbClr val="231F2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写意画</a:t>
            </a:r>
            <a:endParaRPr lang="zh-CN" altLang="zh-CN" sz="4800" b="1" dirty="0">
              <a:solidFill>
                <a:srgbClr val="231F2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18448" y="475634"/>
            <a:ext cx="5248431" cy="185119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8448" y="2574875"/>
            <a:ext cx="5248431" cy="1851191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2"/>
          <p:cNvSpPr txBox="1">
            <a:spLocks noChangeArrowheads="1"/>
          </p:cNvSpPr>
          <p:nvPr/>
        </p:nvSpPr>
        <p:spPr bwMode="auto">
          <a:xfrm>
            <a:off x="312023" y="446528"/>
            <a:ext cx="2070497" cy="4140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活字印刷术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27196" y="932581"/>
            <a:ext cx="4118372" cy="4140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）发明者：北宋时的匠人毕昇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1" name="图片 20" descr="W02010092549780787339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255" y="208280"/>
            <a:ext cx="2515235" cy="3486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 descr="u=369719088,1507764938&amp;fm=214&amp;gp=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70" y="1460500"/>
            <a:ext cx="4324985" cy="273240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5263356" y="2134715"/>
            <a:ext cx="445294" cy="138366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泥活字版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文本框 23557"/>
          <p:cNvSpPr txBox="1">
            <a:spLocks noChangeArrowheads="1"/>
          </p:cNvSpPr>
          <p:nvPr/>
        </p:nvSpPr>
        <p:spPr bwMode="auto">
          <a:xfrm>
            <a:off x="4517390" y="1877060"/>
            <a:ext cx="528955" cy="1706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b="1" dirty="0">
                <a:latin typeface="黑体" panose="02010609060101010101" pitchFamily="2" charset="-122"/>
                <a:ea typeface="黑体" panose="02010609060101010101" pitchFamily="2" charset="-122"/>
              </a:rPr>
              <a:t>南宋突火枪</a:t>
            </a:r>
            <a:endParaRPr lang="zh-CN" altLang="en-US" sz="21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2291" name="图片 20487" descr="11607321039159268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" b="8324"/>
          <a:stretch>
            <a:fillRect/>
          </a:stretch>
        </p:blipFill>
        <p:spPr bwMode="auto">
          <a:xfrm>
            <a:off x="2850515" y="750570"/>
            <a:ext cx="1602105" cy="3152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795" y="1303655"/>
            <a:ext cx="3957320" cy="1583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6412230" y="2887345"/>
            <a:ext cx="1315085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b="1" dirty="0">
                <a:latin typeface="黑体" panose="02010609060101010101" pitchFamily="2" charset="-122"/>
                <a:ea typeface="黑体" panose="02010609060101010101" pitchFamily="2" charset="-122"/>
              </a:rPr>
              <a:t>元代火铳</a:t>
            </a:r>
            <a:endParaRPr lang="zh-CN" altLang="en-US" sz="21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lum bright="6000"/>
          </a:blip>
          <a:stretch>
            <a:fillRect/>
          </a:stretch>
        </p:blipFill>
        <p:spPr>
          <a:xfrm>
            <a:off x="203200" y="1542415"/>
            <a:ext cx="2550795" cy="2058035"/>
          </a:xfrm>
          <a:prstGeom prst="rect">
            <a:avLst/>
          </a:prstGeom>
        </p:spPr>
      </p:pic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895985" y="3488690"/>
            <a:ext cx="1164590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b="1" dirty="0">
                <a:latin typeface="黑体" panose="02010609060101010101" pitchFamily="2" charset="-122"/>
                <a:ea typeface="黑体" panose="02010609060101010101" pitchFamily="2" charset="-122"/>
              </a:rPr>
              <a:t>唐 火箭</a:t>
            </a:r>
            <a:endParaRPr lang="zh-CN" altLang="en-US" sz="21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42595" y="4149725"/>
            <a:ext cx="8259445" cy="5219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燃烧型火器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→→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→→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→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爆炸型火器、管型射击火器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66725" y="203835"/>
            <a:ext cx="8051165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罗盘：北宋时期，人们把带有磁性的钢针安置在刻有度数的盘中，就制成了罗盘</a:t>
            </a:r>
            <a:endParaRPr lang="en-US" altLang="zh-CN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4346" name="图片 17413" descr="CCB014P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" y="941070"/>
            <a:ext cx="3867785" cy="3173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518155" y="4031263"/>
            <a:ext cx="6410325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</a:rPr>
              <a:t>指南针：北宋末年，中国的海船上开始使用指南针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546441" y="2153126"/>
            <a:ext cx="4470797" cy="10604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舟师识地理，夜则观星，昼则观日，阴晦则观指南针。</a:t>
            </a:r>
            <a:endParaRPr lang="zh-CN" altLang="en-US" sz="21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             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——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北宋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萍洲可谈</a:t>
            </a:r>
            <a:r>
              <a:rPr lang="en-US" altLang="zh-CN" sz="21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》</a:t>
            </a:r>
            <a:endParaRPr lang="en-US" altLang="zh-CN" sz="2100" dirty="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60240" y="1826260"/>
            <a:ext cx="2266315" cy="283337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/>
          <a:srcRect t="3612" b="3820"/>
          <a:stretch>
            <a:fillRect/>
          </a:stretch>
        </p:blipFill>
        <p:spPr>
          <a:xfrm>
            <a:off x="6802755" y="246380"/>
            <a:ext cx="2190750" cy="48634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34620" y="246380"/>
            <a:ext cx="432562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>
                <a:sym typeface="+mn-ea"/>
              </a:rPr>
              <a:t>沈括：</a:t>
            </a:r>
            <a:r>
              <a:rPr lang="zh-CN" altLang="en-US" sz="3600"/>
              <a:t>《梦溪笔谈》，是一部涉及古代中国自然科学、工艺技术及社会历史现象的综合性笔记体著作。</a:t>
            </a:r>
            <a:endParaRPr lang="zh-CN" altLang="en-US" sz="3600"/>
          </a:p>
        </p:txBody>
      </p:sp>
    </p:spTree>
  </p:cSld>
  <p:clrMapOvr>
    <a:masterClrMapping/>
  </p:clrMapOvr>
  <p:transition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35300" y="2437130"/>
            <a:ext cx="5998845" cy="22453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郭守敬最重要的业绩是设计和监制多种天文观测仪器，主持全国范围的天文测量，编定新的历法</a:t>
            </a: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</a:rPr>
              <a:t>《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授时历</a:t>
            </a: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</a:rPr>
              <a:t>》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</a:rPr>
              <a:t>，其中测定的数据在当时世界上大为领先。</a:t>
            </a:r>
            <a:endParaRPr lang="zh-CN" altLang="en-US" sz="2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9024" y="530126"/>
            <a:ext cx="2550319" cy="35718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8226" y="30765"/>
            <a:ext cx="3060570" cy="2406721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5495" y="1019175"/>
            <a:ext cx="3810000" cy="30099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062220" y="1787525"/>
            <a:ext cx="2631440" cy="15684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sz="4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王祯</a:t>
            </a:r>
            <a:endParaRPr lang="zh-CN" sz="4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r>
              <a:rPr lang="zh-CN" sz="4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《农书》</a:t>
            </a:r>
            <a:endParaRPr lang="zh-CN" sz="4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 bwMode="auto">
          <a:xfrm>
            <a:off x="326036" y="0"/>
            <a:ext cx="2947961" cy="536231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7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四、少数民族文字</a:t>
            </a:r>
            <a:endParaRPr kumimoji="0" lang="zh-CN" altLang="en-US" sz="27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7000" y="535940"/>
            <a:ext cx="4548505" cy="43999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sz="28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辽先后创制契丹大字、小字，用以刻石立碑，还进行文学创作。</a:t>
            </a:r>
            <a:endParaRPr lang="en-US" altLang="zh-CN" sz="28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sz="28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金也创制了女真文字，在科举中开设女真进士科，用女真文</a:t>
            </a:r>
            <a:r>
              <a:rPr lang="zh-CN" altLang="zh-CN" sz="28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字答题。</a:t>
            </a:r>
            <a:endParaRPr lang="en-US" altLang="zh-CN" sz="28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sz="28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西夏文通过出土文献大量保存下来，包括佛经、法律、字典，以及从汉文翻译过来的经史著作。</a:t>
            </a:r>
            <a:endParaRPr lang="zh-CN" altLang="zh-CN" sz="28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92962" y="621104"/>
            <a:ext cx="3510366" cy="186335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2962" y="2740525"/>
            <a:ext cx="3510366" cy="1634448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200" y="426085"/>
            <a:ext cx="5735955" cy="45231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成吉思汗统一草原前夕，命人使用畏兀儿文字拼写蒙古语，形成</a:t>
            </a:r>
            <a:r>
              <a:rPr lang="zh-CN" altLang="zh-CN" sz="2400" u="sng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畏兀体蒙古文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。这套文字被用于修史，其中一部分内容的汉语译本流传至今，称为《蒙古秘史》。作为游牧民族自己撰写的历史，它在史学史上具有特殊价值。</a:t>
            </a:r>
            <a:endParaRPr lang="zh-CN" altLang="zh-CN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0">
              <a:buFont typeface="Wingdings" panose="05000000000000000000" pitchFamily="2" charset="2"/>
              <a:buNone/>
            </a:pPr>
            <a:endParaRPr lang="en-US" altLang="zh-CN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忽必烈即位后，委派藏传佛教高僧</a:t>
            </a:r>
            <a:r>
              <a:rPr lang="zh-CN" altLang="zh-CN" sz="2400" u="sng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八思巴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改制藏文字母，创造出一套拼音符号，既用以拼写蒙古语，也用来广泛拼写汉语等多民族语言。这也是汉语拼音化的最早尝试。</a:t>
            </a:r>
            <a:endParaRPr lang="zh-CN" altLang="zh-CN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78590" y="2898364"/>
            <a:ext cx="2255003" cy="168217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3955" y="357679"/>
            <a:ext cx="3188957" cy="2132946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2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3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3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424.xml><?xml version="1.0" encoding="utf-8"?>
<p:tagLst xmlns:p="http://schemas.openxmlformats.org/presentationml/2006/main">
  <p:tag name="KSO_WM_SLIDE_ID" val="150995204"/>
  <p:tag name="KSO_WM_SLIDE_INDEX" val="5"/>
  <p:tag name="KSO_WM_SLIDE_ITEM_CNT" val="2"/>
  <p:tag name="KSO_WM_SLIDE_LAYOUT" val="a_l"/>
  <p:tag name="KSO_WM_SLIDE_LAYOUT_CNT" val="1_1"/>
  <p:tag name="KSO_WM_SLIDE_TYPE" val="text"/>
  <p:tag name="KSO_WM_BEAUTIFY_FLAG" val="#wm#"/>
  <p:tag name="KSO_WM_SLIDE_POSITION" val="132*185"/>
  <p:tag name="KSO_WM_SLIDE_SIZE" val="456*243"/>
  <p:tag name="KSO_WM_TEMPLATE_CATEGORY" val="diagram"/>
  <p:tag name="KSO_WM_TEMPLATE_INDEX" val="214"/>
  <p:tag name="KSO_WM_DIAGRAM_GROUP_CODE" val="l1-1"/>
  <p:tag name="KSO_WM_TAG_VERSION" val="1.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5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1622</Words>
  <Application>WPS 演示</Application>
  <PresentationFormat>全屏显示(16:9)</PresentationFormat>
  <Paragraphs>209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8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Arial</vt:lpstr>
      <vt:lpstr>宋体</vt:lpstr>
      <vt:lpstr>Wingdings</vt:lpstr>
      <vt:lpstr>楷体</vt:lpstr>
      <vt:lpstr>微软雅黑</vt:lpstr>
      <vt:lpstr>Times New Roman</vt:lpstr>
      <vt:lpstr>仿宋_GB2312</vt:lpstr>
      <vt:lpstr>仿宋</vt:lpstr>
      <vt:lpstr>Arial Unicode MS</vt:lpstr>
      <vt:lpstr>Calibri</vt:lpstr>
      <vt:lpstr>黑体</vt:lpstr>
      <vt:lpstr>华文宋体</vt:lpstr>
      <vt:lpstr>华文琥珀</vt:lpstr>
      <vt:lpstr>Adobe 楷体 Std R</vt:lpstr>
      <vt:lpstr>Office 主题</vt:lpstr>
      <vt:lpstr>6_自定义设计方案</vt:lpstr>
      <vt:lpstr>5_自定义设计方案</vt:lpstr>
      <vt:lpstr>自定义设计方案</vt:lpstr>
      <vt:lpstr>4_自定义设计方案</vt:lpstr>
      <vt:lpstr>3_自定义设计方案</vt:lpstr>
      <vt:lpstr>2_自定义设计方案</vt:lpstr>
      <vt:lpstr>1_自定义设计方案</vt:lpstr>
      <vt:lpstr>PowerPoint 演示文稿</vt:lpstr>
      <vt:lpstr>一、儒学的复兴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2019-07-09T01:55:00Z</dcterms:created>
  <dcterms:modified xsi:type="dcterms:W3CDTF">2019-10-18T08:49:11Z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