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807085" y="1456690"/>
            <a:ext cx="10637520" cy="3936365"/>
            <a:chOff x="1223" y="1218"/>
            <a:chExt cx="16752" cy="619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7" y="1218"/>
              <a:ext cx="4664" cy="190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23" y="3983"/>
              <a:ext cx="16753" cy="343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6735" y="567055"/>
            <a:ext cx="11099800" cy="5723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10685" y="159448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245235" y="2197100"/>
            <a:ext cx="17176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300855" y="2197100"/>
            <a:ext cx="12255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36040" y="2788285"/>
            <a:ext cx="16268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944110" y="2778760"/>
            <a:ext cx="16268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944110" y="2788285"/>
            <a:ext cx="16268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220460" y="3381375"/>
            <a:ext cx="14160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944110" y="3972560"/>
            <a:ext cx="12547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08150" y="4565650"/>
            <a:ext cx="12547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336040" y="5148580"/>
            <a:ext cx="9226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526405" y="5148580"/>
            <a:ext cx="18072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365115" y="5731510"/>
            <a:ext cx="26409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4825" y="466725"/>
            <a:ext cx="11182350" cy="59239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79990" y="50482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491740" y="1088390"/>
            <a:ext cx="35782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447530" y="1088390"/>
            <a:ext cx="12757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361815" y="2264410"/>
            <a:ext cx="12757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638665" y="2264410"/>
            <a:ext cx="12757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12310" y="2867660"/>
            <a:ext cx="12757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58975" y="4033520"/>
            <a:ext cx="12757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069965" y="4053205"/>
            <a:ext cx="20593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034415" y="4655820"/>
            <a:ext cx="13360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608185" y="4646930"/>
            <a:ext cx="13360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025775" y="5229860"/>
            <a:ext cx="13360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306830" y="5822950"/>
            <a:ext cx="17195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335" y="1386205"/>
            <a:ext cx="11149330" cy="40855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321425" y="1386205"/>
            <a:ext cx="21799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772910" y="1979295"/>
            <a:ext cx="21799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333990" y="1958975"/>
            <a:ext cx="13366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86155" y="2552065"/>
            <a:ext cx="13366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337945" y="3134995"/>
            <a:ext cx="16776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646410" y="3134995"/>
            <a:ext cx="10242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86155" y="3736975"/>
            <a:ext cx="88328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539105" y="3747135"/>
            <a:ext cx="17373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523855" y="3736975"/>
            <a:ext cx="114744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86155" y="4340225"/>
            <a:ext cx="10579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217545" y="4330065"/>
            <a:ext cx="28467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791825" y="4330065"/>
            <a:ext cx="8788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10565" y="4923155"/>
            <a:ext cx="8788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550" y="327660"/>
            <a:ext cx="11518900" cy="620268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11500" y="4382135"/>
            <a:ext cx="241173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341360" y="4880610"/>
            <a:ext cx="20256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709160" y="5368925"/>
            <a:ext cx="20256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1970" y="388620"/>
            <a:ext cx="8247380" cy="60807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112395"/>
            <a:ext cx="9561830" cy="663321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38665" y="200660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679305" y="568515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6680" y="1847850"/>
            <a:ext cx="9438005" cy="316166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98355" y="319786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5255" y="2176145"/>
            <a:ext cx="9380855" cy="25050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08515" y="346392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" name="组合 4"/>
          <p:cNvGrpSpPr/>
          <p:nvPr/>
        </p:nvGrpSpPr>
        <p:grpSpPr>
          <a:xfrm>
            <a:off x="1386840" y="838835"/>
            <a:ext cx="9418320" cy="4999990"/>
            <a:chOff x="2183" y="1463"/>
            <a:chExt cx="14832" cy="787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83" y="1463"/>
              <a:ext cx="14833" cy="7874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83" y="8467"/>
              <a:ext cx="9396" cy="870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9668510" y="211709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" name="组合 6"/>
          <p:cNvGrpSpPr/>
          <p:nvPr/>
        </p:nvGrpSpPr>
        <p:grpSpPr>
          <a:xfrm>
            <a:off x="1426845" y="234315"/>
            <a:ext cx="8903970" cy="6135370"/>
            <a:chOff x="284" y="2096"/>
            <a:chExt cx="14022" cy="1064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108" y="2208"/>
              <a:ext cx="9479" cy="75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371" y="2096"/>
              <a:ext cx="3780" cy="78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95" y="3139"/>
              <a:ext cx="3750" cy="66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952" y="3456"/>
              <a:ext cx="2355" cy="66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4" y="4518"/>
              <a:ext cx="13723" cy="821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9217025" y="97790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5255" y="2404745"/>
            <a:ext cx="9380855" cy="20478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48825" y="247904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8580" y="1371600"/>
            <a:ext cx="9514205" cy="411416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48825" y="252920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529080"/>
            <a:ext cx="9485630" cy="37998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39300" y="353441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910080"/>
            <a:ext cx="9485630" cy="30378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08820" y="319786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175" y="1975485"/>
            <a:ext cx="619125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7155" y="1038225"/>
            <a:ext cx="9457055" cy="478091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605155"/>
            <a:ext cx="9152255" cy="56476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21560" y="1835785"/>
            <a:ext cx="7547610" cy="15773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321560" y="5543550"/>
            <a:ext cx="7547610" cy="88455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835" y="2319020"/>
            <a:ext cx="8990330" cy="27616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70430" y="2921635"/>
            <a:ext cx="8623300" cy="24123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6</cp:revision>
  <dcterms:created xsi:type="dcterms:W3CDTF">2015-05-05T08:02:00Z</dcterms:created>
  <dcterms:modified xsi:type="dcterms:W3CDTF">2017-08-13T06:17:16Z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