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5" r:id="rId2"/>
  </p:sldMasterIdLst>
  <p:notesMasterIdLst>
    <p:notesMasterId r:id="rId37"/>
  </p:notesMasterIdLst>
  <p:sldIdLst>
    <p:sldId id="391" r:id="rId3"/>
    <p:sldId id="264" r:id="rId4"/>
    <p:sldId id="262" r:id="rId5"/>
    <p:sldId id="263" r:id="rId6"/>
    <p:sldId id="362" r:id="rId7"/>
    <p:sldId id="425" r:id="rId8"/>
    <p:sldId id="426" r:id="rId9"/>
    <p:sldId id="427" r:id="rId10"/>
    <p:sldId id="428" r:id="rId11"/>
    <p:sldId id="279" r:id="rId12"/>
    <p:sldId id="431" r:id="rId13"/>
    <p:sldId id="363" r:id="rId14"/>
    <p:sldId id="280" r:id="rId15"/>
    <p:sldId id="281" r:id="rId16"/>
    <p:sldId id="282" r:id="rId17"/>
    <p:sldId id="283" r:id="rId18"/>
    <p:sldId id="284" r:id="rId19"/>
    <p:sldId id="394" r:id="rId20"/>
    <p:sldId id="364" r:id="rId21"/>
    <p:sldId id="429" r:id="rId22"/>
    <p:sldId id="328" r:id="rId23"/>
    <p:sldId id="393" r:id="rId24"/>
    <p:sldId id="333" r:id="rId25"/>
    <p:sldId id="288" r:id="rId26"/>
    <p:sldId id="344" r:id="rId27"/>
    <p:sldId id="424" r:id="rId28"/>
    <p:sldId id="430" r:id="rId29"/>
    <p:sldId id="331" r:id="rId30"/>
    <p:sldId id="268" r:id="rId31"/>
    <p:sldId id="332" r:id="rId32"/>
    <p:sldId id="270" r:id="rId33"/>
    <p:sldId id="351" r:id="rId34"/>
    <p:sldId id="352" r:id="rId35"/>
    <p:sldId id="258" r:id="rId36"/>
  </p:sldIdLst>
  <p:sldSz cx="9144000" cy="5143500" type="screen16x9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宋体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宋体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70509"/>
    <a:srgbClr val="350601"/>
    <a:srgbClr val="FBFF67"/>
    <a:srgbClr val="E6FB6B"/>
    <a:srgbClr val="F1F175"/>
    <a:srgbClr val="FF676B"/>
    <a:srgbClr val="CCFF66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无样式，网格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5" autoAdjust="0"/>
    <p:restoredTop sz="94708" autoAdjust="0"/>
  </p:normalViewPr>
  <p:slideViewPr>
    <p:cSldViewPr>
      <p:cViewPr varScale="1">
        <p:scale>
          <a:sx n="93" d="100"/>
          <a:sy n="93" d="100"/>
        </p:scale>
        <p:origin x="-714" y="-90"/>
      </p:cViewPr>
      <p:guideLst>
        <p:guide orient="horz" pos="1662"/>
        <p:guide pos="3013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notesMaster" Target="notesMasters/notes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2754683E-AFB7-4B13-8E2C-04D771E57C31}" type="datetimeFigureOut">
              <a:rPr lang="zh-CN" altLang="en-US"/>
              <a:pPr>
                <a:defRPr/>
              </a:pPr>
              <a:t>2017/10/17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 smtClean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C81E5853-53F8-4573-AF72-19A1224FB03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幻灯片图像占位符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6082" name="备注占位符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 smtClean="0"/>
          </a:p>
        </p:txBody>
      </p:sp>
      <p:sp>
        <p:nvSpPr>
          <p:cNvPr id="46083" name="灯片编号占位符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CD9BB14-E55D-4637-AA5E-CEC6C386D413}" type="slidenum">
              <a:rPr lang="zh-CN" altLang="en-US" smtClean="0">
                <a:latin typeface="Arial" charset="0"/>
                <a:ea typeface="宋体" charset="-122"/>
              </a:rPr>
              <a:pPr/>
              <a:t>24</a:t>
            </a:fld>
            <a:endParaRPr lang="en-US" altLang="zh-CN" smtClean="0">
              <a:latin typeface="Arial" charset="0"/>
              <a:ea typeface="宋体" charset="-122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879868"/>
            <a:ext cx="7772400" cy="1102519"/>
          </a:xfrm>
        </p:spPr>
        <p:txBody>
          <a:bodyPr anchor="b"/>
          <a:lstStyle>
            <a:lvl1pPr algn="l">
              <a:defRPr sz="480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687716" y="1982387"/>
            <a:ext cx="6670366" cy="1314450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635369-F51F-49A5-82D0-ABA62DE74880}" type="datetimeFigureOut">
              <a:rPr lang="zh-CN" altLang="en-US"/>
              <a:pPr>
                <a:defRPr/>
              </a:pPr>
              <a:t>2017/10/17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E358F-F015-40A6-9054-0A03BAEE6C9F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0BD27B-977A-4F56-96D8-33A1AD73A832}" type="datetimeFigureOut">
              <a:rPr lang="zh-CN" altLang="en-US"/>
              <a:pPr>
                <a:defRPr/>
              </a:pPr>
              <a:t>2017/10/17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2655D9-973F-47DB-B4A8-412579B5357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85800" y="2193136"/>
            <a:ext cx="7772400" cy="1021556"/>
          </a:xfrm>
        </p:spPr>
        <p:txBody>
          <a:bodyPr anchor="t"/>
          <a:lstStyle>
            <a:lvl1pPr algn="l">
              <a:defRPr sz="4400" b="0" cap="all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85800" y="1071561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659CC-3D80-46A8-B693-5CA885A50FE6}" type="datetimeFigureOut">
              <a:rPr lang="zh-CN" altLang="en-US"/>
              <a:pPr>
                <a:defRPr/>
              </a:pPr>
              <a:t>2017/10/17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340E44-EFE8-4202-A3F2-ED29D2D0584D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E38666-CE68-4B63-B5A5-1EB5390405EF}" type="datetimeFigureOut">
              <a:rPr lang="zh-CN" altLang="en-US"/>
              <a:pPr>
                <a:defRPr/>
              </a:pPr>
              <a:t>2017/10/17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EC204B-3A58-4C40-856E-BD097365E42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430B83-D8AB-4D4F-9BDF-CD3A454485B3}" type="datetimeFigureOut">
              <a:rPr lang="zh-CN" altLang="en-US"/>
              <a:pPr>
                <a:defRPr/>
              </a:pPr>
              <a:t>2017/10/17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B0CCF3-143A-4508-9394-D64BA5E785A1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1A022A-AF11-416F-99D3-7FDC0555C733}" type="datetimeFigureOut">
              <a:rPr lang="zh-CN" altLang="en-US"/>
              <a:pPr>
                <a:defRPr/>
              </a:pPr>
              <a:t>2017/10/17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09E40B-867B-4750-8C83-67D3A00E5AB5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31FBF1-D821-4718-9D8F-005D543950CA}" type="datetimeFigureOut">
              <a:rPr lang="zh-CN" altLang="en-US"/>
              <a:pPr>
                <a:defRPr/>
              </a:pPr>
              <a:t>2017/10/17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00DE3D-FA9F-46C2-840B-345BE9FE6A19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60382" y="803660"/>
            <a:ext cx="5111750" cy="378732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679084" y="803660"/>
            <a:ext cx="3008313" cy="257176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6" y="214296"/>
            <a:ext cx="8230993" cy="522470"/>
          </a:xfrm>
        </p:spPr>
        <p:txBody>
          <a:bodyPr/>
          <a:lstStyle>
            <a:lvl1pPr algn="ctr">
              <a:defRPr sz="36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D93B50D-5838-4B85-8E2F-02C6632DD04D}" type="datetimeFigureOut">
              <a:rPr lang="zh-CN" altLang="en-US"/>
              <a:pPr>
                <a:defRPr/>
              </a:pPr>
              <a:t>2017/10/17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D0A2BC-8F81-40A7-9951-79E27C47B60B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001024" y="482189"/>
            <a:ext cx="785818" cy="3429024"/>
          </a:xfrm>
        </p:spPr>
        <p:txBody>
          <a:bodyPr vert="eaVert"/>
          <a:lstStyle>
            <a:lvl1pPr algn="l">
              <a:defRPr sz="2400" b="0"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442922" y="406005"/>
            <a:ext cx="6415094" cy="4094571"/>
          </a:xfrm>
          <a:prstGeom prst="roundRect">
            <a:avLst>
              <a:gd name="adj" fmla="val 4800"/>
            </a:avLst>
          </a:prstGeom>
          <a:solidFill>
            <a:schemeClr val="accent1">
              <a:tint val="20000"/>
            </a:schemeClr>
          </a:solidFill>
          <a:ln w="38100">
            <a:gradFill flip="none" rotWithShape="1">
              <a:gsLst>
                <a:gs pos="0">
                  <a:schemeClr val="accent1">
                    <a:alpha val="50000"/>
                  </a:schemeClr>
                </a:gs>
                <a:gs pos="100000">
                  <a:schemeClr val="accent1">
                    <a:tint val="20000"/>
                  </a:schemeClr>
                </a:gs>
              </a:gsLst>
              <a:lin ang="16200000" scaled="1"/>
              <a:tileRect/>
            </a:gradFill>
          </a:ln>
          <a:effectLst>
            <a:outerShdw blurRad="76200" dist="38100" dir="5400000" sx="100500" sy="100500" algn="tl" rotWithShape="0">
              <a:srgbClr val="000000">
                <a:alpha val="50000"/>
              </a:srgbClr>
            </a:outerShdw>
          </a:effectLst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zh-CN" altLang="en-US" noProof="0" smtClean="0"/>
              <a:t>单击图标添加图片</a:t>
            </a:r>
            <a:endParaRPr 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7072330" y="750081"/>
            <a:ext cx="914368" cy="3161132"/>
          </a:xfrm>
        </p:spPr>
        <p:txBody>
          <a:bodyPr vert="eaVert" anchor="ctr"/>
          <a:lstStyle>
            <a:lvl1pPr marL="0" indent="0" algn="ctr">
              <a:buNone/>
              <a:defRPr sz="1400"/>
            </a:lvl1pPr>
            <a:lvl2pPr marL="457200" indent="0" algn="ctr">
              <a:buNone/>
              <a:defRPr sz="1200"/>
            </a:lvl2pPr>
            <a:lvl3pPr marL="914400" indent="0" algn="ctr">
              <a:buNone/>
              <a:defRPr sz="1000"/>
            </a:lvl3pPr>
            <a:lvl4pPr marL="1371600" indent="0" algn="ctr">
              <a:buNone/>
              <a:defRPr sz="900"/>
            </a:lvl4pPr>
            <a:lvl5pPr marL="1828800" indent="0" algn="ctr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FD6876D-BB25-4B06-988C-3A0AD55675C1}" type="datetimeFigureOut">
              <a:rPr lang="zh-CN" altLang="en-US"/>
              <a:pPr>
                <a:defRPr/>
              </a:pPr>
              <a:t>2017/10/17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E727EC-A0CF-4141-9738-8495CA6F16EC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220E8D-0143-4E9F-9568-CC3BFB5C0AC8}" type="datetimeFigureOut">
              <a:rPr lang="zh-CN" altLang="en-US"/>
              <a:pPr>
                <a:defRPr/>
              </a:pPr>
              <a:t>2017/10/17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DB8A0E-C807-4659-9FE9-7BF4E1D27458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7143768" y="205979"/>
            <a:ext cx="1543032" cy="4388644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615130" cy="4388644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2508AB-8E83-4D98-AFD6-3762D00B34F2}" type="datetimeFigureOut">
              <a:rPr lang="zh-CN" altLang="en-US"/>
              <a:pPr>
                <a:defRPr/>
              </a:pPr>
              <a:t>2017/10/17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6CEC8E-8F6C-4106-B951-98F70EF111BE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6"/>
            <a:ext cx="7772400" cy="1125140"/>
          </a:xfrm>
          <a:prstGeom prst="rect">
            <a:avLst/>
          </a:prstGeom>
        </p:spPr>
        <p:txBody>
          <a:bodyPr lIns="44796" tIns="22398" rIns="44796" bIns="22398"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83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1661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2491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3258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4089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4919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575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6580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6"/>
            <a:ext cx="7772400" cy="1125140"/>
          </a:xfrm>
          <a:prstGeom prst="rect">
            <a:avLst/>
          </a:prstGeom>
        </p:spPr>
        <p:txBody>
          <a:bodyPr lIns="44796" tIns="22398" rIns="44796" bIns="22398"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83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1661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2491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3258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4089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4919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575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6580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5_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6"/>
            <a:ext cx="7772400" cy="1125140"/>
          </a:xfrm>
          <a:prstGeom prst="rect">
            <a:avLst/>
          </a:prstGeom>
        </p:spPr>
        <p:txBody>
          <a:bodyPr lIns="44796" tIns="22398" rIns="44796" bIns="22398" anchor="b"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408305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81661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3pPr>
            <a:lvl4pPr marL="122491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4pPr>
            <a:lvl5pPr marL="163258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5pPr>
            <a:lvl6pPr marL="204089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6pPr>
            <a:lvl7pPr marL="244919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7pPr>
            <a:lvl8pPr marL="2857500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8pPr>
            <a:lvl9pPr marL="3265805" indent="0">
              <a:buNone/>
              <a:defRPr sz="13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自定义版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7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732588" y="100013"/>
            <a:ext cx="3175" cy="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图片 8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846888" y="214313"/>
            <a:ext cx="3175" cy="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图片 9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6729413" y="312738"/>
            <a:ext cx="3175" cy="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图片 10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5727700" y="630238"/>
            <a:ext cx="31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图片 11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5999163" y="690563"/>
            <a:ext cx="1587" cy="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12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4217988" y="2046288"/>
            <a:ext cx="1587" cy="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图片 13"/>
          <p:cNvPicPr>
            <a:picLocks noChangeAspect="1"/>
          </p:cNvPicPr>
          <p:nvPr userDrawn="1"/>
        </p:nvPicPr>
        <p:blipFill>
          <a:blip r:embed="rId2"/>
          <a:srcRect/>
          <a:stretch>
            <a:fillRect/>
          </a:stretch>
        </p:blipFill>
        <p:spPr bwMode="auto">
          <a:xfrm>
            <a:off x="5727700" y="2268538"/>
            <a:ext cx="3175" cy="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文本框 1"/>
          <p:cNvSpPr txBox="1">
            <a:spLocks noChangeArrowheads="1"/>
          </p:cNvSpPr>
          <p:nvPr/>
        </p:nvSpPr>
        <p:spPr bwMode="auto">
          <a:xfrm>
            <a:off x="77788" y="4951413"/>
            <a:ext cx="914400" cy="106362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0" dirty="0" smtClean="0">
                <a:solidFill>
                  <a:schemeClr val="bg1"/>
                </a:solidFill>
                <a:latin typeface="优教通专用字体logo" pitchFamily="2" charset="0"/>
                <a:sym typeface="+mn-ea"/>
              </a:rPr>
              <a:t>0</a:t>
            </a:r>
            <a:endParaRPr lang="zh-CN" altLang="en-US" sz="100" dirty="0" smtClean="0">
              <a:solidFill>
                <a:schemeClr val="bg1"/>
              </a:solidFill>
              <a:latin typeface="优教通专用字体logo" pitchFamily="2" charset="0"/>
              <a:sym typeface="+mn-ea"/>
            </a:endParaRPr>
          </a:p>
        </p:txBody>
      </p:sp>
      <p:sp>
        <p:nvSpPr>
          <p:cNvPr id="10" name="文本框 1"/>
          <p:cNvSpPr txBox="1">
            <a:spLocks noChangeArrowheads="1"/>
          </p:cNvSpPr>
          <p:nvPr/>
        </p:nvSpPr>
        <p:spPr bwMode="auto">
          <a:xfrm>
            <a:off x="534988" y="4456113"/>
            <a:ext cx="914400" cy="106362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0" dirty="0" smtClean="0">
                <a:solidFill>
                  <a:schemeClr val="bg1"/>
                </a:solidFill>
                <a:latin typeface="优教通专用字体logo" pitchFamily="2" charset="0"/>
                <a:sym typeface="+mn-ea"/>
              </a:rPr>
              <a:t>0</a:t>
            </a:r>
            <a:endParaRPr lang="zh-CN" altLang="en-US" sz="100" dirty="0" smtClean="0">
              <a:solidFill>
                <a:schemeClr val="bg1"/>
              </a:solidFill>
              <a:latin typeface="优教通专用字体logo" pitchFamily="2" charset="0"/>
              <a:sym typeface="+mn-ea"/>
            </a:endParaRPr>
          </a:p>
        </p:txBody>
      </p:sp>
      <p:sp>
        <p:nvSpPr>
          <p:cNvPr id="11" name="文本框 1"/>
          <p:cNvSpPr txBox="1">
            <a:spLocks noChangeArrowheads="1"/>
          </p:cNvSpPr>
          <p:nvPr/>
        </p:nvSpPr>
        <p:spPr bwMode="auto">
          <a:xfrm>
            <a:off x="992188" y="4375150"/>
            <a:ext cx="914400" cy="106363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0" dirty="0" smtClean="0">
                <a:solidFill>
                  <a:schemeClr val="bg1"/>
                </a:solidFill>
                <a:latin typeface="优教通专用字体logo" pitchFamily="2" charset="0"/>
                <a:sym typeface="+mn-ea"/>
              </a:rPr>
              <a:t>0</a:t>
            </a:r>
            <a:endParaRPr lang="zh-CN" altLang="en-US" sz="100" dirty="0" smtClean="0">
              <a:solidFill>
                <a:schemeClr val="bg1"/>
              </a:solidFill>
              <a:latin typeface="优教通专用字体logo" pitchFamily="2" charset="0"/>
              <a:sym typeface="+mn-ea"/>
            </a:endParaRPr>
          </a:p>
        </p:txBody>
      </p:sp>
      <p:sp>
        <p:nvSpPr>
          <p:cNvPr id="12" name="文本框 1"/>
          <p:cNvSpPr txBox="1">
            <a:spLocks noChangeArrowheads="1"/>
          </p:cNvSpPr>
          <p:nvPr/>
        </p:nvSpPr>
        <p:spPr bwMode="auto">
          <a:xfrm>
            <a:off x="1449388" y="4044950"/>
            <a:ext cx="914400" cy="106363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0" dirty="0" smtClean="0">
                <a:solidFill>
                  <a:schemeClr val="bg1"/>
                </a:solidFill>
                <a:latin typeface="优教通专用字体logo" pitchFamily="2" charset="0"/>
                <a:sym typeface="+mn-ea"/>
              </a:rPr>
              <a:t>0</a:t>
            </a:r>
            <a:endParaRPr lang="zh-CN" altLang="en-US" sz="100" dirty="0" smtClean="0">
              <a:solidFill>
                <a:schemeClr val="bg1"/>
              </a:solidFill>
              <a:latin typeface="优教通专用字体logo" pitchFamily="2" charset="0"/>
              <a:sym typeface="+mn-ea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4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7.xml"/><Relationship Id="rId4" Type="http://schemas.openxmlformats.org/officeDocument/2006/relationships/image" Target="../media/image7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FFFFFF"/>
            </a:gs>
            <a:gs pos="55000">
              <a:srgbClr val="F3F3F3"/>
            </a:gs>
            <a:gs pos="100000">
              <a:srgbClr val="D2FFFF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图片 7"/>
          <p:cNvPicPr>
            <a:picLocks noChangeAspect="1"/>
          </p:cNvPicPr>
          <p:nvPr/>
        </p:nvPicPr>
        <p:blipFill>
          <a:blip r:embed="rId18">
            <a:lum bright="12000" contrast="40000"/>
          </a:blip>
          <a:srcRect/>
          <a:stretch>
            <a:fillRect/>
          </a:stretch>
        </p:blipFill>
        <p:spPr bwMode="auto">
          <a:xfrm>
            <a:off x="6667500" y="3686175"/>
            <a:ext cx="2476500" cy="1457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矩形 9"/>
          <p:cNvSpPr/>
          <p:nvPr/>
        </p:nvSpPr>
        <p:spPr>
          <a:xfrm>
            <a:off x="0" y="0"/>
            <a:ext cx="9144000" cy="5357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20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</a:schemeClr>
              </a:gs>
            </a:gsLst>
            <a:lin ang="18900000" scaled="1"/>
            <a:tileRect/>
          </a:gradFill>
          <a:ln w="12700" cap="rnd" cmpd="sng" algn="ctr">
            <a:noFill/>
            <a:prstDash val="solid"/>
          </a:ln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0" y="30713"/>
            <a:ext cx="4572000" cy="53579"/>
          </a:xfrm>
          <a:prstGeom prst="rect">
            <a:avLst/>
          </a:prstGeom>
          <a:gradFill flip="none" rotWithShape="1">
            <a:gsLst>
              <a:gs pos="0">
                <a:schemeClr val="accent1">
                  <a:tint val="100000"/>
                  <a:shade val="50000"/>
                  <a:hueMod val="100000"/>
                  <a:satMod val="250000"/>
                  <a:alpha val="0"/>
                </a:schemeClr>
              </a:gs>
              <a:gs pos="75000">
                <a:schemeClr val="accent1">
                  <a:tint val="80000"/>
                  <a:shade val="100000"/>
                  <a:hueMod val="100000"/>
                  <a:satMod val="375000"/>
                  <a:alpha val="5000"/>
                </a:schemeClr>
              </a:gs>
              <a:gs pos="100000">
                <a:schemeClr val="accent1">
                  <a:tint val="50000"/>
                  <a:shade val="100000"/>
                  <a:hueMod val="100000"/>
                  <a:satMod val="500000"/>
                  <a:alpha val="60000"/>
                </a:schemeClr>
              </a:gs>
            </a:gsLst>
            <a:lin ang="8100000" scaled="1"/>
            <a:tileRect/>
          </a:gradFill>
          <a:ln w="12700" cap="rnd" cmpd="sng" algn="ctr">
            <a:noFill/>
            <a:prstDash val="solid"/>
          </a:ln>
          <a:effectLst>
            <a:glow>
              <a:schemeClr val="accent1">
                <a:tint val="100000"/>
                <a:shade val="100000"/>
                <a:hueMod val="100000"/>
                <a:satMod val="100000"/>
              </a:schemeClr>
            </a:glow>
            <a:softEdge rad="12700"/>
          </a:effectLst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pic>
        <p:nvPicPr>
          <p:cNvPr id="1033" name="图片 8"/>
          <p:cNvPicPr>
            <a:picLocks noChangeAspect="1"/>
          </p:cNvPicPr>
          <p:nvPr/>
        </p:nvPicPr>
        <p:blipFill>
          <a:blip r:embed="rId19">
            <a:lum bright="34000" contrast="40000"/>
          </a:blip>
          <a:srcRect/>
          <a:stretch>
            <a:fillRect/>
          </a:stretch>
        </p:blipFill>
        <p:spPr bwMode="auto">
          <a:xfrm>
            <a:off x="0" y="4814888"/>
            <a:ext cx="9144000" cy="328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34" name="标题占位符 1"/>
          <p:cNvSpPr>
            <a:spLocks noGrp="1"/>
          </p:cNvSpPr>
          <p:nvPr>
            <p:ph type="title"/>
          </p:nvPr>
        </p:nvSpPr>
        <p:spPr bwMode="auto">
          <a:xfrm>
            <a:off x="457200" y="206375"/>
            <a:ext cx="8229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  <a:endParaRPr lang="en-US" smtClean="0"/>
          </a:p>
        </p:txBody>
      </p:sp>
      <p:sp>
        <p:nvSpPr>
          <p:cNvPr id="1035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457200" y="1200150"/>
            <a:ext cx="8229600" cy="3394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4637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3C0FBE67-4889-499F-9873-A67715A1D105}" type="datetimeFigureOut">
              <a:rPr lang="zh-CN" altLang="en-US"/>
              <a:pPr>
                <a:defRPr/>
              </a:pPr>
              <a:t>2017/10/17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4637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4637"/>
          </a:xfrm>
          <a:prstGeom prst="rect">
            <a:avLst/>
          </a:prstGeom>
        </p:spPr>
        <p:txBody>
          <a:bodyPr vert="horz" rtlCol="0" anchor="ctr"/>
          <a:lstStyle>
            <a:lvl1pPr algn="r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</a:lstStyle>
          <a:p>
            <a:pPr>
              <a:defRPr/>
            </a:pPr>
            <a:fld id="{31B819DD-9315-4BB3-ACAF-6CDBD44D75D2}" type="slidenum">
              <a:rPr lang="zh-CN" altLang="en-US"/>
              <a:pPr>
                <a:defRPr/>
              </a:pPr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74" r:id="rId2"/>
    <p:sldLayoutId id="2147483684" r:id="rId3"/>
    <p:sldLayoutId id="2147483675" r:id="rId4"/>
    <p:sldLayoutId id="2147483676" r:id="rId5"/>
    <p:sldLayoutId id="2147483677" r:id="rId6"/>
    <p:sldLayoutId id="2147483678" r:id="rId7"/>
    <p:sldLayoutId id="2147483679" r:id="rId8"/>
    <p:sldLayoutId id="2147483680" r:id="rId9"/>
    <p:sldLayoutId id="2147483681" r:id="rId10"/>
    <p:sldLayoutId id="2147483682" r:id="rId11"/>
    <p:sldLayoutId id="2147483685" r:id="rId12"/>
    <p:sldLayoutId id="2147483686" r:id="rId13"/>
    <p:sldLayoutId id="2147483687" r:id="rId14"/>
    <p:sldLayoutId id="2147483688" r:id="rId15"/>
    <p:sldLayoutId id="2147483689" r:id="rId16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隶书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aiandra GD"/>
          <a:ea typeface="隶书"/>
          <a:cs typeface="隶书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aiandra GD"/>
          <a:ea typeface="隶书"/>
          <a:cs typeface="隶书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aiandra GD"/>
          <a:ea typeface="隶书"/>
          <a:cs typeface="隶书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Maiandra GD"/>
          <a:ea typeface="隶书"/>
          <a:cs typeface="隶书"/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50000"/>
        <a:buFont typeface="Wingdings 2" pitchFamily="18" charset="2"/>
        <a:buChar char=""/>
        <a:defRPr sz="3200" kern="1200">
          <a:solidFill>
            <a:schemeClr val="tx1"/>
          </a:solidFill>
          <a:latin typeface="+mn-lt"/>
          <a:ea typeface="+mn-ea"/>
          <a:cs typeface="华文楷体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50000"/>
        <a:buFont typeface="Wingdings 2" pitchFamily="18" charset="2"/>
        <a:buChar char="³"/>
        <a:defRPr sz="2800" kern="1200">
          <a:solidFill>
            <a:schemeClr val="tx1"/>
          </a:solidFill>
          <a:latin typeface="+mn-lt"/>
          <a:ea typeface="+mn-ea"/>
          <a:cs typeface="华文楷体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7B9B57"/>
        </a:buClr>
        <a:buSzPct val="60000"/>
        <a:buFont typeface="Wingdings 2" pitchFamily="18" charset="2"/>
        <a:buChar char="®"/>
        <a:defRPr sz="2400" kern="1200">
          <a:solidFill>
            <a:schemeClr val="tx1"/>
          </a:solidFill>
          <a:latin typeface="+mn-lt"/>
          <a:ea typeface="+mn-ea"/>
          <a:cs typeface="华文楷体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8B7396"/>
        </a:buClr>
        <a:buSzPct val="45000"/>
        <a:buFont typeface="Wingdings 2" pitchFamily="18" charset="2"/>
        <a:buChar char="¯"/>
        <a:defRPr sz="2000" kern="1200">
          <a:solidFill>
            <a:schemeClr val="tx1"/>
          </a:solidFill>
          <a:latin typeface="+mn-lt"/>
          <a:ea typeface="+mn-ea"/>
          <a:cs typeface="华文楷体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E89A53"/>
        </a:buClr>
        <a:buFont typeface="Wingdings 2" pitchFamily="18" charset="2"/>
        <a:buChar char=""/>
        <a:defRPr sz="2000" kern="1200">
          <a:solidFill>
            <a:schemeClr val="tx1"/>
          </a:solidFill>
          <a:latin typeface="+mn-lt"/>
          <a:ea typeface="+mn-ea"/>
          <a:cs typeface="华文楷体"/>
        </a:defRPr>
      </a:lvl5pPr>
      <a:lvl6pPr marL="25146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 panose="020B0604020202020204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7"/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6732588" y="100013"/>
            <a:ext cx="3175" cy="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图片 8"/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6846888" y="214313"/>
            <a:ext cx="3175" cy="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图片 9"/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6729413" y="312738"/>
            <a:ext cx="3175" cy="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图片 10"/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5727700" y="630238"/>
            <a:ext cx="3175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图片 11"/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5999163" y="690563"/>
            <a:ext cx="1587" cy="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图片 12"/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4217988" y="2046288"/>
            <a:ext cx="1587" cy="15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图片 13"/>
          <p:cNvPicPr>
            <a:picLocks noChangeAspect="1"/>
          </p:cNvPicPr>
          <p:nvPr userDrawn="1"/>
        </p:nvPicPr>
        <p:blipFill>
          <a:blip r:embed="rId4"/>
          <a:srcRect/>
          <a:stretch>
            <a:fillRect/>
          </a:stretch>
        </p:blipFill>
        <p:spPr bwMode="auto">
          <a:xfrm>
            <a:off x="5727700" y="2268538"/>
            <a:ext cx="3175" cy="3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文本框 1"/>
          <p:cNvSpPr txBox="1">
            <a:spLocks noChangeArrowheads="1"/>
          </p:cNvSpPr>
          <p:nvPr/>
        </p:nvSpPr>
        <p:spPr bwMode="auto">
          <a:xfrm>
            <a:off x="77788" y="4951413"/>
            <a:ext cx="914400" cy="106362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0" dirty="0" smtClean="0">
                <a:solidFill>
                  <a:schemeClr val="bg1"/>
                </a:solidFill>
                <a:latin typeface="优教通专用字体logo" pitchFamily="2" charset="0"/>
                <a:sym typeface="+mn-ea"/>
              </a:rPr>
              <a:t>0</a:t>
            </a:r>
            <a:endParaRPr lang="zh-CN" altLang="en-US" sz="100" dirty="0" smtClean="0">
              <a:solidFill>
                <a:schemeClr val="bg1"/>
              </a:solidFill>
              <a:latin typeface="优教通专用字体logo" pitchFamily="2" charset="0"/>
              <a:sym typeface="+mn-ea"/>
            </a:endParaRPr>
          </a:p>
        </p:txBody>
      </p:sp>
      <p:sp>
        <p:nvSpPr>
          <p:cNvPr id="15" name="文本框 1"/>
          <p:cNvSpPr txBox="1">
            <a:spLocks noChangeArrowheads="1"/>
          </p:cNvSpPr>
          <p:nvPr/>
        </p:nvSpPr>
        <p:spPr bwMode="auto">
          <a:xfrm>
            <a:off x="534988" y="4456113"/>
            <a:ext cx="914400" cy="106362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0" dirty="0" smtClean="0">
                <a:solidFill>
                  <a:schemeClr val="bg1"/>
                </a:solidFill>
                <a:latin typeface="优教通专用字体logo" pitchFamily="2" charset="0"/>
                <a:sym typeface="+mn-ea"/>
              </a:rPr>
              <a:t>0</a:t>
            </a:r>
            <a:endParaRPr lang="zh-CN" altLang="en-US" sz="100" dirty="0" smtClean="0">
              <a:solidFill>
                <a:schemeClr val="bg1"/>
              </a:solidFill>
              <a:latin typeface="优教通专用字体logo" pitchFamily="2" charset="0"/>
              <a:sym typeface="+mn-ea"/>
            </a:endParaRPr>
          </a:p>
        </p:txBody>
      </p:sp>
      <p:sp>
        <p:nvSpPr>
          <p:cNvPr id="16" name="文本框 1"/>
          <p:cNvSpPr txBox="1">
            <a:spLocks noChangeArrowheads="1"/>
          </p:cNvSpPr>
          <p:nvPr/>
        </p:nvSpPr>
        <p:spPr bwMode="auto">
          <a:xfrm>
            <a:off x="992188" y="4375150"/>
            <a:ext cx="914400" cy="106363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0" dirty="0" smtClean="0">
                <a:solidFill>
                  <a:schemeClr val="bg1"/>
                </a:solidFill>
                <a:latin typeface="优教通专用字体logo" pitchFamily="2" charset="0"/>
                <a:sym typeface="+mn-ea"/>
              </a:rPr>
              <a:t>0</a:t>
            </a:r>
            <a:endParaRPr lang="zh-CN" altLang="en-US" sz="100" dirty="0" smtClean="0">
              <a:solidFill>
                <a:schemeClr val="bg1"/>
              </a:solidFill>
              <a:latin typeface="优教通专用字体logo" pitchFamily="2" charset="0"/>
              <a:sym typeface="+mn-ea"/>
            </a:endParaRPr>
          </a:p>
        </p:txBody>
      </p:sp>
      <p:sp>
        <p:nvSpPr>
          <p:cNvPr id="17" name="文本框 1"/>
          <p:cNvSpPr txBox="1">
            <a:spLocks noChangeArrowheads="1"/>
          </p:cNvSpPr>
          <p:nvPr/>
        </p:nvSpPr>
        <p:spPr bwMode="auto">
          <a:xfrm>
            <a:off x="1449388" y="4044950"/>
            <a:ext cx="914400" cy="106363"/>
          </a:xfrm>
          <a:prstGeom prst="rect">
            <a:avLst/>
          </a:prstGeom>
          <a:noFill/>
          <a:ln>
            <a:noFill/>
          </a:ln>
          <a:extLst>
            <a:ext uri="{909E8E84-426E-40DD-AFC4-6F175D3DCCD1}"/>
            <a:ext uri="{91240B29-F687-4F45-9708-019B960494DF}"/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00" dirty="0" smtClean="0">
                <a:solidFill>
                  <a:schemeClr val="bg1"/>
                </a:solidFill>
                <a:latin typeface="优教通专用字体logo" pitchFamily="2" charset="0"/>
                <a:sym typeface="+mn-ea"/>
              </a:rPr>
              <a:t>0</a:t>
            </a:r>
            <a:endParaRPr lang="zh-CN" altLang="en-US" sz="100" dirty="0" smtClean="0">
              <a:solidFill>
                <a:schemeClr val="bg1"/>
              </a:solidFill>
              <a:latin typeface="优教通专用字体logo" pitchFamily="2" charset="0"/>
              <a:sym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</p:sldLayoutIdLst>
  <p:hf sldNum="0" hdr="0" ftr="0" dt="0"/>
  <p:txStyles>
    <p:titleStyle>
      <a:lvl1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 kern="12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1pPr>
      <a:lvl2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charset="-122"/>
        </a:defRPr>
      </a:lvl2pPr>
      <a:lvl3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charset="-122"/>
        </a:defRPr>
      </a:lvl3pPr>
      <a:lvl4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charset="-122"/>
        </a:defRPr>
      </a:lvl4pPr>
      <a:lvl5pPr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charset="-122"/>
        </a:defRPr>
      </a:lvl5pPr>
      <a:lvl6pPr marL="457200"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charset="-122"/>
        </a:defRPr>
      </a:lvl6pPr>
      <a:lvl7pPr marL="914400"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charset="-122"/>
        </a:defRPr>
      </a:lvl7pPr>
      <a:lvl8pPr marL="1371600"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charset="-122"/>
        </a:defRPr>
      </a:lvl8pPr>
      <a:lvl9pPr marL="1828800" algn="l" defTabSz="685800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3300">
          <a:solidFill>
            <a:schemeClr val="tx1"/>
          </a:solidFill>
          <a:latin typeface="Calibri Light" pitchFamily="34" charset="0"/>
          <a:ea typeface="宋体" charset="-122"/>
        </a:defRPr>
      </a:lvl9pPr>
    </p:titleStyle>
    <p:bodyStyle>
      <a:lvl1pPr marL="171450" indent="-171450" algn="l" defTabSz="685800" rtl="0" eaLnBrk="0" fontAlgn="base" hangingPunct="0">
        <a:lnSpc>
          <a:spcPct val="90000"/>
        </a:lnSpc>
        <a:spcBef>
          <a:spcPts val="750"/>
        </a:spcBef>
        <a:spcAft>
          <a:spcPct val="0"/>
        </a:spcAft>
        <a:buFont typeface="Arial" charset="0"/>
        <a:buChar char="•"/>
        <a:defRPr sz="2100" kern="12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1pPr>
      <a:lvl2pPr marL="514350" lvl="1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kern="12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marL="857250" lvl="2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marL="1200150" lvl="3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marL="1543050" lvl="4" indent="-171450" algn="l" defTabSz="685800" rtl="0" eaLnBrk="0" fontAlgn="base" hangingPunct="0">
        <a:lnSpc>
          <a:spcPct val="90000"/>
        </a:lnSpc>
        <a:spcBef>
          <a:spcPts val="375"/>
        </a:spcBef>
        <a:spcAft>
          <a:spcPct val="0"/>
        </a:spcAft>
        <a:buFont typeface="Arial" charset="0"/>
        <a:buChar char="•"/>
        <a:defRPr sz="1500" kern="12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1885950" lvl="5" indent="-171450" algn="l" defTabSz="685800" rtl="0" eaLnBrk="0" fontAlgn="base" latinLnBrk="0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b="0" i="0" u="none" kern="1200" baseline="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2228850" lvl="6" indent="-171450" algn="l" defTabSz="685800" rtl="0" eaLnBrk="0" fontAlgn="base" latinLnBrk="0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b="0" i="0" u="none" kern="1200" baseline="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2571750" lvl="7" indent="-171450" algn="l" defTabSz="685800" rtl="0" eaLnBrk="0" fontAlgn="base" latinLnBrk="0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b="0" i="0" u="none" kern="1200" baseline="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2914650" lvl="8" indent="-171450" algn="l" defTabSz="685800" rtl="0" eaLnBrk="0" fontAlgn="base" latinLnBrk="0" hangingPunct="0">
        <a:lnSpc>
          <a:spcPct val="90000"/>
        </a:lnSpc>
        <a:spcBef>
          <a:spcPts val="375"/>
        </a:spcBef>
        <a:spcAft>
          <a:spcPct val="0"/>
        </a:spcAft>
        <a:buFont typeface="Arial" panose="020B0604020202020204" pitchFamily="34" charset="0"/>
        <a:buChar char="•"/>
        <a:defRPr sz="1500" b="0" i="0" u="none" kern="1200" baseline="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bodyStyle>
    <p:otherStyle>
      <a:lvl1pPr marL="0" lvl="0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350" b="0" i="0" u="none" kern="1200" baseline="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1pPr>
      <a:lvl2pPr marL="342900" lvl="1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350" b="0" i="0" u="none" kern="1200" baseline="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marL="685800" lvl="2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350" b="0" i="0" u="none" kern="1200" baseline="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marL="1028700" lvl="3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350" b="0" i="0" u="none" kern="1200" baseline="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marL="1371600" lvl="4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350" b="0" i="0" u="none" kern="1200" baseline="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1714500" lvl="5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350" b="0" i="0" u="none" kern="1200" baseline="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2057400" lvl="6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350" b="0" i="0" u="none" kern="1200" baseline="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2400300" lvl="7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350" b="0" i="0" u="none" kern="1200" baseline="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2743200" lvl="8" indent="0" algn="l" defTabSz="6858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1350" b="0" i="0" u="none" kern="1200" baseline="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2395218" y="1627187"/>
            <a:ext cx="4201160" cy="147637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zh-CN" altLang="en-US" sz="4500" b="1" noProof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第</a:t>
            </a:r>
            <a:r>
              <a:rPr sz="4500" b="1" noProof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10课 </a:t>
            </a:r>
          </a:p>
          <a:p>
            <a:pPr algn="ctr">
              <a:defRPr/>
            </a:pPr>
            <a:r>
              <a:rPr sz="4500" b="1" noProof="1">
                <a:ln>
                  <a:solidFill>
                    <a:schemeClr val="accent2">
                      <a:lumMod val="60000"/>
                      <a:lumOff val="40000"/>
                    </a:schemeClr>
                  </a:solidFill>
                </a:ln>
                <a:solidFill>
                  <a:srgbClr val="FF0000"/>
                </a:solidFill>
                <a:effectLst>
                  <a:reflection blurRad="6350" stA="53000" endA="300" endPos="35500" dir="5400000" sy="-90000" algn="bl" rotWithShape="0"/>
                </a:effectLst>
                <a:latin typeface="黑体" panose="02010609060101010101" pitchFamily="2" charset="-122"/>
                <a:ea typeface="黑体" panose="02010609060101010101" pitchFamily="2" charset="-122"/>
                <a:cs typeface="+mn-ea"/>
              </a:rPr>
              <a:t>中华民国的创建</a:t>
            </a:r>
          </a:p>
        </p:txBody>
      </p:sp>
      <p:sp>
        <p:nvSpPr>
          <p:cNvPr id="21506" name="文本框 1"/>
          <p:cNvSpPr txBox="1">
            <a:spLocks noChangeArrowheads="1"/>
          </p:cNvSpPr>
          <p:nvPr/>
        </p:nvSpPr>
        <p:spPr bwMode="auto">
          <a:xfrm>
            <a:off x="1681163" y="249238"/>
            <a:ext cx="1905000" cy="106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100">
                <a:latin typeface="Calibri" pitchFamily="34" charset="0"/>
              </a:rPr>
              <a:t> 第三单元 资产阶级革命与中华民国的建立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 bwMode="auto">
          <a:xfrm>
            <a:off x="214313" y="123825"/>
            <a:ext cx="500062" cy="50006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22530" name="任意多边形 3"/>
          <p:cNvSpPr>
            <a:spLocks noChangeArrowheads="1"/>
          </p:cNvSpPr>
          <p:nvPr/>
        </p:nvSpPr>
        <p:spPr bwMode="auto">
          <a:xfrm>
            <a:off x="323850" y="214313"/>
            <a:ext cx="333375" cy="312737"/>
          </a:xfrm>
          <a:custGeom>
            <a:avLst/>
            <a:gdLst>
              <a:gd name="T0" fmla="*/ 0 w 1361803"/>
              <a:gd name="T1" fmla="*/ 0 h 1281345"/>
              <a:gd name="T2" fmla="*/ 0 w 1361803"/>
              <a:gd name="T3" fmla="*/ 0 h 1281345"/>
              <a:gd name="T4" fmla="*/ 0 w 1361803"/>
              <a:gd name="T5" fmla="*/ 0 h 1281345"/>
              <a:gd name="T6" fmla="*/ 0 w 1361803"/>
              <a:gd name="T7" fmla="*/ 0 h 1281345"/>
              <a:gd name="T8" fmla="*/ 0 w 1361803"/>
              <a:gd name="T9" fmla="*/ 0 h 1281345"/>
              <a:gd name="T10" fmla="*/ 0 w 1361803"/>
              <a:gd name="T11" fmla="*/ 0 h 1281345"/>
              <a:gd name="T12" fmla="*/ 0 w 1361803"/>
              <a:gd name="T13" fmla="*/ 0 h 1281345"/>
              <a:gd name="T14" fmla="*/ 0 w 1361803"/>
              <a:gd name="T15" fmla="*/ 0 h 1281345"/>
              <a:gd name="T16" fmla="*/ 0 w 1361803"/>
              <a:gd name="T17" fmla="*/ 0 h 1281345"/>
              <a:gd name="T18" fmla="*/ 0 w 1361803"/>
              <a:gd name="T19" fmla="*/ 0 h 1281345"/>
              <a:gd name="T20" fmla="*/ 0 w 1361803"/>
              <a:gd name="T21" fmla="*/ 0 h 1281345"/>
              <a:gd name="T22" fmla="*/ 0 w 1361803"/>
              <a:gd name="T23" fmla="*/ 0 h 1281345"/>
              <a:gd name="T24" fmla="*/ 0 w 1361803"/>
              <a:gd name="T25" fmla="*/ 0 h 1281345"/>
              <a:gd name="T26" fmla="*/ 0 w 1361803"/>
              <a:gd name="T27" fmla="*/ 0 h 1281345"/>
              <a:gd name="T28" fmla="*/ 0 w 1361803"/>
              <a:gd name="T29" fmla="*/ 0 h 1281345"/>
              <a:gd name="T30" fmla="*/ 0 w 1361803"/>
              <a:gd name="T31" fmla="*/ 0 h 1281345"/>
              <a:gd name="T32" fmla="*/ 0 w 1361803"/>
              <a:gd name="T33" fmla="*/ 0 h 1281345"/>
              <a:gd name="T34" fmla="*/ 0 w 1361803"/>
              <a:gd name="T35" fmla="*/ 0 h 1281345"/>
              <a:gd name="T36" fmla="*/ 0 w 1361803"/>
              <a:gd name="T37" fmla="*/ 0 h 1281345"/>
              <a:gd name="T38" fmla="*/ 0 w 1361803"/>
              <a:gd name="T39" fmla="*/ 0 h 1281345"/>
              <a:gd name="T40" fmla="*/ 0 w 1361803"/>
              <a:gd name="T41" fmla="*/ 0 h 1281345"/>
              <a:gd name="T42" fmla="*/ 0 w 1361803"/>
              <a:gd name="T43" fmla="*/ 0 h 1281345"/>
              <a:gd name="T44" fmla="*/ 0 w 1361803"/>
              <a:gd name="T45" fmla="*/ 0 h 1281345"/>
              <a:gd name="T46" fmla="*/ 0 w 1361803"/>
              <a:gd name="T47" fmla="*/ 0 h 1281345"/>
              <a:gd name="T48" fmla="*/ 0 w 1361803"/>
              <a:gd name="T49" fmla="*/ 0 h 1281345"/>
              <a:gd name="T50" fmla="*/ 0 w 1361803"/>
              <a:gd name="T51" fmla="*/ 0 h 1281345"/>
              <a:gd name="T52" fmla="*/ 0 w 1361803"/>
              <a:gd name="T53" fmla="*/ 0 h 1281345"/>
              <a:gd name="T54" fmla="*/ 0 w 1361803"/>
              <a:gd name="T55" fmla="*/ 0 h 1281345"/>
              <a:gd name="T56" fmla="*/ 0 w 1361803"/>
              <a:gd name="T57" fmla="*/ 0 h 1281345"/>
              <a:gd name="T58" fmla="*/ 0 w 1361803"/>
              <a:gd name="T59" fmla="*/ 0 h 1281345"/>
              <a:gd name="T60" fmla="*/ 0 w 1361803"/>
              <a:gd name="T61" fmla="*/ 0 h 1281345"/>
              <a:gd name="T62" fmla="*/ 0 w 1361803"/>
              <a:gd name="T63" fmla="*/ 0 h 1281345"/>
              <a:gd name="T64" fmla="*/ 0 w 1361803"/>
              <a:gd name="T65" fmla="*/ 0 h 1281345"/>
              <a:gd name="T66" fmla="*/ 0 w 1361803"/>
              <a:gd name="T67" fmla="*/ 0 h 1281345"/>
              <a:gd name="T68" fmla="*/ 0 w 1361803"/>
              <a:gd name="T69" fmla="*/ 0 h 1281345"/>
              <a:gd name="T70" fmla="*/ 0 w 1361803"/>
              <a:gd name="T71" fmla="*/ 0 h 1281345"/>
              <a:gd name="T72" fmla="*/ 0 w 1361803"/>
              <a:gd name="T73" fmla="*/ 0 h 1281345"/>
              <a:gd name="T74" fmla="*/ 0 w 1361803"/>
              <a:gd name="T75" fmla="*/ 0 h 1281345"/>
              <a:gd name="T76" fmla="*/ 0 w 1361803"/>
              <a:gd name="T77" fmla="*/ 0 h 1281345"/>
              <a:gd name="T78" fmla="*/ 0 w 1361803"/>
              <a:gd name="T79" fmla="*/ 0 h 1281345"/>
              <a:gd name="T80" fmla="*/ 0 w 1361803"/>
              <a:gd name="T81" fmla="*/ 0 h 1281345"/>
              <a:gd name="T82" fmla="*/ 0 w 1361803"/>
              <a:gd name="T83" fmla="*/ 0 h 1281345"/>
              <a:gd name="T84" fmla="*/ 0 w 1361803"/>
              <a:gd name="T85" fmla="*/ 0 h 1281345"/>
              <a:gd name="T86" fmla="*/ 0 w 1361803"/>
              <a:gd name="T87" fmla="*/ 0 h 1281345"/>
              <a:gd name="T88" fmla="*/ 0 w 1361803"/>
              <a:gd name="T89" fmla="*/ 0 h 1281345"/>
              <a:gd name="T90" fmla="*/ 0 w 1361803"/>
              <a:gd name="T91" fmla="*/ 0 h 1281345"/>
              <a:gd name="T92" fmla="*/ 0 w 1361803"/>
              <a:gd name="T93" fmla="*/ 0 h 1281345"/>
              <a:gd name="T94" fmla="*/ 0 w 1361803"/>
              <a:gd name="T95" fmla="*/ 0 h 1281345"/>
              <a:gd name="T96" fmla="*/ 0 w 1361803"/>
              <a:gd name="T97" fmla="*/ 0 h 1281345"/>
              <a:gd name="T98" fmla="*/ 0 w 1361803"/>
              <a:gd name="T99" fmla="*/ 0 h 1281345"/>
              <a:gd name="T100" fmla="*/ 0 w 1361803"/>
              <a:gd name="T101" fmla="*/ 0 h 1281345"/>
              <a:gd name="T102" fmla="*/ 0 w 1361803"/>
              <a:gd name="T103" fmla="*/ 0 h 1281345"/>
              <a:gd name="T104" fmla="*/ 0 w 1361803"/>
              <a:gd name="T105" fmla="*/ 0 h 1281345"/>
              <a:gd name="T106" fmla="*/ 0 w 1361803"/>
              <a:gd name="T107" fmla="*/ 0 h 1281345"/>
              <a:gd name="T108" fmla="*/ 0 w 1361803"/>
              <a:gd name="T109" fmla="*/ 0 h 1281345"/>
              <a:gd name="T110" fmla="*/ 0 w 1361803"/>
              <a:gd name="T111" fmla="*/ 0 h 1281345"/>
              <a:gd name="T112" fmla="*/ 0 w 1361803"/>
              <a:gd name="T113" fmla="*/ 0 h 128134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361803"/>
              <a:gd name="T172" fmla="*/ 0 h 1281345"/>
              <a:gd name="T173" fmla="*/ 1361803 w 1361803"/>
              <a:gd name="T174" fmla="*/ 1281345 h 128134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361803" h="1281345">
                <a:moveTo>
                  <a:pt x="340187" y="867542"/>
                </a:moveTo>
                <a:cubicBezTo>
                  <a:pt x="351512" y="867144"/>
                  <a:pt x="363575" y="872724"/>
                  <a:pt x="372930" y="883885"/>
                </a:cubicBezTo>
                <a:cubicBezTo>
                  <a:pt x="394595" y="907270"/>
                  <a:pt x="415275" y="931718"/>
                  <a:pt x="436940" y="957229"/>
                </a:cubicBezTo>
                <a:cubicBezTo>
                  <a:pt x="449742" y="946599"/>
                  <a:pt x="462543" y="935970"/>
                  <a:pt x="475345" y="925340"/>
                </a:cubicBezTo>
                <a:cubicBezTo>
                  <a:pt x="492086" y="911522"/>
                  <a:pt x="506857" y="910459"/>
                  <a:pt x="525568" y="923214"/>
                </a:cubicBezTo>
                <a:cubicBezTo>
                  <a:pt x="535415" y="929592"/>
                  <a:pt x="544278" y="935970"/>
                  <a:pt x="553141" y="942347"/>
                </a:cubicBezTo>
                <a:cubicBezTo>
                  <a:pt x="545263" y="967858"/>
                  <a:pt x="538370" y="993369"/>
                  <a:pt x="530492" y="1018880"/>
                </a:cubicBezTo>
                <a:cubicBezTo>
                  <a:pt x="528522" y="1018880"/>
                  <a:pt x="528522" y="1018880"/>
                  <a:pt x="527537" y="1018880"/>
                </a:cubicBezTo>
                <a:cubicBezTo>
                  <a:pt x="509812" y="1000810"/>
                  <a:pt x="494056" y="1007187"/>
                  <a:pt x="479284" y="1024195"/>
                </a:cubicBezTo>
                <a:cubicBezTo>
                  <a:pt x="473376" y="1030572"/>
                  <a:pt x="466482" y="1035887"/>
                  <a:pt x="459589" y="1041202"/>
                </a:cubicBezTo>
                <a:cubicBezTo>
                  <a:pt x="438909" y="1058209"/>
                  <a:pt x="420199" y="1056083"/>
                  <a:pt x="402473" y="1035887"/>
                </a:cubicBezTo>
                <a:cubicBezTo>
                  <a:pt x="385732" y="1017817"/>
                  <a:pt x="369976" y="998684"/>
                  <a:pt x="352251" y="978488"/>
                </a:cubicBezTo>
                <a:cubicBezTo>
                  <a:pt x="343388" y="995495"/>
                  <a:pt x="335510" y="1012502"/>
                  <a:pt x="327632" y="1028446"/>
                </a:cubicBezTo>
                <a:cubicBezTo>
                  <a:pt x="318769" y="1046517"/>
                  <a:pt x="303013" y="1053957"/>
                  <a:pt x="286272" y="1050768"/>
                </a:cubicBezTo>
                <a:cubicBezTo>
                  <a:pt x="262638" y="1046517"/>
                  <a:pt x="248851" y="1019943"/>
                  <a:pt x="259683" y="995495"/>
                </a:cubicBezTo>
                <a:cubicBezTo>
                  <a:pt x="276424" y="959355"/>
                  <a:pt x="293165" y="922151"/>
                  <a:pt x="311876" y="887074"/>
                </a:cubicBezTo>
                <a:cubicBezTo>
                  <a:pt x="318276" y="874318"/>
                  <a:pt x="328863" y="867941"/>
                  <a:pt x="340187" y="867542"/>
                </a:cubicBezTo>
                <a:close/>
                <a:moveTo>
                  <a:pt x="274255" y="687365"/>
                </a:moveTo>
                <a:cubicBezTo>
                  <a:pt x="330459" y="687365"/>
                  <a:pt x="386662" y="687365"/>
                  <a:pt x="442866" y="687365"/>
                </a:cubicBezTo>
                <a:cubicBezTo>
                  <a:pt x="516819" y="687365"/>
                  <a:pt x="590771" y="687365"/>
                  <a:pt x="664723" y="687365"/>
                </a:cubicBezTo>
                <a:cubicBezTo>
                  <a:pt x="670640" y="687365"/>
                  <a:pt x="675570" y="687365"/>
                  <a:pt x="684444" y="687365"/>
                </a:cubicBezTo>
                <a:cubicBezTo>
                  <a:pt x="666695" y="718154"/>
                  <a:pt x="649933" y="745757"/>
                  <a:pt x="632184" y="772299"/>
                </a:cubicBezTo>
                <a:cubicBezTo>
                  <a:pt x="630212" y="775484"/>
                  <a:pt x="625282" y="776545"/>
                  <a:pt x="621338" y="776545"/>
                </a:cubicBezTo>
                <a:cubicBezTo>
                  <a:pt x="504000" y="777607"/>
                  <a:pt x="387648" y="776545"/>
                  <a:pt x="270311" y="777607"/>
                </a:cubicBezTo>
                <a:cubicBezTo>
                  <a:pt x="259464" y="777607"/>
                  <a:pt x="255520" y="772299"/>
                  <a:pt x="256506" y="760620"/>
                </a:cubicBezTo>
                <a:cubicBezTo>
                  <a:pt x="256506" y="742572"/>
                  <a:pt x="256506" y="724524"/>
                  <a:pt x="255520" y="706475"/>
                </a:cubicBezTo>
                <a:cubicBezTo>
                  <a:pt x="255520" y="691612"/>
                  <a:pt x="261436" y="687365"/>
                  <a:pt x="274255" y="687365"/>
                </a:cubicBezTo>
                <a:close/>
                <a:moveTo>
                  <a:pt x="278054" y="504636"/>
                </a:moveTo>
                <a:cubicBezTo>
                  <a:pt x="354989" y="504636"/>
                  <a:pt x="432911" y="504636"/>
                  <a:pt x="509846" y="504636"/>
                </a:cubicBezTo>
                <a:cubicBezTo>
                  <a:pt x="588754" y="504636"/>
                  <a:pt x="666676" y="504636"/>
                  <a:pt x="745584" y="504636"/>
                </a:cubicBezTo>
                <a:cubicBezTo>
                  <a:pt x="764325" y="504636"/>
                  <a:pt x="765311" y="505700"/>
                  <a:pt x="765311" y="524845"/>
                </a:cubicBezTo>
                <a:cubicBezTo>
                  <a:pt x="765311" y="535481"/>
                  <a:pt x="765311" y="546117"/>
                  <a:pt x="765311" y="556753"/>
                </a:cubicBezTo>
                <a:cubicBezTo>
                  <a:pt x="765311" y="580153"/>
                  <a:pt x="752489" y="593980"/>
                  <a:pt x="730789" y="593980"/>
                </a:cubicBezTo>
                <a:cubicBezTo>
                  <a:pt x="580863" y="593980"/>
                  <a:pt x="429952" y="593980"/>
                  <a:pt x="279040" y="593980"/>
                </a:cubicBezTo>
                <a:cubicBezTo>
                  <a:pt x="256354" y="593980"/>
                  <a:pt x="256354" y="592917"/>
                  <a:pt x="256354" y="569517"/>
                </a:cubicBezTo>
                <a:cubicBezTo>
                  <a:pt x="256354" y="555690"/>
                  <a:pt x="256354" y="541863"/>
                  <a:pt x="256354" y="528036"/>
                </a:cubicBezTo>
                <a:cubicBezTo>
                  <a:pt x="256354" y="504636"/>
                  <a:pt x="256354" y="504636"/>
                  <a:pt x="278054" y="504636"/>
                </a:cubicBezTo>
                <a:close/>
                <a:moveTo>
                  <a:pt x="942895" y="453454"/>
                </a:moveTo>
                <a:cubicBezTo>
                  <a:pt x="989224" y="494914"/>
                  <a:pt x="1033581" y="534249"/>
                  <a:pt x="1077938" y="574646"/>
                </a:cubicBezTo>
                <a:cubicBezTo>
                  <a:pt x="1059210" y="599097"/>
                  <a:pt x="1040481" y="622484"/>
                  <a:pt x="1021752" y="644809"/>
                </a:cubicBezTo>
                <a:cubicBezTo>
                  <a:pt x="928109" y="760685"/>
                  <a:pt x="831509" y="874435"/>
                  <a:pt x="722095" y="974365"/>
                </a:cubicBezTo>
                <a:cubicBezTo>
                  <a:pt x="695481" y="999879"/>
                  <a:pt x="664923" y="1021141"/>
                  <a:pt x="635352" y="1042403"/>
                </a:cubicBezTo>
                <a:cubicBezTo>
                  <a:pt x="626481" y="1048781"/>
                  <a:pt x="613666" y="1046655"/>
                  <a:pt x="601838" y="1048781"/>
                </a:cubicBezTo>
                <a:cubicBezTo>
                  <a:pt x="601838" y="1037087"/>
                  <a:pt x="596909" y="1023267"/>
                  <a:pt x="600852" y="1012636"/>
                </a:cubicBezTo>
                <a:cubicBezTo>
                  <a:pt x="619581" y="969050"/>
                  <a:pt x="637323" y="924400"/>
                  <a:pt x="659995" y="882940"/>
                </a:cubicBezTo>
                <a:cubicBezTo>
                  <a:pt x="741809" y="734108"/>
                  <a:pt x="838409" y="595907"/>
                  <a:pt x="938952" y="460896"/>
                </a:cubicBezTo>
                <a:cubicBezTo>
                  <a:pt x="939938" y="458770"/>
                  <a:pt x="940924" y="456643"/>
                  <a:pt x="942895" y="453454"/>
                </a:cubicBezTo>
                <a:close/>
                <a:moveTo>
                  <a:pt x="1337162" y="323013"/>
                </a:moveTo>
                <a:cubicBezTo>
                  <a:pt x="1348990" y="326198"/>
                  <a:pt x="1361803" y="343189"/>
                  <a:pt x="1361803" y="358055"/>
                </a:cubicBezTo>
                <a:cubicBezTo>
                  <a:pt x="1359832" y="361241"/>
                  <a:pt x="1357861" y="367612"/>
                  <a:pt x="1353918" y="373984"/>
                </a:cubicBezTo>
                <a:cubicBezTo>
                  <a:pt x="1300693" y="447255"/>
                  <a:pt x="1247469" y="521588"/>
                  <a:pt x="1194244" y="594859"/>
                </a:cubicBezTo>
                <a:cubicBezTo>
                  <a:pt x="1175517" y="619282"/>
                  <a:pt x="1154818" y="642644"/>
                  <a:pt x="1134120" y="664944"/>
                </a:cubicBezTo>
                <a:cubicBezTo>
                  <a:pt x="1125249" y="673439"/>
                  <a:pt x="1113421" y="678749"/>
                  <a:pt x="1101594" y="682996"/>
                </a:cubicBezTo>
                <a:cubicBezTo>
                  <a:pt x="1095680" y="685120"/>
                  <a:pt x="1083852" y="682996"/>
                  <a:pt x="1080895" y="677687"/>
                </a:cubicBezTo>
                <a:cubicBezTo>
                  <a:pt x="1077938" y="671315"/>
                  <a:pt x="1077938" y="658573"/>
                  <a:pt x="1080895" y="652201"/>
                </a:cubicBezTo>
                <a:cubicBezTo>
                  <a:pt x="1092723" y="633087"/>
                  <a:pt x="1107507" y="615035"/>
                  <a:pt x="1121306" y="596983"/>
                </a:cubicBezTo>
                <a:cubicBezTo>
                  <a:pt x="1175517" y="522650"/>
                  <a:pt x="1229727" y="449379"/>
                  <a:pt x="1284923" y="375046"/>
                </a:cubicBezTo>
                <a:cubicBezTo>
                  <a:pt x="1293794" y="362303"/>
                  <a:pt x="1302665" y="348498"/>
                  <a:pt x="1310550" y="334694"/>
                </a:cubicBezTo>
                <a:cubicBezTo>
                  <a:pt x="1317449" y="324075"/>
                  <a:pt x="1325334" y="318765"/>
                  <a:pt x="1337162" y="323013"/>
                </a:cubicBezTo>
                <a:close/>
                <a:moveTo>
                  <a:pt x="525824" y="229421"/>
                </a:moveTo>
                <a:cubicBezTo>
                  <a:pt x="600725" y="229421"/>
                  <a:pt x="675627" y="229421"/>
                  <a:pt x="750528" y="229421"/>
                </a:cubicBezTo>
                <a:cubicBezTo>
                  <a:pt x="761369" y="229421"/>
                  <a:pt x="765311" y="233676"/>
                  <a:pt x="765311" y="245375"/>
                </a:cubicBezTo>
                <a:cubicBezTo>
                  <a:pt x="764326" y="264521"/>
                  <a:pt x="764326" y="282602"/>
                  <a:pt x="765311" y="301747"/>
                </a:cubicBezTo>
                <a:cubicBezTo>
                  <a:pt x="765311" y="314511"/>
                  <a:pt x="760383" y="318765"/>
                  <a:pt x="748557" y="318765"/>
                </a:cubicBezTo>
                <a:cubicBezTo>
                  <a:pt x="711106" y="318765"/>
                  <a:pt x="674641" y="318765"/>
                  <a:pt x="638176" y="318765"/>
                </a:cubicBezTo>
                <a:cubicBezTo>
                  <a:pt x="601711" y="318765"/>
                  <a:pt x="565246" y="317702"/>
                  <a:pt x="528781" y="318765"/>
                </a:cubicBezTo>
                <a:cubicBezTo>
                  <a:pt x="515969" y="318765"/>
                  <a:pt x="511041" y="313447"/>
                  <a:pt x="511041" y="299620"/>
                </a:cubicBezTo>
                <a:cubicBezTo>
                  <a:pt x="512027" y="282602"/>
                  <a:pt x="512027" y="264521"/>
                  <a:pt x="511041" y="246439"/>
                </a:cubicBezTo>
                <a:cubicBezTo>
                  <a:pt x="511041" y="234739"/>
                  <a:pt x="514983" y="229421"/>
                  <a:pt x="525824" y="229421"/>
                </a:cubicBezTo>
                <a:close/>
                <a:moveTo>
                  <a:pt x="1243182" y="137949"/>
                </a:moveTo>
                <a:cubicBezTo>
                  <a:pt x="1255260" y="139675"/>
                  <a:pt x="1267337" y="146577"/>
                  <a:pt x="1281140" y="158257"/>
                </a:cubicBezTo>
                <a:cubicBezTo>
                  <a:pt x="1308745" y="183741"/>
                  <a:pt x="1317618" y="208163"/>
                  <a:pt x="1306773" y="240018"/>
                </a:cubicBezTo>
                <a:cubicBezTo>
                  <a:pt x="1300858" y="257008"/>
                  <a:pt x="1294942" y="275059"/>
                  <a:pt x="1285083" y="289925"/>
                </a:cubicBezTo>
                <a:cubicBezTo>
                  <a:pt x="1228886" y="370624"/>
                  <a:pt x="1171704" y="450262"/>
                  <a:pt x="1114521" y="532023"/>
                </a:cubicBezTo>
                <a:cubicBezTo>
                  <a:pt x="1066212" y="489550"/>
                  <a:pt x="1022832" y="450262"/>
                  <a:pt x="977480" y="410974"/>
                </a:cubicBezTo>
                <a:cubicBezTo>
                  <a:pt x="984381" y="401417"/>
                  <a:pt x="990297" y="392923"/>
                  <a:pt x="996212" y="385490"/>
                </a:cubicBezTo>
                <a:cubicBezTo>
                  <a:pt x="1050437" y="319656"/>
                  <a:pt x="1103676" y="252760"/>
                  <a:pt x="1157901" y="187988"/>
                </a:cubicBezTo>
                <a:cubicBezTo>
                  <a:pt x="1170718" y="172061"/>
                  <a:pt x="1188464" y="159319"/>
                  <a:pt x="1205225" y="148700"/>
                </a:cubicBezTo>
                <a:cubicBezTo>
                  <a:pt x="1219027" y="139675"/>
                  <a:pt x="1231105" y="136224"/>
                  <a:pt x="1243182" y="137949"/>
                </a:cubicBezTo>
                <a:close/>
                <a:moveTo>
                  <a:pt x="326420" y="0"/>
                </a:moveTo>
                <a:cubicBezTo>
                  <a:pt x="513791" y="0"/>
                  <a:pt x="702148" y="0"/>
                  <a:pt x="889519" y="0"/>
                </a:cubicBezTo>
                <a:cubicBezTo>
                  <a:pt x="964468" y="1063"/>
                  <a:pt x="1018707" y="56311"/>
                  <a:pt x="1021665" y="137059"/>
                </a:cubicBezTo>
                <a:cubicBezTo>
                  <a:pt x="1021665" y="164684"/>
                  <a:pt x="1021665" y="191246"/>
                  <a:pt x="1020679" y="218870"/>
                </a:cubicBezTo>
                <a:cubicBezTo>
                  <a:pt x="1020679" y="225245"/>
                  <a:pt x="1017721" y="232682"/>
                  <a:pt x="1013776" y="237995"/>
                </a:cubicBezTo>
                <a:cubicBezTo>
                  <a:pt x="985177" y="275181"/>
                  <a:pt x="956578" y="311305"/>
                  <a:pt x="928966" y="348492"/>
                </a:cubicBezTo>
                <a:cubicBezTo>
                  <a:pt x="921077" y="358054"/>
                  <a:pt x="915160" y="369741"/>
                  <a:pt x="908256" y="380366"/>
                </a:cubicBezTo>
                <a:cubicBezTo>
                  <a:pt x="905298" y="384616"/>
                  <a:pt x="901353" y="387804"/>
                  <a:pt x="895436" y="395241"/>
                </a:cubicBezTo>
                <a:cubicBezTo>
                  <a:pt x="895436" y="365492"/>
                  <a:pt x="895436" y="339992"/>
                  <a:pt x="895436" y="314493"/>
                </a:cubicBezTo>
                <a:cubicBezTo>
                  <a:pt x="895436" y="263494"/>
                  <a:pt x="895436" y="212495"/>
                  <a:pt x="895436" y="161496"/>
                </a:cubicBezTo>
                <a:cubicBezTo>
                  <a:pt x="895436" y="139184"/>
                  <a:pt x="892478" y="135997"/>
                  <a:pt x="870782" y="135997"/>
                </a:cubicBezTo>
                <a:cubicBezTo>
                  <a:pt x="713982" y="135997"/>
                  <a:pt x="557182" y="135997"/>
                  <a:pt x="399396" y="135997"/>
                </a:cubicBezTo>
                <a:cubicBezTo>
                  <a:pt x="394465" y="135997"/>
                  <a:pt x="388548" y="135997"/>
                  <a:pt x="381645" y="135997"/>
                </a:cubicBezTo>
                <a:cubicBezTo>
                  <a:pt x="381645" y="145559"/>
                  <a:pt x="381645" y="152997"/>
                  <a:pt x="381645" y="159371"/>
                </a:cubicBezTo>
                <a:cubicBezTo>
                  <a:pt x="381645" y="211433"/>
                  <a:pt x="381645" y="262431"/>
                  <a:pt x="381645" y="314493"/>
                </a:cubicBezTo>
                <a:cubicBezTo>
                  <a:pt x="380659" y="373991"/>
                  <a:pt x="346143" y="410116"/>
                  <a:pt x="290918" y="410116"/>
                </a:cubicBezTo>
                <a:cubicBezTo>
                  <a:pt x="241610" y="410116"/>
                  <a:pt x="192302" y="410116"/>
                  <a:pt x="142994" y="410116"/>
                </a:cubicBezTo>
                <a:cubicBezTo>
                  <a:pt x="138063" y="410116"/>
                  <a:pt x="133132" y="410116"/>
                  <a:pt x="126229" y="410116"/>
                </a:cubicBezTo>
                <a:cubicBezTo>
                  <a:pt x="126229" y="418615"/>
                  <a:pt x="126229" y="423928"/>
                  <a:pt x="126229" y="429240"/>
                </a:cubicBezTo>
                <a:cubicBezTo>
                  <a:pt x="126229" y="658735"/>
                  <a:pt x="126229" y="888229"/>
                  <a:pt x="126229" y="1117724"/>
                </a:cubicBezTo>
                <a:cubicBezTo>
                  <a:pt x="126229" y="1143223"/>
                  <a:pt x="128201" y="1145348"/>
                  <a:pt x="150883" y="1145348"/>
                </a:cubicBezTo>
                <a:cubicBezTo>
                  <a:pt x="390521" y="1145348"/>
                  <a:pt x="630158" y="1145348"/>
                  <a:pt x="869796" y="1145348"/>
                </a:cubicBezTo>
                <a:cubicBezTo>
                  <a:pt x="893464" y="1145348"/>
                  <a:pt x="895436" y="1143223"/>
                  <a:pt x="895436" y="1117724"/>
                </a:cubicBezTo>
                <a:cubicBezTo>
                  <a:pt x="895436" y="1052913"/>
                  <a:pt x="895436" y="988102"/>
                  <a:pt x="895436" y="923291"/>
                </a:cubicBezTo>
                <a:cubicBezTo>
                  <a:pt x="895436" y="916916"/>
                  <a:pt x="897409" y="908416"/>
                  <a:pt x="901353" y="904166"/>
                </a:cubicBezTo>
                <a:cubicBezTo>
                  <a:pt x="938827" y="860605"/>
                  <a:pt x="976302" y="818106"/>
                  <a:pt x="1013776" y="774545"/>
                </a:cubicBezTo>
                <a:cubicBezTo>
                  <a:pt x="1015748" y="773482"/>
                  <a:pt x="1016734" y="772420"/>
                  <a:pt x="1020679" y="769232"/>
                </a:cubicBezTo>
                <a:cubicBezTo>
                  <a:pt x="1020679" y="775607"/>
                  <a:pt x="1021665" y="779857"/>
                  <a:pt x="1021665" y="784107"/>
                </a:cubicBezTo>
                <a:cubicBezTo>
                  <a:pt x="1021665" y="902042"/>
                  <a:pt x="1021665" y="1018914"/>
                  <a:pt x="1021665" y="1135786"/>
                </a:cubicBezTo>
                <a:cubicBezTo>
                  <a:pt x="1020679" y="1222909"/>
                  <a:pt x="967426" y="1281345"/>
                  <a:pt x="886561" y="1281345"/>
                </a:cubicBezTo>
                <a:cubicBezTo>
                  <a:pt x="634103" y="1281345"/>
                  <a:pt x="382631" y="1281345"/>
                  <a:pt x="131160" y="1281345"/>
                </a:cubicBezTo>
                <a:cubicBezTo>
                  <a:pt x="55225" y="1281345"/>
                  <a:pt x="0" y="1221847"/>
                  <a:pt x="0" y="1140036"/>
                </a:cubicBezTo>
                <a:cubicBezTo>
                  <a:pt x="0" y="872292"/>
                  <a:pt x="0" y="603486"/>
                  <a:pt x="0" y="335742"/>
                </a:cubicBezTo>
                <a:cubicBezTo>
                  <a:pt x="0" y="315555"/>
                  <a:pt x="5917" y="298556"/>
                  <a:pt x="18737" y="283681"/>
                </a:cubicBezTo>
                <a:cubicBezTo>
                  <a:pt x="99603" y="198683"/>
                  <a:pt x="180468" y="113685"/>
                  <a:pt x="261333" y="28687"/>
                </a:cubicBezTo>
                <a:cubicBezTo>
                  <a:pt x="279084" y="9562"/>
                  <a:pt x="300780" y="0"/>
                  <a:pt x="32642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2531" name="矩形 4"/>
          <p:cNvSpPr>
            <a:spLocks noChangeArrowheads="1"/>
          </p:cNvSpPr>
          <p:nvPr/>
        </p:nvSpPr>
        <p:spPr bwMode="auto">
          <a:xfrm>
            <a:off x="714375" y="214313"/>
            <a:ext cx="1857375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800" b="1">
                <a:latin typeface="微软雅黑" pitchFamily="34" charset="-122"/>
                <a:ea typeface="微软雅黑" pitchFamily="34" charset="-122"/>
              </a:rPr>
              <a:t>情境导入</a:t>
            </a:r>
          </a:p>
        </p:txBody>
      </p:sp>
      <p:sp>
        <p:nvSpPr>
          <p:cNvPr id="22532" name="TextBox 5"/>
          <p:cNvSpPr txBox="1">
            <a:spLocks noChangeArrowheads="1"/>
          </p:cNvSpPr>
          <p:nvPr/>
        </p:nvSpPr>
        <p:spPr bwMode="auto">
          <a:xfrm>
            <a:off x="88900" y="895350"/>
            <a:ext cx="6178550" cy="4035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90000"/>
              </a:lnSpc>
            </a:pPr>
            <a:r>
              <a:rPr lang="en-US" altLang="zh-CN" sz="3200" b="1">
                <a:solidFill>
                  <a:srgbClr val="002060"/>
                </a:solidFill>
                <a:latin typeface="楷体" pitchFamily="49" charset="-122"/>
                <a:ea typeface="楷体" pitchFamily="49" charset="-122"/>
                <a:sym typeface="+mn-ea"/>
              </a:rPr>
              <a:t>    </a:t>
            </a:r>
            <a:r>
              <a:rPr lang="zh-CN" altLang="en-US" sz="3200" b="1">
                <a:solidFill>
                  <a:srgbClr val="002060"/>
                </a:solidFill>
                <a:latin typeface="楷体" pitchFamily="49" charset="-122"/>
                <a:ea typeface="楷体" pitchFamily="49" charset="-122"/>
                <a:sym typeface="+mn-ea"/>
              </a:rPr>
              <a:t>孙中山是中国民主革命伟大先行者，首举彻底反封建的旗帜，“起</a:t>
            </a:r>
            <a:r>
              <a:rPr lang="zh-CN" altLang="en-US" sz="32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  <a:sym typeface="+mn-ea"/>
              </a:rPr>
              <a:t>共和</a:t>
            </a:r>
            <a:r>
              <a:rPr lang="zh-CN" altLang="en-US" sz="3200" b="1">
                <a:solidFill>
                  <a:srgbClr val="002060"/>
                </a:solidFill>
                <a:latin typeface="楷体" pitchFamily="49" charset="-122"/>
                <a:ea typeface="楷体" pitchFamily="49" charset="-122"/>
                <a:sym typeface="+mn-ea"/>
              </a:rPr>
              <a:t>而终两千年封建帝制”。据统计，全国仅以孙中山名字命名的大小地名就有数千处之多。孙中山是二十世纪中国历史上一位伟大的人物，被尊称为</a:t>
            </a:r>
            <a:r>
              <a:rPr lang="zh-CN" altLang="en-US" sz="3200" b="1">
                <a:solidFill>
                  <a:srgbClr val="B70509"/>
                </a:solidFill>
                <a:latin typeface="楷体" pitchFamily="49" charset="-122"/>
                <a:ea typeface="楷体" pitchFamily="49" charset="-122"/>
                <a:sym typeface="+mn-ea"/>
              </a:rPr>
              <a:t>“国父”</a:t>
            </a:r>
            <a:r>
              <a:rPr lang="zh-CN" altLang="en-US" sz="3200" b="1">
                <a:solidFill>
                  <a:srgbClr val="002060"/>
                </a:solidFill>
                <a:latin typeface="楷体" pitchFamily="49" charset="-122"/>
                <a:ea typeface="楷体" pitchFamily="49" charset="-122"/>
                <a:sym typeface="+mn-ea"/>
              </a:rPr>
              <a:t>。这里的国指的是什么呢？</a:t>
            </a:r>
          </a:p>
        </p:txBody>
      </p:sp>
      <p:grpSp>
        <p:nvGrpSpPr>
          <p:cNvPr id="2" name="组合 12"/>
          <p:cNvGrpSpPr>
            <a:grpSpLocks/>
          </p:cNvGrpSpPr>
          <p:nvPr/>
        </p:nvGrpSpPr>
        <p:grpSpPr bwMode="auto">
          <a:xfrm>
            <a:off x="6165850" y="4144963"/>
            <a:ext cx="2667000" cy="812800"/>
            <a:chOff x="8211972" y="3859587"/>
            <a:chExt cx="6500858" cy="1014274"/>
          </a:xfrm>
        </p:grpSpPr>
        <p:sp>
          <p:nvSpPr>
            <p:cNvPr id="12" name="五边形 11"/>
            <p:cNvSpPr/>
            <p:nvPr/>
          </p:nvSpPr>
          <p:spPr>
            <a:xfrm>
              <a:off x="8211972" y="3873453"/>
              <a:ext cx="6500858" cy="1000408"/>
            </a:xfrm>
            <a:prstGeom prst="homePlate">
              <a:avLst/>
            </a:prstGeom>
            <a:solidFill>
              <a:schemeClr val="accent6">
                <a:lumMod val="20000"/>
                <a:lumOff val="80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zh-CN" altLang="en-US" sz="1600"/>
            </a:p>
          </p:txBody>
        </p:sp>
        <p:sp>
          <p:nvSpPr>
            <p:cNvPr id="22536" name="TextBox 10"/>
            <p:cNvSpPr txBox="1">
              <a:spLocks noChangeArrowheads="1"/>
            </p:cNvSpPr>
            <p:nvPr/>
          </p:nvSpPr>
          <p:spPr bwMode="auto">
            <a:xfrm>
              <a:off x="8462362" y="3859587"/>
              <a:ext cx="6000792" cy="101383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lnSpc>
                  <a:spcPct val="130000"/>
                </a:lnSpc>
              </a:pPr>
              <a:r>
                <a:rPr lang="zh-CN" altLang="en-US" sz="3600" b="1">
                  <a:solidFill>
                    <a:srgbClr val="002060"/>
                  </a:solidFill>
                  <a:latin typeface="微软雅黑" pitchFamily="34" charset="-122"/>
                  <a:ea typeface="微软雅黑" pitchFamily="34" charset="-122"/>
                </a:rPr>
                <a:t>中华民国</a:t>
              </a:r>
            </a:p>
          </p:txBody>
        </p:sp>
      </p:grpSp>
      <p:pic>
        <p:nvPicPr>
          <p:cNvPr id="22534" name="图片 3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16675" y="314325"/>
            <a:ext cx="2551113" cy="322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椭圆 4"/>
          <p:cNvSpPr/>
          <p:nvPr/>
        </p:nvSpPr>
        <p:spPr bwMode="auto">
          <a:xfrm>
            <a:off x="214313" y="123825"/>
            <a:ext cx="500062" cy="50006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23554" name="任意多边形 3"/>
          <p:cNvSpPr>
            <a:spLocks noChangeArrowheads="1"/>
          </p:cNvSpPr>
          <p:nvPr/>
        </p:nvSpPr>
        <p:spPr bwMode="auto">
          <a:xfrm>
            <a:off x="323850" y="214313"/>
            <a:ext cx="333375" cy="312737"/>
          </a:xfrm>
          <a:custGeom>
            <a:avLst/>
            <a:gdLst>
              <a:gd name="T0" fmla="*/ 0 w 1361803"/>
              <a:gd name="T1" fmla="*/ 0 h 1281345"/>
              <a:gd name="T2" fmla="*/ 0 w 1361803"/>
              <a:gd name="T3" fmla="*/ 0 h 1281345"/>
              <a:gd name="T4" fmla="*/ 0 w 1361803"/>
              <a:gd name="T5" fmla="*/ 0 h 1281345"/>
              <a:gd name="T6" fmla="*/ 0 w 1361803"/>
              <a:gd name="T7" fmla="*/ 0 h 1281345"/>
              <a:gd name="T8" fmla="*/ 0 w 1361803"/>
              <a:gd name="T9" fmla="*/ 0 h 1281345"/>
              <a:gd name="T10" fmla="*/ 0 w 1361803"/>
              <a:gd name="T11" fmla="*/ 0 h 1281345"/>
              <a:gd name="T12" fmla="*/ 0 w 1361803"/>
              <a:gd name="T13" fmla="*/ 0 h 1281345"/>
              <a:gd name="T14" fmla="*/ 0 w 1361803"/>
              <a:gd name="T15" fmla="*/ 0 h 1281345"/>
              <a:gd name="T16" fmla="*/ 0 w 1361803"/>
              <a:gd name="T17" fmla="*/ 0 h 1281345"/>
              <a:gd name="T18" fmla="*/ 0 w 1361803"/>
              <a:gd name="T19" fmla="*/ 0 h 1281345"/>
              <a:gd name="T20" fmla="*/ 0 w 1361803"/>
              <a:gd name="T21" fmla="*/ 0 h 1281345"/>
              <a:gd name="T22" fmla="*/ 0 w 1361803"/>
              <a:gd name="T23" fmla="*/ 0 h 1281345"/>
              <a:gd name="T24" fmla="*/ 0 w 1361803"/>
              <a:gd name="T25" fmla="*/ 0 h 1281345"/>
              <a:gd name="T26" fmla="*/ 0 w 1361803"/>
              <a:gd name="T27" fmla="*/ 0 h 1281345"/>
              <a:gd name="T28" fmla="*/ 0 w 1361803"/>
              <a:gd name="T29" fmla="*/ 0 h 1281345"/>
              <a:gd name="T30" fmla="*/ 0 w 1361803"/>
              <a:gd name="T31" fmla="*/ 0 h 1281345"/>
              <a:gd name="T32" fmla="*/ 0 w 1361803"/>
              <a:gd name="T33" fmla="*/ 0 h 1281345"/>
              <a:gd name="T34" fmla="*/ 0 w 1361803"/>
              <a:gd name="T35" fmla="*/ 0 h 1281345"/>
              <a:gd name="T36" fmla="*/ 0 w 1361803"/>
              <a:gd name="T37" fmla="*/ 0 h 1281345"/>
              <a:gd name="T38" fmla="*/ 0 w 1361803"/>
              <a:gd name="T39" fmla="*/ 0 h 1281345"/>
              <a:gd name="T40" fmla="*/ 0 w 1361803"/>
              <a:gd name="T41" fmla="*/ 0 h 1281345"/>
              <a:gd name="T42" fmla="*/ 0 w 1361803"/>
              <a:gd name="T43" fmla="*/ 0 h 1281345"/>
              <a:gd name="T44" fmla="*/ 0 w 1361803"/>
              <a:gd name="T45" fmla="*/ 0 h 1281345"/>
              <a:gd name="T46" fmla="*/ 0 w 1361803"/>
              <a:gd name="T47" fmla="*/ 0 h 1281345"/>
              <a:gd name="T48" fmla="*/ 0 w 1361803"/>
              <a:gd name="T49" fmla="*/ 0 h 1281345"/>
              <a:gd name="T50" fmla="*/ 0 w 1361803"/>
              <a:gd name="T51" fmla="*/ 0 h 1281345"/>
              <a:gd name="T52" fmla="*/ 0 w 1361803"/>
              <a:gd name="T53" fmla="*/ 0 h 1281345"/>
              <a:gd name="T54" fmla="*/ 0 w 1361803"/>
              <a:gd name="T55" fmla="*/ 0 h 1281345"/>
              <a:gd name="T56" fmla="*/ 0 w 1361803"/>
              <a:gd name="T57" fmla="*/ 0 h 1281345"/>
              <a:gd name="T58" fmla="*/ 0 w 1361803"/>
              <a:gd name="T59" fmla="*/ 0 h 1281345"/>
              <a:gd name="T60" fmla="*/ 0 w 1361803"/>
              <a:gd name="T61" fmla="*/ 0 h 1281345"/>
              <a:gd name="T62" fmla="*/ 0 w 1361803"/>
              <a:gd name="T63" fmla="*/ 0 h 1281345"/>
              <a:gd name="T64" fmla="*/ 0 w 1361803"/>
              <a:gd name="T65" fmla="*/ 0 h 1281345"/>
              <a:gd name="T66" fmla="*/ 0 w 1361803"/>
              <a:gd name="T67" fmla="*/ 0 h 1281345"/>
              <a:gd name="T68" fmla="*/ 0 w 1361803"/>
              <a:gd name="T69" fmla="*/ 0 h 1281345"/>
              <a:gd name="T70" fmla="*/ 0 w 1361803"/>
              <a:gd name="T71" fmla="*/ 0 h 1281345"/>
              <a:gd name="T72" fmla="*/ 0 w 1361803"/>
              <a:gd name="T73" fmla="*/ 0 h 1281345"/>
              <a:gd name="T74" fmla="*/ 0 w 1361803"/>
              <a:gd name="T75" fmla="*/ 0 h 1281345"/>
              <a:gd name="T76" fmla="*/ 0 w 1361803"/>
              <a:gd name="T77" fmla="*/ 0 h 1281345"/>
              <a:gd name="T78" fmla="*/ 0 w 1361803"/>
              <a:gd name="T79" fmla="*/ 0 h 1281345"/>
              <a:gd name="T80" fmla="*/ 0 w 1361803"/>
              <a:gd name="T81" fmla="*/ 0 h 1281345"/>
              <a:gd name="T82" fmla="*/ 0 w 1361803"/>
              <a:gd name="T83" fmla="*/ 0 h 1281345"/>
              <a:gd name="T84" fmla="*/ 0 w 1361803"/>
              <a:gd name="T85" fmla="*/ 0 h 1281345"/>
              <a:gd name="T86" fmla="*/ 0 w 1361803"/>
              <a:gd name="T87" fmla="*/ 0 h 1281345"/>
              <a:gd name="T88" fmla="*/ 0 w 1361803"/>
              <a:gd name="T89" fmla="*/ 0 h 1281345"/>
              <a:gd name="T90" fmla="*/ 0 w 1361803"/>
              <a:gd name="T91" fmla="*/ 0 h 1281345"/>
              <a:gd name="T92" fmla="*/ 0 w 1361803"/>
              <a:gd name="T93" fmla="*/ 0 h 1281345"/>
              <a:gd name="T94" fmla="*/ 0 w 1361803"/>
              <a:gd name="T95" fmla="*/ 0 h 1281345"/>
              <a:gd name="T96" fmla="*/ 0 w 1361803"/>
              <a:gd name="T97" fmla="*/ 0 h 1281345"/>
              <a:gd name="T98" fmla="*/ 0 w 1361803"/>
              <a:gd name="T99" fmla="*/ 0 h 1281345"/>
              <a:gd name="T100" fmla="*/ 0 w 1361803"/>
              <a:gd name="T101" fmla="*/ 0 h 1281345"/>
              <a:gd name="T102" fmla="*/ 0 w 1361803"/>
              <a:gd name="T103" fmla="*/ 0 h 1281345"/>
              <a:gd name="T104" fmla="*/ 0 w 1361803"/>
              <a:gd name="T105" fmla="*/ 0 h 1281345"/>
              <a:gd name="T106" fmla="*/ 0 w 1361803"/>
              <a:gd name="T107" fmla="*/ 0 h 1281345"/>
              <a:gd name="T108" fmla="*/ 0 w 1361803"/>
              <a:gd name="T109" fmla="*/ 0 h 1281345"/>
              <a:gd name="T110" fmla="*/ 0 w 1361803"/>
              <a:gd name="T111" fmla="*/ 0 h 1281345"/>
              <a:gd name="T112" fmla="*/ 0 w 1361803"/>
              <a:gd name="T113" fmla="*/ 0 h 128134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361803"/>
              <a:gd name="T172" fmla="*/ 0 h 1281345"/>
              <a:gd name="T173" fmla="*/ 1361803 w 1361803"/>
              <a:gd name="T174" fmla="*/ 1281345 h 128134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361803" h="1281345">
                <a:moveTo>
                  <a:pt x="340187" y="867542"/>
                </a:moveTo>
                <a:cubicBezTo>
                  <a:pt x="351512" y="867144"/>
                  <a:pt x="363575" y="872724"/>
                  <a:pt x="372930" y="883885"/>
                </a:cubicBezTo>
                <a:cubicBezTo>
                  <a:pt x="394595" y="907270"/>
                  <a:pt x="415275" y="931718"/>
                  <a:pt x="436940" y="957229"/>
                </a:cubicBezTo>
                <a:cubicBezTo>
                  <a:pt x="449742" y="946599"/>
                  <a:pt x="462543" y="935970"/>
                  <a:pt x="475345" y="925340"/>
                </a:cubicBezTo>
                <a:cubicBezTo>
                  <a:pt x="492086" y="911522"/>
                  <a:pt x="506857" y="910459"/>
                  <a:pt x="525568" y="923214"/>
                </a:cubicBezTo>
                <a:cubicBezTo>
                  <a:pt x="535415" y="929592"/>
                  <a:pt x="544278" y="935970"/>
                  <a:pt x="553141" y="942347"/>
                </a:cubicBezTo>
                <a:cubicBezTo>
                  <a:pt x="545263" y="967858"/>
                  <a:pt x="538370" y="993369"/>
                  <a:pt x="530492" y="1018880"/>
                </a:cubicBezTo>
                <a:cubicBezTo>
                  <a:pt x="528522" y="1018880"/>
                  <a:pt x="528522" y="1018880"/>
                  <a:pt x="527537" y="1018880"/>
                </a:cubicBezTo>
                <a:cubicBezTo>
                  <a:pt x="509812" y="1000810"/>
                  <a:pt x="494056" y="1007187"/>
                  <a:pt x="479284" y="1024195"/>
                </a:cubicBezTo>
                <a:cubicBezTo>
                  <a:pt x="473376" y="1030572"/>
                  <a:pt x="466482" y="1035887"/>
                  <a:pt x="459589" y="1041202"/>
                </a:cubicBezTo>
                <a:cubicBezTo>
                  <a:pt x="438909" y="1058209"/>
                  <a:pt x="420199" y="1056083"/>
                  <a:pt x="402473" y="1035887"/>
                </a:cubicBezTo>
                <a:cubicBezTo>
                  <a:pt x="385732" y="1017817"/>
                  <a:pt x="369976" y="998684"/>
                  <a:pt x="352251" y="978488"/>
                </a:cubicBezTo>
                <a:cubicBezTo>
                  <a:pt x="343388" y="995495"/>
                  <a:pt x="335510" y="1012502"/>
                  <a:pt x="327632" y="1028446"/>
                </a:cubicBezTo>
                <a:cubicBezTo>
                  <a:pt x="318769" y="1046517"/>
                  <a:pt x="303013" y="1053957"/>
                  <a:pt x="286272" y="1050768"/>
                </a:cubicBezTo>
                <a:cubicBezTo>
                  <a:pt x="262638" y="1046517"/>
                  <a:pt x="248851" y="1019943"/>
                  <a:pt x="259683" y="995495"/>
                </a:cubicBezTo>
                <a:cubicBezTo>
                  <a:pt x="276424" y="959355"/>
                  <a:pt x="293165" y="922151"/>
                  <a:pt x="311876" y="887074"/>
                </a:cubicBezTo>
                <a:cubicBezTo>
                  <a:pt x="318276" y="874318"/>
                  <a:pt x="328863" y="867941"/>
                  <a:pt x="340187" y="867542"/>
                </a:cubicBezTo>
                <a:close/>
                <a:moveTo>
                  <a:pt x="274255" y="687365"/>
                </a:moveTo>
                <a:cubicBezTo>
                  <a:pt x="330459" y="687365"/>
                  <a:pt x="386662" y="687365"/>
                  <a:pt x="442866" y="687365"/>
                </a:cubicBezTo>
                <a:cubicBezTo>
                  <a:pt x="516819" y="687365"/>
                  <a:pt x="590771" y="687365"/>
                  <a:pt x="664723" y="687365"/>
                </a:cubicBezTo>
                <a:cubicBezTo>
                  <a:pt x="670640" y="687365"/>
                  <a:pt x="675570" y="687365"/>
                  <a:pt x="684444" y="687365"/>
                </a:cubicBezTo>
                <a:cubicBezTo>
                  <a:pt x="666695" y="718154"/>
                  <a:pt x="649933" y="745757"/>
                  <a:pt x="632184" y="772299"/>
                </a:cubicBezTo>
                <a:cubicBezTo>
                  <a:pt x="630212" y="775484"/>
                  <a:pt x="625282" y="776545"/>
                  <a:pt x="621338" y="776545"/>
                </a:cubicBezTo>
                <a:cubicBezTo>
                  <a:pt x="504000" y="777607"/>
                  <a:pt x="387648" y="776545"/>
                  <a:pt x="270311" y="777607"/>
                </a:cubicBezTo>
                <a:cubicBezTo>
                  <a:pt x="259464" y="777607"/>
                  <a:pt x="255520" y="772299"/>
                  <a:pt x="256506" y="760620"/>
                </a:cubicBezTo>
                <a:cubicBezTo>
                  <a:pt x="256506" y="742572"/>
                  <a:pt x="256506" y="724524"/>
                  <a:pt x="255520" y="706475"/>
                </a:cubicBezTo>
                <a:cubicBezTo>
                  <a:pt x="255520" y="691612"/>
                  <a:pt x="261436" y="687365"/>
                  <a:pt x="274255" y="687365"/>
                </a:cubicBezTo>
                <a:close/>
                <a:moveTo>
                  <a:pt x="278054" y="504636"/>
                </a:moveTo>
                <a:cubicBezTo>
                  <a:pt x="354989" y="504636"/>
                  <a:pt x="432911" y="504636"/>
                  <a:pt x="509846" y="504636"/>
                </a:cubicBezTo>
                <a:cubicBezTo>
                  <a:pt x="588754" y="504636"/>
                  <a:pt x="666676" y="504636"/>
                  <a:pt x="745584" y="504636"/>
                </a:cubicBezTo>
                <a:cubicBezTo>
                  <a:pt x="764325" y="504636"/>
                  <a:pt x="765311" y="505700"/>
                  <a:pt x="765311" y="524845"/>
                </a:cubicBezTo>
                <a:cubicBezTo>
                  <a:pt x="765311" y="535481"/>
                  <a:pt x="765311" y="546117"/>
                  <a:pt x="765311" y="556753"/>
                </a:cubicBezTo>
                <a:cubicBezTo>
                  <a:pt x="765311" y="580153"/>
                  <a:pt x="752489" y="593980"/>
                  <a:pt x="730789" y="593980"/>
                </a:cubicBezTo>
                <a:cubicBezTo>
                  <a:pt x="580863" y="593980"/>
                  <a:pt x="429952" y="593980"/>
                  <a:pt x="279040" y="593980"/>
                </a:cubicBezTo>
                <a:cubicBezTo>
                  <a:pt x="256354" y="593980"/>
                  <a:pt x="256354" y="592917"/>
                  <a:pt x="256354" y="569517"/>
                </a:cubicBezTo>
                <a:cubicBezTo>
                  <a:pt x="256354" y="555690"/>
                  <a:pt x="256354" y="541863"/>
                  <a:pt x="256354" y="528036"/>
                </a:cubicBezTo>
                <a:cubicBezTo>
                  <a:pt x="256354" y="504636"/>
                  <a:pt x="256354" y="504636"/>
                  <a:pt x="278054" y="504636"/>
                </a:cubicBezTo>
                <a:close/>
                <a:moveTo>
                  <a:pt x="942895" y="453454"/>
                </a:moveTo>
                <a:cubicBezTo>
                  <a:pt x="989224" y="494914"/>
                  <a:pt x="1033581" y="534249"/>
                  <a:pt x="1077938" y="574646"/>
                </a:cubicBezTo>
                <a:cubicBezTo>
                  <a:pt x="1059210" y="599097"/>
                  <a:pt x="1040481" y="622484"/>
                  <a:pt x="1021752" y="644809"/>
                </a:cubicBezTo>
                <a:cubicBezTo>
                  <a:pt x="928109" y="760685"/>
                  <a:pt x="831509" y="874435"/>
                  <a:pt x="722095" y="974365"/>
                </a:cubicBezTo>
                <a:cubicBezTo>
                  <a:pt x="695481" y="999879"/>
                  <a:pt x="664923" y="1021141"/>
                  <a:pt x="635352" y="1042403"/>
                </a:cubicBezTo>
                <a:cubicBezTo>
                  <a:pt x="626481" y="1048781"/>
                  <a:pt x="613666" y="1046655"/>
                  <a:pt x="601838" y="1048781"/>
                </a:cubicBezTo>
                <a:cubicBezTo>
                  <a:pt x="601838" y="1037087"/>
                  <a:pt x="596909" y="1023267"/>
                  <a:pt x="600852" y="1012636"/>
                </a:cubicBezTo>
                <a:cubicBezTo>
                  <a:pt x="619581" y="969050"/>
                  <a:pt x="637323" y="924400"/>
                  <a:pt x="659995" y="882940"/>
                </a:cubicBezTo>
                <a:cubicBezTo>
                  <a:pt x="741809" y="734108"/>
                  <a:pt x="838409" y="595907"/>
                  <a:pt x="938952" y="460896"/>
                </a:cubicBezTo>
                <a:cubicBezTo>
                  <a:pt x="939938" y="458770"/>
                  <a:pt x="940924" y="456643"/>
                  <a:pt x="942895" y="453454"/>
                </a:cubicBezTo>
                <a:close/>
                <a:moveTo>
                  <a:pt x="1337162" y="323013"/>
                </a:moveTo>
                <a:cubicBezTo>
                  <a:pt x="1348990" y="326198"/>
                  <a:pt x="1361803" y="343189"/>
                  <a:pt x="1361803" y="358055"/>
                </a:cubicBezTo>
                <a:cubicBezTo>
                  <a:pt x="1359832" y="361241"/>
                  <a:pt x="1357861" y="367612"/>
                  <a:pt x="1353918" y="373984"/>
                </a:cubicBezTo>
                <a:cubicBezTo>
                  <a:pt x="1300693" y="447255"/>
                  <a:pt x="1247469" y="521588"/>
                  <a:pt x="1194244" y="594859"/>
                </a:cubicBezTo>
                <a:cubicBezTo>
                  <a:pt x="1175517" y="619282"/>
                  <a:pt x="1154818" y="642644"/>
                  <a:pt x="1134120" y="664944"/>
                </a:cubicBezTo>
                <a:cubicBezTo>
                  <a:pt x="1125249" y="673439"/>
                  <a:pt x="1113421" y="678749"/>
                  <a:pt x="1101594" y="682996"/>
                </a:cubicBezTo>
                <a:cubicBezTo>
                  <a:pt x="1095680" y="685120"/>
                  <a:pt x="1083852" y="682996"/>
                  <a:pt x="1080895" y="677687"/>
                </a:cubicBezTo>
                <a:cubicBezTo>
                  <a:pt x="1077938" y="671315"/>
                  <a:pt x="1077938" y="658573"/>
                  <a:pt x="1080895" y="652201"/>
                </a:cubicBezTo>
                <a:cubicBezTo>
                  <a:pt x="1092723" y="633087"/>
                  <a:pt x="1107507" y="615035"/>
                  <a:pt x="1121306" y="596983"/>
                </a:cubicBezTo>
                <a:cubicBezTo>
                  <a:pt x="1175517" y="522650"/>
                  <a:pt x="1229727" y="449379"/>
                  <a:pt x="1284923" y="375046"/>
                </a:cubicBezTo>
                <a:cubicBezTo>
                  <a:pt x="1293794" y="362303"/>
                  <a:pt x="1302665" y="348498"/>
                  <a:pt x="1310550" y="334694"/>
                </a:cubicBezTo>
                <a:cubicBezTo>
                  <a:pt x="1317449" y="324075"/>
                  <a:pt x="1325334" y="318765"/>
                  <a:pt x="1337162" y="323013"/>
                </a:cubicBezTo>
                <a:close/>
                <a:moveTo>
                  <a:pt x="525824" y="229421"/>
                </a:moveTo>
                <a:cubicBezTo>
                  <a:pt x="600725" y="229421"/>
                  <a:pt x="675627" y="229421"/>
                  <a:pt x="750528" y="229421"/>
                </a:cubicBezTo>
                <a:cubicBezTo>
                  <a:pt x="761369" y="229421"/>
                  <a:pt x="765311" y="233676"/>
                  <a:pt x="765311" y="245375"/>
                </a:cubicBezTo>
                <a:cubicBezTo>
                  <a:pt x="764326" y="264521"/>
                  <a:pt x="764326" y="282602"/>
                  <a:pt x="765311" y="301747"/>
                </a:cubicBezTo>
                <a:cubicBezTo>
                  <a:pt x="765311" y="314511"/>
                  <a:pt x="760383" y="318765"/>
                  <a:pt x="748557" y="318765"/>
                </a:cubicBezTo>
                <a:cubicBezTo>
                  <a:pt x="711106" y="318765"/>
                  <a:pt x="674641" y="318765"/>
                  <a:pt x="638176" y="318765"/>
                </a:cubicBezTo>
                <a:cubicBezTo>
                  <a:pt x="601711" y="318765"/>
                  <a:pt x="565246" y="317702"/>
                  <a:pt x="528781" y="318765"/>
                </a:cubicBezTo>
                <a:cubicBezTo>
                  <a:pt x="515969" y="318765"/>
                  <a:pt x="511041" y="313447"/>
                  <a:pt x="511041" y="299620"/>
                </a:cubicBezTo>
                <a:cubicBezTo>
                  <a:pt x="512027" y="282602"/>
                  <a:pt x="512027" y="264521"/>
                  <a:pt x="511041" y="246439"/>
                </a:cubicBezTo>
                <a:cubicBezTo>
                  <a:pt x="511041" y="234739"/>
                  <a:pt x="514983" y="229421"/>
                  <a:pt x="525824" y="229421"/>
                </a:cubicBezTo>
                <a:close/>
                <a:moveTo>
                  <a:pt x="1243182" y="137949"/>
                </a:moveTo>
                <a:cubicBezTo>
                  <a:pt x="1255260" y="139675"/>
                  <a:pt x="1267337" y="146577"/>
                  <a:pt x="1281140" y="158257"/>
                </a:cubicBezTo>
                <a:cubicBezTo>
                  <a:pt x="1308745" y="183741"/>
                  <a:pt x="1317618" y="208163"/>
                  <a:pt x="1306773" y="240018"/>
                </a:cubicBezTo>
                <a:cubicBezTo>
                  <a:pt x="1300858" y="257008"/>
                  <a:pt x="1294942" y="275059"/>
                  <a:pt x="1285083" y="289925"/>
                </a:cubicBezTo>
                <a:cubicBezTo>
                  <a:pt x="1228886" y="370624"/>
                  <a:pt x="1171704" y="450262"/>
                  <a:pt x="1114521" y="532023"/>
                </a:cubicBezTo>
                <a:cubicBezTo>
                  <a:pt x="1066212" y="489550"/>
                  <a:pt x="1022832" y="450262"/>
                  <a:pt x="977480" y="410974"/>
                </a:cubicBezTo>
                <a:cubicBezTo>
                  <a:pt x="984381" y="401417"/>
                  <a:pt x="990297" y="392923"/>
                  <a:pt x="996212" y="385490"/>
                </a:cubicBezTo>
                <a:cubicBezTo>
                  <a:pt x="1050437" y="319656"/>
                  <a:pt x="1103676" y="252760"/>
                  <a:pt x="1157901" y="187988"/>
                </a:cubicBezTo>
                <a:cubicBezTo>
                  <a:pt x="1170718" y="172061"/>
                  <a:pt x="1188464" y="159319"/>
                  <a:pt x="1205225" y="148700"/>
                </a:cubicBezTo>
                <a:cubicBezTo>
                  <a:pt x="1219027" y="139675"/>
                  <a:pt x="1231105" y="136224"/>
                  <a:pt x="1243182" y="137949"/>
                </a:cubicBezTo>
                <a:close/>
                <a:moveTo>
                  <a:pt x="326420" y="0"/>
                </a:moveTo>
                <a:cubicBezTo>
                  <a:pt x="513791" y="0"/>
                  <a:pt x="702148" y="0"/>
                  <a:pt x="889519" y="0"/>
                </a:cubicBezTo>
                <a:cubicBezTo>
                  <a:pt x="964468" y="1063"/>
                  <a:pt x="1018707" y="56311"/>
                  <a:pt x="1021665" y="137059"/>
                </a:cubicBezTo>
                <a:cubicBezTo>
                  <a:pt x="1021665" y="164684"/>
                  <a:pt x="1021665" y="191246"/>
                  <a:pt x="1020679" y="218870"/>
                </a:cubicBezTo>
                <a:cubicBezTo>
                  <a:pt x="1020679" y="225245"/>
                  <a:pt x="1017721" y="232682"/>
                  <a:pt x="1013776" y="237995"/>
                </a:cubicBezTo>
                <a:cubicBezTo>
                  <a:pt x="985177" y="275181"/>
                  <a:pt x="956578" y="311305"/>
                  <a:pt x="928966" y="348492"/>
                </a:cubicBezTo>
                <a:cubicBezTo>
                  <a:pt x="921077" y="358054"/>
                  <a:pt x="915160" y="369741"/>
                  <a:pt x="908256" y="380366"/>
                </a:cubicBezTo>
                <a:cubicBezTo>
                  <a:pt x="905298" y="384616"/>
                  <a:pt x="901353" y="387804"/>
                  <a:pt x="895436" y="395241"/>
                </a:cubicBezTo>
                <a:cubicBezTo>
                  <a:pt x="895436" y="365492"/>
                  <a:pt x="895436" y="339992"/>
                  <a:pt x="895436" y="314493"/>
                </a:cubicBezTo>
                <a:cubicBezTo>
                  <a:pt x="895436" y="263494"/>
                  <a:pt x="895436" y="212495"/>
                  <a:pt x="895436" y="161496"/>
                </a:cubicBezTo>
                <a:cubicBezTo>
                  <a:pt x="895436" y="139184"/>
                  <a:pt x="892478" y="135997"/>
                  <a:pt x="870782" y="135997"/>
                </a:cubicBezTo>
                <a:cubicBezTo>
                  <a:pt x="713982" y="135997"/>
                  <a:pt x="557182" y="135997"/>
                  <a:pt x="399396" y="135997"/>
                </a:cubicBezTo>
                <a:cubicBezTo>
                  <a:pt x="394465" y="135997"/>
                  <a:pt x="388548" y="135997"/>
                  <a:pt x="381645" y="135997"/>
                </a:cubicBezTo>
                <a:cubicBezTo>
                  <a:pt x="381645" y="145559"/>
                  <a:pt x="381645" y="152997"/>
                  <a:pt x="381645" y="159371"/>
                </a:cubicBezTo>
                <a:cubicBezTo>
                  <a:pt x="381645" y="211433"/>
                  <a:pt x="381645" y="262431"/>
                  <a:pt x="381645" y="314493"/>
                </a:cubicBezTo>
                <a:cubicBezTo>
                  <a:pt x="380659" y="373991"/>
                  <a:pt x="346143" y="410116"/>
                  <a:pt x="290918" y="410116"/>
                </a:cubicBezTo>
                <a:cubicBezTo>
                  <a:pt x="241610" y="410116"/>
                  <a:pt x="192302" y="410116"/>
                  <a:pt x="142994" y="410116"/>
                </a:cubicBezTo>
                <a:cubicBezTo>
                  <a:pt x="138063" y="410116"/>
                  <a:pt x="133132" y="410116"/>
                  <a:pt x="126229" y="410116"/>
                </a:cubicBezTo>
                <a:cubicBezTo>
                  <a:pt x="126229" y="418615"/>
                  <a:pt x="126229" y="423928"/>
                  <a:pt x="126229" y="429240"/>
                </a:cubicBezTo>
                <a:cubicBezTo>
                  <a:pt x="126229" y="658735"/>
                  <a:pt x="126229" y="888229"/>
                  <a:pt x="126229" y="1117724"/>
                </a:cubicBezTo>
                <a:cubicBezTo>
                  <a:pt x="126229" y="1143223"/>
                  <a:pt x="128201" y="1145348"/>
                  <a:pt x="150883" y="1145348"/>
                </a:cubicBezTo>
                <a:cubicBezTo>
                  <a:pt x="390521" y="1145348"/>
                  <a:pt x="630158" y="1145348"/>
                  <a:pt x="869796" y="1145348"/>
                </a:cubicBezTo>
                <a:cubicBezTo>
                  <a:pt x="893464" y="1145348"/>
                  <a:pt x="895436" y="1143223"/>
                  <a:pt x="895436" y="1117724"/>
                </a:cubicBezTo>
                <a:cubicBezTo>
                  <a:pt x="895436" y="1052913"/>
                  <a:pt x="895436" y="988102"/>
                  <a:pt x="895436" y="923291"/>
                </a:cubicBezTo>
                <a:cubicBezTo>
                  <a:pt x="895436" y="916916"/>
                  <a:pt x="897409" y="908416"/>
                  <a:pt x="901353" y="904166"/>
                </a:cubicBezTo>
                <a:cubicBezTo>
                  <a:pt x="938827" y="860605"/>
                  <a:pt x="976302" y="818106"/>
                  <a:pt x="1013776" y="774545"/>
                </a:cubicBezTo>
                <a:cubicBezTo>
                  <a:pt x="1015748" y="773482"/>
                  <a:pt x="1016734" y="772420"/>
                  <a:pt x="1020679" y="769232"/>
                </a:cubicBezTo>
                <a:cubicBezTo>
                  <a:pt x="1020679" y="775607"/>
                  <a:pt x="1021665" y="779857"/>
                  <a:pt x="1021665" y="784107"/>
                </a:cubicBezTo>
                <a:cubicBezTo>
                  <a:pt x="1021665" y="902042"/>
                  <a:pt x="1021665" y="1018914"/>
                  <a:pt x="1021665" y="1135786"/>
                </a:cubicBezTo>
                <a:cubicBezTo>
                  <a:pt x="1020679" y="1222909"/>
                  <a:pt x="967426" y="1281345"/>
                  <a:pt x="886561" y="1281345"/>
                </a:cubicBezTo>
                <a:cubicBezTo>
                  <a:pt x="634103" y="1281345"/>
                  <a:pt x="382631" y="1281345"/>
                  <a:pt x="131160" y="1281345"/>
                </a:cubicBezTo>
                <a:cubicBezTo>
                  <a:pt x="55225" y="1281345"/>
                  <a:pt x="0" y="1221847"/>
                  <a:pt x="0" y="1140036"/>
                </a:cubicBezTo>
                <a:cubicBezTo>
                  <a:pt x="0" y="872292"/>
                  <a:pt x="0" y="603486"/>
                  <a:pt x="0" y="335742"/>
                </a:cubicBezTo>
                <a:cubicBezTo>
                  <a:pt x="0" y="315555"/>
                  <a:pt x="5917" y="298556"/>
                  <a:pt x="18737" y="283681"/>
                </a:cubicBezTo>
                <a:cubicBezTo>
                  <a:pt x="99603" y="198683"/>
                  <a:pt x="180468" y="113685"/>
                  <a:pt x="261333" y="28687"/>
                </a:cubicBezTo>
                <a:cubicBezTo>
                  <a:pt x="279084" y="9562"/>
                  <a:pt x="300780" y="0"/>
                  <a:pt x="32642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3555" name="矩形 4"/>
          <p:cNvSpPr>
            <a:spLocks noChangeArrowheads="1"/>
          </p:cNvSpPr>
          <p:nvPr/>
        </p:nvSpPr>
        <p:spPr bwMode="auto">
          <a:xfrm>
            <a:off x="714375" y="214313"/>
            <a:ext cx="1714500" cy="52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800" b="1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学习目标</a:t>
            </a:r>
          </a:p>
        </p:txBody>
      </p:sp>
      <p:sp>
        <p:nvSpPr>
          <p:cNvPr id="23556" name="TextBox 7"/>
          <p:cNvSpPr txBox="1">
            <a:spLocks noChangeArrowheads="1"/>
          </p:cNvSpPr>
          <p:nvPr/>
        </p:nvSpPr>
        <p:spPr bwMode="auto">
          <a:xfrm>
            <a:off x="657225" y="766763"/>
            <a:ext cx="7872413" cy="452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457200" indent="-457200">
              <a:lnSpc>
                <a:spcPct val="150000"/>
              </a:lnSpc>
            </a:pPr>
            <a:r>
              <a:rPr lang="zh-CN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宋体" charset="-122"/>
              </a:rPr>
              <a:t>知识与能力：</a:t>
            </a:r>
            <a:r>
              <a:rPr lang="zh-CN" altLang="zh-CN" sz="2400" b="1">
                <a:latin typeface="宋体" charset="-122"/>
                <a:sym typeface="宋体" charset="-122"/>
              </a:rPr>
              <a:t>了</a:t>
            </a:r>
            <a:r>
              <a:rPr lang="zh-CN" altLang="en-US" sz="2400" b="1">
                <a:latin typeface="宋体" charset="-122"/>
                <a:sym typeface="宋体" charset="-122"/>
              </a:rPr>
              <a:t>解和掌握中华民国的成立和</a:t>
            </a:r>
            <a:r>
              <a:rPr lang="zh-CN" altLang="zh-CN" sz="2400" b="1">
                <a:latin typeface="宋体" charset="-122"/>
                <a:sym typeface="宋体" charset="-122"/>
              </a:rPr>
              <a:t>《</a:t>
            </a:r>
            <a:r>
              <a:rPr lang="zh-CN" altLang="en-US" sz="2400" b="1">
                <a:latin typeface="宋体" charset="-122"/>
                <a:sym typeface="宋体" charset="-122"/>
              </a:rPr>
              <a:t>中华民国临时约法</a:t>
            </a:r>
            <a:r>
              <a:rPr lang="en-US" altLang="zh-CN" sz="2400" b="1">
                <a:latin typeface="宋体" charset="-122"/>
                <a:sym typeface="宋体" charset="-122"/>
              </a:rPr>
              <a:t>》</a:t>
            </a:r>
            <a:r>
              <a:rPr lang="zh-CN" altLang="en-US" sz="2400" b="1">
                <a:latin typeface="宋体" charset="-122"/>
                <a:sym typeface="宋体" charset="-122"/>
              </a:rPr>
              <a:t>的颁布；了解袁世凯窃取革命果实的过程。</a:t>
            </a:r>
          </a:p>
          <a:p>
            <a:pPr marL="457200" indent="-457200">
              <a:lnSpc>
                <a:spcPct val="150000"/>
              </a:lnSpc>
            </a:pPr>
            <a:r>
              <a:rPr lang="zh-CN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宋体" charset="-122"/>
              </a:rPr>
              <a:t>过程与方法：</a:t>
            </a:r>
            <a:r>
              <a:rPr lang="zh-CN" altLang="en-US" sz="2400" b="1">
                <a:latin typeface="宋体" charset="-122"/>
                <a:sym typeface="宋体" charset="-122"/>
              </a:rPr>
              <a:t>通过探讨袁世凯窃取革命果实的原因和分析辛亥革命的成败，训练历史思维能力。</a:t>
            </a:r>
          </a:p>
          <a:p>
            <a:pPr marL="457200" indent="-457200">
              <a:lnSpc>
                <a:spcPct val="150000"/>
              </a:lnSpc>
            </a:pPr>
            <a:r>
              <a:rPr lang="zh-CN" altLang="zh-CN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宋体" charset="-122"/>
              </a:rPr>
              <a:t>情感态度与价值观：</a:t>
            </a:r>
            <a:r>
              <a:rPr lang="zh-CN" altLang="en-US" sz="2400" b="1">
                <a:latin typeface="宋体" charset="-122"/>
                <a:sym typeface="宋体" charset="-122"/>
              </a:rPr>
              <a:t>通过学习孙中山等革命党人进行的斗争，体会中国革命的艰巨性和曲折性。学习孙中山等革命先辈不屈不挠的革命精神。</a:t>
            </a:r>
          </a:p>
          <a:p>
            <a:pPr marL="457200" indent="-457200">
              <a:lnSpc>
                <a:spcPct val="150000"/>
              </a:lnSpc>
            </a:pPr>
            <a:endParaRPr lang="en-US" altLang="zh-CN" sz="2400" b="1">
              <a:latin typeface="宋体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椭圆 17"/>
          <p:cNvSpPr/>
          <p:nvPr/>
        </p:nvSpPr>
        <p:spPr bwMode="auto">
          <a:xfrm>
            <a:off x="214313" y="123825"/>
            <a:ext cx="500062" cy="50006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24578" name="任意多边形 3"/>
          <p:cNvSpPr>
            <a:spLocks noChangeArrowheads="1"/>
          </p:cNvSpPr>
          <p:nvPr/>
        </p:nvSpPr>
        <p:spPr bwMode="auto">
          <a:xfrm>
            <a:off x="323850" y="214313"/>
            <a:ext cx="333375" cy="312737"/>
          </a:xfrm>
          <a:custGeom>
            <a:avLst/>
            <a:gdLst>
              <a:gd name="T0" fmla="*/ 0 w 1361803"/>
              <a:gd name="T1" fmla="*/ 0 h 1281345"/>
              <a:gd name="T2" fmla="*/ 0 w 1361803"/>
              <a:gd name="T3" fmla="*/ 0 h 1281345"/>
              <a:gd name="T4" fmla="*/ 0 w 1361803"/>
              <a:gd name="T5" fmla="*/ 0 h 1281345"/>
              <a:gd name="T6" fmla="*/ 0 w 1361803"/>
              <a:gd name="T7" fmla="*/ 0 h 1281345"/>
              <a:gd name="T8" fmla="*/ 0 w 1361803"/>
              <a:gd name="T9" fmla="*/ 0 h 1281345"/>
              <a:gd name="T10" fmla="*/ 0 w 1361803"/>
              <a:gd name="T11" fmla="*/ 0 h 1281345"/>
              <a:gd name="T12" fmla="*/ 0 w 1361803"/>
              <a:gd name="T13" fmla="*/ 0 h 1281345"/>
              <a:gd name="T14" fmla="*/ 0 w 1361803"/>
              <a:gd name="T15" fmla="*/ 0 h 1281345"/>
              <a:gd name="T16" fmla="*/ 0 w 1361803"/>
              <a:gd name="T17" fmla="*/ 0 h 1281345"/>
              <a:gd name="T18" fmla="*/ 0 w 1361803"/>
              <a:gd name="T19" fmla="*/ 0 h 1281345"/>
              <a:gd name="T20" fmla="*/ 0 w 1361803"/>
              <a:gd name="T21" fmla="*/ 0 h 1281345"/>
              <a:gd name="T22" fmla="*/ 0 w 1361803"/>
              <a:gd name="T23" fmla="*/ 0 h 1281345"/>
              <a:gd name="T24" fmla="*/ 0 w 1361803"/>
              <a:gd name="T25" fmla="*/ 0 h 1281345"/>
              <a:gd name="T26" fmla="*/ 0 w 1361803"/>
              <a:gd name="T27" fmla="*/ 0 h 1281345"/>
              <a:gd name="T28" fmla="*/ 0 w 1361803"/>
              <a:gd name="T29" fmla="*/ 0 h 1281345"/>
              <a:gd name="T30" fmla="*/ 0 w 1361803"/>
              <a:gd name="T31" fmla="*/ 0 h 1281345"/>
              <a:gd name="T32" fmla="*/ 0 w 1361803"/>
              <a:gd name="T33" fmla="*/ 0 h 1281345"/>
              <a:gd name="T34" fmla="*/ 0 w 1361803"/>
              <a:gd name="T35" fmla="*/ 0 h 1281345"/>
              <a:gd name="T36" fmla="*/ 0 w 1361803"/>
              <a:gd name="T37" fmla="*/ 0 h 1281345"/>
              <a:gd name="T38" fmla="*/ 0 w 1361803"/>
              <a:gd name="T39" fmla="*/ 0 h 1281345"/>
              <a:gd name="T40" fmla="*/ 0 w 1361803"/>
              <a:gd name="T41" fmla="*/ 0 h 1281345"/>
              <a:gd name="T42" fmla="*/ 0 w 1361803"/>
              <a:gd name="T43" fmla="*/ 0 h 1281345"/>
              <a:gd name="T44" fmla="*/ 0 w 1361803"/>
              <a:gd name="T45" fmla="*/ 0 h 1281345"/>
              <a:gd name="T46" fmla="*/ 0 w 1361803"/>
              <a:gd name="T47" fmla="*/ 0 h 1281345"/>
              <a:gd name="T48" fmla="*/ 0 w 1361803"/>
              <a:gd name="T49" fmla="*/ 0 h 1281345"/>
              <a:gd name="T50" fmla="*/ 0 w 1361803"/>
              <a:gd name="T51" fmla="*/ 0 h 1281345"/>
              <a:gd name="T52" fmla="*/ 0 w 1361803"/>
              <a:gd name="T53" fmla="*/ 0 h 1281345"/>
              <a:gd name="T54" fmla="*/ 0 w 1361803"/>
              <a:gd name="T55" fmla="*/ 0 h 1281345"/>
              <a:gd name="T56" fmla="*/ 0 w 1361803"/>
              <a:gd name="T57" fmla="*/ 0 h 1281345"/>
              <a:gd name="T58" fmla="*/ 0 w 1361803"/>
              <a:gd name="T59" fmla="*/ 0 h 1281345"/>
              <a:gd name="T60" fmla="*/ 0 w 1361803"/>
              <a:gd name="T61" fmla="*/ 0 h 1281345"/>
              <a:gd name="T62" fmla="*/ 0 w 1361803"/>
              <a:gd name="T63" fmla="*/ 0 h 1281345"/>
              <a:gd name="T64" fmla="*/ 0 w 1361803"/>
              <a:gd name="T65" fmla="*/ 0 h 1281345"/>
              <a:gd name="T66" fmla="*/ 0 w 1361803"/>
              <a:gd name="T67" fmla="*/ 0 h 1281345"/>
              <a:gd name="T68" fmla="*/ 0 w 1361803"/>
              <a:gd name="T69" fmla="*/ 0 h 1281345"/>
              <a:gd name="T70" fmla="*/ 0 w 1361803"/>
              <a:gd name="T71" fmla="*/ 0 h 1281345"/>
              <a:gd name="T72" fmla="*/ 0 w 1361803"/>
              <a:gd name="T73" fmla="*/ 0 h 1281345"/>
              <a:gd name="T74" fmla="*/ 0 w 1361803"/>
              <a:gd name="T75" fmla="*/ 0 h 1281345"/>
              <a:gd name="T76" fmla="*/ 0 w 1361803"/>
              <a:gd name="T77" fmla="*/ 0 h 1281345"/>
              <a:gd name="T78" fmla="*/ 0 w 1361803"/>
              <a:gd name="T79" fmla="*/ 0 h 1281345"/>
              <a:gd name="T80" fmla="*/ 0 w 1361803"/>
              <a:gd name="T81" fmla="*/ 0 h 1281345"/>
              <a:gd name="T82" fmla="*/ 0 w 1361803"/>
              <a:gd name="T83" fmla="*/ 0 h 1281345"/>
              <a:gd name="T84" fmla="*/ 0 w 1361803"/>
              <a:gd name="T85" fmla="*/ 0 h 1281345"/>
              <a:gd name="T86" fmla="*/ 0 w 1361803"/>
              <a:gd name="T87" fmla="*/ 0 h 1281345"/>
              <a:gd name="T88" fmla="*/ 0 w 1361803"/>
              <a:gd name="T89" fmla="*/ 0 h 1281345"/>
              <a:gd name="T90" fmla="*/ 0 w 1361803"/>
              <a:gd name="T91" fmla="*/ 0 h 1281345"/>
              <a:gd name="T92" fmla="*/ 0 w 1361803"/>
              <a:gd name="T93" fmla="*/ 0 h 1281345"/>
              <a:gd name="T94" fmla="*/ 0 w 1361803"/>
              <a:gd name="T95" fmla="*/ 0 h 1281345"/>
              <a:gd name="T96" fmla="*/ 0 w 1361803"/>
              <a:gd name="T97" fmla="*/ 0 h 1281345"/>
              <a:gd name="T98" fmla="*/ 0 w 1361803"/>
              <a:gd name="T99" fmla="*/ 0 h 1281345"/>
              <a:gd name="T100" fmla="*/ 0 w 1361803"/>
              <a:gd name="T101" fmla="*/ 0 h 1281345"/>
              <a:gd name="T102" fmla="*/ 0 w 1361803"/>
              <a:gd name="T103" fmla="*/ 0 h 1281345"/>
              <a:gd name="T104" fmla="*/ 0 w 1361803"/>
              <a:gd name="T105" fmla="*/ 0 h 1281345"/>
              <a:gd name="T106" fmla="*/ 0 w 1361803"/>
              <a:gd name="T107" fmla="*/ 0 h 1281345"/>
              <a:gd name="T108" fmla="*/ 0 w 1361803"/>
              <a:gd name="T109" fmla="*/ 0 h 1281345"/>
              <a:gd name="T110" fmla="*/ 0 w 1361803"/>
              <a:gd name="T111" fmla="*/ 0 h 1281345"/>
              <a:gd name="T112" fmla="*/ 0 w 1361803"/>
              <a:gd name="T113" fmla="*/ 0 h 128134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361803"/>
              <a:gd name="T172" fmla="*/ 0 h 1281345"/>
              <a:gd name="T173" fmla="*/ 1361803 w 1361803"/>
              <a:gd name="T174" fmla="*/ 1281345 h 128134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361803" h="1281345">
                <a:moveTo>
                  <a:pt x="340187" y="867542"/>
                </a:moveTo>
                <a:cubicBezTo>
                  <a:pt x="351512" y="867144"/>
                  <a:pt x="363575" y="872724"/>
                  <a:pt x="372930" y="883885"/>
                </a:cubicBezTo>
                <a:cubicBezTo>
                  <a:pt x="394595" y="907270"/>
                  <a:pt x="415275" y="931718"/>
                  <a:pt x="436940" y="957229"/>
                </a:cubicBezTo>
                <a:cubicBezTo>
                  <a:pt x="449742" y="946599"/>
                  <a:pt x="462543" y="935970"/>
                  <a:pt x="475345" y="925340"/>
                </a:cubicBezTo>
                <a:cubicBezTo>
                  <a:pt x="492086" y="911522"/>
                  <a:pt x="506857" y="910459"/>
                  <a:pt x="525568" y="923214"/>
                </a:cubicBezTo>
                <a:cubicBezTo>
                  <a:pt x="535415" y="929592"/>
                  <a:pt x="544278" y="935970"/>
                  <a:pt x="553141" y="942347"/>
                </a:cubicBezTo>
                <a:cubicBezTo>
                  <a:pt x="545263" y="967858"/>
                  <a:pt x="538370" y="993369"/>
                  <a:pt x="530492" y="1018880"/>
                </a:cubicBezTo>
                <a:cubicBezTo>
                  <a:pt x="528522" y="1018880"/>
                  <a:pt x="528522" y="1018880"/>
                  <a:pt x="527537" y="1018880"/>
                </a:cubicBezTo>
                <a:cubicBezTo>
                  <a:pt x="509812" y="1000810"/>
                  <a:pt x="494056" y="1007187"/>
                  <a:pt x="479284" y="1024195"/>
                </a:cubicBezTo>
                <a:cubicBezTo>
                  <a:pt x="473376" y="1030572"/>
                  <a:pt x="466482" y="1035887"/>
                  <a:pt x="459589" y="1041202"/>
                </a:cubicBezTo>
                <a:cubicBezTo>
                  <a:pt x="438909" y="1058209"/>
                  <a:pt x="420199" y="1056083"/>
                  <a:pt x="402473" y="1035887"/>
                </a:cubicBezTo>
                <a:cubicBezTo>
                  <a:pt x="385732" y="1017817"/>
                  <a:pt x="369976" y="998684"/>
                  <a:pt x="352251" y="978488"/>
                </a:cubicBezTo>
                <a:cubicBezTo>
                  <a:pt x="343388" y="995495"/>
                  <a:pt x="335510" y="1012502"/>
                  <a:pt x="327632" y="1028446"/>
                </a:cubicBezTo>
                <a:cubicBezTo>
                  <a:pt x="318769" y="1046517"/>
                  <a:pt x="303013" y="1053957"/>
                  <a:pt x="286272" y="1050768"/>
                </a:cubicBezTo>
                <a:cubicBezTo>
                  <a:pt x="262638" y="1046517"/>
                  <a:pt x="248851" y="1019943"/>
                  <a:pt x="259683" y="995495"/>
                </a:cubicBezTo>
                <a:cubicBezTo>
                  <a:pt x="276424" y="959355"/>
                  <a:pt x="293165" y="922151"/>
                  <a:pt x="311876" y="887074"/>
                </a:cubicBezTo>
                <a:cubicBezTo>
                  <a:pt x="318276" y="874318"/>
                  <a:pt x="328863" y="867941"/>
                  <a:pt x="340187" y="867542"/>
                </a:cubicBezTo>
                <a:close/>
                <a:moveTo>
                  <a:pt x="274255" y="687365"/>
                </a:moveTo>
                <a:cubicBezTo>
                  <a:pt x="330459" y="687365"/>
                  <a:pt x="386662" y="687365"/>
                  <a:pt x="442866" y="687365"/>
                </a:cubicBezTo>
                <a:cubicBezTo>
                  <a:pt x="516819" y="687365"/>
                  <a:pt x="590771" y="687365"/>
                  <a:pt x="664723" y="687365"/>
                </a:cubicBezTo>
                <a:cubicBezTo>
                  <a:pt x="670640" y="687365"/>
                  <a:pt x="675570" y="687365"/>
                  <a:pt x="684444" y="687365"/>
                </a:cubicBezTo>
                <a:cubicBezTo>
                  <a:pt x="666695" y="718154"/>
                  <a:pt x="649933" y="745757"/>
                  <a:pt x="632184" y="772299"/>
                </a:cubicBezTo>
                <a:cubicBezTo>
                  <a:pt x="630212" y="775484"/>
                  <a:pt x="625282" y="776545"/>
                  <a:pt x="621338" y="776545"/>
                </a:cubicBezTo>
                <a:cubicBezTo>
                  <a:pt x="504000" y="777607"/>
                  <a:pt x="387648" y="776545"/>
                  <a:pt x="270311" y="777607"/>
                </a:cubicBezTo>
                <a:cubicBezTo>
                  <a:pt x="259464" y="777607"/>
                  <a:pt x="255520" y="772299"/>
                  <a:pt x="256506" y="760620"/>
                </a:cubicBezTo>
                <a:cubicBezTo>
                  <a:pt x="256506" y="742572"/>
                  <a:pt x="256506" y="724524"/>
                  <a:pt x="255520" y="706475"/>
                </a:cubicBezTo>
                <a:cubicBezTo>
                  <a:pt x="255520" y="691612"/>
                  <a:pt x="261436" y="687365"/>
                  <a:pt x="274255" y="687365"/>
                </a:cubicBezTo>
                <a:close/>
                <a:moveTo>
                  <a:pt x="278054" y="504636"/>
                </a:moveTo>
                <a:cubicBezTo>
                  <a:pt x="354989" y="504636"/>
                  <a:pt x="432911" y="504636"/>
                  <a:pt x="509846" y="504636"/>
                </a:cubicBezTo>
                <a:cubicBezTo>
                  <a:pt x="588754" y="504636"/>
                  <a:pt x="666676" y="504636"/>
                  <a:pt x="745584" y="504636"/>
                </a:cubicBezTo>
                <a:cubicBezTo>
                  <a:pt x="764325" y="504636"/>
                  <a:pt x="765311" y="505700"/>
                  <a:pt x="765311" y="524845"/>
                </a:cubicBezTo>
                <a:cubicBezTo>
                  <a:pt x="765311" y="535481"/>
                  <a:pt x="765311" y="546117"/>
                  <a:pt x="765311" y="556753"/>
                </a:cubicBezTo>
                <a:cubicBezTo>
                  <a:pt x="765311" y="580153"/>
                  <a:pt x="752489" y="593980"/>
                  <a:pt x="730789" y="593980"/>
                </a:cubicBezTo>
                <a:cubicBezTo>
                  <a:pt x="580863" y="593980"/>
                  <a:pt x="429952" y="593980"/>
                  <a:pt x="279040" y="593980"/>
                </a:cubicBezTo>
                <a:cubicBezTo>
                  <a:pt x="256354" y="593980"/>
                  <a:pt x="256354" y="592917"/>
                  <a:pt x="256354" y="569517"/>
                </a:cubicBezTo>
                <a:cubicBezTo>
                  <a:pt x="256354" y="555690"/>
                  <a:pt x="256354" y="541863"/>
                  <a:pt x="256354" y="528036"/>
                </a:cubicBezTo>
                <a:cubicBezTo>
                  <a:pt x="256354" y="504636"/>
                  <a:pt x="256354" y="504636"/>
                  <a:pt x="278054" y="504636"/>
                </a:cubicBezTo>
                <a:close/>
                <a:moveTo>
                  <a:pt x="942895" y="453454"/>
                </a:moveTo>
                <a:cubicBezTo>
                  <a:pt x="989224" y="494914"/>
                  <a:pt x="1033581" y="534249"/>
                  <a:pt x="1077938" y="574646"/>
                </a:cubicBezTo>
                <a:cubicBezTo>
                  <a:pt x="1059210" y="599097"/>
                  <a:pt x="1040481" y="622484"/>
                  <a:pt x="1021752" y="644809"/>
                </a:cubicBezTo>
                <a:cubicBezTo>
                  <a:pt x="928109" y="760685"/>
                  <a:pt x="831509" y="874435"/>
                  <a:pt x="722095" y="974365"/>
                </a:cubicBezTo>
                <a:cubicBezTo>
                  <a:pt x="695481" y="999879"/>
                  <a:pt x="664923" y="1021141"/>
                  <a:pt x="635352" y="1042403"/>
                </a:cubicBezTo>
                <a:cubicBezTo>
                  <a:pt x="626481" y="1048781"/>
                  <a:pt x="613666" y="1046655"/>
                  <a:pt x="601838" y="1048781"/>
                </a:cubicBezTo>
                <a:cubicBezTo>
                  <a:pt x="601838" y="1037087"/>
                  <a:pt x="596909" y="1023267"/>
                  <a:pt x="600852" y="1012636"/>
                </a:cubicBezTo>
                <a:cubicBezTo>
                  <a:pt x="619581" y="969050"/>
                  <a:pt x="637323" y="924400"/>
                  <a:pt x="659995" y="882940"/>
                </a:cubicBezTo>
                <a:cubicBezTo>
                  <a:pt x="741809" y="734108"/>
                  <a:pt x="838409" y="595907"/>
                  <a:pt x="938952" y="460896"/>
                </a:cubicBezTo>
                <a:cubicBezTo>
                  <a:pt x="939938" y="458770"/>
                  <a:pt x="940924" y="456643"/>
                  <a:pt x="942895" y="453454"/>
                </a:cubicBezTo>
                <a:close/>
                <a:moveTo>
                  <a:pt x="1337162" y="323013"/>
                </a:moveTo>
                <a:cubicBezTo>
                  <a:pt x="1348990" y="326198"/>
                  <a:pt x="1361803" y="343189"/>
                  <a:pt x="1361803" y="358055"/>
                </a:cubicBezTo>
                <a:cubicBezTo>
                  <a:pt x="1359832" y="361241"/>
                  <a:pt x="1357861" y="367612"/>
                  <a:pt x="1353918" y="373984"/>
                </a:cubicBezTo>
                <a:cubicBezTo>
                  <a:pt x="1300693" y="447255"/>
                  <a:pt x="1247469" y="521588"/>
                  <a:pt x="1194244" y="594859"/>
                </a:cubicBezTo>
                <a:cubicBezTo>
                  <a:pt x="1175517" y="619282"/>
                  <a:pt x="1154818" y="642644"/>
                  <a:pt x="1134120" y="664944"/>
                </a:cubicBezTo>
                <a:cubicBezTo>
                  <a:pt x="1125249" y="673439"/>
                  <a:pt x="1113421" y="678749"/>
                  <a:pt x="1101594" y="682996"/>
                </a:cubicBezTo>
                <a:cubicBezTo>
                  <a:pt x="1095680" y="685120"/>
                  <a:pt x="1083852" y="682996"/>
                  <a:pt x="1080895" y="677687"/>
                </a:cubicBezTo>
                <a:cubicBezTo>
                  <a:pt x="1077938" y="671315"/>
                  <a:pt x="1077938" y="658573"/>
                  <a:pt x="1080895" y="652201"/>
                </a:cubicBezTo>
                <a:cubicBezTo>
                  <a:pt x="1092723" y="633087"/>
                  <a:pt x="1107507" y="615035"/>
                  <a:pt x="1121306" y="596983"/>
                </a:cubicBezTo>
                <a:cubicBezTo>
                  <a:pt x="1175517" y="522650"/>
                  <a:pt x="1229727" y="449379"/>
                  <a:pt x="1284923" y="375046"/>
                </a:cubicBezTo>
                <a:cubicBezTo>
                  <a:pt x="1293794" y="362303"/>
                  <a:pt x="1302665" y="348498"/>
                  <a:pt x="1310550" y="334694"/>
                </a:cubicBezTo>
                <a:cubicBezTo>
                  <a:pt x="1317449" y="324075"/>
                  <a:pt x="1325334" y="318765"/>
                  <a:pt x="1337162" y="323013"/>
                </a:cubicBezTo>
                <a:close/>
                <a:moveTo>
                  <a:pt x="525824" y="229421"/>
                </a:moveTo>
                <a:cubicBezTo>
                  <a:pt x="600725" y="229421"/>
                  <a:pt x="675627" y="229421"/>
                  <a:pt x="750528" y="229421"/>
                </a:cubicBezTo>
                <a:cubicBezTo>
                  <a:pt x="761369" y="229421"/>
                  <a:pt x="765311" y="233676"/>
                  <a:pt x="765311" y="245375"/>
                </a:cubicBezTo>
                <a:cubicBezTo>
                  <a:pt x="764326" y="264521"/>
                  <a:pt x="764326" y="282602"/>
                  <a:pt x="765311" y="301747"/>
                </a:cubicBezTo>
                <a:cubicBezTo>
                  <a:pt x="765311" y="314511"/>
                  <a:pt x="760383" y="318765"/>
                  <a:pt x="748557" y="318765"/>
                </a:cubicBezTo>
                <a:cubicBezTo>
                  <a:pt x="711106" y="318765"/>
                  <a:pt x="674641" y="318765"/>
                  <a:pt x="638176" y="318765"/>
                </a:cubicBezTo>
                <a:cubicBezTo>
                  <a:pt x="601711" y="318765"/>
                  <a:pt x="565246" y="317702"/>
                  <a:pt x="528781" y="318765"/>
                </a:cubicBezTo>
                <a:cubicBezTo>
                  <a:pt x="515969" y="318765"/>
                  <a:pt x="511041" y="313447"/>
                  <a:pt x="511041" y="299620"/>
                </a:cubicBezTo>
                <a:cubicBezTo>
                  <a:pt x="512027" y="282602"/>
                  <a:pt x="512027" y="264521"/>
                  <a:pt x="511041" y="246439"/>
                </a:cubicBezTo>
                <a:cubicBezTo>
                  <a:pt x="511041" y="234739"/>
                  <a:pt x="514983" y="229421"/>
                  <a:pt x="525824" y="229421"/>
                </a:cubicBezTo>
                <a:close/>
                <a:moveTo>
                  <a:pt x="1243182" y="137949"/>
                </a:moveTo>
                <a:cubicBezTo>
                  <a:pt x="1255260" y="139675"/>
                  <a:pt x="1267337" y="146577"/>
                  <a:pt x="1281140" y="158257"/>
                </a:cubicBezTo>
                <a:cubicBezTo>
                  <a:pt x="1308745" y="183741"/>
                  <a:pt x="1317618" y="208163"/>
                  <a:pt x="1306773" y="240018"/>
                </a:cubicBezTo>
                <a:cubicBezTo>
                  <a:pt x="1300858" y="257008"/>
                  <a:pt x="1294942" y="275059"/>
                  <a:pt x="1285083" y="289925"/>
                </a:cubicBezTo>
                <a:cubicBezTo>
                  <a:pt x="1228886" y="370624"/>
                  <a:pt x="1171704" y="450262"/>
                  <a:pt x="1114521" y="532023"/>
                </a:cubicBezTo>
                <a:cubicBezTo>
                  <a:pt x="1066212" y="489550"/>
                  <a:pt x="1022832" y="450262"/>
                  <a:pt x="977480" y="410974"/>
                </a:cubicBezTo>
                <a:cubicBezTo>
                  <a:pt x="984381" y="401417"/>
                  <a:pt x="990297" y="392923"/>
                  <a:pt x="996212" y="385490"/>
                </a:cubicBezTo>
                <a:cubicBezTo>
                  <a:pt x="1050437" y="319656"/>
                  <a:pt x="1103676" y="252760"/>
                  <a:pt x="1157901" y="187988"/>
                </a:cubicBezTo>
                <a:cubicBezTo>
                  <a:pt x="1170718" y="172061"/>
                  <a:pt x="1188464" y="159319"/>
                  <a:pt x="1205225" y="148700"/>
                </a:cubicBezTo>
                <a:cubicBezTo>
                  <a:pt x="1219027" y="139675"/>
                  <a:pt x="1231105" y="136224"/>
                  <a:pt x="1243182" y="137949"/>
                </a:cubicBezTo>
                <a:close/>
                <a:moveTo>
                  <a:pt x="326420" y="0"/>
                </a:moveTo>
                <a:cubicBezTo>
                  <a:pt x="513791" y="0"/>
                  <a:pt x="702148" y="0"/>
                  <a:pt x="889519" y="0"/>
                </a:cubicBezTo>
                <a:cubicBezTo>
                  <a:pt x="964468" y="1063"/>
                  <a:pt x="1018707" y="56311"/>
                  <a:pt x="1021665" y="137059"/>
                </a:cubicBezTo>
                <a:cubicBezTo>
                  <a:pt x="1021665" y="164684"/>
                  <a:pt x="1021665" y="191246"/>
                  <a:pt x="1020679" y="218870"/>
                </a:cubicBezTo>
                <a:cubicBezTo>
                  <a:pt x="1020679" y="225245"/>
                  <a:pt x="1017721" y="232682"/>
                  <a:pt x="1013776" y="237995"/>
                </a:cubicBezTo>
                <a:cubicBezTo>
                  <a:pt x="985177" y="275181"/>
                  <a:pt x="956578" y="311305"/>
                  <a:pt x="928966" y="348492"/>
                </a:cubicBezTo>
                <a:cubicBezTo>
                  <a:pt x="921077" y="358054"/>
                  <a:pt x="915160" y="369741"/>
                  <a:pt x="908256" y="380366"/>
                </a:cubicBezTo>
                <a:cubicBezTo>
                  <a:pt x="905298" y="384616"/>
                  <a:pt x="901353" y="387804"/>
                  <a:pt x="895436" y="395241"/>
                </a:cubicBezTo>
                <a:cubicBezTo>
                  <a:pt x="895436" y="365492"/>
                  <a:pt x="895436" y="339992"/>
                  <a:pt x="895436" y="314493"/>
                </a:cubicBezTo>
                <a:cubicBezTo>
                  <a:pt x="895436" y="263494"/>
                  <a:pt x="895436" y="212495"/>
                  <a:pt x="895436" y="161496"/>
                </a:cubicBezTo>
                <a:cubicBezTo>
                  <a:pt x="895436" y="139184"/>
                  <a:pt x="892478" y="135997"/>
                  <a:pt x="870782" y="135997"/>
                </a:cubicBezTo>
                <a:cubicBezTo>
                  <a:pt x="713982" y="135997"/>
                  <a:pt x="557182" y="135997"/>
                  <a:pt x="399396" y="135997"/>
                </a:cubicBezTo>
                <a:cubicBezTo>
                  <a:pt x="394465" y="135997"/>
                  <a:pt x="388548" y="135997"/>
                  <a:pt x="381645" y="135997"/>
                </a:cubicBezTo>
                <a:cubicBezTo>
                  <a:pt x="381645" y="145559"/>
                  <a:pt x="381645" y="152997"/>
                  <a:pt x="381645" y="159371"/>
                </a:cubicBezTo>
                <a:cubicBezTo>
                  <a:pt x="381645" y="211433"/>
                  <a:pt x="381645" y="262431"/>
                  <a:pt x="381645" y="314493"/>
                </a:cubicBezTo>
                <a:cubicBezTo>
                  <a:pt x="380659" y="373991"/>
                  <a:pt x="346143" y="410116"/>
                  <a:pt x="290918" y="410116"/>
                </a:cubicBezTo>
                <a:cubicBezTo>
                  <a:pt x="241610" y="410116"/>
                  <a:pt x="192302" y="410116"/>
                  <a:pt x="142994" y="410116"/>
                </a:cubicBezTo>
                <a:cubicBezTo>
                  <a:pt x="138063" y="410116"/>
                  <a:pt x="133132" y="410116"/>
                  <a:pt x="126229" y="410116"/>
                </a:cubicBezTo>
                <a:cubicBezTo>
                  <a:pt x="126229" y="418615"/>
                  <a:pt x="126229" y="423928"/>
                  <a:pt x="126229" y="429240"/>
                </a:cubicBezTo>
                <a:cubicBezTo>
                  <a:pt x="126229" y="658735"/>
                  <a:pt x="126229" y="888229"/>
                  <a:pt x="126229" y="1117724"/>
                </a:cubicBezTo>
                <a:cubicBezTo>
                  <a:pt x="126229" y="1143223"/>
                  <a:pt x="128201" y="1145348"/>
                  <a:pt x="150883" y="1145348"/>
                </a:cubicBezTo>
                <a:cubicBezTo>
                  <a:pt x="390521" y="1145348"/>
                  <a:pt x="630158" y="1145348"/>
                  <a:pt x="869796" y="1145348"/>
                </a:cubicBezTo>
                <a:cubicBezTo>
                  <a:pt x="893464" y="1145348"/>
                  <a:pt x="895436" y="1143223"/>
                  <a:pt x="895436" y="1117724"/>
                </a:cubicBezTo>
                <a:cubicBezTo>
                  <a:pt x="895436" y="1052913"/>
                  <a:pt x="895436" y="988102"/>
                  <a:pt x="895436" y="923291"/>
                </a:cubicBezTo>
                <a:cubicBezTo>
                  <a:pt x="895436" y="916916"/>
                  <a:pt x="897409" y="908416"/>
                  <a:pt x="901353" y="904166"/>
                </a:cubicBezTo>
                <a:cubicBezTo>
                  <a:pt x="938827" y="860605"/>
                  <a:pt x="976302" y="818106"/>
                  <a:pt x="1013776" y="774545"/>
                </a:cubicBezTo>
                <a:cubicBezTo>
                  <a:pt x="1015748" y="773482"/>
                  <a:pt x="1016734" y="772420"/>
                  <a:pt x="1020679" y="769232"/>
                </a:cubicBezTo>
                <a:cubicBezTo>
                  <a:pt x="1020679" y="775607"/>
                  <a:pt x="1021665" y="779857"/>
                  <a:pt x="1021665" y="784107"/>
                </a:cubicBezTo>
                <a:cubicBezTo>
                  <a:pt x="1021665" y="902042"/>
                  <a:pt x="1021665" y="1018914"/>
                  <a:pt x="1021665" y="1135786"/>
                </a:cubicBezTo>
                <a:cubicBezTo>
                  <a:pt x="1020679" y="1222909"/>
                  <a:pt x="967426" y="1281345"/>
                  <a:pt x="886561" y="1281345"/>
                </a:cubicBezTo>
                <a:cubicBezTo>
                  <a:pt x="634103" y="1281345"/>
                  <a:pt x="382631" y="1281345"/>
                  <a:pt x="131160" y="1281345"/>
                </a:cubicBezTo>
                <a:cubicBezTo>
                  <a:pt x="55225" y="1281345"/>
                  <a:pt x="0" y="1221847"/>
                  <a:pt x="0" y="1140036"/>
                </a:cubicBezTo>
                <a:cubicBezTo>
                  <a:pt x="0" y="872292"/>
                  <a:pt x="0" y="603486"/>
                  <a:pt x="0" y="335742"/>
                </a:cubicBezTo>
                <a:cubicBezTo>
                  <a:pt x="0" y="315555"/>
                  <a:pt x="5917" y="298556"/>
                  <a:pt x="18737" y="283681"/>
                </a:cubicBezTo>
                <a:cubicBezTo>
                  <a:pt x="99603" y="198683"/>
                  <a:pt x="180468" y="113685"/>
                  <a:pt x="261333" y="28687"/>
                </a:cubicBezTo>
                <a:cubicBezTo>
                  <a:pt x="279084" y="9562"/>
                  <a:pt x="300780" y="0"/>
                  <a:pt x="32642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79" name="矩形 4"/>
          <p:cNvSpPr>
            <a:spLocks noChangeArrowheads="1"/>
          </p:cNvSpPr>
          <p:nvPr/>
        </p:nvSpPr>
        <p:spPr bwMode="auto">
          <a:xfrm>
            <a:off x="552450" y="174625"/>
            <a:ext cx="1928813" cy="520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800" b="1">
                <a:solidFill>
                  <a:srgbClr val="C00000"/>
                </a:solidFill>
                <a:latin typeface="微软雅黑" pitchFamily="34" charset="-122"/>
                <a:ea typeface="微软雅黑" pitchFamily="34" charset="-122"/>
              </a:rPr>
              <a:t>自主学习</a:t>
            </a:r>
          </a:p>
        </p:txBody>
      </p:sp>
      <p:sp>
        <p:nvSpPr>
          <p:cNvPr id="24580" name="TextBox 29"/>
          <p:cNvSpPr txBox="1">
            <a:spLocks noChangeArrowheads="1"/>
          </p:cNvSpPr>
          <p:nvPr/>
        </p:nvSpPr>
        <p:spPr bwMode="auto">
          <a:xfrm>
            <a:off x="928688" y="815975"/>
            <a:ext cx="7653337" cy="341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请同学们预习</a:t>
            </a:r>
            <a:r>
              <a:rPr lang="en-US" altLang="zh-CN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P46-P49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页课本，思考以下预习问题：</a:t>
            </a:r>
            <a:endParaRPr lang="en-US" altLang="zh-CN" sz="2400" b="1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、中华民国的成立的背景，时间，地点，临时大总统，意义？</a:t>
            </a:r>
          </a:p>
          <a:p>
            <a:pPr>
              <a:lnSpc>
                <a:spcPct val="150000"/>
              </a:lnSpc>
            </a:pP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、清帝退位的时间，袁世凯窃取辛亥革命果实的过程，为限制袁世凯的权力，孙中山提出的条件？</a:t>
            </a:r>
          </a:p>
          <a:p>
            <a:pPr>
              <a:lnSpc>
                <a:spcPct val="150000"/>
              </a:lnSpc>
            </a:pP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中华民国临时约法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的内容，性质，意义？</a:t>
            </a:r>
            <a:endParaRPr lang="en-US" altLang="zh-CN" sz="2400" b="1">
              <a:latin typeface="微软雅黑" pitchFamily="34" charset="-122"/>
              <a:ea typeface="微软雅黑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5602" name="Group 3"/>
          <p:cNvGrpSpPr>
            <a:grpSpLocks/>
          </p:cNvGrpSpPr>
          <p:nvPr/>
        </p:nvGrpSpPr>
        <p:grpSpPr bwMode="auto">
          <a:xfrm>
            <a:off x="1166813" y="1395413"/>
            <a:ext cx="6810375" cy="1552575"/>
            <a:chOff x="-275" y="-65"/>
            <a:chExt cx="2610" cy="606"/>
          </a:xfrm>
        </p:grpSpPr>
        <p:pic>
          <p:nvPicPr>
            <p:cNvPr id="25603" name="Picture 4" descr="kuang27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-275" y="-65"/>
              <a:ext cx="2610" cy="6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5604" name="Text Box 5"/>
            <p:cNvSpPr txBox="1">
              <a:spLocks noChangeArrowheads="1"/>
            </p:cNvSpPr>
            <p:nvPr/>
          </p:nvSpPr>
          <p:spPr bwMode="auto">
            <a:xfrm>
              <a:off x="188" y="76"/>
              <a:ext cx="1771" cy="324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zh-CN" altLang="zh-CN" sz="4800" b="1">
                  <a:solidFill>
                    <a:srgbClr val="800000"/>
                  </a:solidFill>
                  <a:latin typeface="Aharoni"/>
                  <a:ea typeface="微软雅黑" pitchFamily="34" charset="-122"/>
                </a:rPr>
                <a:t>第一篇 共和建立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TextBox 5"/>
          <p:cNvSpPr txBox="1">
            <a:spLocks noChangeArrowheads="1"/>
          </p:cNvSpPr>
          <p:nvPr/>
        </p:nvSpPr>
        <p:spPr bwMode="auto">
          <a:xfrm>
            <a:off x="2587625" y="320675"/>
            <a:ext cx="4551363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36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一、中华民国的建立</a:t>
            </a:r>
          </a:p>
        </p:txBody>
      </p:sp>
      <p:sp>
        <p:nvSpPr>
          <p:cNvPr id="13316" name="Text Box 85"/>
          <p:cNvSpPr txBox="1">
            <a:spLocks noChangeArrowheads="1"/>
          </p:cNvSpPr>
          <p:nvPr/>
        </p:nvSpPr>
        <p:spPr bwMode="auto">
          <a:xfrm>
            <a:off x="5075238" y="1533525"/>
            <a:ext cx="3429000" cy="341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      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武昌起义胜利后全国各省纷纷宣布独立，清王朝在全国的统治土崩瓦解。革命形势的发展要求有一个统一的中央政府。</a:t>
            </a:r>
          </a:p>
        </p:txBody>
      </p:sp>
      <p:sp>
        <p:nvSpPr>
          <p:cNvPr id="26627" name="TextBox 53"/>
          <p:cNvSpPr txBox="1">
            <a:spLocks noChangeArrowheads="1"/>
          </p:cNvSpPr>
          <p:nvPr/>
        </p:nvSpPr>
        <p:spPr bwMode="auto">
          <a:xfrm>
            <a:off x="5143500" y="1071563"/>
            <a:ext cx="1214438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背景</a:t>
            </a:r>
          </a:p>
        </p:txBody>
      </p:sp>
      <p:grpSp>
        <p:nvGrpSpPr>
          <p:cNvPr id="26628" name="组合 12"/>
          <p:cNvGrpSpPr>
            <a:grpSpLocks/>
          </p:cNvGrpSpPr>
          <p:nvPr/>
        </p:nvGrpSpPr>
        <p:grpSpPr bwMode="auto">
          <a:xfrm>
            <a:off x="214313" y="123825"/>
            <a:ext cx="2054225" cy="508000"/>
            <a:chOff x="214313" y="123825"/>
            <a:chExt cx="2054542" cy="507365"/>
          </a:xfrm>
        </p:grpSpPr>
        <p:sp>
          <p:nvSpPr>
            <p:cNvPr id="14" name="椭圆 13"/>
            <p:cNvSpPr/>
            <p:nvPr/>
          </p:nvSpPr>
          <p:spPr bwMode="auto">
            <a:xfrm>
              <a:off x="214313" y="123825"/>
              <a:ext cx="500139" cy="499438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26639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40" name="矩形 4"/>
            <p:cNvSpPr>
              <a:spLocks noChangeArrowheads="1"/>
            </p:cNvSpPr>
            <p:nvPr/>
          </p:nvSpPr>
          <p:spPr bwMode="auto">
            <a:xfrm>
              <a:off x="554355" y="170815"/>
              <a:ext cx="1714500" cy="460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>
                  <a:latin typeface="微软雅黑" pitchFamily="34" charset="-122"/>
                  <a:ea typeface="微软雅黑" pitchFamily="34" charset="-122"/>
                </a:rPr>
                <a:t>新课讲解</a:t>
              </a:r>
            </a:p>
          </p:txBody>
        </p:sp>
      </p:grpSp>
      <p:grpSp>
        <p:nvGrpSpPr>
          <p:cNvPr id="26629" name="Group 2"/>
          <p:cNvGrpSpPr>
            <a:grpSpLocks/>
          </p:cNvGrpSpPr>
          <p:nvPr/>
        </p:nvGrpSpPr>
        <p:grpSpPr bwMode="auto">
          <a:xfrm>
            <a:off x="0" y="1203325"/>
            <a:ext cx="4876800" cy="3744913"/>
            <a:chOff x="288" y="144"/>
            <a:chExt cx="5232" cy="3984"/>
          </a:xfrm>
        </p:grpSpPr>
        <p:pic>
          <p:nvPicPr>
            <p:cNvPr id="26636" name="Picture 3" descr="0"/>
            <p:cNvPicPr>
              <a:picLocks noChangeAspect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288" y="144"/>
              <a:ext cx="5232" cy="3984"/>
            </a:xfrm>
            <a:prstGeom prst="rect">
              <a:avLst/>
            </a:prstGeom>
            <a:noFill/>
            <a:ln w="57150">
              <a:solidFill>
                <a:srgbClr val="FF9900"/>
              </a:solidFill>
              <a:miter lim="800000"/>
              <a:headEnd/>
              <a:tailEnd/>
            </a:ln>
          </p:spPr>
        </p:pic>
        <p:sp>
          <p:nvSpPr>
            <p:cNvPr id="112644" name="Text Box 4"/>
            <p:cNvSpPr txBox="1">
              <a:spLocks noChangeArrowheads="1"/>
            </p:cNvSpPr>
            <p:nvPr/>
          </p:nvSpPr>
          <p:spPr bwMode="auto">
            <a:xfrm>
              <a:off x="288" y="144"/>
              <a:ext cx="2265" cy="706"/>
            </a:xfrm>
            <a:prstGeom prst="rect">
              <a:avLst/>
            </a:prstGeom>
            <a:solidFill>
              <a:srgbClr val="FFFF00"/>
            </a:solidFill>
            <a:ln w="57150">
              <a:solidFill>
                <a:srgbClr val="FF9900"/>
              </a:solidFill>
              <a:miter lim="800000"/>
            </a:ln>
            <a:effectLst/>
          </p:spPr>
          <p:txBody>
            <a:bodyPr>
              <a:spAutoFit/>
            </a:bodyPr>
            <a:lstStyle/>
            <a:p>
              <a:pPr>
                <a:lnSpc>
                  <a:spcPct val="80000"/>
                </a:lnSpc>
                <a:defRPr/>
              </a:pPr>
              <a:r>
                <a:rPr lang="zh-CN" altLang="en-US" sz="2100">
                  <a:solidFill>
                    <a:srgbClr val="FF0000"/>
                  </a:solidFill>
                  <a:effectLst>
                    <a:outerShdw blurRad="38100" dist="38100" dir="2700000" algn="tl">
                      <a:srgbClr val="000000"/>
                    </a:outerShdw>
                  </a:effectLst>
                  <a:latin typeface="Arial" panose="020B0604020202020204" pitchFamily="34" charset="0"/>
                  <a:ea typeface="黑体" panose="02010609060101010101" pitchFamily="2" charset="-122"/>
                </a:rPr>
                <a:t>武昌起义后全国形势</a:t>
              </a:r>
            </a:p>
          </p:txBody>
        </p:sp>
      </p:grpSp>
      <p:grpSp>
        <p:nvGrpSpPr>
          <p:cNvPr id="3" name="Group 5"/>
          <p:cNvGrpSpPr>
            <a:grpSpLocks/>
          </p:cNvGrpSpPr>
          <p:nvPr/>
        </p:nvGrpSpPr>
        <p:grpSpPr bwMode="auto">
          <a:xfrm>
            <a:off x="554038" y="1533525"/>
            <a:ext cx="3375025" cy="3376613"/>
            <a:chOff x="648" y="-756"/>
            <a:chExt cx="4108" cy="4876"/>
          </a:xfrm>
        </p:grpSpPr>
        <p:sp>
          <p:nvSpPr>
            <p:cNvPr id="26634" name="Freeform 6"/>
            <p:cNvSpPr>
              <a:spLocks/>
            </p:cNvSpPr>
            <p:nvPr/>
          </p:nvSpPr>
          <p:spPr bwMode="auto">
            <a:xfrm>
              <a:off x="648" y="-756"/>
              <a:ext cx="4108" cy="4876"/>
            </a:xfrm>
            <a:custGeom>
              <a:avLst/>
              <a:gdLst>
                <a:gd name="T0" fmla="*/ 2404 w 3912"/>
                <a:gd name="T1" fmla="*/ 205 h 3616"/>
                <a:gd name="T2" fmla="*/ 2280 w 3912"/>
                <a:gd name="T3" fmla="*/ 471 h 3616"/>
                <a:gd name="T4" fmla="*/ 2404 w 3912"/>
                <a:gd name="T5" fmla="*/ 766 h 3616"/>
                <a:gd name="T6" fmla="*/ 2056 w 3912"/>
                <a:gd name="T7" fmla="*/ 1765 h 3616"/>
                <a:gd name="T8" fmla="*/ 1863 w 3912"/>
                <a:gd name="T9" fmla="*/ 2000 h 3616"/>
                <a:gd name="T10" fmla="*/ 1848 w 3912"/>
                <a:gd name="T11" fmla="*/ 2647 h 3616"/>
                <a:gd name="T12" fmla="*/ 1612 w 3912"/>
                <a:gd name="T13" fmla="*/ 3294 h 3616"/>
                <a:gd name="T14" fmla="*/ 1320 w 3912"/>
                <a:gd name="T15" fmla="*/ 3560 h 3616"/>
                <a:gd name="T16" fmla="*/ 1181 w 3912"/>
                <a:gd name="T17" fmla="*/ 3208 h 3616"/>
                <a:gd name="T18" fmla="*/ 959 w 3912"/>
                <a:gd name="T19" fmla="*/ 3413 h 3616"/>
                <a:gd name="T20" fmla="*/ 390 w 3912"/>
                <a:gd name="T21" fmla="*/ 3266 h 3616"/>
                <a:gd name="T22" fmla="*/ 208 w 3912"/>
                <a:gd name="T23" fmla="*/ 4207 h 3616"/>
                <a:gd name="T24" fmla="*/ 250 w 3912"/>
                <a:gd name="T25" fmla="*/ 5502 h 3616"/>
                <a:gd name="T26" fmla="*/ 42 w 3912"/>
                <a:gd name="T27" fmla="*/ 6208 h 3616"/>
                <a:gd name="T28" fmla="*/ 15 w 3912"/>
                <a:gd name="T29" fmla="*/ 6591 h 3616"/>
                <a:gd name="T30" fmla="*/ 264 w 3912"/>
                <a:gd name="T31" fmla="*/ 7062 h 3616"/>
                <a:gd name="T32" fmla="*/ 570 w 3912"/>
                <a:gd name="T33" fmla="*/ 7592 h 3616"/>
                <a:gd name="T34" fmla="*/ 778 w 3912"/>
                <a:gd name="T35" fmla="*/ 7797 h 3616"/>
                <a:gd name="T36" fmla="*/ 1028 w 3912"/>
                <a:gd name="T37" fmla="*/ 7354 h 3616"/>
                <a:gd name="T38" fmla="*/ 1640 w 3912"/>
                <a:gd name="T39" fmla="*/ 7296 h 3616"/>
                <a:gd name="T40" fmla="*/ 1821 w 3912"/>
                <a:gd name="T41" fmla="*/ 7592 h 3616"/>
                <a:gd name="T42" fmla="*/ 2280 w 3912"/>
                <a:gd name="T43" fmla="*/ 8003 h 3616"/>
                <a:gd name="T44" fmla="*/ 2280 w 3912"/>
                <a:gd name="T45" fmla="*/ 8416 h 3616"/>
                <a:gd name="T46" fmla="*/ 2196 w 3912"/>
                <a:gd name="T47" fmla="*/ 8327 h 3616"/>
                <a:gd name="T48" fmla="*/ 2265 w 3912"/>
                <a:gd name="T49" fmla="*/ 8857 h 3616"/>
                <a:gd name="T50" fmla="*/ 2529 w 3912"/>
                <a:gd name="T51" fmla="*/ 8591 h 3616"/>
                <a:gd name="T52" fmla="*/ 2571 w 3912"/>
                <a:gd name="T53" fmla="*/ 8239 h 3616"/>
                <a:gd name="T54" fmla="*/ 2488 w 3912"/>
                <a:gd name="T55" fmla="*/ 7739 h 3616"/>
                <a:gd name="T56" fmla="*/ 3043 w 3912"/>
                <a:gd name="T57" fmla="*/ 7445 h 3616"/>
                <a:gd name="T58" fmla="*/ 3099 w 3912"/>
                <a:gd name="T59" fmla="*/ 7092 h 3616"/>
                <a:gd name="T60" fmla="*/ 3349 w 3912"/>
                <a:gd name="T61" fmla="*/ 7268 h 3616"/>
                <a:gd name="T62" fmla="*/ 3682 w 3912"/>
                <a:gd name="T63" fmla="*/ 6884 h 3616"/>
                <a:gd name="T64" fmla="*/ 3821 w 3912"/>
                <a:gd name="T65" fmla="*/ 6621 h 3616"/>
                <a:gd name="T66" fmla="*/ 4002 w 3912"/>
                <a:gd name="T67" fmla="*/ 6268 h 3616"/>
                <a:gd name="T68" fmla="*/ 4168 w 3912"/>
                <a:gd name="T69" fmla="*/ 5767 h 3616"/>
                <a:gd name="T70" fmla="*/ 4515 w 3912"/>
                <a:gd name="T71" fmla="*/ 4531 h 3616"/>
                <a:gd name="T72" fmla="*/ 4267 w 3912"/>
                <a:gd name="T73" fmla="*/ 4032 h 3616"/>
                <a:gd name="T74" fmla="*/ 4336 w 3912"/>
                <a:gd name="T75" fmla="*/ 3855 h 3616"/>
                <a:gd name="T76" fmla="*/ 4392 w 3912"/>
                <a:gd name="T77" fmla="*/ 3443 h 3616"/>
                <a:gd name="T78" fmla="*/ 4168 w 3912"/>
                <a:gd name="T79" fmla="*/ 2855 h 3616"/>
                <a:gd name="T80" fmla="*/ 3960 w 3912"/>
                <a:gd name="T81" fmla="*/ 2500 h 3616"/>
                <a:gd name="T82" fmla="*/ 3793 w 3912"/>
                <a:gd name="T83" fmla="*/ 2442 h 3616"/>
                <a:gd name="T84" fmla="*/ 3558 w 3912"/>
                <a:gd name="T85" fmla="*/ 2500 h 3616"/>
                <a:gd name="T86" fmla="*/ 3279 w 3912"/>
                <a:gd name="T87" fmla="*/ 3002 h 3616"/>
                <a:gd name="T88" fmla="*/ 3349 w 3912"/>
                <a:gd name="T89" fmla="*/ 3826 h 3616"/>
                <a:gd name="T90" fmla="*/ 3015 w 3912"/>
                <a:gd name="T91" fmla="*/ 3648 h 3616"/>
                <a:gd name="T92" fmla="*/ 2529 w 3912"/>
                <a:gd name="T93" fmla="*/ 3266 h 3616"/>
                <a:gd name="T94" fmla="*/ 2376 w 3912"/>
                <a:gd name="T95" fmla="*/ 2766 h 3616"/>
                <a:gd name="T96" fmla="*/ 2807 w 3912"/>
                <a:gd name="T97" fmla="*/ 2500 h 3616"/>
                <a:gd name="T98" fmla="*/ 2959 w 3912"/>
                <a:gd name="T99" fmla="*/ 1707 h 3616"/>
                <a:gd name="T100" fmla="*/ 2918 w 3912"/>
                <a:gd name="T101" fmla="*/ 941 h 3616"/>
                <a:gd name="T102" fmla="*/ 2667 w 3912"/>
                <a:gd name="T103" fmla="*/ 30 h 361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w 3912"/>
                <a:gd name="T157" fmla="*/ 0 h 3616"/>
                <a:gd name="T158" fmla="*/ 3912 w 3912"/>
                <a:gd name="T159" fmla="*/ 3616 h 361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T156" t="T157" r="T158" b="T159"/>
              <a:pathLst>
                <a:path w="3912" h="3616">
                  <a:moveTo>
                    <a:pt x="2280" y="12"/>
                  </a:moveTo>
                  <a:cubicBezTo>
                    <a:pt x="2194" y="41"/>
                    <a:pt x="2298" y="0"/>
                    <a:pt x="2208" y="60"/>
                  </a:cubicBezTo>
                  <a:cubicBezTo>
                    <a:pt x="2182" y="77"/>
                    <a:pt x="2080" y="83"/>
                    <a:pt x="2076" y="84"/>
                  </a:cubicBezTo>
                  <a:cubicBezTo>
                    <a:pt x="2068" y="96"/>
                    <a:pt x="2058" y="107"/>
                    <a:pt x="2052" y="120"/>
                  </a:cubicBezTo>
                  <a:cubicBezTo>
                    <a:pt x="2046" y="131"/>
                    <a:pt x="2048" y="146"/>
                    <a:pt x="2040" y="156"/>
                  </a:cubicBezTo>
                  <a:cubicBezTo>
                    <a:pt x="2023" y="177"/>
                    <a:pt x="1992" y="184"/>
                    <a:pt x="1968" y="192"/>
                  </a:cubicBezTo>
                  <a:cubicBezTo>
                    <a:pt x="1972" y="204"/>
                    <a:pt x="1971" y="219"/>
                    <a:pt x="1980" y="228"/>
                  </a:cubicBezTo>
                  <a:cubicBezTo>
                    <a:pt x="2000" y="248"/>
                    <a:pt x="2052" y="276"/>
                    <a:pt x="2052" y="276"/>
                  </a:cubicBezTo>
                  <a:cubicBezTo>
                    <a:pt x="2060" y="288"/>
                    <a:pt x="2070" y="299"/>
                    <a:pt x="2076" y="312"/>
                  </a:cubicBezTo>
                  <a:cubicBezTo>
                    <a:pt x="2086" y="335"/>
                    <a:pt x="2100" y="384"/>
                    <a:pt x="2100" y="384"/>
                  </a:cubicBezTo>
                  <a:cubicBezTo>
                    <a:pt x="2076" y="400"/>
                    <a:pt x="2044" y="408"/>
                    <a:pt x="2028" y="432"/>
                  </a:cubicBezTo>
                  <a:cubicBezTo>
                    <a:pt x="1959" y="536"/>
                    <a:pt x="1903" y="678"/>
                    <a:pt x="1776" y="720"/>
                  </a:cubicBezTo>
                  <a:cubicBezTo>
                    <a:pt x="1756" y="716"/>
                    <a:pt x="1736" y="713"/>
                    <a:pt x="1716" y="708"/>
                  </a:cubicBezTo>
                  <a:cubicBezTo>
                    <a:pt x="1692" y="701"/>
                    <a:pt x="1644" y="684"/>
                    <a:pt x="1644" y="684"/>
                  </a:cubicBezTo>
                  <a:cubicBezTo>
                    <a:pt x="1581" y="700"/>
                    <a:pt x="1537" y="694"/>
                    <a:pt x="1608" y="816"/>
                  </a:cubicBezTo>
                  <a:cubicBezTo>
                    <a:pt x="1613" y="825"/>
                    <a:pt x="1709" y="847"/>
                    <a:pt x="1728" y="852"/>
                  </a:cubicBezTo>
                  <a:cubicBezTo>
                    <a:pt x="1736" y="864"/>
                    <a:pt x="1751" y="874"/>
                    <a:pt x="1752" y="888"/>
                  </a:cubicBezTo>
                  <a:cubicBezTo>
                    <a:pt x="1764" y="1072"/>
                    <a:pt x="1745" y="1063"/>
                    <a:pt x="1596" y="1080"/>
                  </a:cubicBezTo>
                  <a:cubicBezTo>
                    <a:pt x="1527" y="1097"/>
                    <a:pt x="1499" y="1120"/>
                    <a:pt x="1476" y="1188"/>
                  </a:cubicBezTo>
                  <a:cubicBezTo>
                    <a:pt x="1472" y="1232"/>
                    <a:pt x="1485" y="1281"/>
                    <a:pt x="1464" y="1320"/>
                  </a:cubicBezTo>
                  <a:cubicBezTo>
                    <a:pt x="1452" y="1342"/>
                    <a:pt x="1416" y="1336"/>
                    <a:pt x="1392" y="1344"/>
                  </a:cubicBezTo>
                  <a:cubicBezTo>
                    <a:pt x="1380" y="1348"/>
                    <a:pt x="1356" y="1356"/>
                    <a:pt x="1356" y="1356"/>
                  </a:cubicBezTo>
                  <a:cubicBezTo>
                    <a:pt x="1328" y="1439"/>
                    <a:pt x="1343" y="1436"/>
                    <a:pt x="1260" y="1464"/>
                  </a:cubicBezTo>
                  <a:cubicBezTo>
                    <a:pt x="1220" y="1460"/>
                    <a:pt x="1171" y="1477"/>
                    <a:pt x="1140" y="1452"/>
                  </a:cubicBezTo>
                  <a:cubicBezTo>
                    <a:pt x="1115" y="1432"/>
                    <a:pt x="1146" y="1382"/>
                    <a:pt x="1128" y="1356"/>
                  </a:cubicBezTo>
                  <a:cubicBezTo>
                    <a:pt x="1113" y="1335"/>
                    <a:pt x="1080" y="1340"/>
                    <a:pt x="1056" y="1332"/>
                  </a:cubicBezTo>
                  <a:cubicBezTo>
                    <a:pt x="1042" y="1327"/>
                    <a:pt x="1032" y="1316"/>
                    <a:pt x="1020" y="1308"/>
                  </a:cubicBezTo>
                  <a:cubicBezTo>
                    <a:pt x="1013" y="1288"/>
                    <a:pt x="1004" y="1248"/>
                    <a:pt x="984" y="1236"/>
                  </a:cubicBezTo>
                  <a:cubicBezTo>
                    <a:pt x="963" y="1223"/>
                    <a:pt x="912" y="1212"/>
                    <a:pt x="912" y="1212"/>
                  </a:cubicBezTo>
                  <a:cubicBezTo>
                    <a:pt x="878" y="1262"/>
                    <a:pt x="881" y="1383"/>
                    <a:pt x="828" y="1392"/>
                  </a:cubicBezTo>
                  <a:cubicBezTo>
                    <a:pt x="773" y="1402"/>
                    <a:pt x="716" y="1400"/>
                    <a:pt x="660" y="1404"/>
                  </a:cubicBezTo>
                  <a:cubicBezTo>
                    <a:pt x="592" y="1427"/>
                    <a:pt x="573" y="1405"/>
                    <a:pt x="516" y="1380"/>
                  </a:cubicBezTo>
                  <a:cubicBezTo>
                    <a:pt x="457" y="1354"/>
                    <a:pt x="399" y="1342"/>
                    <a:pt x="336" y="1332"/>
                  </a:cubicBezTo>
                  <a:cubicBezTo>
                    <a:pt x="238" y="1341"/>
                    <a:pt x="204" y="1332"/>
                    <a:pt x="132" y="1380"/>
                  </a:cubicBezTo>
                  <a:cubicBezTo>
                    <a:pt x="111" y="1443"/>
                    <a:pt x="115" y="1412"/>
                    <a:pt x="132" y="1512"/>
                  </a:cubicBezTo>
                  <a:cubicBezTo>
                    <a:pt x="139" y="1553"/>
                    <a:pt x="154" y="1669"/>
                    <a:pt x="180" y="1716"/>
                  </a:cubicBezTo>
                  <a:cubicBezTo>
                    <a:pt x="249" y="1840"/>
                    <a:pt x="213" y="1743"/>
                    <a:pt x="240" y="1824"/>
                  </a:cubicBezTo>
                  <a:cubicBezTo>
                    <a:pt x="232" y="1915"/>
                    <a:pt x="239" y="2033"/>
                    <a:pt x="156" y="2088"/>
                  </a:cubicBezTo>
                  <a:cubicBezTo>
                    <a:pt x="133" y="2158"/>
                    <a:pt x="158" y="2205"/>
                    <a:pt x="216" y="2244"/>
                  </a:cubicBezTo>
                  <a:cubicBezTo>
                    <a:pt x="220" y="2256"/>
                    <a:pt x="228" y="2267"/>
                    <a:pt x="228" y="2280"/>
                  </a:cubicBezTo>
                  <a:cubicBezTo>
                    <a:pt x="228" y="2326"/>
                    <a:pt x="177" y="2330"/>
                    <a:pt x="144" y="2352"/>
                  </a:cubicBezTo>
                  <a:cubicBezTo>
                    <a:pt x="122" y="2418"/>
                    <a:pt x="75" y="2474"/>
                    <a:pt x="36" y="2532"/>
                  </a:cubicBezTo>
                  <a:cubicBezTo>
                    <a:pt x="22" y="2553"/>
                    <a:pt x="20" y="2580"/>
                    <a:pt x="12" y="2604"/>
                  </a:cubicBezTo>
                  <a:cubicBezTo>
                    <a:pt x="8" y="2616"/>
                    <a:pt x="0" y="2640"/>
                    <a:pt x="0" y="2640"/>
                  </a:cubicBezTo>
                  <a:cubicBezTo>
                    <a:pt x="4" y="2656"/>
                    <a:pt x="3" y="2674"/>
                    <a:pt x="12" y="2688"/>
                  </a:cubicBezTo>
                  <a:cubicBezTo>
                    <a:pt x="41" y="2732"/>
                    <a:pt x="132" y="2738"/>
                    <a:pt x="180" y="2748"/>
                  </a:cubicBezTo>
                  <a:cubicBezTo>
                    <a:pt x="158" y="2836"/>
                    <a:pt x="126" y="2835"/>
                    <a:pt x="192" y="2868"/>
                  </a:cubicBezTo>
                  <a:cubicBezTo>
                    <a:pt x="203" y="2874"/>
                    <a:pt x="216" y="2876"/>
                    <a:pt x="228" y="2880"/>
                  </a:cubicBezTo>
                  <a:cubicBezTo>
                    <a:pt x="261" y="2929"/>
                    <a:pt x="260" y="2989"/>
                    <a:pt x="312" y="3024"/>
                  </a:cubicBezTo>
                  <a:cubicBezTo>
                    <a:pt x="323" y="3031"/>
                    <a:pt x="337" y="3030"/>
                    <a:pt x="348" y="3036"/>
                  </a:cubicBezTo>
                  <a:cubicBezTo>
                    <a:pt x="395" y="3060"/>
                    <a:pt x="441" y="3079"/>
                    <a:pt x="492" y="3096"/>
                  </a:cubicBezTo>
                  <a:cubicBezTo>
                    <a:pt x="506" y="3101"/>
                    <a:pt x="515" y="3114"/>
                    <a:pt x="528" y="3120"/>
                  </a:cubicBezTo>
                  <a:cubicBezTo>
                    <a:pt x="551" y="3130"/>
                    <a:pt x="579" y="3130"/>
                    <a:pt x="600" y="3144"/>
                  </a:cubicBezTo>
                  <a:cubicBezTo>
                    <a:pt x="647" y="3175"/>
                    <a:pt x="622" y="3163"/>
                    <a:pt x="672" y="3180"/>
                  </a:cubicBezTo>
                  <a:cubicBezTo>
                    <a:pt x="689" y="3130"/>
                    <a:pt x="677" y="3115"/>
                    <a:pt x="648" y="3072"/>
                  </a:cubicBezTo>
                  <a:cubicBezTo>
                    <a:pt x="689" y="3067"/>
                    <a:pt x="777" y="3062"/>
                    <a:pt x="816" y="3036"/>
                  </a:cubicBezTo>
                  <a:cubicBezTo>
                    <a:pt x="839" y="3021"/>
                    <a:pt x="859" y="3003"/>
                    <a:pt x="888" y="3000"/>
                  </a:cubicBezTo>
                  <a:cubicBezTo>
                    <a:pt x="956" y="2993"/>
                    <a:pt x="1024" y="2992"/>
                    <a:pt x="1092" y="2988"/>
                  </a:cubicBezTo>
                  <a:cubicBezTo>
                    <a:pt x="1156" y="2967"/>
                    <a:pt x="1219" y="2944"/>
                    <a:pt x="1284" y="2928"/>
                  </a:cubicBezTo>
                  <a:cubicBezTo>
                    <a:pt x="1339" y="2939"/>
                    <a:pt x="1370" y="2946"/>
                    <a:pt x="1416" y="2976"/>
                  </a:cubicBezTo>
                  <a:cubicBezTo>
                    <a:pt x="1432" y="3000"/>
                    <a:pt x="1448" y="3024"/>
                    <a:pt x="1464" y="3048"/>
                  </a:cubicBezTo>
                  <a:cubicBezTo>
                    <a:pt x="1478" y="3069"/>
                    <a:pt x="1512" y="3064"/>
                    <a:pt x="1536" y="3072"/>
                  </a:cubicBezTo>
                  <a:cubicBezTo>
                    <a:pt x="1550" y="3077"/>
                    <a:pt x="1559" y="3090"/>
                    <a:pt x="1572" y="3096"/>
                  </a:cubicBezTo>
                  <a:cubicBezTo>
                    <a:pt x="1595" y="3106"/>
                    <a:pt x="1644" y="3120"/>
                    <a:pt x="1644" y="3120"/>
                  </a:cubicBezTo>
                  <a:cubicBezTo>
                    <a:pt x="1983" y="3108"/>
                    <a:pt x="2017" y="3010"/>
                    <a:pt x="1956" y="3192"/>
                  </a:cubicBezTo>
                  <a:cubicBezTo>
                    <a:pt x="1960" y="3216"/>
                    <a:pt x="1956" y="3243"/>
                    <a:pt x="1968" y="3264"/>
                  </a:cubicBezTo>
                  <a:cubicBezTo>
                    <a:pt x="1974" y="3275"/>
                    <a:pt x="1992" y="3273"/>
                    <a:pt x="2004" y="3276"/>
                  </a:cubicBezTo>
                  <a:cubicBezTo>
                    <a:pt x="2109" y="3306"/>
                    <a:pt x="2002" y="3271"/>
                    <a:pt x="2088" y="3300"/>
                  </a:cubicBezTo>
                  <a:cubicBezTo>
                    <a:pt x="2036" y="3335"/>
                    <a:pt x="2011" y="3389"/>
                    <a:pt x="1968" y="3432"/>
                  </a:cubicBezTo>
                  <a:cubicBezTo>
                    <a:pt x="1937" y="3463"/>
                    <a:pt x="1888" y="3470"/>
                    <a:pt x="1848" y="3480"/>
                  </a:cubicBezTo>
                  <a:cubicBezTo>
                    <a:pt x="1908" y="3440"/>
                    <a:pt x="1876" y="3468"/>
                    <a:pt x="1932" y="3384"/>
                  </a:cubicBezTo>
                  <a:cubicBezTo>
                    <a:pt x="1939" y="3373"/>
                    <a:pt x="1896" y="3396"/>
                    <a:pt x="1896" y="3396"/>
                  </a:cubicBezTo>
                  <a:cubicBezTo>
                    <a:pt x="1872" y="3432"/>
                    <a:pt x="1848" y="3468"/>
                    <a:pt x="1824" y="3504"/>
                  </a:cubicBezTo>
                  <a:cubicBezTo>
                    <a:pt x="1816" y="3516"/>
                    <a:pt x="1800" y="3540"/>
                    <a:pt x="1800" y="3540"/>
                  </a:cubicBezTo>
                  <a:cubicBezTo>
                    <a:pt x="1865" y="3584"/>
                    <a:pt x="1883" y="3594"/>
                    <a:pt x="1956" y="3612"/>
                  </a:cubicBezTo>
                  <a:cubicBezTo>
                    <a:pt x="2000" y="3606"/>
                    <a:pt x="2053" y="3616"/>
                    <a:pt x="2088" y="3588"/>
                  </a:cubicBezTo>
                  <a:cubicBezTo>
                    <a:pt x="2099" y="3579"/>
                    <a:pt x="2101" y="3561"/>
                    <a:pt x="2112" y="3552"/>
                  </a:cubicBezTo>
                  <a:cubicBezTo>
                    <a:pt x="2134" y="3533"/>
                    <a:pt x="2160" y="3520"/>
                    <a:pt x="2184" y="3504"/>
                  </a:cubicBezTo>
                  <a:cubicBezTo>
                    <a:pt x="2196" y="3496"/>
                    <a:pt x="2220" y="3480"/>
                    <a:pt x="2220" y="3480"/>
                  </a:cubicBezTo>
                  <a:cubicBezTo>
                    <a:pt x="2224" y="3468"/>
                    <a:pt x="2232" y="3457"/>
                    <a:pt x="2232" y="3444"/>
                  </a:cubicBezTo>
                  <a:cubicBezTo>
                    <a:pt x="2232" y="3416"/>
                    <a:pt x="2231" y="3386"/>
                    <a:pt x="2220" y="3360"/>
                  </a:cubicBezTo>
                  <a:cubicBezTo>
                    <a:pt x="2206" y="3328"/>
                    <a:pt x="2129" y="3322"/>
                    <a:pt x="2100" y="3312"/>
                  </a:cubicBezTo>
                  <a:cubicBezTo>
                    <a:pt x="2104" y="3264"/>
                    <a:pt x="2098" y="3214"/>
                    <a:pt x="2112" y="3168"/>
                  </a:cubicBezTo>
                  <a:cubicBezTo>
                    <a:pt x="2116" y="3156"/>
                    <a:pt x="2136" y="3158"/>
                    <a:pt x="2148" y="3156"/>
                  </a:cubicBezTo>
                  <a:cubicBezTo>
                    <a:pt x="2180" y="3150"/>
                    <a:pt x="2212" y="3149"/>
                    <a:pt x="2244" y="3144"/>
                  </a:cubicBezTo>
                  <a:cubicBezTo>
                    <a:pt x="2301" y="3135"/>
                    <a:pt x="2356" y="3111"/>
                    <a:pt x="2412" y="3096"/>
                  </a:cubicBezTo>
                  <a:cubicBezTo>
                    <a:pt x="2484" y="3076"/>
                    <a:pt x="2557" y="3060"/>
                    <a:pt x="2628" y="3036"/>
                  </a:cubicBezTo>
                  <a:cubicBezTo>
                    <a:pt x="2636" y="3012"/>
                    <a:pt x="2644" y="2988"/>
                    <a:pt x="2652" y="2964"/>
                  </a:cubicBezTo>
                  <a:cubicBezTo>
                    <a:pt x="2656" y="2952"/>
                    <a:pt x="2660" y="2940"/>
                    <a:pt x="2664" y="2928"/>
                  </a:cubicBezTo>
                  <a:cubicBezTo>
                    <a:pt x="2668" y="2916"/>
                    <a:pt x="2676" y="2892"/>
                    <a:pt x="2676" y="2892"/>
                  </a:cubicBezTo>
                  <a:cubicBezTo>
                    <a:pt x="2696" y="2896"/>
                    <a:pt x="2720" y="2891"/>
                    <a:pt x="2736" y="2904"/>
                  </a:cubicBezTo>
                  <a:cubicBezTo>
                    <a:pt x="2880" y="3016"/>
                    <a:pt x="2717" y="2954"/>
                    <a:pt x="2820" y="2988"/>
                  </a:cubicBezTo>
                  <a:cubicBezTo>
                    <a:pt x="2844" y="2980"/>
                    <a:pt x="2871" y="2978"/>
                    <a:pt x="2892" y="2964"/>
                  </a:cubicBezTo>
                  <a:cubicBezTo>
                    <a:pt x="2904" y="2956"/>
                    <a:pt x="2915" y="2946"/>
                    <a:pt x="2928" y="2940"/>
                  </a:cubicBezTo>
                  <a:cubicBezTo>
                    <a:pt x="3022" y="2898"/>
                    <a:pt x="3021" y="2914"/>
                    <a:pt x="3108" y="2856"/>
                  </a:cubicBezTo>
                  <a:cubicBezTo>
                    <a:pt x="3132" y="2840"/>
                    <a:pt x="3156" y="2824"/>
                    <a:pt x="3180" y="2808"/>
                  </a:cubicBezTo>
                  <a:cubicBezTo>
                    <a:pt x="3192" y="2800"/>
                    <a:pt x="3216" y="2784"/>
                    <a:pt x="3216" y="2784"/>
                  </a:cubicBezTo>
                  <a:cubicBezTo>
                    <a:pt x="3285" y="2681"/>
                    <a:pt x="3193" y="2802"/>
                    <a:pt x="3276" y="2736"/>
                  </a:cubicBezTo>
                  <a:cubicBezTo>
                    <a:pt x="3287" y="2727"/>
                    <a:pt x="3291" y="2711"/>
                    <a:pt x="3300" y="2700"/>
                  </a:cubicBezTo>
                  <a:cubicBezTo>
                    <a:pt x="3329" y="2665"/>
                    <a:pt x="3337" y="2664"/>
                    <a:pt x="3372" y="2640"/>
                  </a:cubicBezTo>
                  <a:cubicBezTo>
                    <a:pt x="3441" y="2537"/>
                    <a:pt x="3349" y="2658"/>
                    <a:pt x="3432" y="2592"/>
                  </a:cubicBezTo>
                  <a:cubicBezTo>
                    <a:pt x="3443" y="2583"/>
                    <a:pt x="3446" y="2566"/>
                    <a:pt x="3456" y="2556"/>
                  </a:cubicBezTo>
                  <a:cubicBezTo>
                    <a:pt x="3466" y="2546"/>
                    <a:pt x="3480" y="2540"/>
                    <a:pt x="3492" y="2532"/>
                  </a:cubicBezTo>
                  <a:cubicBezTo>
                    <a:pt x="3514" y="2499"/>
                    <a:pt x="3574" y="2430"/>
                    <a:pt x="3588" y="2388"/>
                  </a:cubicBezTo>
                  <a:cubicBezTo>
                    <a:pt x="3592" y="2376"/>
                    <a:pt x="3594" y="2363"/>
                    <a:pt x="3600" y="2352"/>
                  </a:cubicBezTo>
                  <a:cubicBezTo>
                    <a:pt x="3628" y="2301"/>
                    <a:pt x="3661" y="2260"/>
                    <a:pt x="3684" y="2208"/>
                  </a:cubicBezTo>
                  <a:cubicBezTo>
                    <a:pt x="3727" y="2112"/>
                    <a:pt x="3747" y="2030"/>
                    <a:pt x="3840" y="1968"/>
                  </a:cubicBezTo>
                  <a:cubicBezTo>
                    <a:pt x="3897" y="1882"/>
                    <a:pt x="3881" y="1924"/>
                    <a:pt x="3900" y="1848"/>
                  </a:cubicBezTo>
                  <a:cubicBezTo>
                    <a:pt x="3904" y="1812"/>
                    <a:pt x="3912" y="1776"/>
                    <a:pt x="3912" y="1740"/>
                  </a:cubicBezTo>
                  <a:cubicBezTo>
                    <a:pt x="3912" y="1650"/>
                    <a:pt x="3838" y="1646"/>
                    <a:pt x="3768" y="1632"/>
                  </a:cubicBezTo>
                  <a:cubicBezTo>
                    <a:pt x="3740" y="1636"/>
                    <a:pt x="3712" y="1638"/>
                    <a:pt x="3684" y="1644"/>
                  </a:cubicBezTo>
                  <a:cubicBezTo>
                    <a:pt x="3672" y="1646"/>
                    <a:pt x="3654" y="1667"/>
                    <a:pt x="3648" y="1656"/>
                  </a:cubicBezTo>
                  <a:cubicBezTo>
                    <a:pt x="3632" y="1625"/>
                    <a:pt x="3699" y="1611"/>
                    <a:pt x="3708" y="1608"/>
                  </a:cubicBezTo>
                  <a:cubicBezTo>
                    <a:pt x="3720" y="1596"/>
                    <a:pt x="3728" y="1578"/>
                    <a:pt x="3744" y="1572"/>
                  </a:cubicBezTo>
                  <a:cubicBezTo>
                    <a:pt x="3850" y="1530"/>
                    <a:pt x="3815" y="1600"/>
                    <a:pt x="3840" y="1524"/>
                  </a:cubicBezTo>
                  <a:cubicBezTo>
                    <a:pt x="3797" y="1481"/>
                    <a:pt x="3754" y="1447"/>
                    <a:pt x="3696" y="1428"/>
                  </a:cubicBezTo>
                  <a:cubicBezTo>
                    <a:pt x="3727" y="1418"/>
                    <a:pt x="3769" y="1427"/>
                    <a:pt x="3792" y="1404"/>
                  </a:cubicBezTo>
                  <a:cubicBezTo>
                    <a:pt x="3801" y="1395"/>
                    <a:pt x="3786" y="1379"/>
                    <a:pt x="3780" y="1368"/>
                  </a:cubicBezTo>
                  <a:cubicBezTo>
                    <a:pt x="3752" y="1311"/>
                    <a:pt x="3696" y="1304"/>
                    <a:pt x="3648" y="1272"/>
                  </a:cubicBezTo>
                  <a:cubicBezTo>
                    <a:pt x="3610" y="1215"/>
                    <a:pt x="3629" y="1250"/>
                    <a:pt x="3600" y="1164"/>
                  </a:cubicBezTo>
                  <a:cubicBezTo>
                    <a:pt x="3591" y="1137"/>
                    <a:pt x="3568" y="1116"/>
                    <a:pt x="3552" y="1092"/>
                  </a:cubicBezTo>
                  <a:cubicBezTo>
                    <a:pt x="3544" y="1080"/>
                    <a:pt x="3542" y="1061"/>
                    <a:pt x="3528" y="1056"/>
                  </a:cubicBezTo>
                  <a:cubicBezTo>
                    <a:pt x="3523" y="1054"/>
                    <a:pt x="3421" y="1020"/>
                    <a:pt x="3420" y="1020"/>
                  </a:cubicBezTo>
                  <a:cubicBezTo>
                    <a:pt x="3406" y="1015"/>
                    <a:pt x="3397" y="1002"/>
                    <a:pt x="3384" y="996"/>
                  </a:cubicBezTo>
                  <a:cubicBezTo>
                    <a:pt x="3361" y="986"/>
                    <a:pt x="3312" y="972"/>
                    <a:pt x="3312" y="972"/>
                  </a:cubicBezTo>
                  <a:cubicBezTo>
                    <a:pt x="3300" y="980"/>
                    <a:pt x="3286" y="986"/>
                    <a:pt x="3276" y="996"/>
                  </a:cubicBezTo>
                  <a:cubicBezTo>
                    <a:pt x="3266" y="1006"/>
                    <a:pt x="3264" y="1024"/>
                    <a:pt x="3252" y="1032"/>
                  </a:cubicBezTo>
                  <a:cubicBezTo>
                    <a:pt x="3231" y="1045"/>
                    <a:pt x="3180" y="1056"/>
                    <a:pt x="3180" y="1056"/>
                  </a:cubicBezTo>
                  <a:cubicBezTo>
                    <a:pt x="3144" y="1044"/>
                    <a:pt x="3104" y="1041"/>
                    <a:pt x="3072" y="1020"/>
                  </a:cubicBezTo>
                  <a:cubicBezTo>
                    <a:pt x="3025" y="989"/>
                    <a:pt x="3050" y="1001"/>
                    <a:pt x="3000" y="984"/>
                  </a:cubicBezTo>
                  <a:cubicBezTo>
                    <a:pt x="2955" y="1051"/>
                    <a:pt x="2965" y="1062"/>
                    <a:pt x="2976" y="1152"/>
                  </a:cubicBezTo>
                  <a:cubicBezTo>
                    <a:pt x="2955" y="1236"/>
                    <a:pt x="2926" y="1212"/>
                    <a:pt x="2832" y="1224"/>
                  </a:cubicBezTo>
                  <a:cubicBezTo>
                    <a:pt x="2803" y="1310"/>
                    <a:pt x="2822" y="1275"/>
                    <a:pt x="2784" y="1332"/>
                  </a:cubicBezTo>
                  <a:cubicBezTo>
                    <a:pt x="2800" y="1381"/>
                    <a:pt x="2826" y="1400"/>
                    <a:pt x="2868" y="1428"/>
                  </a:cubicBezTo>
                  <a:cubicBezTo>
                    <a:pt x="2896" y="1469"/>
                    <a:pt x="2922" y="1508"/>
                    <a:pt x="2892" y="1560"/>
                  </a:cubicBezTo>
                  <a:cubicBezTo>
                    <a:pt x="2881" y="1579"/>
                    <a:pt x="2838" y="1590"/>
                    <a:pt x="2820" y="1596"/>
                  </a:cubicBezTo>
                  <a:cubicBezTo>
                    <a:pt x="2689" y="1552"/>
                    <a:pt x="2888" y="1622"/>
                    <a:pt x="2748" y="1560"/>
                  </a:cubicBezTo>
                  <a:cubicBezTo>
                    <a:pt x="2599" y="1494"/>
                    <a:pt x="2754" y="1588"/>
                    <a:pt x="2604" y="1488"/>
                  </a:cubicBezTo>
                  <a:cubicBezTo>
                    <a:pt x="2541" y="1446"/>
                    <a:pt x="2416" y="1445"/>
                    <a:pt x="2352" y="1440"/>
                  </a:cubicBezTo>
                  <a:cubicBezTo>
                    <a:pt x="2189" y="1386"/>
                    <a:pt x="2338" y="1452"/>
                    <a:pt x="2256" y="1380"/>
                  </a:cubicBezTo>
                  <a:cubicBezTo>
                    <a:pt x="2234" y="1361"/>
                    <a:pt x="2208" y="1348"/>
                    <a:pt x="2184" y="1332"/>
                  </a:cubicBezTo>
                  <a:cubicBezTo>
                    <a:pt x="2172" y="1324"/>
                    <a:pt x="2148" y="1308"/>
                    <a:pt x="2148" y="1308"/>
                  </a:cubicBezTo>
                  <a:cubicBezTo>
                    <a:pt x="2124" y="1272"/>
                    <a:pt x="2090" y="1241"/>
                    <a:pt x="2076" y="1200"/>
                  </a:cubicBezTo>
                  <a:cubicBezTo>
                    <a:pt x="2068" y="1176"/>
                    <a:pt x="2052" y="1128"/>
                    <a:pt x="2052" y="1128"/>
                  </a:cubicBezTo>
                  <a:cubicBezTo>
                    <a:pt x="2105" y="1048"/>
                    <a:pt x="2053" y="1104"/>
                    <a:pt x="2220" y="1104"/>
                  </a:cubicBezTo>
                  <a:cubicBezTo>
                    <a:pt x="2252" y="1104"/>
                    <a:pt x="2284" y="1096"/>
                    <a:pt x="2316" y="1092"/>
                  </a:cubicBezTo>
                  <a:cubicBezTo>
                    <a:pt x="2361" y="1077"/>
                    <a:pt x="2385" y="1046"/>
                    <a:pt x="2424" y="1020"/>
                  </a:cubicBezTo>
                  <a:cubicBezTo>
                    <a:pt x="2471" y="949"/>
                    <a:pt x="2494" y="918"/>
                    <a:pt x="2520" y="840"/>
                  </a:cubicBezTo>
                  <a:cubicBezTo>
                    <a:pt x="2530" y="809"/>
                    <a:pt x="2536" y="776"/>
                    <a:pt x="2544" y="744"/>
                  </a:cubicBezTo>
                  <a:cubicBezTo>
                    <a:pt x="2548" y="728"/>
                    <a:pt x="2556" y="696"/>
                    <a:pt x="2556" y="696"/>
                  </a:cubicBezTo>
                  <a:cubicBezTo>
                    <a:pt x="2553" y="685"/>
                    <a:pt x="2540" y="626"/>
                    <a:pt x="2532" y="612"/>
                  </a:cubicBezTo>
                  <a:cubicBezTo>
                    <a:pt x="2502" y="559"/>
                    <a:pt x="2467" y="524"/>
                    <a:pt x="2448" y="468"/>
                  </a:cubicBezTo>
                  <a:cubicBezTo>
                    <a:pt x="2465" y="416"/>
                    <a:pt x="2466" y="402"/>
                    <a:pt x="2520" y="384"/>
                  </a:cubicBezTo>
                  <a:cubicBezTo>
                    <a:pt x="2592" y="276"/>
                    <a:pt x="2492" y="133"/>
                    <a:pt x="2400" y="72"/>
                  </a:cubicBezTo>
                  <a:cubicBezTo>
                    <a:pt x="2392" y="60"/>
                    <a:pt x="2388" y="44"/>
                    <a:pt x="2376" y="36"/>
                  </a:cubicBezTo>
                  <a:cubicBezTo>
                    <a:pt x="2355" y="23"/>
                    <a:pt x="2304" y="12"/>
                    <a:pt x="2304" y="12"/>
                  </a:cubicBezTo>
                  <a:cubicBezTo>
                    <a:pt x="2247" y="26"/>
                    <a:pt x="2241" y="31"/>
                    <a:pt x="2280" y="12"/>
                  </a:cubicBezTo>
                  <a:close/>
                </a:path>
              </a:pathLst>
            </a:cu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6635" name="Freeform 7"/>
            <p:cNvSpPr>
              <a:spLocks/>
            </p:cNvSpPr>
            <p:nvPr/>
          </p:nvSpPr>
          <p:spPr bwMode="auto">
            <a:xfrm>
              <a:off x="2436" y="3804"/>
              <a:ext cx="285" cy="257"/>
            </a:xfrm>
            <a:custGeom>
              <a:avLst/>
              <a:gdLst>
                <a:gd name="T0" fmla="*/ 252 w 285"/>
                <a:gd name="T1" fmla="*/ 0 h 257"/>
                <a:gd name="T2" fmla="*/ 180 w 285"/>
                <a:gd name="T3" fmla="*/ 48 h 257"/>
                <a:gd name="T4" fmla="*/ 72 w 285"/>
                <a:gd name="T5" fmla="*/ 96 h 257"/>
                <a:gd name="T6" fmla="*/ 24 w 285"/>
                <a:gd name="T7" fmla="*/ 168 h 257"/>
                <a:gd name="T8" fmla="*/ 0 w 285"/>
                <a:gd name="T9" fmla="*/ 240 h 257"/>
                <a:gd name="T10" fmla="*/ 108 w 285"/>
                <a:gd name="T11" fmla="*/ 216 h 257"/>
                <a:gd name="T12" fmla="*/ 168 w 285"/>
                <a:gd name="T13" fmla="*/ 168 h 257"/>
                <a:gd name="T14" fmla="*/ 192 w 285"/>
                <a:gd name="T15" fmla="*/ 132 h 257"/>
                <a:gd name="T16" fmla="*/ 228 w 285"/>
                <a:gd name="T17" fmla="*/ 108 h 257"/>
                <a:gd name="T18" fmla="*/ 264 w 285"/>
                <a:gd name="T19" fmla="*/ 0 h 257"/>
                <a:gd name="T20" fmla="*/ 252 w 285"/>
                <a:gd name="T21" fmla="*/ 0 h 257"/>
                <a:gd name="T22" fmla="*/ 0 60000 65536"/>
                <a:gd name="T23" fmla="*/ 0 60000 65536"/>
                <a:gd name="T24" fmla="*/ 0 60000 65536"/>
                <a:gd name="T25" fmla="*/ 0 60000 65536"/>
                <a:gd name="T26" fmla="*/ 0 60000 65536"/>
                <a:gd name="T27" fmla="*/ 0 60000 65536"/>
                <a:gd name="T28" fmla="*/ 0 60000 65536"/>
                <a:gd name="T29" fmla="*/ 0 60000 65536"/>
                <a:gd name="T30" fmla="*/ 0 60000 65536"/>
                <a:gd name="T31" fmla="*/ 0 60000 65536"/>
                <a:gd name="T32" fmla="*/ 0 60000 65536"/>
                <a:gd name="T33" fmla="*/ 0 w 285"/>
                <a:gd name="T34" fmla="*/ 0 h 257"/>
                <a:gd name="T35" fmla="*/ 285 w 285"/>
                <a:gd name="T36" fmla="*/ 257 h 257"/>
              </a:gdLst>
              <a:ahLst/>
              <a:cxnLst>
                <a:cxn ang="T22">
                  <a:pos x="T0" y="T1"/>
                </a:cxn>
                <a:cxn ang="T23">
                  <a:pos x="T2" y="T3"/>
                </a:cxn>
                <a:cxn ang="T24">
                  <a:pos x="T4" y="T5"/>
                </a:cxn>
                <a:cxn ang="T25">
                  <a:pos x="T6" y="T7"/>
                </a:cxn>
                <a:cxn ang="T26">
                  <a:pos x="T8" y="T9"/>
                </a:cxn>
                <a:cxn ang="T27">
                  <a:pos x="T10" y="T11"/>
                </a:cxn>
                <a:cxn ang="T28">
                  <a:pos x="T12" y="T13"/>
                </a:cxn>
                <a:cxn ang="T29">
                  <a:pos x="T14" y="T15"/>
                </a:cxn>
                <a:cxn ang="T30">
                  <a:pos x="T16" y="T17"/>
                </a:cxn>
                <a:cxn ang="T31">
                  <a:pos x="T18" y="T19"/>
                </a:cxn>
                <a:cxn ang="T32">
                  <a:pos x="T20" y="T21"/>
                </a:cxn>
              </a:cxnLst>
              <a:rect l="T33" t="T34" r="T35" b="T36"/>
              <a:pathLst>
                <a:path w="285" h="257">
                  <a:moveTo>
                    <a:pt x="252" y="0"/>
                  </a:moveTo>
                  <a:cubicBezTo>
                    <a:pt x="228" y="16"/>
                    <a:pt x="207" y="39"/>
                    <a:pt x="180" y="48"/>
                  </a:cubicBezTo>
                  <a:cubicBezTo>
                    <a:pt x="94" y="77"/>
                    <a:pt x="129" y="58"/>
                    <a:pt x="72" y="96"/>
                  </a:cubicBezTo>
                  <a:cubicBezTo>
                    <a:pt x="56" y="120"/>
                    <a:pt x="33" y="141"/>
                    <a:pt x="24" y="168"/>
                  </a:cubicBezTo>
                  <a:cubicBezTo>
                    <a:pt x="16" y="192"/>
                    <a:pt x="0" y="240"/>
                    <a:pt x="0" y="240"/>
                  </a:cubicBezTo>
                  <a:cubicBezTo>
                    <a:pt x="50" y="257"/>
                    <a:pt x="65" y="245"/>
                    <a:pt x="108" y="216"/>
                  </a:cubicBezTo>
                  <a:cubicBezTo>
                    <a:pt x="177" y="113"/>
                    <a:pt x="85" y="234"/>
                    <a:pt x="168" y="168"/>
                  </a:cubicBezTo>
                  <a:cubicBezTo>
                    <a:pt x="179" y="159"/>
                    <a:pt x="182" y="142"/>
                    <a:pt x="192" y="132"/>
                  </a:cubicBezTo>
                  <a:cubicBezTo>
                    <a:pt x="202" y="122"/>
                    <a:pt x="216" y="116"/>
                    <a:pt x="228" y="108"/>
                  </a:cubicBezTo>
                  <a:cubicBezTo>
                    <a:pt x="283" y="25"/>
                    <a:pt x="285" y="63"/>
                    <a:pt x="264" y="0"/>
                  </a:cubicBezTo>
                  <a:cubicBezTo>
                    <a:pt x="220" y="15"/>
                    <a:pt x="217" y="18"/>
                    <a:pt x="252" y="0"/>
                  </a:cubicBezTo>
                  <a:close/>
                </a:path>
              </a:pathLst>
            </a:custGeom>
            <a:solidFill>
              <a:srgbClr val="FF0000"/>
            </a:solidFill>
            <a:ln w="9525" cap="flat" cmpd="sng">
              <a:solidFill>
                <a:srgbClr val="FF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112652" name="Text Box 12"/>
          <p:cNvSpPr txBox="1">
            <a:spLocks noChangeArrowheads="1"/>
          </p:cNvSpPr>
          <p:nvPr/>
        </p:nvSpPr>
        <p:spPr bwMode="auto">
          <a:xfrm>
            <a:off x="657225" y="3335338"/>
            <a:ext cx="2005013" cy="922337"/>
          </a:xfrm>
          <a:prstGeom prst="rect">
            <a:avLst/>
          </a:prstGeom>
          <a:noFill/>
          <a:extLst>
            <a:ext uri="{909E8E84-426E-40DD-AFC4-6F175D3DCCD1}"/>
          </a:extLst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>
            <a:spAutoFit/>
          </a:bodyPr>
          <a:lstStyle/>
          <a:p>
            <a:pPr>
              <a:defRPr/>
            </a:pPr>
            <a:r>
              <a:rPr lang="zh-CN" altLang="en-US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武昌起义后全国</a:t>
            </a:r>
          </a:p>
          <a:p>
            <a:pPr>
              <a:defRPr/>
            </a:pPr>
            <a:r>
              <a:rPr lang="zh-CN" altLang="en-US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十几个省宣布独立</a:t>
            </a:r>
          </a:p>
        </p:txBody>
      </p:sp>
      <p:pic>
        <p:nvPicPr>
          <p:cNvPr id="2" name="Picture 10" descr="火炬2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87625" y="2876550"/>
            <a:ext cx="465138" cy="728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Text Box 11"/>
          <p:cNvSpPr txBox="1">
            <a:spLocks noChangeArrowheads="1"/>
          </p:cNvSpPr>
          <p:nvPr/>
        </p:nvSpPr>
        <p:spPr bwMode="auto">
          <a:xfrm>
            <a:off x="2589213" y="3033713"/>
            <a:ext cx="1268412" cy="41433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>
              <a:defRPr/>
            </a:pPr>
            <a:r>
              <a:rPr lang="en-US" altLang="zh-CN" sz="21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★</a:t>
            </a:r>
            <a:r>
              <a:rPr lang="zh-CN" altLang="en-US" sz="210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anose="020B0604020202020204" pitchFamily="34" charset="0"/>
                <a:ea typeface="黑体" panose="02010609060101010101" pitchFamily="2" charset="-122"/>
              </a:rPr>
              <a:t>武昌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2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126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126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6" grpId="0"/>
      <p:bldP spid="112652" grpId="0" bldLvl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标题 1"/>
          <p:cNvSpPr>
            <a:spLocks noGrp="1"/>
          </p:cNvSpPr>
          <p:nvPr>
            <p:ph type="title"/>
          </p:nvPr>
        </p:nvSpPr>
        <p:spPr>
          <a:xfrm>
            <a:off x="1322388" y="303213"/>
            <a:ext cx="4332287" cy="939800"/>
          </a:xfrm>
        </p:spPr>
        <p:txBody>
          <a:bodyPr anchor="t"/>
          <a:lstStyle/>
          <a:p>
            <a:pPr eaLnBrk="1" hangingPunct="1"/>
            <a:r>
              <a:rPr lang="zh-CN" altLang="en-US" sz="36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中华民国建立</a:t>
            </a:r>
            <a:br>
              <a:rPr lang="zh-CN" altLang="en-US" sz="36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</a:br>
            <a:endParaRPr lang="zh-CN" altLang="en-US" sz="3600" b="1" smtClean="0">
              <a:solidFill>
                <a:srgbClr val="FF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" name="Text Box 3"/>
          <p:cNvSpPr txBox="1">
            <a:spLocks noChangeArrowheads="1"/>
          </p:cNvSpPr>
          <p:nvPr/>
        </p:nvSpPr>
        <p:spPr bwMode="auto">
          <a:xfrm>
            <a:off x="395288" y="771525"/>
            <a:ext cx="6821487" cy="3378200"/>
          </a:xfrm>
          <a:prstGeom prst="rect">
            <a:avLst/>
          </a:prstGeom>
          <a:noFill/>
          <a:ln w="2857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时间：</a:t>
            </a:r>
          </a:p>
          <a:p>
            <a:pPr>
              <a:lnSpc>
                <a:spcPct val="150000"/>
              </a:lnSpc>
            </a:pP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临时大总统：</a:t>
            </a:r>
          </a:p>
          <a:p>
            <a:pPr>
              <a:lnSpc>
                <a:spcPct val="150000"/>
              </a:lnSpc>
            </a:pP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国都：</a:t>
            </a:r>
            <a:endParaRPr lang="en-US" altLang="zh-CN" sz="2400" b="1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</a:rPr>
              <a:t>纪年法：</a:t>
            </a:r>
            <a:endParaRPr lang="en-US" altLang="zh-CN" sz="24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en-US" altLang="zh-CN" sz="2400" b="1">
              <a:solidFill>
                <a:srgbClr val="000000"/>
              </a:solidFill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意义：</a:t>
            </a:r>
          </a:p>
        </p:txBody>
      </p:sp>
      <p:grpSp>
        <p:nvGrpSpPr>
          <p:cNvPr id="3" name="组合 9"/>
          <p:cNvGrpSpPr>
            <a:grpSpLocks/>
          </p:cNvGrpSpPr>
          <p:nvPr/>
        </p:nvGrpSpPr>
        <p:grpSpPr bwMode="auto">
          <a:xfrm>
            <a:off x="6183313" y="571500"/>
            <a:ext cx="2543175" cy="2587625"/>
            <a:chOff x="5715009" y="903208"/>
            <a:chExt cx="1857388" cy="2817125"/>
          </a:xfrm>
        </p:grpSpPr>
        <p:pic>
          <p:nvPicPr>
            <p:cNvPr id="27661" name="Picture 27" descr="孙中山"/>
            <p:cNvPicPr>
              <a:picLocks noChangeAspect="1" noChangeArrowheads="1"/>
            </p:cNvPicPr>
            <p:nvPr/>
          </p:nvPicPr>
          <p:blipFill>
            <a:blip r:embed="rId2"/>
            <a:srcRect/>
            <a:stretch>
              <a:fillRect/>
            </a:stretch>
          </p:blipFill>
          <p:spPr bwMode="auto">
            <a:xfrm>
              <a:off x="5715009" y="903208"/>
              <a:ext cx="1857388" cy="240194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7662" name="TextBox 8"/>
            <p:cNvSpPr txBox="1">
              <a:spLocks noChangeArrowheads="1"/>
            </p:cNvSpPr>
            <p:nvPr/>
          </p:nvSpPr>
          <p:spPr bwMode="auto">
            <a:xfrm>
              <a:off x="6357950" y="3286123"/>
              <a:ext cx="1214446" cy="4342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r>
                <a:rPr lang="zh-CN" altLang="en-US" sz="2000" b="1">
                  <a:latin typeface="微软雅黑" pitchFamily="34" charset="-122"/>
                  <a:ea typeface="微软雅黑" pitchFamily="34" charset="-122"/>
                </a:rPr>
                <a:t>孙中山</a:t>
              </a:r>
            </a:p>
          </p:txBody>
        </p:sp>
      </p:grpSp>
      <p:grpSp>
        <p:nvGrpSpPr>
          <p:cNvPr id="27652" name="组合 12"/>
          <p:cNvGrpSpPr>
            <a:grpSpLocks/>
          </p:cNvGrpSpPr>
          <p:nvPr/>
        </p:nvGrpSpPr>
        <p:grpSpPr bwMode="auto">
          <a:xfrm>
            <a:off x="214313" y="123825"/>
            <a:ext cx="2054225" cy="508000"/>
            <a:chOff x="214313" y="123825"/>
            <a:chExt cx="2054542" cy="508000"/>
          </a:xfrm>
        </p:grpSpPr>
        <p:sp>
          <p:nvSpPr>
            <p:cNvPr id="11" name="椭圆 10"/>
            <p:cNvSpPr/>
            <p:nvPr/>
          </p:nvSpPr>
          <p:spPr bwMode="auto">
            <a:xfrm>
              <a:off x="214313" y="123825"/>
              <a:ext cx="500139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27659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7660" name="矩形 4"/>
            <p:cNvSpPr>
              <a:spLocks noChangeArrowheads="1"/>
            </p:cNvSpPr>
            <p:nvPr/>
          </p:nvSpPr>
          <p:spPr bwMode="auto">
            <a:xfrm>
              <a:off x="554355" y="171450"/>
              <a:ext cx="1714500" cy="460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>
                  <a:latin typeface="微软雅黑" pitchFamily="34" charset="-122"/>
                  <a:ea typeface="微软雅黑" pitchFamily="34" charset="-122"/>
                </a:rPr>
                <a:t>知识梳理</a:t>
              </a:r>
            </a:p>
          </p:txBody>
        </p:sp>
      </p:grp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500313" y="1438275"/>
            <a:ext cx="17367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微软雅黑" pitchFamily="34" charset="-122"/>
                <a:ea typeface="微软雅黑" pitchFamily="34" charset="-122"/>
                <a:sym typeface="+mn-ea"/>
              </a:rPr>
              <a:t>孙中山</a:t>
            </a:r>
          </a:p>
        </p:txBody>
      </p:sp>
      <p:sp>
        <p:nvSpPr>
          <p:cNvPr id="7" name="文本框 6"/>
          <p:cNvSpPr txBox="1">
            <a:spLocks noChangeArrowheads="1"/>
          </p:cNvSpPr>
          <p:nvPr/>
        </p:nvSpPr>
        <p:spPr bwMode="auto">
          <a:xfrm>
            <a:off x="1624013" y="2060575"/>
            <a:ext cx="8429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微软雅黑" pitchFamily="34" charset="-122"/>
                <a:ea typeface="微软雅黑" pitchFamily="34" charset="-122"/>
                <a:sym typeface="+mn-ea"/>
              </a:rPr>
              <a:t>南京</a:t>
            </a:r>
          </a:p>
        </p:txBody>
      </p:sp>
      <p:sp>
        <p:nvSpPr>
          <p:cNvPr id="27655" name="文本框 7"/>
          <p:cNvSpPr txBox="1">
            <a:spLocks noChangeArrowheads="1"/>
          </p:cNvSpPr>
          <p:nvPr/>
        </p:nvSpPr>
        <p:spPr bwMode="auto">
          <a:xfrm>
            <a:off x="1979613" y="2643188"/>
            <a:ext cx="43338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改用公历，以中华民国</a:t>
            </a:r>
            <a:r>
              <a:rPr lang="zh-CN" altLang="en-US" sz="2400" b="1">
                <a:solidFill>
                  <a:srgbClr val="3366FF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纪元，</a:t>
            </a:r>
            <a:r>
              <a:rPr lang="en-US" altLang="zh-CN" sz="24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1912</a:t>
            </a:r>
            <a:r>
              <a:rPr lang="zh-CN" altLang="en-US" sz="2400" b="1">
                <a:solidFill>
                  <a:srgbClr val="000000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年为民国元年</a:t>
            </a:r>
            <a:endParaRPr lang="zh-CN" altLang="en-US" sz="2400" b="1"/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1476375" y="915988"/>
            <a:ext cx="22510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/>
              <a:t>1912</a:t>
            </a:r>
            <a:r>
              <a:rPr lang="zh-CN" altLang="en-US" sz="2400" b="1"/>
              <a:t>年</a:t>
            </a:r>
            <a:r>
              <a:rPr lang="en-US" altLang="zh-CN" sz="2400" b="1"/>
              <a:t>1</a:t>
            </a:r>
            <a:r>
              <a:rPr lang="zh-CN" altLang="en-US" sz="2400" b="1"/>
              <a:t>月</a:t>
            </a:r>
            <a:r>
              <a:rPr lang="en-US" altLang="zh-CN" sz="2400" b="1"/>
              <a:t>1</a:t>
            </a:r>
            <a:r>
              <a:rPr lang="zh-CN" altLang="en-US" sz="2400" b="1"/>
              <a:t>日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624013" y="3697288"/>
            <a:ext cx="6524625" cy="954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黑体" pitchFamily="49" charset="-122"/>
                <a:ea typeface="黑体" pitchFamily="49" charset="-122"/>
                <a:sym typeface="+mn-ea"/>
              </a:rPr>
              <a:t>南京临时政府的成立，是孙中山领导的资产阶级民主革命的重要成果。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76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6" grpId="0"/>
      <p:bldP spid="7" grpId="0"/>
      <p:bldP spid="27655" grpId="0"/>
      <p:bldP spid="2" grpId="0"/>
      <p:bldP spid="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3" name="Picture 3" descr="大总统誓词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429250" y="714375"/>
            <a:ext cx="2370138" cy="300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8674" name="Picture 2" descr="http://p3.so.qhmsg.com/bdr/_240_/t01a10e67675c6cce5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1563" y="1000125"/>
            <a:ext cx="3879850" cy="178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8675" name="TextBox 3"/>
          <p:cNvSpPr txBox="1">
            <a:spLocks noChangeArrowheads="1"/>
          </p:cNvSpPr>
          <p:nvPr/>
        </p:nvSpPr>
        <p:spPr bwMode="auto">
          <a:xfrm>
            <a:off x="714375" y="2928938"/>
            <a:ext cx="47148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孙中山就任中华民国临时大总统</a:t>
            </a:r>
          </a:p>
        </p:txBody>
      </p:sp>
      <p:sp>
        <p:nvSpPr>
          <p:cNvPr id="5" name="矩形 7178"/>
          <p:cNvSpPr>
            <a:spLocks noChangeArrowheads="1"/>
          </p:cNvSpPr>
          <p:nvPr/>
        </p:nvSpPr>
        <p:spPr bwMode="auto">
          <a:xfrm>
            <a:off x="1000125" y="3786188"/>
            <a:ext cx="7215188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 sz="3600" b="1">
              <a:latin typeface="楷体" pitchFamily="49" charset="-122"/>
              <a:ea typeface="楷体" pitchFamily="49" charset="-122"/>
            </a:endParaRPr>
          </a:p>
        </p:txBody>
      </p:sp>
      <p:grpSp>
        <p:nvGrpSpPr>
          <p:cNvPr id="28677" name="组合 12"/>
          <p:cNvGrpSpPr>
            <a:grpSpLocks/>
          </p:cNvGrpSpPr>
          <p:nvPr/>
        </p:nvGrpSpPr>
        <p:grpSpPr bwMode="auto">
          <a:xfrm>
            <a:off x="214313" y="123825"/>
            <a:ext cx="2398712" cy="511175"/>
            <a:chOff x="214313" y="123825"/>
            <a:chExt cx="2399347" cy="510540"/>
          </a:xfrm>
        </p:grpSpPr>
        <p:sp>
          <p:nvSpPr>
            <p:cNvPr id="7" name="椭圆 6"/>
            <p:cNvSpPr/>
            <p:nvPr/>
          </p:nvSpPr>
          <p:spPr bwMode="auto">
            <a:xfrm>
              <a:off x="214313" y="123825"/>
              <a:ext cx="500194" cy="499442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28679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8680" name="矩形 4"/>
            <p:cNvSpPr>
              <a:spLocks noChangeArrowheads="1"/>
            </p:cNvSpPr>
            <p:nvPr/>
          </p:nvSpPr>
          <p:spPr bwMode="auto">
            <a:xfrm>
              <a:off x="899160" y="173990"/>
              <a:ext cx="1714500" cy="460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>
                  <a:latin typeface="微软雅黑" pitchFamily="34" charset="-122"/>
                  <a:ea typeface="微软雅黑" pitchFamily="34" charset="-122"/>
                </a:rPr>
                <a:t>新课讲解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ChangeArrowheads="1"/>
          </p:cNvSpPr>
          <p:nvPr/>
        </p:nvSpPr>
        <p:spPr bwMode="auto">
          <a:xfrm>
            <a:off x="984250" y="1582738"/>
            <a:ext cx="6723063" cy="1403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zh-CN" altLang="en-US" sz="2400" b="1">
                <a:solidFill>
                  <a:srgbClr val="000000"/>
                </a:solidFill>
              </a:rPr>
              <a:t>小明问爷爷多大年龄了，爷爷回答说：“我是民国</a:t>
            </a:r>
            <a:r>
              <a:rPr lang="zh-CN" altLang="zh-CN" sz="2400" b="1">
                <a:solidFill>
                  <a:srgbClr val="000000"/>
                </a:solidFill>
              </a:rPr>
              <a:t>18</a:t>
            </a:r>
            <a:r>
              <a:rPr lang="zh-CN" altLang="en-US" sz="2400" b="1">
                <a:solidFill>
                  <a:srgbClr val="000000"/>
                </a:solidFill>
              </a:rPr>
              <a:t>年出生的，请你帮助小明算一算他的爷爷的年龄？</a:t>
            </a:r>
          </a:p>
        </p:txBody>
      </p:sp>
      <p:sp>
        <p:nvSpPr>
          <p:cNvPr id="29698" name="Text Box 3"/>
          <p:cNvSpPr txBox="1">
            <a:spLocks noChangeArrowheads="1"/>
          </p:cNvSpPr>
          <p:nvPr/>
        </p:nvSpPr>
        <p:spPr bwMode="auto">
          <a:xfrm>
            <a:off x="1247775" y="871538"/>
            <a:ext cx="5994400" cy="1128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en-US" sz="2700" b="1">
                <a:solidFill>
                  <a:srgbClr val="800000"/>
                </a:solidFill>
                <a:latin typeface="Times New Roman" pitchFamily="18" charset="0"/>
              </a:rPr>
              <a:t>公历与中华民国纪年的换算</a:t>
            </a:r>
          </a:p>
          <a:p>
            <a:pPr>
              <a:spcBef>
                <a:spcPct val="50000"/>
              </a:spcBef>
              <a:buFont typeface="Arial" charset="0"/>
              <a:buNone/>
            </a:pPr>
            <a:endParaRPr lang="zh-CN" altLang="en-US" sz="2700" b="1">
              <a:solidFill>
                <a:srgbClr val="800000"/>
              </a:solidFill>
              <a:latin typeface="Times New Roman" pitchFamily="18" charset="0"/>
            </a:endParaRPr>
          </a:p>
        </p:txBody>
      </p:sp>
      <p:grpSp>
        <p:nvGrpSpPr>
          <p:cNvPr id="29699" name="组合 12"/>
          <p:cNvGrpSpPr>
            <a:grpSpLocks/>
          </p:cNvGrpSpPr>
          <p:nvPr/>
        </p:nvGrpSpPr>
        <p:grpSpPr bwMode="auto">
          <a:xfrm>
            <a:off x="214313" y="123825"/>
            <a:ext cx="2043112" cy="500063"/>
            <a:chOff x="214313" y="123825"/>
            <a:chExt cx="2043112" cy="500380"/>
          </a:xfrm>
        </p:grpSpPr>
        <p:sp>
          <p:nvSpPr>
            <p:cNvPr id="7" name="椭圆 6"/>
            <p:cNvSpPr/>
            <p:nvPr/>
          </p:nvSpPr>
          <p:spPr bwMode="auto">
            <a:xfrm>
              <a:off x="214313" y="123825"/>
              <a:ext cx="500062" cy="500380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29702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9703" name="矩形 4"/>
            <p:cNvSpPr>
              <a:spLocks noChangeArrowheads="1"/>
            </p:cNvSpPr>
            <p:nvPr/>
          </p:nvSpPr>
          <p:spPr bwMode="auto">
            <a:xfrm>
              <a:off x="542925" y="163830"/>
              <a:ext cx="1714500" cy="460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>
                  <a:latin typeface="微软雅黑" pitchFamily="34" charset="-122"/>
                  <a:ea typeface="微软雅黑" pitchFamily="34" charset="-122"/>
                </a:rPr>
                <a:t>疑点解惑</a:t>
              </a:r>
            </a:p>
          </p:txBody>
        </p:sp>
      </p:grp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1116013" y="3076575"/>
            <a:ext cx="6586537" cy="51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  <a:buFont typeface="Arial" charset="0"/>
              <a:buNone/>
            </a:pPr>
            <a:r>
              <a:rPr lang="zh-CN" altLang="zh-CN" sz="2800" b="1">
                <a:solidFill>
                  <a:srgbClr val="800000"/>
                </a:solidFill>
                <a:latin typeface="Times New Roman" pitchFamily="18" charset="0"/>
                <a:sym typeface="+mn-ea"/>
              </a:rPr>
              <a:t>1911</a:t>
            </a:r>
            <a:r>
              <a:rPr lang="zh-CN" altLang="en-US" sz="2800" b="1">
                <a:solidFill>
                  <a:srgbClr val="800000"/>
                </a:solidFill>
                <a:latin typeface="Times New Roman" pitchFamily="18" charset="0"/>
                <a:sym typeface="+mn-ea"/>
              </a:rPr>
              <a:t>年</a:t>
            </a:r>
            <a:r>
              <a:rPr lang="zh-CN" altLang="zh-CN" sz="2800" b="1">
                <a:solidFill>
                  <a:srgbClr val="800000"/>
                </a:solidFill>
                <a:latin typeface="Times New Roman" pitchFamily="18" charset="0"/>
                <a:sym typeface="+mn-ea"/>
              </a:rPr>
              <a:t>+</a:t>
            </a:r>
            <a:r>
              <a:rPr lang="zh-CN" altLang="en-US" sz="2800" b="1">
                <a:solidFill>
                  <a:srgbClr val="800000"/>
                </a:solidFill>
                <a:latin typeface="Times New Roman" pitchFamily="18" charset="0"/>
                <a:sym typeface="+mn-ea"/>
              </a:rPr>
              <a:t>民国（ ？）年</a:t>
            </a:r>
            <a:r>
              <a:rPr lang="zh-CN" altLang="zh-CN" sz="2800" b="1">
                <a:solidFill>
                  <a:srgbClr val="800000"/>
                </a:solidFill>
                <a:latin typeface="Times New Roman" pitchFamily="18" charset="0"/>
                <a:sym typeface="+mn-ea"/>
              </a:rPr>
              <a:t>=</a:t>
            </a:r>
            <a:r>
              <a:rPr lang="zh-CN" altLang="en-US" sz="2800" b="1">
                <a:solidFill>
                  <a:srgbClr val="800000"/>
                </a:solidFill>
                <a:latin typeface="Times New Roman" pitchFamily="18" charset="0"/>
                <a:sym typeface="+mn-ea"/>
              </a:rPr>
              <a:t>公元（ ？）年</a:t>
            </a:r>
            <a:endParaRPr lang="zh-CN" altLang="en-US" sz="280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文本框 2"/>
          <p:cNvSpPr txBox="1">
            <a:spLocks noChangeArrowheads="1"/>
          </p:cNvSpPr>
          <p:nvPr/>
        </p:nvSpPr>
        <p:spPr bwMode="auto">
          <a:xfrm>
            <a:off x="1031875" y="2032000"/>
            <a:ext cx="1228725" cy="4603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清政府</a:t>
            </a:r>
          </a:p>
        </p:txBody>
      </p:sp>
      <p:sp>
        <p:nvSpPr>
          <p:cNvPr id="30722" name="文本框 3"/>
          <p:cNvSpPr txBox="1">
            <a:spLocks noChangeArrowheads="1"/>
          </p:cNvSpPr>
          <p:nvPr/>
        </p:nvSpPr>
        <p:spPr bwMode="auto">
          <a:xfrm>
            <a:off x="3829050" y="1847850"/>
            <a:ext cx="1217613" cy="4603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袁世凯</a:t>
            </a:r>
          </a:p>
        </p:txBody>
      </p:sp>
      <p:sp>
        <p:nvSpPr>
          <p:cNvPr id="30723" name="文本框 4"/>
          <p:cNvSpPr txBox="1">
            <a:spLocks noChangeArrowheads="1"/>
          </p:cNvSpPr>
          <p:nvPr/>
        </p:nvSpPr>
        <p:spPr bwMode="auto">
          <a:xfrm>
            <a:off x="6550025" y="1916113"/>
            <a:ext cx="2301875" cy="4603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帝国主义列强</a:t>
            </a:r>
          </a:p>
        </p:txBody>
      </p:sp>
      <p:sp>
        <p:nvSpPr>
          <p:cNvPr id="30724" name="文本框 5"/>
          <p:cNvSpPr txBox="1">
            <a:spLocks noChangeArrowheads="1"/>
          </p:cNvSpPr>
          <p:nvPr/>
        </p:nvSpPr>
        <p:spPr bwMode="auto">
          <a:xfrm>
            <a:off x="3409950" y="4302125"/>
            <a:ext cx="2074863" cy="4603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南京临时政府</a:t>
            </a:r>
          </a:p>
        </p:txBody>
      </p:sp>
      <p:sp>
        <p:nvSpPr>
          <p:cNvPr id="30725" name="下箭头 6"/>
          <p:cNvSpPr>
            <a:spLocks noChangeArrowheads="1"/>
          </p:cNvSpPr>
          <p:nvPr/>
        </p:nvSpPr>
        <p:spPr bwMode="auto">
          <a:xfrm>
            <a:off x="4181475" y="2533650"/>
            <a:ext cx="152400" cy="1485900"/>
          </a:xfrm>
          <a:prstGeom prst="downArrow">
            <a:avLst>
              <a:gd name="adj1" fmla="val 50000"/>
              <a:gd name="adj2" fmla="val 3250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 sz="2400" b="1"/>
          </a:p>
        </p:txBody>
      </p:sp>
      <p:sp>
        <p:nvSpPr>
          <p:cNvPr id="30726" name="文本框 7"/>
          <p:cNvSpPr txBox="1">
            <a:spLocks noChangeArrowheads="1"/>
          </p:cNvSpPr>
          <p:nvPr/>
        </p:nvSpPr>
        <p:spPr bwMode="auto">
          <a:xfrm>
            <a:off x="3690938" y="2492375"/>
            <a:ext cx="550862" cy="1309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 wrap="none"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FA0802"/>
                </a:solidFill>
                <a:latin typeface="微软雅黑" pitchFamily="34" charset="-122"/>
                <a:ea typeface="微软雅黑" pitchFamily="34" charset="-122"/>
              </a:rPr>
              <a:t>军事进攻</a:t>
            </a:r>
          </a:p>
        </p:txBody>
      </p:sp>
      <p:sp>
        <p:nvSpPr>
          <p:cNvPr id="30727" name="文本框 8"/>
          <p:cNvSpPr txBox="1">
            <a:spLocks noChangeArrowheads="1"/>
          </p:cNvSpPr>
          <p:nvPr/>
        </p:nvSpPr>
        <p:spPr bwMode="auto">
          <a:xfrm>
            <a:off x="4333875" y="2435225"/>
            <a:ext cx="552450" cy="1497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eaVert"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FA0802"/>
                </a:solidFill>
                <a:latin typeface="微软雅黑" pitchFamily="34" charset="-122"/>
                <a:ea typeface="微软雅黑" pitchFamily="34" charset="-122"/>
              </a:rPr>
              <a:t>政治讹诈</a:t>
            </a:r>
          </a:p>
        </p:txBody>
      </p:sp>
      <p:sp>
        <p:nvSpPr>
          <p:cNvPr id="30728" name="左箭头 9"/>
          <p:cNvSpPr>
            <a:spLocks noChangeArrowheads="1"/>
          </p:cNvSpPr>
          <p:nvPr/>
        </p:nvSpPr>
        <p:spPr bwMode="auto">
          <a:xfrm>
            <a:off x="5197475" y="2209800"/>
            <a:ext cx="1295400" cy="114300"/>
          </a:xfrm>
          <a:prstGeom prst="leftArrow">
            <a:avLst>
              <a:gd name="adj1" fmla="val 50000"/>
              <a:gd name="adj2" fmla="val 212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pPr algn="ctr" eaLnBrk="0" hangingPunct="0"/>
            <a:endParaRPr lang="zh-CN" altLang="zh-CN" sz="2400" b="1">
              <a:solidFill>
                <a:srgbClr val="FA0802"/>
              </a:solidFill>
            </a:endParaRPr>
          </a:p>
        </p:txBody>
      </p:sp>
      <p:sp>
        <p:nvSpPr>
          <p:cNvPr id="30729" name="右箭头 10"/>
          <p:cNvSpPr>
            <a:spLocks noChangeArrowheads="1"/>
          </p:cNvSpPr>
          <p:nvPr/>
        </p:nvSpPr>
        <p:spPr bwMode="auto">
          <a:xfrm>
            <a:off x="2312988" y="2209800"/>
            <a:ext cx="1447800" cy="114300"/>
          </a:xfrm>
          <a:prstGeom prst="rightArrow">
            <a:avLst>
              <a:gd name="adj1" fmla="val 50000"/>
              <a:gd name="adj2" fmla="val 237500"/>
            </a:avLst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/>
          <a:lstStyle/>
          <a:p>
            <a:endParaRPr lang="zh-CN" altLang="en-US" sz="2400" b="1"/>
          </a:p>
        </p:txBody>
      </p:sp>
      <p:sp>
        <p:nvSpPr>
          <p:cNvPr id="30730" name="文本框 11"/>
          <p:cNvSpPr txBox="1">
            <a:spLocks noChangeArrowheads="1"/>
          </p:cNvSpPr>
          <p:nvPr/>
        </p:nvSpPr>
        <p:spPr bwMode="auto">
          <a:xfrm>
            <a:off x="2455863" y="1833563"/>
            <a:ext cx="7921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FA0802"/>
                </a:solidFill>
                <a:latin typeface="微软雅黑" pitchFamily="34" charset="-122"/>
                <a:ea typeface="微软雅黑" pitchFamily="34" charset="-122"/>
              </a:rPr>
              <a:t>任命</a:t>
            </a:r>
          </a:p>
        </p:txBody>
      </p:sp>
      <p:sp>
        <p:nvSpPr>
          <p:cNvPr id="30731" name="文本框 15"/>
          <p:cNvSpPr txBox="1">
            <a:spLocks noChangeArrowheads="1"/>
          </p:cNvSpPr>
          <p:nvPr/>
        </p:nvSpPr>
        <p:spPr bwMode="auto">
          <a:xfrm flipH="1">
            <a:off x="4046538" y="3932238"/>
            <a:ext cx="10001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FA0802"/>
                </a:solidFill>
                <a:latin typeface="微软雅黑" pitchFamily="34" charset="-122"/>
                <a:ea typeface="微软雅黑" pitchFamily="34" charset="-122"/>
              </a:rPr>
              <a:t>施压</a:t>
            </a:r>
          </a:p>
        </p:txBody>
      </p:sp>
      <p:sp>
        <p:nvSpPr>
          <p:cNvPr id="30732" name="文本框 17"/>
          <p:cNvSpPr txBox="1">
            <a:spLocks noChangeArrowheads="1"/>
          </p:cNvSpPr>
          <p:nvPr/>
        </p:nvSpPr>
        <p:spPr bwMode="auto">
          <a:xfrm>
            <a:off x="2054225" y="736600"/>
            <a:ext cx="5761038" cy="644525"/>
          </a:xfrm>
          <a:prstGeom prst="rect">
            <a:avLst/>
          </a:prstGeom>
          <a:noFill/>
          <a:ln w="57150" cmpd="thinThick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eaLnBrk="0" hangingPunct="0"/>
            <a:r>
              <a:rPr lang="zh-CN" altLang="en-US" sz="3600" b="1">
                <a:solidFill>
                  <a:srgbClr val="FA0802"/>
                </a:solidFill>
                <a:latin typeface="微软雅黑" pitchFamily="34" charset="-122"/>
                <a:ea typeface="微软雅黑" pitchFamily="34" charset="-122"/>
              </a:rPr>
              <a:t>南京临时政府成立后形势</a:t>
            </a:r>
          </a:p>
        </p:txBody>
      </p:sp>
      <p:grpSp>
        <p:nvGrpSpPr>
          <p:cNvPr id="30733" name="组合 19"/>
          <p:cNvGrpSpPr>
            <a:grpSpLocks/>
          </p:cNvGrpSpPr>
          <p:nvPr/>
        </p:nvGrpSpPr>
        <p:grpSpPr bwMode="auto">
          <a:xfrm>
            <a:off x="4402138" y="2319338"/>
            <a:ext cx="2455862" cy="1512887"/>
            <a:chOff x="0" y="0"/>
            <a:chExt cx="1547" cy="1271"/>
          </a:xfrm>
        </p:grpSpPr>
        <p:grpSp>
          <p:nvGrpSpPr>
            <p:cNvPr id="30739" name="组合 20"/>
            <p:cNvGrpSpPr>
              <a:grpSpLocks/>
            </p:cNvGrpSpPr>
            <p:nvPr/>
          </p:nvGrpSpPr>
          <p:grpSpPr bwMode="auto">
            <a:xfrm>
              <a:off x="0" y="0"/>
              <a:ext cx="1536" cy="1271"/>
              <a:chOff x="0" y="0"/>
              <a:chExt cx="1536" cy="1152"/>
            </a:xfrm>
          </p:grpSpPr>
          <p:sp>
            <p:nvSpPr>
              <p:cNvPr id="30741" name="直接连接符 21"/>
              <p:cNvSpPr>
                <a:spLocks noChangeShapeType="1"/>
              </p:cNvSpPr>
              <p:nvPr/>
            </p:nvSpPr>
            <p:spPr bwMode="auto">
              <a:xfrm flipH="1">
                <a:off x="0" y="0"/>
                <a:ext cx="1440" cy="1152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  <p:sp>
            <p:nvSpPr>
              <p:cNvPr id="30742" name="直接连接符 22"/>
              <p:cNvSpPr>
                <a:spLocks noChangeShapeType="1"/>
              </p:cNvSpPr>
              <p:nvPr/>
            </p:nvSpPr>
            <p:spPr bwMode="auto">
              <a:xfrm flipH="1">
                <a:off x="0" y="48"/>
                <a:ext cx="1536" cy="1104"/>
              </a:xfrm>
              <a:prstGeom prst="line">
                <a:avLst/>
              </a:prstGeom>
              <a:noFill/>
              <a:ln w="9525">
                <a:solidFill>
                  <a:schemeClr val="tx1"/>
                </a:solidFill>
                <a:round/>
                <a:headEnd/>
                <a:tailEnd type="triangle" w="med" len="med"/>
              </a:ln>
            </p:spPr>
            <p:txBody>
              <a:bodyPr/>
              <a:lstStyle/>
              <a:p>
                <a:endParaRPr lang="zh-CN" altLang="en-US"/>
              </a:p>
            </p:txBody>
          </p:sp>
        </p:grpSp>
        <p:sp>
          <p:nvSpPr>
            <p:cNvPr id="30740" name="直接连接符 23"/>
            <p:cNvSpPr>
              <a:spLocks noChangeShapeType="1"/>
            </p:cNvSpPr>
            <p:nvPr/>
          </p:nvSpPr>
          <p:spPr bwMode="auto">
            <a:xfrm>
              <a:off x="1451" y="0"/>
              <a:ext cx="96" cy="48"/>
            </a:xfrm>
            <a:prstGeom prst="line">
              <a:avLst/>
            </a:prstGeom>
            <a:noFill/>
            <a:ln w="9525">
              <a:solidFill>
                <a:schemeClr val="tx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0734" name="文本框 24"/>
          <p:cNvSpPr txBox="1">
            <a:spLocks noChangeArrowheads="1"/>
          </p:cNvSpPr>
          <p:nvPr/>
        </p:nvSpPr>
        <p:spPr bwMode="auto">
          <a:xfrm>
            <a:off x="5335588" y="1833563"/>
            <a:ext cx="7921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zh-CN" altLang="en-US" sz="2400" b="1">
                <a:solidFill>
                  <a:srgbClr val="FA0802"/>
                </a:solidFill>
                <a:latin typeface="微软雅黑" pitchFamily="34" charset="-122"/>
                <a:ea typeface="微软雅黑" pitchFamily="34" charset="-122"/>
              </a:rPr>
              <a:t>支持</a:t>
            </a:r>
          </a:p>
        </p:txBody>
      </p:sp>
      <p:grpSp>
        <p:nvGrpSpPr>
          <p:cNvPr id="30735" name="组合 12"/>
          <p:cNvGrpSpPr>
            <a:grpSpLocks/>
          </p:cNvGrpSpPr>
          <p:nvPr/>
        </p:nvGrpSpPr>
        <p:grpSpPr bwMode="auto">
          <a:xfrm>
            <a:off x="179388" y="123825"/>
            <a:ext cx="2214562" cy="504825"/>
            <a:chOff x="214313" y="123825"/>
            <a:chExt cx="2214562" cy="504194"/>
          </a:xfrm>
        </p:grpSpPr>
        <p:sp>
          <p:nvSpPr>
            <p:cNvPr id="24" name="椭圆 23"/>
            <p:cNvSpPr/>
            <p:nvPr/>
          </p:nvSpPr>
          <p:spPr bwMode="auto">
            <a:xfrm>
              <a:off x="214313" y="123825"/>
              <a:ext cx="500062" cy="499438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30737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0738" name="矩形 4"/>
            <p:cNvSpPr>
              <a:spLocks noChangeArrowheads="1"/>
            </p:cNvSpPr>
            <p:nvPr/>
          </p:nvSpPr>
          <p:spPr bwMode="auto">
            <a:xfrm>
              <a:off x="714375" y="171390"/>
              <a:ext cx="1714500" cy="45662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>
                  <a:latin typeface="微软雅黑" pitchFamily="34" charset="-122"/>
                  <a:ea typeface="微软雅黑" pitchFamily="34" charset="-122"/>
                </a:rPr>
                <a:t>新课讲解</a:t>
              </a: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3"/>
          <p:cNvSpPr>
            <a:spLocks noGrp="1"/>
          </p:cNvSpPr>
          <p:nvPr>
            <p:ph type="body" idx="1"/>
          </p:nvPr>
        </p:nvSpPr>
        <p:spPr>
          <a:xfrm>
            <a:off x="0" y="1131888"/>
            <a:ext cx="5435600" cy="3744912"/>
          </a:xfrm>
        </p:spPr>
        <p:txBody>
          <a:bodyPr/>
          <a:lstStyle/>
          <a:p>
            <a:pPr>
              <a:buFont typeface="Wingdings 2" pitchFamily="18" charset="2"/>
              <a:buNone/>
            </a:pPr>
            <a:r>
              <a:rPr lang="zh-CN" altLang="en-US" sz="2800" b="1" smtClean="0">
                <a:solidFill>
                  <a:schemeClr val="tx2"/>
                </a:solidFill>
                <a:latin typeface="楷体" pitchFamily="49" charset="-122"/>
                <a:ea typeface="楷体" pitchFamily="49" charset="-122"/>
              </a:rPr>
              <a:t>  袁世凯是中国近代史上著名的政治家、军事家，北洋军阀领袖。有人说他是</a:t>
            </a:r>
            <a:r>
              <a:rPr lang="zh-CN" altLang="en-US" sz="2800" b="1" smtClean="0">
                <a:solidFill>
                  <a:srgbClr val="B70509"/>
                </a:solidFill>
                <a:latin typeface="楷体" pitchFamily="49" charset="-122"/>
                <a:ea typeface="楷体" pitchFamily="49" charset="-122"/>
              </a:rPr>
              <a:t>“独夫民贼”、“窃国大盗”</a:t>
            </a:r>
            <a:r>
              <a:rPr lang="en-US" altLang="zh-CN" sz="2800" b="1" smtClean="0">
                <a:solidFill>
                  <a:schemeClr val="tx2"/>
                </a:solidFill>
                <a:latin typeface="楷体" pitchFamily="49" charset="-122"/>
                <a:ea typeface="楷体" pitchFamily="49" charset="-122"/>
              </a:rPr>
              <a:t> </a:t>
            </a:r>
            <a:r>
              <a:rPr lang="zh-CN" altLang="en-US" sz="2800" b="1" smtClean="0">
                <a:solidFill>
                  <a:schemeClr val="tx2"/>
                </a:solidFill>
                <a:latin typeface="楷体" pitchFamily="49" charset="-122"/>
                <a:ea typeface="楷体" pitchFamily="49" charset="-122"/>
              </a:rPr>
              <a:t>，也有人认为他对中国的近代化做出贡献，是真正的改革家。总之，袁世凯是中国近代史上最具争议的人物之一。 </a:t>
            </a:r>
          </a:p>
        </p:txBody>
      </p:sp>
      <p:pic>
        <p:nvPicPr>
          <p:cNvPr id="31746" name="Picture 4" descr="http://p2.so.qhimgs1.com/bdr/_240_/t012a1d843ac8ff114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95963" y="1276350"/>
            <a:ext cx="3162300" cy="324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31747" name="组合 12"/>
          <p:cNvGrpSpPr>
            <a:grpSpLocks/>
          </p:cNvGrpSpPr>
          <p:nvPr/>
        </p:nvGrpSpPr>
        <p:grpSpPr bwMode="auto">
          <a:xfrm>
            <a:off x="179388" y="195263"/>
            <a:ext cx="2214562" cy="566737"/>
            <a:chOff x="214313" y="123825"/>
            <a:chExt cx="2214562" cy="566030"/>
          </a:xfrm>
        </p:grpSpPr>
        <p:sp>
          <p:nvSpPr>
            <p:cNvPr id="24" name="椭圆 23"/>
            <p:cNvSpPr/>
            <p:nvPr/>
          </p:nvSpPr>
          <p:spPr bwMode="auto">
            <a:xfrm>
              <a:off x="214313" y="123825"/>
              <a:ext cx="500062" cy="499438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31749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50" name="矩形 4"/>
            <p:cNvSpPr>
              <a:spLocks noChangeArrowheads="1"/>
            </p:cNvSpPr>
            <p:nvPr/>
          </p:nvSpPr>
          <p:spPr bwMode="auto">
            <a:xfrm>
              <a:off x="714375" y="171391"/>
              <a:ext cx="1714500" cy="51846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800" b="1">
                  <a:ea typeface="微软雅黑" pitchFamily="34" charset="-122"/>
                </a:rPr>
                <a:t>人物扫描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Group 3"/>
          <p:cNvGrpSpPr>
            <a:grpSpLocks/>
          </p:cNvGrpSpPr>
          <p:nvPr/>
        </p:nvGrpSpPr>
        <p:grpSpPr bwMode="auto">
          <a:xfrm>
            <a:off x="1166813" y="1395413"/>
            <a:ext cx="6810375" cy="1552575"/>
            <a:chOff x="-275" y="-65"/>
            <a:chExt cx="2610" cy="606"/>
          </a:xfrm>
        </p:grpSpPr>
        <p:pic>
          <p:nvPicPr>
            <p:cNvPr id="32771" name="Picture 4" descr="kuang27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-275" y="-65"/>
              <a:ext cx="2610" cy="6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2772" name="Text Box 5"/>
            <p:cNvSpPr txBox="1">
              <a:spLocks noChangeArrowheads="1"/>
            </p:cNvSpPr>
            <p:nvPr/>
          </p:nvSpPr>
          <p:spPr bwMode="auto">
            <a:xfrm>
              <a:off x="188" y="76"/>
              <a:ext cx="1771" cy="324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zh-CN" altLang="zh-CN" sz="4800" b="1">
                  <a:solidFill>
                    <a:srgbClr val="800000"/>
                  </a:solidFill>
                  <a:latin typeface="Aharoni"/>
                  <a:ea typeface="微软雅黑" pitchFamily="34" charset="-122"/>
                </a:rPr>
                <a:t>第二篇 共和危机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TextBox 1"/>
          <p:cNvSpPr txBox="1">
            <a:spLocks noChangeArrowheads="1"/>
          </p:cNvSpPr>
          <p:nvPr/>
        </p:nvSpPr>
        <p:spPr bwMode="auto">
          <a:xfrm>
            <a:off x="1331913" y="1058863"/>
            <a:ext cx="7489825" cy="5794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32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袁世凯是怎样一步步窃取革命果实的？</a:t>
            </a:r>
          </a:p>
        </p:txBody>
      </p:sp>
      <p:sp>
        <p:nvSpPr>
          <p:cNvPr id="3" name="TextBox 2"/>
          <p:cNvSpPr txBox="1">
            <a:spLocks noChangeArrowheads="1"/>
          </p:cNvSpPr>
          <p:nvPr/>
        </p:nvSpPr>
        <p:spPr bwMode="auto">
          <a:xfrm>
            <a:off x="5216525" y="2876550"/>
            <a:ext cx="3736975" cy="644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临时政府迁往北京</a:t>
            </a:r>
          </a:p>
        </p:txBody>
      </p:sp>
      <p:sp>
        <p:nvSpPr>
          <p:cNvPr id="4" name="右箭头 3"/>
          <p:cNvSpPr/>
          <p:nvPr/>
        </p:nvSpPr>
        <p:spPr>
          <a:xfrm>
            <a:off x="2170113" y="2058988"/>
            <a:ext cx="977900" cy="214312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/>
          </a:p>
        </p:txBody>
      </p:sp>
      <p:sp>
        <p:nvSpPr>
          <p:cNvPr id="5" name="右箭头 4"/>
          <p:cNvSpPr/>
          <p:nvPr/>
        </p:nvSpPr>
        <p:spPr>
          <a:xfrm>
            <a:off x="1192213" y="3090863"/>
            <a:ext cx="977900" cy="215900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/>
          </a:p>
        </p:txBody>
      </p:sp>
      <p:sp>
        <p:nvSpPr>
          <p:cNvPr id="6" name="右箭头 5"/>
          <p:cNvSpPr/>
          <p:nvPr/>
        </p:nvSpPr>
        <p:spPr>
          <a:xfrm>
            <a:off x="3881438" y="3114675"/>
            <a:ext cx="1335087" cy="268288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/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85775" y="1936750"/>
            <a:ext cx="21748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逼清帝退位</a:t>
            </a:r>
            <a:r>
              <a:rPr lang="en-US" sz="2400" b="1"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en-US" sz="2400" b="1"/>
          </a:p>
        </p:txBody>
      </p:sp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6586538" y="1936750"/>
            <a:ext cx="25241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孙中山提出辞职</a:t>
            </a:r>
          </a:p>
        </p:txBody>
      </p:sp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170113" y="2968625"/>
            <a:ext cx="2135187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袁世凯就职</a:t>
            </a:r>
          </a:p>
        </p:txBody>
      </p:sp>
      <p:grpSp>
        <p:nvGrpSpPr>
          <p:cNvPr id="33801" name="组合 12"/>
          <p:cNvGrpSpPr>
            <a:grpSpLocks/>
          </p:cNvGrpSpPr>
          <p:nvPr/>
        </p:nvGrpSpPr>
        <p:grpSpPr bwMode="auto">
          <a:xfrm>
            <a:off x="214313" y="123825"/>
            <a:ext cx="2157412" cy="508000"/>
            <a:chOff x="214313" y="123825"/>
            <a:chExt cx="2157412" cy="507365"/>
          </a:xfrm>
        </p:grpSpPr>
        <p:sp>
          <p:nvSpPr>
            <p:cNvPr id="12" name="椭圆 11"/>
            <p:cNvSpPr/>
            <p:nvPr/>
          </p:nvSpPr>
          <p:spPr bwMode="auto">
            <a:xfrm>
              <a:off x="214313" y="123825"/>
              <a:ext cx="500062" cy="499438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33805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3806" name="矩形 4"/>
            <p:cNvSpPr>
              <a:spLocks noChangeArrowheads="1"/>
            </p:cNvSpPr>
            <p:nvPr/>
          </p:nvSpPr>
          <p:spPr bwMode="auto">
            <a:xfrm>
              <a:off x="657225" y="170815"/>
              <a:ext cx="1714500" cy="460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>
                  <a:latin typeface="微软雅黑" pitchFamily="34" charset="-122"/>
                  <a:ea typeface="微软雅黑" pitchFamily="34" charset="-122"/>
                </a:rPr>
                <a:t>新课讲解</a:t>
              </a:r>
            </a:p>
          </p:txBody>
        </p:sp>
      </p:grpSp>
      <p:sp>
        <p:nvSpPr>
          <p:cNvPr id="2" name="TextBox 6"/>
          <p:cNvSpPr txBox="1">
            <a:spLocks noChangeArrowheads="1"/>
          </p:cNvSpPr>
          <p:nvPr/>
        </p:nvSpPr>
        <p:spPr bwMode="auto">
          <a:xfrm>
            <a:off x="3460750" y="1936750"/>
            <a:ext cx="217487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通电赞成共和</a:t>
            </a:r>
            <a:r>
              <a:rPr lang="en-US" sz="2400" b="1">
                <a:latin typeface="微软雅黑" pitchFamily="34" charset="-122"/>
                <a:ea typeface="微软雅黑" pitchFamily="34" charset="-122"/>
              </a:rPr>
              <a:t> </a:t>
            </a:r>
            <a:endParaRPr lang="zh-CN" altLang="en-US" sz="2400" b="1"/>
          </a:p>
        </p:txBody>
      </p:sp>
      <p:sp>
        <p:nvSpPr>
          <p:cNvPr id="9" name="右箭头 8"/>
          <p:cNvSpPr/>
          <p:nvPr/>
        </p:nvSpPr>
        <p:spPr>
          <a:xfrm>
            <a:off x="5608638" y="2058988"/>
            <a:ext cx="977900" cy="214312"/>
          </a:xfrm>
          <a:prstGeom prst="rightArrow">
            <a:avLst/>
          </a:prstGeom>
          <a:solidFill>
            <a:srgbClr val="FFC0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 sz="2400" b="1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bldLvl="0" animBg="1"/>
      <p:bldP spid="5" grpId="0" bldLvl="0" animBg="1"/>
      <p:bldP spid="6" grpId="0" bldLvl="0" animBg="1"/>
      <p:bldP spid="7" grpId="0"/>
      <p:bldP spid="8" grpId="0"/>
      <p:bldP spid="11" grpId="0"/>
      <p:bldP spid="2" grpId="0"/>
      <p:bldP spid="9" grpId="0" bldLvl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7" name="Picture 4" descr="http://p0.so.qhimgs1.com/bdr/_240_/t018de7d0353ac557d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75" y="1071563"/>
            <a:ext cx="5000625" cy="1982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818" name="Picture 6" descr="http://p3.so.qhmsg.com/bdr/_240_/t01fb62a2caaaeac348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857875" y="1071563"/>
            <a:ext cx="2786063" cy="2089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2143125" y="3378200"/>
            <a:ext cx="5740400" cy="1211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30000"/>
              </a:lnSpc>
            </a:pPr>
            <a:r>
              <a:rPr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1912</a:t>
            </a: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月</a:t>
            </a:r>
            <a:r>
              <a:rPr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12</a:t>
            </a: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日，宣统帝下诏退位，清朝</a:t>
            </a:r>
            <a:r>
              <a:rPr lang="en-US" altLang="zh-CN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260</a:t>
            </a:r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多年的统治结束。</a:t>
            </a:r>
          </a:p>
        </p:txBody>
      </p:sp>
      <p:grpSp>
        <p:nvGrpSpPr>
          <p:cNvPr id="34820" name="组合 12"/>
          <p:cNvGrpSpPr>
            <a:grpSpLocks/>
          </p:cNvGrpSpPr>
          <p:nvPr/>
        </p:nvGrpSpPr>
        <p:grpSpPr bwMode="auto">
          <a:xfrm>
            <a:off x="214313" y="123825"/>
            <a:ext cx="2066925" cy="508000"/>
            <a:chOff x="214313" y="123825"/>
            <a:chExt cx="2066607" cy="507365"/>
          </a:xfrm>
        </p:grpSpPr>
        <p:sp>
          <p:nvSpPr>
            <p:cNvPr id="7" name="椭圆 6"/>
            <p:cNvSpPr/>
            <p:nvPr/>
          </p:nvSpPr>
          <p:spPr bwMode="auto">
            <a:xfrm>
              <a:off x="214313" y="123825"/>
              <a:ext cx="499985" cy="499438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34822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4823" name="矩形 4"/>
            <p:cNvSpPr>
              <a:spLocks noChangeArrowheads="1"/>
            </p:cNvSpPr>
            <p:nvPr/>
          </p:nvSpPr>
          <p:spPr bwMode="auto">
            <a:xfrm>
              <a:off x="566420" y="170815"/>
              <a:ext cx="1714500" cy="460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>
                  <a:latin typeface="微软雅黑" pitchFamily="34" charset="-122"/>
                  <a:ea typeface="微软雅黑" pitchFamily="34" charset="-122"/>
                </a:rPr>
                <a:t>新课讲解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2" descr="http://p4.so.qhimgs1.com/bdr/_240_/t012e439709c62c020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051050" y="1419225"/>
            <a:ext cx="5113338" cy="2973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842" name="TextBox 2"/>
          <p:cNvSpPr txBox="1">
            <a:spLocks noChangeArrowheads="1"/>
          </p:cNvSpPr>
          <p:nvPr/>
        </p:nvSpPr>
        <p:spPr bwMode="auto">
          <a:xfrm>
            <a:off x="2143125" y="571500"/>
            <a:ext cx="5326063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袁世凯就任中华民国临时大总统</a:t>
            </a:r>
          </a:p>
        </p:txBody>
      </p:sp>
      <p:grpSp>
        <p:nvGrpSpPr>
          <p:cNvPr id="35843" name="组合 12"/>
          <p:cNvGrpSpPr>
            <a:grpSpLocks/>
          </p:cNvGrpSpPr>
          <p:nvPr/>
        </p:nvGrpSpPr>
        <p:grpSpPr bwMode="auto">
          <a:xfrm>
            <a:off x="214313" y="123825"/>
            <a:ext cx="2214562" cy="508000"/>
            <a:chOff x="214313" y="123825"/>
            <a:chExt cx="2214562" cy="508000"/>
          </a:xfrm>
        </p:grpSpPr>
        <p:sp>
          <p:nvSpPr>
            <p:cNvPr id="7" name="椭圆 6"/>
            <p:cNvSpPr/>
            <p:nvPr/>
          </p:nvSpPr>
          <p:spPr bwMode="auto">
            <a:xfrm>
              <a:off x="214313" y="123825"/>
              <a:ext cx="500062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35845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5846" name="矩形 4"/>
            <p:cNvSpPr>
              <a:spLocks noChangeArrowheads="1"/>
            </p:cNvSpPr>
            <p:nvPr/>
          </p:nvSpPr>
          <p:spPr bwMode="auto">
            <a:xfrm>
              <a:off x="714375" y="171450"/>
              <a:ext cx="1714500" cy="460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>
                  <a:latin typeface="微软雅黑" pitchFamily="34" charset="-122"/>
                  <a:ea typeface="微软雅黑" pitchFamily="34" charset="-122"/>
                </a:rPr>
                <a:t>新课讲解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5" name="云形标注 33794"/>
          <p:cNvSpPr>
            <a:spLocks noChangeArrowheads="1"/>
          </p:cNvSpPr>
          <p:nvPr/>
        </p:nvSpPr>
        <p:spPr bwMode="auto">
          <a:xfrm>
            <a:off x="323850" y="736600"/>
            <a:ext cx="7299325" cy="1606550"/>
          </a:xfrm>
          <a:prstGeom prst="cloudCallout">
            <a:avLst>
              <a:gd name="adj1" fmla="val 49806"/>
              <a:gd name="adj2" fmla="val 50773"/>
            </a:avLst>
          </a:prstGeom>
          <a:solidFill>
            <a:schemeClr val="accent6">
              <a:lumMod val="40000"/>
              <a:lumOff val="60000"/>
            </a:schemeClr>
          </a:solidFill>
          <a:ln w="9525">
            <a:solidFill>
              <a:srgbClr val="0099FF"/>
            </a:solidFill>
            <a:round/>
          </a:ln>
        </p:spPr>
        <p:txBody>
          <a:bodyPr/>
          <a:lstStyle/>
          <a:p>
            <a:pPr algn="ctr">
              <a:lnSpc>
                <a:spcPct val="130000"/>
              </a:lnSpc>
              <a:defRPr/>
            </a:pPr>
            <a:r>
              <a:rPr lang="zh-CN" altLang="en-US" sz="28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为了限制袁世凯的权力，孙中山提出了哪些条件？</a:t>
            </a:r>
          </a:p>
        </p:txBody>
      </p:sp>
      <p:sp>
        <p:nvSpPr>
          <p:cNvPr id="40970" name="矩形 40969"/>
          <p:cNvSpPr>
            <a:spLocks noChangeArrowheads="1"/>
          </p:cNvSpPr>
          <p:nvPr/>
        </p:nvSpPr>
        <p:spPr bwMode="auto">
          <a:xfrm>
            <a:off x="1590675" y="2622550"/>
            <a:ext cx="5629275" cy="138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①临时政府设在南京；</a:t>
            </a:r>
          </a:p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②新任大总统应到南京就职；</a:t>
            </a:r>
          </a:p>
        </p:txBody>
      </p:sp>
      <p:grpSp>
        <p:nvGrpSpPr>
          <p:cNvPr id="36867" name="组合 12"/>
          <p:cNvGrpSpPr>
            <a:grpSpLocks/>
          </p:cNvGrpSpPr>
          <p:nvPr/>
        </p:nvGrpSpPr>
        <p:grpSpPr bwMode="auto">
          <a:xfrm>
            <a:off x="214313" y="123825"/>
            <a:ext cx="2120900" cy="500063"/>
            <a:chOff x="214313" y="123825"/>
            <a:chExt cx="2121217" cy="500380"/>
          </a:xfrm>
        </p:grpSpPr>
        <p:sp>
          <p:nvSpPr>
            <p:cNvPr id="5" name="椭圆 4"/>
            <p:cNvSpPr/>
            <p:nvPr/>
          </p:nvSpPr>
          <p:spPr bwMode="auto">
            <a:xfrm>
              <a:off x="214313" y="123825"/>
              <a:ext cx="500137" cy="500380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36869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6870" name="矩形 4"/>
            <p:cNvSpPr>
              <a:spLocks noChangeArrowheads="1"/>
            </p:cNvSpPr>
            <p:nvPr/>
          </p:nvSpPr>
          <p:spPr bwMode="auto">
            <a:xfrm>
              <a:off x="621030" y="163830"/>
              <a:ext cx="1714500" cy="460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>
                  <a:latin typeface="微软雅黑" pitchFamily="34" charset="-122"/>
                  <a:ea typeface="微软雅黑" pitchFamily="34" charset="-122"/>
                </a:rPr>
                <a:t>新课讲解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3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3" dur="1000"/>
                                        <p:tgtEl>
                                          <p:spTgt spid="409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bldLvl="0" animBg="1"/>
      <p:bldP spid="4097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89" name="TextBox 1"/>
          <p:cNvSpPr txBox="1">
            <a:spLocks noChangeArrowheads="1"/>
          </p:cNvSpPr>
          <p:nvPr/>
        </p:nvSpPr>
        <p:spPr bwMode="auto">
          <a:xfrm>
            <a:off x="1035050" y="812800"/>
            <a:ext cx="7073900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阅读课本</a:t>
            </a:r>
            <a:r>
              <a:rPr lang="en-US" altLang="zh-CN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47</a:t>
            </a: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页材料研读、</a:t>
            </a:r>
            <a:r>
              <a:rPr lang="en-US" altLang="zh-CN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48</a:t>
            </a: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  <a:sym typeface="+mn-ea"/>
              </a:rPr>
              <a:t>页</a:t>
            </a: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相关史事，图片</a:t>
            </a:r>
            <a:r>
              <a:rPr lang="zh-CN" altLang="en-US" sz="2400" b="1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等内容，请回答袁世凯为什么能够窃取辛亥革命的果实？</a:t>
            </a:r>
            <a:r>
              <a:rPr lang="en-US" altLang="zh-CN" sz="2400" b="1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(</a:t>
            </a:r>
            <a:r>
              <a:rPr lang="zh-CN" altLang="en-US" sz="2400" b="1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从主客观原因分析</a:t>
            </a:r>
            <a:r>
              <a:rPr lang="en-US" altLang="zh-CN" sz="2400" b="1">
                <a:solidFill>
                  <a:srgbClr val="002060"/>
                </a:solidFill>
                <a:latin typeface="微软雅黑" pitchFamily="34" charset="-122"/>
                <a:ea typeface="微软雅黑" pitchFamily="34" charset="-122"/>
              </a:rPr>
              <a:t>)</a:t>
            </a:r>
          </a:p>
        </p:txBody>
      </p:sp>
      <p:sp>
        <p:nvSpPr>
          <p:cNvPr id="4" name="TextBox 3"/>
          <p:cNvSpPr txBox="1">
            <a:spLocks noChangeArrowheads="1"/>
          </p:cNvSpPr>
          <p:nvPr/>
        </p:nvSpPr>
        <p:spPr bwMode="auto">
          <a:xfrm>
            <a:off x="874713" y="2078038"/>
            <a:ext cx="7851775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）中国民族资产阶级的软弱性和妥协性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</a:rPr>
              <a:t>——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最主要原因。（主观）</a:t>
            </a: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874713" y="3021013"/>
            <a:ext cx="7786687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en-US" sz="2400" b="1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）帝国主义的干涉。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  <a:sym typeface="+mn-ea"/>
              </a:rPr>
              <a:t>（客观）</a:t>
            </a:r>
            <a:endParaRPr lang="zh-CN" altLang="en-US" sz="2400" b="1">
              <a:latin typeface="微软雅黑" pitchFamily="34" charset="-122"/>
              <a:ea typeface="微软雅黑" pitchFamily="34" charset="-122"/>
            </a:endParaRPr>
          </a:p>
          <a:p>
            <a:endParaRPr lang="zh-CN" altLang="en-US" sz="24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874713" y="3724275"/>
            <a:ext cx="7786687" cy="1198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en-US" sz="2400" b="1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）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  <a:sym typeface="+mn-ea"/>
              </a:rPr>
              <a:t>袁世凯拥有当时中国实力最大的北洋新军，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善于玩弄政治权谋。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  <a:sym typeface="+mn-ea"/>
              </a:rPr>
              <a:t>（客观）</a:t>
            </a:r>
            <a:endParaRPr lang="zh-CN" altLang="en-US" sz="2400" b="1">
              <a:latin typeface="微软雅黑" pitchFamily="34" charset="-122"/>
              <a:ea typeface="微软雅黑" pitchFamily="34" charset="-122"/>
            </a:endParaRPr>
          </a:p>
          <a:p>
            <a:endParaRPr lang="zh-CN" altLang="en-US" sz="2400" b="1"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7893" name="组合 12"/>
          <p:cNvGrpSpPr>
            <a:grpSpLocks/>
          </p:cNvGrpSpPr>
          <p:nvPr/>
        </p:nvGrpSpPr>
        <p:grpSpPr bwMode="auto">
          <a:xfrm>
            <a:off x="214313" y="123825"/>
            <a:ext cx="2762250" cy="511175"/>
            <a:chOff x="214313" y="123825"/>
            <a:chExt cx="2762885" cy="511175"/>
          </a:xfrm>
        </p:grpSpPr>
        <p:sp>
          <p:nvSpPr>
            <p:cNvPr id="10" name="椭圆 9"/>
            <p:cNvSpPr/>
            <p:nvPr/>
          </p:nvSpPr>
          <p:spPr bwMode="auto">
            <a:xfrm>
              <a:off x="214313" y="123825"/>
              <a:ext cx="500177" cy="5000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37895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7896" name="矩形 4"/>
            <p:cNvSpPr>
              <a:spLocks noChangeArrowheads="1"/>
            </p:cNvSpPr>
            <p:nvPr/>
          </p:nvSpPr>
          <p:spPr bwMode="auto">
            <a:xfrm>
              <a:off x="588328" y="174625"/>
              <a:ext cx="2388870" cy="460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>
                  <a:latin typeface="微软雅黑" pitchFamily="34" charset="-122"/>
                  <a:ea typeface="微软雅黑" pitchFamily="34" charset="-122"/>
                </a:rPr>
                <a:t>探究研讨（一）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3" name="文本框 2"/>
          <p:cNvSpPr txBox="1">
            <a:spLocks noChangeArrowheads="1"/>
          </p:cNvSpPr>
          <p:nvPr/>
        </p:nvSpPr>
        <p:spPr bwMode="auto">
          <a:xfrm>
            <a:off x="611188" y="1276350"/>
            <a:ext cx="8024812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由于资产阶级的软弱性，袁世凯最终窃取了革命的胜利果实。</a:t>
            </a:r>
          </a:p>
          <a:p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   但资产阶级革命派还是寄希望于</a:t>
            </a:r>
            <a:r>
              <a:rPr lang="zh-CN" altLang="en-US" sz="2800" b="1">
                <a:solidFill>
                  <a:srgbClr val="C00000"/>
                </a:solidFill>
                <a:latin typeface="黑体" pitchFamily="49" charset="-122"/>
                <a:ea typeface="黑体" pitchFamily="49" charset="-122"/>
              </a:rPr>
              <a:t>一纸法令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，来束缚袁世凯的专制独裁的手脚。</a:t>
            </a:r>
          </a:p>
        </p:txBody>
      </p:sp>
      <p:sp>
        <p:nvSpPr>
          <p:cNvPr id="38915" name="Rectangle 3"/>
          <p:cNvSpPr>
            <a:spLocks noChangeArrowheads="1"/>
          </p:cNvSpPr>
          <p:nvPr/>
        </p:nvSpPr>
        <p:spPr bwMode="auto">
          <a:xfrm>
            <a:off x="6588125" y="2139950"/>
            <a:ext cx="1403350" cy="1555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zh-CN" sz="9600">
                <a:solidFill>
                  <a:srgbClr val="B70509"/>
                </a:solidFill>
              </a:rPr>
              <a:t>﹖</a:t>
            </a:r>
            <a:endParaRPr lang="zh-CN" altLang="en-US" sz="9600">
              <a:solidFill>
                <a:srgbClr val="B7050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891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9938" name="Group 3"/>
          <p:cNvGrpSpPr>
            <a:grpSpLocks/>
          </p:cNvGrpSpPr>
          <p:nvPr/>
        </p:nvGrpSpPr>
        <p:grpSpPr bwMode="auto">
          <a:xfrm>
            <a:off x="1166813" y="1395413"/>
            <a:ext cx="6810375" cy="1552575"/>
            <a:chOff x="-275" y="-65"/>
            <a:chExt cx="2610" cy="606"/>
          </a:xfrm>
        </p:grpSpPr>
        <p:pic>
          <p:nvPicPr>
            <p:cNvPr id="39939" name="Picture 4" descr="kuang271"/>
            <p:cNvPicPr>
              <a:picLocks noChangeAspect="1"/>
            </p:cNvPicPr>
            <p:nvPr/>
          </p:nvPicPr>
          <p:blipFill>
            <a:blip r:embed="rId2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</a:blip>
            <a:srcRect/>
            <a:stretch>
              <a:fillRect/>
            </a:stretch>
          </p:blipFill>
          <p:spPr bwMode="auto">
            <a:xfrm>
              <a:off x="-275" y="-65"/>
              <a:ext cx="2610" cy="60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9940" name="Text Box 5"/>
            <p:cNvSpPr txBox="1">
              <a:spLocks noChangeArrowheads="1"/>
            </p:cNvSpPr>
            <p:nvPr/>
          </p:nvSpPr>
          <p:spPr bwMode="auto">
            <a:xfrm>
              <a:off x="188" y="76"/>
              <a:ext cx="1771" cy="324"/>
            </a:xfrm>
            <a:prstGeom prst="rect">
              <a:avLst/>
            </a:prstGeom>
            <a:solidFill>
              <a:srgbClr val="CCFF66"/>
            </a:solidFill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>
                <a:spcBef>
                  <a:spcPct val="50000"/>
                </a:spcBef>
                <a:buFont typeface="Arial" charset="0"/>
                <a:buNone/>
              </a:pPr>
              <a:r>
                <a:rPr lang="zh-CN" altLang="zh-CN" sz="4800" b="1">
                  <a:solidFill>
                    <a:srgbClr val="800000"/>
                  </a:solidFill>
                  <a:latin typeface="Aharoni"/>
                  <a:ea typeface="微软雅黑" pitchFamily="34" charset="-122"/>
                </a:rPr>
                <a:t>第三篇 共和遗珠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Rot="1" noChangeArrowheads="1"/>
          </p:cNvSpPr>
          <p:nvPr>
            <p:ph type="title" idx="4294967295"/>
          </p:nvPr>
        </p:nvSpPr>
        <p:spPr>
          <a:xfrm>
            <a:off x="2500313" y="571500"/>
            <a:ext cx="3286125" cy="465138"/>
          </a:xfrm>
        </p:spPr>
        <p:txBody>
          <a:bodyPr/>
          <a:lstStyle/>
          <a:p>
            <a:pPr eaLnBrk="1" hangingPunct="1"/>
            <a:r>
              <a:rPr lang="zh-CN" altLang="en-US" sz="22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三、</a:t>
            </a:r>
            <a:r>
              <a:rPr lang="en-US" altLang="zh-CN" sz="22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2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中华民国临时约法</a:t>
            </a:r>
            <a:r>
              <a:rPr lang="en-US" altLang="zh-CN" sz="2200" b="1" smtClean="0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》</a:t>
            </a:r>
          </a:p>
        </p:txBody>
      </p:sp>
      <p:sp>
        <p:nvSpPr>
          <p:cNvPr id="40962" name="Rectangle 3"/>
          <p:cNvSpPr>
            <a:spLocks noChangeArrowheads="1"/>
          </p:cNvSpPr>
          <p:nvPr/>
        </p:nvSpPr>
        <p:spPr bwMode="auto">
          <a:xfrm>
            <a:off x="642938" y="2517775"/>
            <a:ext cx="1004887" cy="3222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lnSpc>
                <a:spcPct val="90000"/>
              </a:lnSpc>
              <a:buFont typeface="Wingdings" pitchFamily="2" charset="2"/>
              <a:buNone/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内容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  <a:sym typeface="+mn-ea"/>
              </a:rPr>
              <a:t>：</a:t>
            </a:r>
            <a:endParaRPr lang="zh-CN" altLang="en-US" sz="20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5780" name="Rectangle 4"/>
          <p:cNvSpPr>
            <a:spLocks noChangeArrowheads="1"/>
          </p:cNvSpPr>
          <p:nvPr/>
        </p:nvSpPr>
        <p:spPr bwMode="auto">
          <a:xfrm>
            <a:off x="1714500" y="3803650"/>
            <a:ext cx="67056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lnSpc>
                <a:spcPct val="125000"/>
              </a:lnSpc>
              <a:buFont typeface="Wingdings" pitchFamily="2" charset="2"/>
              <a:buNone/>
            </a:pP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它肯定了资产阶级民主共和制度和民主自由原则，是辛亥革命的重要成果。</a:t>
            </a:r>
          </a:p>
        </p:txBody>
      </p:sp>
      <p:sp>
        <p:nvSpPr>
          <p:cNvPr id="75781" name="Rectangle 5"/>
          <p:cNvSpPr>
            <a:spLocks noChangeArrowheads="1"/>
          </p:cNvSpPr>
          <p:nvPr/>
        </p:nvSpPr>
        <p:spPr bwMode="auto">
          <a:xfrm>
            <a:off x="1619250" y="3076575"/>
            <a:ext cx="70135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3333FF"/>
                </a:solidFill>
                <a:latin typeface="微软雅黑" pitchFamily="34" charset="-122"/>
                <a:ea typeface="微软雅黑" pitchFamily="34" charset="-122"/>
              </a:rPr>
              <a:t>中国历史上第一部具有资产阶级共和国宪法性质的重要文件。</a:t>
            </a:r>
          </a:p>
        </p:txBody>
      </p:sp>
      <p:sp>
        <p:nvSpPr>
          <p:cNvPr id="40965" name="Rectangle 6"/>
          <p:cNvSpPr>
            <a:spLocks noChangeArrowheads="1"/>
          </p:cNvSpPr>
          <p:nvPr/>
        </p:nvSpPr>
        <p:spPr bwMode="auto">
          <a:xfrm>
            <a:off x="611188" y="3148013"/>
            <a:ext cx="92233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3333FF"/>
                </a:solidFill>
                <a:latin typeface="微软雅黑" pitchFamily="34" charset="-122"/>
                <a:ea typeface="微软雅黑" pitchFamily="34" charset="-122"/>
              </a:rPr>
              <a:t>性质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  <a:sym typeface="+mn-ea"/>
              </a:rPr>
              <a:t>：</a:t>
            </a:r>
            <a:endParaRPr lang="zh-CN" altLang="en-US" sz="2400" b="1">
              <a:solidFill>
                <a:srgbClr val="3333FF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966" name="Text Box 7"/>
          <p:cNvSpPr txBox="1">
            <a:spLocks noChangeArrowheads="1"/>
          </p:cNvSpPr>
          <p:nvPr/>
        </p:nvSpPr>
        <p:spPr bwMode="auto">
          <a:xfrm>
            <a:off x="1714500" y="2593975"/>
            <a:ext cx="7350125" cy="276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60000"/>
              </a:lnSpc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  国家主权，国民权利，立法权，行政权，司法权 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  <a:sym typeface="+mn-ea"/>
              </a:rPr>
              <a:t>（三权分立）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    </a:t>
            </a:r>
          </a:p>
        </p:txBody>
      </p:sp>
      <p:sp>
        <p:nvSpPr>
          <p:cNvPr id="40967" name="Text Box 10"/>
          <p:cNvSpPr txBox="1">
            <a:spLocks noChangeArrowheads="1"/>
          </p:cNvSpPr>
          <p:nvPr/>
        </p:nvSpPr>
        <p:spPr bwMode="auto">
          <a:xfrm>
            <a:off x="642938" y="3875088"/>
            <a:ext cx="1044575" cy="423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marL="342900" indent="-342900">
              <a:lnSpc>
                <a:spcPct val="90000"/>
              </a:lnSpc>
            </a:pPr>
            <a:r>
              <a:rPr lang="zh-CN" altLang="en-US" sz="2400" b="1">
                <a:latin typeface="微软雅黑" pitchFamily="34" charset="-122"/>
                <a:ea typeface="微软雅黑" pitchFamily="34" charset="-122"/>
              </a:rPr>
              <a:t>意义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  <a:sym typeface="+mn-ea"/>
              </a:rPr>
              <a:t>：</a:t>
            </a:r>
            <a:endParaRPr lang="zh-CN" altLang="en-US" sz="24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968" name="TextBox 10"/>
          <p:cNvSpPr txBox="1">
            <a:spLocks noChangeArrowheads="1"/>
          </p:cNvSpPr>
          <p:nvPr/>
        </p:nvSpPr>
        <p:spPr bwMode="auto">
          <a:xfrm>
            <a:off x="642938" y="1374775"/>
            <a:ext cx="922337" cy="39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时间：</a:t>
            </a:r>
          </a:p>
        </p:txBody>
      </p:sp>
      <p:sp>
        <p:nvSpPr>
          <p:cNvPr id="40969" name="TextBox 11"/>
          <p:cNvSpPr txBox="1">
            <a:spLocks noChangeArrowheads="1"/>
          </p:cNvSpPr>
          <p:nvPr/>
        </p:nvSpPr>
        <p:spPr bwMode="auto">
          <a:xfrm>
            <a:off x="1714500" y="1374775"/>
            <a:ext cx="2933700" cy="39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1912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月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11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日</a:t>
            </a:r>
          </a:p>
        </p:txBody>
      </p:sp>
      <p:sp>
        <p:nvSpPr>
          <p:cNvPr id="40970" name="TextBox 12"/>
          <p:cNvSpPr txBox="1">
            <a:spLocks noChangeArrowheads="1"/>
          </p:cNvSpPr>
          <p:nvPr/>
        </p:nvSpPr>
        <p:spPr bwMode="auto">
          <a:xfrm>
            <a:off x="357188" y="1874838"/>
            <a:ext cx="1508125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颁布机构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  <a:sym typeface="+mn-ea"/>
              </a:rPr>
              <a:t>：</a:t>
            </a:r>
            <a:endParaRPr lang="zh-CN" altLang="en-US" sz="20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40971" name="TextBox 13"/>
          <p:cNvSpPr txBox="1">
            <a:spLocks noChangeArrowheads="1"/>
          </p:cNvSpPr>
          <p:nvPr/>
        </p:nvSpPr>
        <p:spPr bwMode="auto">
          <a:xfrm>
            <a:off x="1857375" y="1874838"/>
            <a:ext cx="1508125" cy="3984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参议院</a:t>
            </a:r>
          </a:p>
        </p:txBody>
      </p:sp>
      <p:grpSp>
        <p:nvGrpSpPr>
          <p:cNvPr id="40972" name="组合 12"/>
          <p:cNvGrpSpPr>
            <a:grpSpLocks/>
          </p:cNvGrpSpPr>
          <p:nvPr/>
        </p:nvGrpSpPr>
        <p:grpSpPr bwMode="auto">
          <a:xfrm>
            <a:off x="214313" y="123825"/>
            <a:ext cx="2008187" cy="500063"/>
            <a:chOff x="214313" y="123825"/>
            <a:chExt cx="2008822" cy="500380"/>
          </a:xfrm>
        </p:grpSpPr>
        <p:sp>
          <p:nvSpPr>
            <p:cNvPr id="15" name="椭圆 14"/>
            <p:cNvSpPr/>
            <p:nvPr/>
          </p:nvSpPr>
          <p:spPr bwMode="auto">
            <a:xfrm>
              <a:off x="214313" y="123825"/>
              <a:ext cx="500220" cy="500380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40974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0975" name="矩形 4"/>
            <p:cNvSpPr>
              <a:spLocks noChangeArrowheads="1"/>
            </p:cNvSpPr>
            <p:nvPr/>
          </p:nvSpPr>
          <p:spPr bwMode="auto">
            <a:xfrm>
              <a:off x="508635" y="163830"/>
              <a:ext cx="1714500" cy="460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>
                  <a:latin typeface="微软雅黑" pitchFamily="34" charset="-122"/>
                  <a:ea typeface="微软雅黑" pitchFamily="34" charset="-122"/>
                </a:rPr>
                <a:t>新课讲解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096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757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1000"/>
                                        <p:tgtEl>
                                          <p:spTgt spid="757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7578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5780" grpId="0"/>
      <p:bldP spid="75781" grpId="0"/>
      <p:bldP spid="40969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0990" name="Group 30"/>
          <p:cNvGraphicFramePr>
            <a:graphicFrameLocks noGrp="1"/>
          </p:cNvGraphicFramePr>
          <p:nvPr/>
        </p:nvGraphicFramePr>
        <p:xfrm>
          <a:off x="1254125" y="868363"/>
          <a:ext cx="6315075" cy="3216275"/>
        </p:xfrm>
        <a:graphic>
          <a:graphicData uri="http://schemas.openxmlformats.org/drawingml/2006/table">
            <a:tbl>
              <a:tblPr/>
              <a:tblGrid>
                <a:gridCol w="1919288"/>
                <a:gridCol w="4395787"/>
              </a:tblGrid>
              <a:tr h="427038">
                <a:tc gridSpan="2"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华文楷体"/>
                        </a:rPr>
                        <a:t>《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华文楷体"/>
                        </a:rPr>
                        <a:t>中华民国临时约法</a:t>
                      </a: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华文楷体"/>
                        </a:rPr>
                        <a:t>》</a:t>
                      </a: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华文楷体"/>
                        </a:rPr>
                        <a:t>内容</a:t>
                      </a:r>
                    </a:p>
                  </a:txBody>
                  <a:tcPr marL="0" marR="0" marT="0" marB="1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/>
                </a:tc>
              </a:tr>
              <a:tr h="62865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华文楷体"/>
                        </a:rPr>
                        <a:t>国家主权</a:t>
                      </a:r>
                    </a:p>
                  </a:txBody>
                  <a:tcPr marL="0" marR="0" marT="0" marB="1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0" marR="0" marT="0" marB="1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华文楷体"/>
                        </a:rPr>
                        <a:t>国民权利</a:t>
                      </a:r>
                    </a:p>
                  </a:txBody>
                  <a:tcPr marL="0" marR="0" marT="0" marB="1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0" marR="0" marT="0" marB="1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华文楷体"/>
                        </a:rPr>
                        <a:t>立法权</a:t>
                      </a:r>
                    </a:p>
                  </a:txBody>
                  <a:tcPr marL="0" marR="0" marT="0" marB="1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0" marR="0" marT="0" marB="1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华文楷体"/>
                        </a:rPr>
                        <a:t>行政权</a:t>
                      </a:r>
                    </a:p>
                  </a:txBody>
                  <a:tcPr marL="0" marR="0" marT="0" marB="1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zh-CN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Times New Roman" pitchFamily="18" charset="0"/>
                        </a:rPr>
                        <a:t> </a:t>
                      </a:r>
                    </a:p>
                  </a:txBody>
                  <a:tcPr marL="0" marR="0" marT="0" marB="1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zh-CN" altLang="en-US" sz="28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黑体" pitchFamily="49" charset="-122"/>
                          <a:ea typeface="黑体" pitchFamily="49" charset="-122"/>
                          <a:cs typeface="华文楷体"/>
                        </a:rPr>
                        <a:t>司法权</a:t>
                      </a:r>
                    </a:p>
                  </a:txBody>
                  <a:tcPr marL="0" marR="0" marT="0" marB="1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zh-CN" altLang="en-US" sz="28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黑体" pitchFamily="49" charset="-122"/>
                        <a:ea typeface="黑体" pitchFamily="49" charset="-122"/>
                        <a:cs typeface="Times New Roman" pitchFamily="18" charset="0"/>
                      </a:endParaRPr>
                    </a:p>
                  </a:txBody>
                  <a:tcPr marL="0" marR="0" marT="0" marB="1" horzOverflow="overflow">
                    <a:lnL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8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0991" name="Text Box 31"/>
          <p:cNvSpPr txBox="1">
            <a:spLocks noChangeArrowheads="1"/>
          </p:cNvSpPr>
          <p:nvPr/>
        </p:nvSpPr>
        <p:spPr bwMode="auto">
          <a:xfrm>
            <a:off x="3348038" y="1419225"/>
            <a:ext cx="295275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属于全体国民</a:t>
            </a:r>
          </a:p>
        </p:txBody>
      </p:sp>
      <p:sp>
        <p:nvSpPr>
          <p:cNvPr id="40992" name="Text Box 32"/>
          <p:cNvSpPr txBox="1">
            <a:spLocks noChangeArrowheads="1"/>
          </p:cNvSpPr>
          <p:nvPr/>
        </p:nvSpPr>
        <p:spPr bwMode="auto">
          <a:xfrm>
            <a:off x="3132138" y="2066925"/>
            <a:ext cx="467995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b="1"/>
              <a:t>国民不分种族</a:t>
            </a:r>
            <a:r>
              <a:rPr lang="en-US" altLang="zh-CN" b="1"/>
              <a:t>……</a:t>
            </a:r>
            <a:r>
              <a:rPr lang="zh-CN" altLang="en-US" b="1"/>
              <a:t>选举、参政等自由和权利</a:t>
            </a:r>
          </a:p>
        </p:txBody>
      </p:sp>
      <p:sp>
        <p:nvSpPr>
          <p:cNvPr id="40993" name="Text Box 33"/>
          <p:cNvSpPr txBox="1">
            <a:spLocks noChangeArrowheads="1"/>
          </p:cNvSpPr>
          <p:nvPr/>
        </p:nvSpPr>
        <p:spPr bwMode="auto">
          <a:xfrm>
            <a:off x="3348038" y="2571750"/>
            <a:ext cx="1728787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参议院</a:t>
            </a:r>
          </a:p>
        </p:txBody>
      </p:sp>
      <p:sp>
        <p:nvSpPr>
          <p:cNvPr id="40994" name="Text Box 34"/>
          <p:cNvSpPr txBox="1">
            <a:spLocks noChangeArrowheads="1"/>
          </p:cNvSpPr>
          <p:nvPr/>
        </p:nvSpPr>
        <p:spPr bwMode="auto">
          <a:xfrm>
            <a:off x="3419475" y="3148013"/>
            <a:ext cx="3671888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国务员辅佐临时大总统</a:t>
            </a:r>
          </a:p>
        </p:txBody>
      </p:sp>
      <p:sp>
        <p:nvSpPr>
          <p:cNvPr id="40995" name="Text Box 35"/>
          <p:cNvSpPr txBox="1">
            <a:spLocks noChangeArrowheads="1"/>
          </p:cNvSpPr>
          <p:nvPr/>
        </p:nvSpPr>
        <p:spPr bwMode="auto">
          <a:xfrm>
            <a:off x="3492500" y="3651250"/>
            <a:ext cx="201612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400" b="1"/>
              <a:t>司法独立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099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4099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4099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099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409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文本框 119809"/>
          <p:cNvSpPr txBox="1">
            <a:spLocks noChangeArrowheads="1"/>
          </p:cNvSpPr>
          <p:nvPr/>
        </p:nvSpPr>
        <p:spPr bwMode="auto">
          <a:xfrm>
            <a:off x="1233488" y="4446588"/>
            <a:ext cx="1795462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400" b="1">
                <a:solidFill>
                  <a:srgbClr val="FF0000"/>
                </a:solidFill>
                <a:latin typeface="微软雅黑" pitchFamily="34" charset="-122"/>
                <a:ea typeface="微软雅黑" pitchFamily="34" charset="-122"/>
              </a:rPr>
              <a:t>三权分立</a:t>
            </a:r>
          </a:p>
        </p:txBody>
      </p:sp>
      <p:sp>
        <p:nvSpPr>
          <p:cNvPr id="24579" name="文本框 119810"/>
          <p:cNvSpPr txBox="1">
            <a:spLocks noChangeArrowheads="1"/>
          </p:cNvSpPr>
          <p:nvPr/>
        </p:nvSpPr>
        <p:spPr bwMode="auto">
          <a:xfrm>
            <a:off x="2857500" y="1868488"/>
            <a:ext cx="3852863" cy="400050"/>
          </a:xfrm>
          <a:prstGeom prst="rect">
            <a:avLst/>
          </a:prstGeom>
          <a:noFill/>
          <a:ln w="31750">
            <a:solidFill>
              <a:srgbClr val="FFC000"/>
            </a:solidFill>
            <a:prstDash val="sysDash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行政权（总统、国务员）</a:t>
            </a:r>
          </a:p>
        </p:txBody>
      </p:sp>
      <p:sp>
        <p:nvSpPr>
          <p:cNvPr id="24580" name="文本框 119811"/>
          <p:cNvSpPr txBox="1">
            <a:spLocks noChangeArrowheads="1"/>
          </p:cNvSpPr>
          <p:nvPr/>
        </p:nvSpPr>
        <p:spPr bwMode="auto">
          <a:xfrm>
            <a:off x="1143000" y="3582988"/>
            <a:ext cx="2246313" cy="400050"/>
          </a:xfrm>
          <a:prstGeom prst="rect">
            <a:avLst/>
          </a:prstGeom>
          <a:noFill/>
          <a:ln w="31750">
            <a:solidFill>
              <a:srgbClr val="FFC000"/>
            </a:solidFill>
            <a:prstDash val="sysDash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立法权（国会）</a:t>
            </a:r>
          </a:p>
        </p:txBody>
      </p:sp>
      <p:sp>
        <p:nvSpPr>
          <p:cNvPr id="24581" name="文本框 119812"/>
          <p:cNvSpPr txBox="1">
            <a:spLocks noChangeArrowheads="1"/>
          </p:cNvSpPr>
          <p:nvPr/>
        </p:nvSpPr>
        <p:spPr bwMode="auto">
          <a:xfrm>
            <a:off x="5410200" y="3511550"/>
            <a:ext cx="2233613" cy="400050"/>
          </a:xfrm>
          <a:prstGeom prst="rect">
            <a:avLst/>
          </a:prstGeom>
          <a:noFill/>
          <a:ln w="31750">
            <a:solidFill>
              <a:srgbClr val="FFC000"/>
            </a:solidFill>
            <a:prstDash val="sysDash"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buClr>
                <a:schemeClr val="bg1"/>
              </a:buClr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司法权（法院）</a:t>
            </a:r>
          </a:p>
        </p:txBody>
      </p:sp>
      <p:sp>
        <p:nvSpPr>
          <p:cNvPr id="24582" name="直接连接符 119813"/>
          <p:cNvSpPr>
            <a:spLocks noChangeShapeType="1"/>
          </p:cNvSpPr>
          <p:nvPr/>
        </p:nvSpPr>
        <p:spPr bwMode="auto">
          <a:xfrm flipH="1">
            <a:off x="2209800" y="2482850"/>
            <a:ext cx="914400" cy="9144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3" name="直接连接符 119814"/>
          <p:cNvSpPr>
            <a:spLocks noChangeShapeType="1"/>
          </p:cNvSpPr>
          <p:nvPr/>
        </p:nvSpPr>
        <p:spPr bwMode="auto">
          <a:xfrm flipV="1">
            <a:off x="2514600" y="2482850"/>
            <a:ext cx="990600" cy="9715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4" name="直接连接符 119815"/>
          <p:cNvSpPr>
            <a:spLocks noChangeShapeType="1"/>
          </p:cNvSpPr>
          <p:nvPr/>
        </p:nvSpPr>
        <p:spPr bwMode="auto">
          <a:xfrm>
            <a:off x="6248400" y="2482850"/>
            <a:ext cx="762000" cy="9144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5" name="直接连接符 119816"/>
          <p:cNvSpPr>
            <a:spLocks noChangeShapeType="1"/>
          </p:cNvSpPr>
          <p:nvPr/>
        </p:nvSpPr>
        <p:spPr bwMode="auto">
          <a:xfrm flipH="1" flipV="1">
            <a:off x="5867400" y="2482850"/>
            <a:ext cx="762000" cy="91440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6" name="直接连接符 119817"/>
          <p:cNvSpPr>
            <a:spLocks noChangeShapeType="1"/>
          </p:cNvSpPr>
          <p:nvPr/>
        </p:nvSpPr>
        <p:spPr bwMode="auto">
          <a:xfrm>
            <a:off x="3962400" y="3625850"/>
            <a:ext cx="12954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7" name="直接连接符 119818"/>
          <p:cNvSpPr>
            <a:spLocks noChangeShapeType="1"/>
          </p:cNvSpPr>
          <p:nvPr/>
        </p:nvSpPr>
        <p:spPr bwMode="auto">
          <a:xfrm flipH="1">
            <a:off x="3962400" y="3797300"/>
            <a:ext cx="1295400" cy="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88" name="矩形 119819"/>
          <p:cNvSpPr>
            <a:spLocks noChangeArrowheads="1"/>
          </p:cNvSpPr>
          <p:nvPr/>
        </p:nvSpPr>
        <p:spPr bwMode="auto">
          <a:xfrm>
            <a:off x="4203700" y="3282950"/>
            <a:ext cx="184150" cy="33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>
              <a:buClr>
                <a:schemeClr val="bg1"/>
              </a:buClr>
            </a:pPr>
            <a:endParaRPr lang="zh-CN" altLang="en-US" sz="1600">
              <a:solidFill>
                <a:schemeClr val="bg2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24589" name="直接连接符 119820"/>
          <p:cNvSpPr>
            <a:spLocks noChangeShapeType="1"/>
          </p:cNvSpPr>
          <p:nvPr/>
        </p:nvSpPr>
        <p:spPr bwMode="auto">
          <a:xfrm flipV="1">
            <a:off x="3810000" y="3111500"/>
            <a:ext cx="457200" cy="4000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0" name="直接连接符 119821"/>
          <p:cNvSpPr>
            <a:spLocks noChangeShapeType="1"/>
          </p:cNvSpPr>
          <p:nvPr/>
        </p:nvSpPr>
        <p:spPr bwMode="auto">
          <a:xfrm flipH="1" flipV="1">
            <a:off x="4953000" y="3111500"/>
            <a:ext cx="457200" cy="4000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24591" name="直接连接符 119822"/>
          <p:cNvSpPr>
            <a:spLocks noChangeShapeType="1"/>
          </p:cNvSpPr>
          <p:nvPr/>
        </p:nvSpPr>
        <p:spPr bwMode="auto">
          <a:xfrm flipV="1">
            <a:off x="4572000" y="2425700"/>
            <a:ext cx="0" cy="285750"/>
          </a:xfrm>
          <a:prstGeom prst="line">
            <a:avLst/>
          </a:prstGeom>
          <a:noFill/>
          <a:ln w="31750">
            <a:solidFill>
              <a:schemeClr val="tx1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5376" name="椭圆 119823"/>
          <p:cNvSpPr>
            <a:spLocks noChangeArrowheads="1"/>
          </p:cNvSpPr>
          <p:nvPr/>
        </p:nvSpPr>
        <p:spPr bwMode="auto">
          <a:xfrm>
            <a:off x="4038600" y="2711450"/>
            <a:ext cx="1143000" cy="514350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  <a:ln w="9525">
            <a:noFill/>
            <a:round/>
          </a:ln>
        </p:spPr>
        <p:txBody>
          <a:bodyPr wrap="none" anchor="ctr"/>
          <a:lstStyle/>
          <a:p>
            <a:pPr algn="ctr">
              <a:buClr>
                <a:schemeClr val="bg1"/>
              </a:buClr>
              <a:defRPr/>
            </a:pPr>
            <a:r>
              <a:rPr lang="zh-CN" altLang="en-US" sz="2000" b="1" dirty="0">
                <a:latin typeface="微软雅黑" panose="020B0503020204020204" pitchFamily="34" charset="-122"/>
                <a:ea typeface="微软雅黑" panose="020B0503020204020204" pitchFamily="34" charset="-122"/>
              </a:rPr>
              <a:t>制衡</a:t>
            </a:r>
          </a:p>
        </p:txBody>
      </p:sp>
      <p:grpSp>
        <p:nvGrpSpPr>
          <p:cNvPr id="2" name="组合 119824"/>
          <p:cNvGrpSpPr>
            <a:grpSpLocks/>
          </p:cNvGrpSpPr>
          <p:nvPr/>
        </p:nvGrpSpPr>
        <p:grpSpPr bwMode="auto">
          <a:xfrm>
            <a:off x="3214688" y="4368800"/>
            <a:ext cx="3316287" cy="685800"/>
            <a:chOff x="1344" y="3093"/>
            <a:chExt cx="1933" cy="576"/>
          </a:xfrm>
        </p:grpSpPr>
        <p:sp>
          <p:nvSpPr>
            <p:cNvPr id="43030" name="右箭头 119825"/>
            <p:cNvSpPr>
              <a:spLocks noChangeArrowheads="1"/>
            </p:cNvSpPr>
            <p:nvPr/>
          </p:nvSpPr>
          <p:spPr bwMode="auto">
            <a:xfrm>
              <a:off x="1344" y="3093"/>
              <a:ext cx="384" cy="576"/>
            </a:xfrm>
            <a:prstGeom prst="rightArrow">
              <a:avLst>
                <a:gd name="adj1" fmla="val 50000"/>
                <a:gd name="adj2" fmla="val 51296"/>
              </a:avLst>
            </a:prstGeom>
            <a:noFill/>
            <a:ln w="31750">
              <a:solidFill>
                <a:schemeClr val="tx1"/>
              </a:solidFill>
              <a:miter lim="800000"/>
              <a:headEnd/>
              <a:tailEnd/>
            </a:ln>
          </p:spPr>
          <p:txBody>
            <a:bodyPr/>
            <a:lstStyle/>
            <a:p>
              <a:endParaRPr lang="zh-CN" altLang="en-US" sz="1600"/>
            </a:p>
          </p:txBody>
        </p:sp>
        <p:sp>
          <p:nvSpPr>
            <p:cNvPr id="15379" name="文本框 119826"/>
            <p:cNvSpPr txBox="1">
              <a:spLocks noChangeArrowheads="1"/>
            </p:cNvSpPr>
            <p:nvPr/>
          </p:nvSpPr>
          <p:spPr bwMode="auto">
            <a:xfrm>
              <a:off x="1824" y="3184"/>
              <a:ext cx="1453" cy="336"/>
            </a:xfrm>
            <a:prstGeom prst="rect">
              <a:avLst/>
            </a:prstGeom>
            <a:solidFill>
              <a:schemeClr val="accent6">
                <a:lumMod val="40000"/>
                <a:lumOff val="60000"/>
              </a:schemeClr>
            </a:solidFill>
            <a:ln w="9525">
              <a:noFill/>
              <a:miter lim="800000"/>
            </a:ln>
          </p:spPr>
          <p:txBody>
            <a:bodyPr wrap="none">
              <a:spAutoFit/>
            </a:bodyPr>
            <a:lstStyle/>
            <a:p>
              <a:pPr>
                <a:buClr>
                  <a:schemeClr val="bg1"/>
                </a:buClr>
                <a:defRPr/>
              </a:pPr>
              <a:r>
                <a:rPr lang="zh-CN" altLang="en-US" sz="2000" b="1" dirty="0">
                  <a:latin typeface="微软雅黑" panose="020B0503020204020204" pitchFamily="34" charset="-122"/>
                  <a:ea typeface="微软雅黑" panose="020B0503020204020204" pitchFamily="34" charset="-122"/>
                </a:rPr>
                <a:t>有效地防止专制独裁</a:t>
              </a:r>
            </a:p>
          </p:txBody>
        </p:sp>
      </p:grpSp>
      <p:grpSp>
        <p:nvGrpSpPr>
          <p:cNvPr id="43025" name="组合 12"/>
          <p:cNvGrpSpPr>
            <a:grpSpLocks/>
          </p:cNvGrpSpPr>
          <p:nvPr/>
        </p:nvGrpSpPr>
        <p:grpSpPr bwMode="auto">
          <a:xfrm>
            <a:off x="-3175" y="9525"/>
            <a:ext cx="2157413" cy="579438"/>
            <a:chOff x="214313" y="123825"/>
            <a:chExt cx="2157412" cy="580390"/>
          </a:xfrm>
        </p:grpSpPr>
        <p:sp>
          <p:nvSpPr>
            <p:cNvPr id="21" name="椭圆 20"/>
            <p:cNvSpPr/>
            <p:nvPr/>
          </p:nvSpPr>
          <p:spPr bwMode="auto">
            <a:xfrm>
              <a:off x="214313" y="123825"/>
              <a:ext cx="500063" cy="499294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43028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3029" name="矩形 4"/>
            <p:cNvSpPr>
              <a:spLocks noChangeArrowheads="1"/>
            </p:cNvSpPr>
            <p:nvPr/>
          </p:nvSpPr>
          <p:spPr bwMode="auto">
            <a:xfrm>
              <a:off x="657225" y="182245"/>
              <a:ext cx="1714500" cy="52197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800" b="1">
                  <a:latin typeface="微软雅黑" pitchFamily="34" charset="-122"/>
                  <a:ea typeface="微软雅黑" pitchFamily="34" charset="-122"/>
                </a:rPr>
                <a:t>知识拓展</a:t>
              </a:r>
            </a:p>
          </p:txBody>
        </p:sp>
      </p:grpSp>
      <p:sp>
        <p:nvSpPr>
          <p:cNvPr id="43026" name="文本框 2"/>
          <p:cNvSpPr txBox="1">
            <a:spLocks noChangeArrowheads="1"/>
          </p:cNvSpPr>
          <p:nvPr/>
        </p:nvSpPr>
        <p:spPr bwMode="auto">
          <a:xfrm>
            <a:off x="211138" y="588963"/>
            <a:ext cx="8620125" cy="119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2060"/>
                </a:solidFill>
              </a:rPr>
              <a:t>三权分立是西方民主国家的基本政治制度的建制原则。主张</a:t>
            </a:r>
            <a:r>
              <a:rPr lang="zh-CN" altLang="en-US" sz="2400" b="1">
                <a:solidFill>
                  <a:srgbClr val="FF0000"/>
                </a:solidFill>
              </a:rPr>
              <a:t>立法、行政和司法</a:t>
            </a:r>
            <a:r>
              <a:rPr lang="zh-CN" altLang="en-US" sz="2400" b="1">
                <a:solidFill>
                  <a:srgbClr val="002060"/>
                </a:solidFill>
              </a:rPr>
              <a:t>三种国家权力分别由不同机关掌握，各自独立行使、相互制约</a:t>
            </a:r>
            <a:r>
              <a:rPr lang="zh-CN" altLang="en-US" sz="2400" b="1">
                <a:solidFill>
                  <a:srgbClr val="FF0000"/>
                </a:solidFill>
              </a:rPr>
              <a:t>制衡</a:t>
            </a:r>
            <a:r>
              <a:rPr lang="zh-CN" altLang="en-US" sz="2400" b="1">
                <a:solidFill>
                  <a:srgbClr val="002060"/>
                </a:solidFill>
              </a:rPr>
              <a:t>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5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0" dur="500"/>
                                        <p:tgtEl>
                                          <p:spTgt spid="245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3" dur="500"/>
                                        <p:tgtEl>
                                          <p:spTgt spid="245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6" dur="500"/>
                                        <p:tgtEl>
                                          <p:spTgt spid="245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45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245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245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8" dur="500"/>
                                        <p:tgtEl>
                                          <p:spTgt spid="245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45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245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245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45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245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6" dur="500"/>
                                        <p:tgtEl>
                                          <p:spTgt spid="245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4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578" grpId="0"/>
      <p:bldP spid="24579" grpId="0" animBg="1"/>
      <p:bldP spid="24580" grpId="0" animBg="1"/>
      <p:bldP spid="24581" grpId="0" animBg="1"/>
      <p:bldP spid="24582" grpId="0" animBg="1"/>
      <p:bldP spid="24583" grpId="0" animBg="1"/>
      <p:bldP spid="24584" grpId="0" animBg="1"/>
      <p:bldP spid="24585" grpId="0" animBg="1"/>
      <p:bldP spid="24586" grpId="0" animBg="1"/>
      <p:bldP spid="24587" grpId="0" animBg="1"/>
      <p:bldP spid="24588" grpId="0"/>
      <p:bldP spid="24589" grpId="0" animBg="1"/>
      <p:bldP spid="24590" grpId="0" animBg="1"/>
      <p:bldP spid="24591" grpId="0" animBg="1"/>
      <p:bldP spid="1537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104775" y="768350"/>
            <a:ext cx="8934450" cy="1382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通过内容可以看出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《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中华民国临时约法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》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是一部具有怎样性质的文件？为什么？</a:t>
            </a:r>
            <a:endParaRPr lang="zh-CN" altLang="en-US" sz="2800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" name="文本框 1"/>
          <p:cNvSpPr txBox="1">
            <a:spLocks noChangeArrowheads="1"/>
          </p:cNvSpPr>
          <p:nvPr/>
        </p:nvSpPr>
        <p:spPr bwMode="auto">
          <a:xfrm>
            <a:off x="558800" y="2700338"/>
            <a:ext cx="7834313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国家主权属于全体国民；</a:t>
            </a:r>
          </a:p>
          <a:p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按照西方资产阶级</a:t>
            </a: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“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三权分立</a:t>
            </a:r>
            <a:r>
              <a:rPr lang="en-US" altLang="zh-CN" sz="2400" b="1">
                <a:latin typeface="黑体" pitchFamily="49" charset="-122"/>
                <a:ea typeface="黑体" pitchFamily="49" charset="-122"/>
              </a:rPr>
              <a:t>”</a:t>
            </a:r>
            <a:r>
              <a:rPr lang="zh-CN" altLang="en-US" sz="2400" b="1">
                <a:latin typeface="黑体" pitchFamily="49" charset="-122"/>
                <a:ea typeface="黑体" pitchFamily="49" charset="-122"/>
              </a:rPr>
              <a:t>原则建立资产阶级共和制度等。</a:t>
            </a:r>
          </a:p>
          <a:p>
            <a:r>
              <a:rPr lang="zh-CN" altLang="en-US" sz="2400" b="1">
                <a:ea typeface="黑体" pitchFamily="49" charset="-122"/>
              </a:rPr>
              <a:t>用法律形式否定专制君权；</a:t>
            </a:r>
          </a:p>
          <a:p>
            <a:r>
              <a:rPr lang="en-US" altLang="zh-CN" sz="2400" b="1">
                <a:latin typeface="黑体" pitchFamily="49" charset="-122"/>
                <a:ea typeface="黑体" pitchFamily="49" charset="-122"/>
                <a:sym typeface="+mn-ea"/>
              </a:rPr>
              <a:t>《</a:t>
            </a:r>
            <a:r>
              <a:rPr lang="zh-CN" altLang="en-US" sz="2400" b="1">
                <a:latin typeface="黑体" pitchFamily="49" charset="-122"/>
                <a:ea typeface="黑体" pitchFamily="49" charset="-122"/>
                <a:sym typeface="+mn-ea"/>
              </a:rPr>
              <a:t>中华民国临时约法</a:t>
            </a:r>
            <a:r>
              <a:rPr lang="en-US" altLang="zh-CN" sz="2400" b="1">
                <a:latin typeface="黑体" pitchFamily="49" charset="-122"/>
                <a:ea typeface="黑体" pitchFamily="49" charset="-122"/>
                <a:sym typeface="+mn-ea"/>
              </a:rPr>
              <a:t>》</a:t>
            </a:r>
            <a:r>
              <a:rPr lang="zh-CN" altLang="en-US" sz="2400" b="1">
                <a:latin typeface="黑体" pitchFamily="49" charset="-122"/>
                <a:ea typeface="黑体" pitchFamily="49" charset="-122"/>
                <a:sym typeface="+mn-ea"/>
              </a:rPr>
              <a:t>具有国家根本大法的性质。</a:t>
            </a:r>
          </a:p>
        </p:txBody>
      </p:sp>
      <p:sp>
        <p:nvSpPr>
          <p:cNvPr id="3" name="文本框 2"/>
          <p:cNvSpPr txBox="1">
            <a:spLocks noChangeArrowheads="1"/>
          </p:cNvSpPr>
          <p:nvPr/>
        </p:nvSpPr>
        <p:spPr bwMode="auto">
          <a:xfrm>
            <a:off x="558800" y="2151063"/>
            <a:ext cx="5597525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002060"/>
                </a:solidFill>
                <a:latin typeface="黑体" pitchFamily="49" charset="-122"/>
                <a:ea typeface="黑体" pitchFamily="49" charset="-122"/>
              </a:rPr>
              <a:t>资产阶级共和国宪法性质的文件</a:t>
            </a:r>
          </a:p>
        </p:txBody>
      </p:sp>
      <p:grpSp>
        <p:nvGrpSpPr>
          <p:cNvPr id="44036" name="组合 12"/>
          <p:cNvGrpSpPr>
            <a:grpSpLocks/>
          </p:cNvGrpSpPr>
          <p:nvPr/>
        </p:nvGrpSpPr>
        <p:grpSpPr bwMode="auto">
          <a:xfrm>
            <a:off x="214313" y="123825"/>
            <a:ext cx="2716212" cy="500063"/>
            <a:chOff x="214313" y="123825"/>
            <a:chExt cx="2716530" cy="500380"/>
          </a:xfrm>
        </p:grpSpPr>
        <p:sp>
          <p:nvSpPr>
            <p:cNvPr id="8" name="椭圆 7"/>
            <p:cNvSpPr/>
            <p:nvPr/>
          </p:nvSpPr>
          <p:spPr bwMode="auto">
            <a:xfrm>
              <a:off x="214313" y="123825"/>
              <a:ext cx="500121" cy="500380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44038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4039" name="矩形 4"/>
            <p:cNvSpPr>
              <a:spLocks noChangeArrowheads="1"/>
            </p:cNvSpPr>
            <p:nvPr/>
          </p:nvSpPr>
          <p:spPr bwMode="auto">
            <a:xfrm>
              <a:off x="714058" y="163830"/>
              <a:ext cx="2216785" cy="460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>
                  <a:latin typeface="微软雅黑" pitchFamily="34" charset="-122"/>
                  <a:ea typeface="微软雅黑" pitchFamily="34" charset="-122"/>
                </a:rPr>
                <a:t>探究研讨（二）</a:t>
              </a:r>
            </a:p>
          </p:txBody>
        </p:sp>
      </p:grp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2" grpId="0"/>
      <p:bldP spid="3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椭圆 6"/>
          <p:cNvSpPr/>
          <p:nvPr/>
        </p:nvSpPr>
        <p:spPr>
          <a:xfrm>
            <a:off x="50800" y="2139950"/>
            <a:ext cx="2306638" cy="431800"/>
          </a:xfrm>
          <a:prstGeom prst="ellipse">
            <a:avLst/>
          </a:prstGeom>
          <a:solidFill>
            <a:schemeClr val="bg2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4" name="椭圆 3"/>
          <p:cNvSpPr/>
          <p:nvPr/>
        </p:nvSpPr>
        <p:spPr>
          <a:xfrm>
            <a:off x="5121275" y="1708150"/>
            <a:ext cx="3843338" cy="431800"/>
          </a:xfrm>
          <a:prstGeom prst="ellipse">
            <a:avLst/>
          </a:prstGeom>
          <a:solidFill>
            <a:schemeClr val="bg2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50800" y="1155700"/>
            <a:ext cx="2559050" cy="431800"/>
          </a:xfrm>
          <a:prstGeom prst="ellipse">
            <a:avLst/>
          </a:prstGeom>
          <a:solidFill>
            <a:schemeClr val="bg2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sp>
        <p:nvSpPr>
          <p:cNvPr id="5" name="椭圆 4"/>
          <p:cNvSpPr/>
          <p:nvPr/>
        </p:nvSpPr>
        <p:spPr>
          <a:xfrm>
            <a:off x="3900488" y="723900"/>
            <a:ext cx="4887912" cy="431800"/>
          </a:xfrm>
          <a:prstGeom prst="ellipse">
            <a:avLst/>
          </a:prstGeom>
          <a:solidFill>
            <a:schemeClr val="bg2"/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zh-CN" altLang="en-US"/>
          </a:p>
        </p:txBody>
      </p:sp>
      <p:grpSp>
        <p:nvGrpSpPr>
          <p:cNvPr id="45061" name="组合 12"/>
          <p:cNvGrpSpPr>
            <a:grpSpLocks/>
          </p:cNvGrpSpPr>
          <p:nvPr/>
        </p:nvGrpSpPr>
        <p:grpSpPr bwMode="auto">
          <a:xfrm>
            <a:off x="214313" y="123825"/>
            <a:ext cx="3128962" cy="508000"/>
            <a:chOff x="214313" y="123825"/>
            <a:chExt cx="2157380" cy="507708"/>
          </a:xfrm>
        </p:grpSpPr>
        <p:sp>
          <p:nvSpPr>
            <p:cNvPr id="6" name="椭圆 5"/>
            <p:cNvSpPr/>
            <p:nvPr/>
          </p:nvSpPr>
          <p:spPr bwMode="auto">
            <a:xfrm>
              <a:off x="214313" y="123825"/>
              <a:ext cx="500214" cy="499776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45066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5067" name="矩形 4"/>
            <p:cNvSpPr>
              <a:spLocks noChangeArrowheads="1"/>
            </p:cNvSpPr>
            <p:nvPr/>
          </p:nvSpPr>
          <p:spPr bwMode="auto">
            <a:xfrm>
              <a:off x="657193" y="171450"/>
              <a:ext cx="1714500" cy="4600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>
                  <a:latin typeface="微软雅黑" pitchFamily="34" charset="-122"/>
                  <a:ea typeface="微软雅黑" pitchFamily="34" charset="-122"/>
                </a:rPr>
                <a:t>探究研讨（三）</a:t>
              </a:r>
            </a:p>
          </p:txBody>
        </p:sp>
      </p:grpSp>
      <p:sp>
        <p:nvSpPr>
          <p:cNvPr id="45062" name="文本框 7"/>
          <p:cNvSpPr txBox="1">
            <a:spLocks noChangeArrowheads="1"/>
          </p:cNvSpPr>
          <p:nvPr/>
        </p:nvSpPr>
        <p:spPr bwMode="auto">
          <a:xfrm>
            <a:off x="50800" y="631825"/>
            <a:ext cx="9042400" cy="36306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en-US" altLang="zh-CN" sz="2000" b="1">
                <a:latin typeface="楷体" pitchFamily="49" charset="-122"/>
                <a:ea typeface="楷体" pitchFamily="49" charset="-122"/>
                <a:sym typeface="+mn-ea"/>
              </a:rPr>
              <a:t>    </a:t>
            </a:r>
            <a:r>
              <a:rPr lang="zh-CN" altLang="en-US" sz="2000" b="1">
                <a:latin typeface="楷体" pitchFamily="49" charset="-122"/>
                <a:ea typeface="楷体" pitchFamily="49" charset="-122"/>
                <a:sym typeface="+mn-ea"/>
              </a:rPr>
              <a:t>中国革命推翻了清王朝统治，结束了统治中国几千年的君主专制制度。传播了民主共和的理念。以巨大的震撼力和深刻的影响力推动了近代中国社会变革。虽然由于历史进程和社会条件的制约，辛亥革命没有改变旧中国半殖民地半封建的社会性质，没有改变中国人民的悲惨境遇，没有完成实现民接独立、人民解放的历史任务，但它开创了完全意义上的近代民族民主革命，极大推动了中华民族的思想解放，打开了中国进步潮流的闸门，为中华民族发展进步探索了道路。                </a:t>
            </a:r>
            <a:r>
              <a:rPr lang="en-US" altLang="zh-CN" sz="2000" b="1">
                <a:latin typeface="楷体" pitchFamily="49" charset="-122"/>
                <a:ea typeface="楷体" pitchFamily="49" charset="-122"/>
                <a:sym typeface="+mn-ea"/>
              </a:rPr>
              <a:t>——</a:t>
            </a:r>
            <a:r>
              <a:rPr lang="zh-CN" altLang="en-US" sz="2000" b="1">
                <a:latin typeface="楷体" pitchFamily="49" charset="-122"/>
                <a:ea typeface="楷体" pitchFamily="49" charset="-122"/>
                <a:sym typeface="+mn-ea"/>
              </a:rPr>
              <a:t>胡锦涛在纪念辛亥革命一百周年大会讲话</a:t>
            </a:r>
            <a:endParaRPr lang="zh-CN" altLang="en-US" sz="2000" b="1">
              <a:solidFill>
                <a:srgbClr val="000000"/>
              </a:solidFill>
              <a:latin typeface="楷体" pitchFamily="49" charset="-122"/>
              <a:ea typeface="楷体" pitchFamily="49" charset="-122"/>
            </a:endParaRPr>
          </a:p>
          <a:p>
            <a:endParaRPr lang="zh-CN" altLang="en-US" sz="2000" b="1">
              <a:latin typeface="楷体" pitchFamily="49" charset="-122"/>
              <a:ea typeface="楷体" pitchFamily="49" charset="-122"/>
            </a:endParaRPr>
          </a:p>
        </p:txBody>
      </p:sp>
      <p:sp>
        <p:nvSpPr>
          <p:cNvPr id="45063" name="文本框 1"/>
          <p:cNvSpPr txBox="1">
            <a:spLocks noChangeArrowheads="1"/>
          </p:cNvSpPr>
          <p:nvPr/>
        </p:nvSpPr>
        <p:spPr bwMode="auto">
          <a:xfrm>
            <a:off x="214313" y="3892550"/>
            <a:ext cx="8477250" cy="946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chemeClr val="tx2"/>
                </a:solidFill>
                <a:latin typeface="黑体" pitchFamily="49" charset="-122"/>
                <a:ea typeface="黑体" pitchFamily="49" charset="-122"/>
                <a:sym typeface="+mn-ea"/>
              </a:rPr>
              <a:t>有人说辛亥革命成功了，有人说失败了，你怎么看？结合所学知识及材料回答。</a:t>
            </a:r>
            <a:endParaRPr lang="en-US" altLang="zh-CN" sz="2000" b="1">
              <a:solidFill>
                <a:schemeClr val="tx2"/>
              </a:solidFill>
              <a:latin typeface="黑体" pitchFamily="49" charset="-122"/>
              <a:ea typeface="黑体" pitchFamily="49" charset="-122"/>
              <a:sym typeface="+mn-ea"/>
            </a:endParaRP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214313" y="4735513"/>
            <a:ext cx="8967787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(</a:t>
            </a:r>
            <a:r>
              <a:rPr lang="zh-CN" altLang="en-US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评价一个改革或革命是否成功的标准在于它的任务是否完成，目标是否达成</a:t>
            </a:r>
            <a:r>
              <a:rPr lang="en-US" altLang="zh-CN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)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ldLvl="0" animBg="1"/>
      <p:bldP spid="4" grpId="0" bldLvl="0" animBg="1"/>
      <p:bldP spid="3" grpId="0" bldLvl="0" animBg="1"/>
      <p:bldP spid="5" grpId="0" bldLvl="0" animBg="1"/>
      <p:bldP spid="9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>
          <a:xfrm>
            <a:off x="527050" y="1941513"/>
            <a:ext cx="1285875" cy="69691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成功</a:t>
            </a:r>
          </a:p>
        </p:txBody>
      </p:sp>
      <p:sp>
        <p:nvSpPr>
          <p:cNvPr id="4" name="TextBox 2"/>
          <p:cNvSpPr txBox="1">
            <a:spLocks noChangeArrowheads="1"/>
          </p:cNvSpPr>
          <p:nvPr/>
        </p:nvSpPr>
        <p:spPr bwMode="auto">
          <a:xfrm>
            <a:off x="1884363" y="1838325"/>
            <a:ext cx="6143625" cy="1246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25000"/>
              </a:lnSpc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）推翻清王朝的反动统治，宣告了中国两千多年君主专制制度的终结，创立了中华民国 。</a:t>
            </a:r>
            <a:endParaRPr lang="en-US" altLang="zh-CN" sz="2000" b="1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25000"/>
              </a:lnSpc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）民主共和观念深入人心。</a:t>
            </a:r>
          </a:p>
        </p:txBody>
      </p:sp>
      <p:sp>
        <p:nvSpPr>
          <p:cNvPr id="5" name="椭圆 4"/>
          <p:cNvSpPr/>
          <p:nvPr/>
        </p:nvSpPr>
        <p:spPr>
          <a:xfrm>
            <a:off x="598488" y="3481388"/>
            <a:ext cx="1285875" cy="696912"/>
          </a:xfrm>
          <a:prstGeom prst="ellipse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zh-CN" altLang="en-US" sz="2000" b="1" dirty="0">
                <a:solidFill>
                  <a:srgbClr val="FF000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失败</a:t>
            </a:r>
          </a:p>
        </p:txBody>
      </p:sp>
      <p:sp>
        <p:nvSpPr>
          <p:cNvPr id="7" name="TextBox 4"/>
          <p:cNvSpPr txBox="1">
            <a:spLocks noChangeArrowheads="1"/>
          </p:cNvSpPr>
          <p:nvPr/>
        </p:nvSpPr>
        <p:spPr bwMode="auto">
          <a:xfrm>
            <a:off x="1884363" y="3481388"/>
            <a:ext cx="5929312" cy="1014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）胜利的果实被袁世凯窃取。</a:t>
            </a:r>
          </a:p>
          <a:p>
            <a:pPr>
              <a:lnSpc>
                <a:spcPct val="150000"/>
              </a:lnSpc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）中国半殖民地半封建的社会性质没有改变。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676275" y="996950"/>
            <a:ext cx="7599363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+mn-ea"/>
              </a:rPr>
              <a:t>辛亥革命既有成功的一面，又有失败的一面。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8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9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0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1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2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3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4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5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5" dur="29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6" dur="911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32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32" tmFilter="0, 0; 0.125,0.2665; 0.25,0.4; 0.375,0.465; 0.5,0.5;  0.625,0.535; 0.75,0.6; 0.875,0.7335; 1,1">
                                          <p:stCondLst>
                                            <p:cond delay="33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66" tmFilter="0, 0; 0.125,0.2665; 0.25,0.4; 0.375,0.465; 0.5,0.5;  0.625,0.535; 0.75,0.6; 0.875,0.7335; 1,1">
                                          <p:stCondLst>
                                            <p:cond delay="662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82" tmFilter="0, 0; 0.125,0.2665; 0.25,0.4; 0.375,0.465; 0.5,0.5;  0.625,0.535; 0.75,0.6; 0.875,0.7335; 1,1">
                                          <p:stCondLst>
                                            <p:cond delay="82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1" dur="13">
                                          <p:stCondLst>
                                            <p:cond delay="3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2" dur="83" decel="50000">
                                          <p:stCondLst>
                                            <p:cond delay="338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3" dur="13">
                                          <p:stCondLst>
                                            <p:cond delay="656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44" dur="83" decel="50000">
                                          <p:stCondLst>
                                            <p:cond delay="66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5" dur="13">
                                          <p:stCondLst>
                                            <p:cond delay="821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46" dur="83" decel="50000">
                                          <p:stCondLst>
                                            <p:cond delay="83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47" dur="13">
                                          <p:stCondLst>
                                            <p:cond delay="904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48" dur="83" decel="50000">
                                          <p:stCondLst>
                                            <p:cond delay="917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ldLvl="0" animBg="1"/>
      <p:bldP spid="4" grpId="0"/>
      <p:bldP spid="5" grpId="0" bldLvl="0" animBg="1"/>
      <p:bldP spid="7" grpId="0"/>
      <p:bldP spid="6" grpId="0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文本框 1"/>
          <p:cNvSpPr txBox="1">
            <a:spLocks noChangeArrowheads="1"/>
          </p:cNvSpPr>
          <p:nvPr/>
        </p:nvSpPr>
        <p:spPr bwMode="auto">
          <a:xfrm>
            <a:off x="657225" y="623888"/>
            <a:ext cx="7524750" cy="1568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“余致力于国民革命，凡四十年，其目的在求中国之自由平等。积四十年经验，深知欲达此目的，必须唤起民众及联合世界上平等待我之民族，共同奋斗……”</a:t>
            </a:r>
          </a:p>
          <a:p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                             ——《总理遗嘱》</a:t>
            </a:r>
          </a:p>
        </p:txBody>
      </p:sp>
      <p:grpSp>
        <p:nvGrpSpPr>
          <p:cNvPr id="48130" name="组合 12"/>
          <p:cNvGrpSpPr>
            <a:grpSpLocks/>
          </p:cNvGrpSpPr>
          <p:nvPr/>
        </p:nvGrpSpPr>
        <p:grpSpPr bwMode="auto">
          <a:xfrm>
            <a:off x="87313" y="123825"/>
            <a:ext cx="2043112" cy="500063"/>
            <a:chOff x="214313" y="123825"/>
            <a:chExt cx="2043112" cy="500380"/>
          </a:xfrm>
        </p:grpSpPr>
        <p:sp>
          <p:nvSpPr>
            <p:cNvPr id="7" name="椭圆 6"/>
            <p:cNvSpPr/>
            <p:nvPr/>
          </p:nvSpPr>
          <p:spPr bwMode="auto">
            <a:xfrm>
              <a:off x="214313" y="123825"/>
              <a:ext cx="500062" cy="500380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48138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8139" name="矩形 4"/>
            <p:cNvSpPr>
              <a:spLocks noChangeArrowheads="1"/>
            </p:cNvSpPr>
            <p:nvPr/>
          </p:nvSpPr>
          <p:spPr bwMode="auto">
            <a:xfrm>
              <a:off x="542925" y="163830"/>
              <a:ext cx="1714500" cy="46037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>
                  <a:latin typeface="微软雅黑" pitchFamily="34" charset="-122"/>
                  <a:ea typeface="微软雅黑" pitchFamily="34" charset="-122"/>
                </a:rPr>
                <a:t>情感升华</a:t>
              </a:r>
            </a:p>
          </p:txBody>
        </p:sp>
      </p:grpSp>
      <p:sp>
        <p:nvSpPr>
          <p:cNvPr id="48131" name="文本框 2"/>
          <p:cNvSpPr txBox="1">
            <a:spLocks noChangeArrowheads="1"/>
          </p:cNvSpPr>
          <p:nvPr/>
        </p:nvSpPr>
        <p:spPr bwMode="auto">
          <a:xfrm>
            <a:off x="323850" y="2320925"/>
            <a:ext cx="8667750" cy="2676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/>
              <a:t>（</a:t>
            </a:r>
            <a:r>
              <a:rPr lang="en-US" altLang="zh-CN" sz="2400" b="1"/>
              <a:t>1</a:t>
            </a:r>
            <a:r>
              <a:rPr lang="zh-CN" altLang="en-US" sz="2400" b="1"/>
              <a:t>）材料中的</a:t>
            </a:r>
            <a:r>
              <a:rPr lang="en-US" altLang="zh-CN" sz="2400" b="1"/>
              <a:t>“</a:t>
            </a:r>
            <a:r>
              <a:rPr lang="zh-CN" altLang="en-US" sz="2400" b="1"/>
              <a:t>余</a:t>
            </a:r>
            <a:r>
              <a:rPr lang="en-US" altLang="zh-CN" sz="2400" b="1"/>
              <a:t>”</a:t>
            </a:r>
            <a:r>
              <a:rPr lang="zh-CN" altLang="en-US" sz="2400" b="1"/>
              <a:t>是中国近代民主革命的先行者，</a:t>
            </a:r>
            <a:r>
              <a:rPr lang="en-US" altLang="zh-CN" sz="2400" b="1"/>
              <a:t>“</a:t>
            </a:r>
            <a:r>
              <a:rPr lang="zh-CN" altLang="en-US" sz="2400" b="1"/>
              <a:t>余</a:t>
            </a:r>
            <a:r>
              <a:rPr lang="en-US" altLang="zh-CN" sz="2400" b="1"/>
              <a:t>”</a:t>
            </a:r>
            <a:r>
              <a:rPr lang="zh-CN" altLang="en-US" sz="2400" b="1"/>
              <a:t>是谁？</a:t>
            </a:r>
          </a:p>
          <a:p>
            <a:endParaRPr lang="zh-CN" altLang="en-US" sz="2400" b="1"/>
          </a:p>
          <a:p>
            <a:r>
              <a:rPr lang="zh-CN" altLang="en-US" sz="2400" b="1"/>
              <a:t>（</a:t>
            </a:r>
            <a:r>
              <a:rPr lang="en-US" altLang="zh-CN" sz="2400" b="1"/>
              <a:t>2</a:t>
            </a:r>
            <a:r>
              <a:rPr lang="zh-CN" altLang="en-US" sz="2400" b="1"/>
              <a:t>）</a:t>
            </a:r>
            <a:r>
              <a:rPr lang="en-US" altLang="zh-CN" sz="2400" b="1">
                <a:sym typeface="+mn-ea"/>
              </a:rPr>
              <a:t>“</a:t>
            </a:r>
            <a:r>
              <a:rPr lang="zh-CN" altLang="en-US" sz="2400" b="1">
                <a:sym typeface="+mn-ea"/>
              </a:rPr>
              <a:t>余</a:t>
            </a:r>
            <a:r>
              <a:rPr lang="en-US" altLang="zh-CN" sz="2400" b="1">
                <a:sym typeface="+mn-ea"/>
              </a:rPr>
              <a:t>”</a:t>
            </a:r>
            <a:r>
              <a:rPr lang="zh-CN" altLang="en-US" sz="2400" b="1">
                <a:sym typeface="+mn-ea"/>
              </a:rPr>
              <a:t>四十年来为中国的自由平等进行了怎样的努力？</a:t>
            </a:r>
          </a:p>
          <a:p>
            <a:endParaRPr lang="zh-CN" altLang="en-US" sz="2400" b="1">
              <a:sym typeface="+mn-ea"/>
            </a:endParaRPr>
          </a:p>
          <a:p>
            <a:r>
              <a:rPr lang="zh-CN" altLang="en-US" sz="2400" b="1">
                <a:sym typeface="+mn-ea"/>
              </a:rPr>
              <a:t>（</a:t>
            </a:r>
            <a:r>
              <a:rPr lang="en-US" altLang="zh-CN" sz="2400" b="1">
                <a:sym typeface="+mn-ea"/>
              </a:rPr>
              <a:t>3</a:t>
            </a:r>
            <a:r>
              <a:rPr lang="zh-CN" altLang="en-US" sz="2400" b="1">
                <a:sym typeface="+mn-ea"/>
              </a:rPr>
              <a:t>）先进的中国人所进行的近代化探索也是近代中国人追梦的过程，当前为实现中华民族伟大复兴的中国梦，我们应当学习</a:t>
            </a:r>
            <a:r>
              <a:rPr lang="en-US" altLang="zh-CN" sz="2400" b="1">
                <a:sym typeface="+mn-ea"/>
              </a:rPr>
              <a:t>“</a:t>
            </a:r>
            <a:r>
              <a:rPr lang="zh-CN" altLang="en-US" sz="2400" b="1">
                <a:sym typeface="+mn-ea"/>
              </a:rPr>
              <a:t>余</a:t>
            </a:r>
            <a:r>
              <a:rPr lang="en-US" altLang="zh-CN" sz="2400" b="1">
                <a:sym typeface="+mn-ea"/>
              </a:rPr>
              <a:t>”</a:t>
            </a:r>
            <a:r>
              <a:rPr lang="zh-CN" altLang="en-US" sz="2400" b="1">
                <a:sym typeface="+mn-ea"/>
              </a:rPr>
              <a:t>身上的哪些精神？</a:t>
            </a:r>
            <a:endParaRPr lang="en-US" altLang="zh-CN" sz="2400" b="1">
              <a:sym typeface="+mn-ea"/>
            </a:endParaRPr>
          </a:p>
        </p:txBody>
      </p:sp>
      <p:sp>
        <p:nvSpPr>
          <p:cNvPr id="4" name="文本框 3"/>
          <p:cNvSpPr txBox="1">
            <a:spLocks noChangeArrowheads="1"/>
          </p:cNvSpPr>
          <p:nvPr/>
        </p:nvSpPr>
        <p:spPr bwMode="auto">
          <a:xfrm>
            <a:off x="2362200" y="2641600"/>
            <a:ext cx="1828800" cy="52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孙中山</a:t>
            </a:r>
          </a:p>
        </p:txBody>
      </p:sp>
      <p:sp>
        <p:nvSpPr>
          <p:cNvPr id="5" name="文本框 4"/>
          <p:cNvSpPr txBox="1">
            <a:spLocks noChangeArrowheads="1"/>
          </p:cNvSpPr>
          <p:nvPr/>
        </p:nvSpPr>
        <p:spPr bwMode="auto">
          <a:xfrm>
            <a:off x="107950" y="3363913"/>
            <a:ext cx="26860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领导辛亥革命</a:t>
            </a:r>
          </a:p>
        </p:txBody>
      </p:sp>
      <p:sp>
        <p:nvSpPr>
          <p:cNvPr id="6" name="文本框 5"/>
          <p:cNvSpPr txBox="1">
            <a:spLocks noChangeArrowheads="1"/>
          </p:cNvSpPr>
          <p:nvPr/>
        </p:nvSpPr>
        <p:spPr bwMode="auto">
          <a:xfrm>
            <a:off x="2484438" y="3363913"/>
            <a:ext cx="2376487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创建中华民国</a:t>
            </a:r>
          </a:p>
        </p:txBody>
      </p:sp>
      <p:sp>
        <p:nvSpPr>
          <p:cNvPr id="8" name="文本框 7"/>
          <p:cNvSpPr txBox="1">
            <a:spLocks noChangeArrowheads="1"/>
          </p:cNvSpPr>
          <p:nvPr/>
        </p:nvSpPr>
        <p:spPr bwMode="auto">
          <a:xfrm>
            <a:off x="4984750" y="3363913"/>
            <a:ext cx="4159250" cy="519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FF0000"/>
                </a:solidFill>
              </a:rPr>
              <a:t>颁布《中华民国临时约法》</a:t>
            </a:r>
          </a:p>
        </p:txBody>
      </p:sp>
      <p:sp>
        <p:nvSpPr>
          <p:cNvPr id="9" name="文本框 8"/>
          <p:cNvSpPr txBox="1">
            <a:spLocks noChangeArrowheads="1"/>
          </p:cNvSpPr>
          <p:nvPr/>
        </p:nvSpPr>
        <p:spPr bwMode="auto">
          <a:xfrm>
            <a:off x="3602038" y="4629150"/>
            <a:ext cx="5033962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>
                <a:solidFill>
                  <a:srgbClr val="FF0000"/>
                </a:solidFill>
              </a:rPr>
              <a:t>爱国；奉献；百折不挠；不怕困难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8" grpId="0"/>
      <p:bldP spid="9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153" name="组合 12"/>
          <p:cNvGrpSpPr>
            <a:grpSpLocks/>
          </p:cNvGrpSpPr>
          <p:nvPr/>
        </p:nvGrpSpPr>
        <p:grpSpPr bwMode="auto">
          <a:xfrm>
            <a:off x="214313" y="123825"/>
            <a:ext cx="2284412" cy="508000"/>
            <a:chOff x="214313" y="123825"/>
            <a:chExt cx="1574576" cy="507678"/>
          </a:xfrm>
        </p:grpSpPr>
        <p:sp>
          <p:nvSpPr>
            <p:cNvPr id="6" name="椭圆 5"/>
            <p:cNvSpPr/>
            <p:nvPr/>
          </p:nvSpPr>
          <p:spPr bwMode="auto">
            <a:xfrm>
              <a:off x="214313" y="123825"/>
              <a:ext cx="500056" cy="499746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49156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49157" name="矩形 4"/>
            <p:cNvSpPr>
              <a:spLocks noChangeArrowheads="1"/>
            </p:cNvSpPr>
            <p:nvPr/>
          </p:nvSpPr>
          <p:spPr bwMode="auto">
            <a:xfrm>
              <a:off x="656998" y="171420"/>
              <a:ext cx="1131891" cy="4600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>
                  <a:latin typeface="微软雅黑" pitchFamily="34" charset="-122"/>
                  <a:ea typeface="微软雅黑" pitchFamily="34" charset="-122"/>
                </a:rPr>
                <a:t>课堂小结</a:t>
              </a:r>
            </a:p>
          </p:txBody>
        </p:sp>
      </p:grpSp>
      <p:sp>
        <p:nvSpPr>
          <p:cNvPr id="65542" name="Text Box 3"/>
          <p:cNvSpPr txBox="1">
            <a:spLocks noChangeArrowheads="1"/>
          </p:cNvSpPr>
          <p:nvPr/>
        </p:nvSpPr>
        <p:spPr bwMode="auto">
          <a:xfrm>
            <a:off x="2339975" y="1276350"/>
            <a:ext cx="3887788" cy="1906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ctr">
              <a:lnSpc>
                <a:spcPct val="110000"/>
              </a:lnSpc>
              <a:buFont typeface="Arial" charset="0"/>
              <a:buNone/>
              <a:defRPr/>
            </a:pP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一个崭新国家，</a:t>
            </a:r>
          </a:p>
          <a:p>
            <a:pPr fontAlgn="ctr">
              <a:lnSpc>
                <a:spcPct val="110000"/>
              </a:lnSpc>
              <a:buFont typeface="Arial" charset="0"/>
              <a:buNone/>
              <a:defRPr/>
            </a:pP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一部重要文件，</a:t>
            </a:r>
          </a:p>
          <a:p>
            <a:pPr fontAlgn="ctr">
              <a:lnSpc>
                <a:spcPct val="110000"/>
              </a:lnSpc>
              <a:buFont typeface="Arial" charset="0"/>
              <a:buNone/>
              <a:defRPr/>
            </a:pPr>
            <a:r>
              <a:rPr lang="zh-CN" altLang="en-US" sz="36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两个重要人物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5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55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5542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177" name="组合 12"/>
          <p:cNvGrpSpPr>
            <a:grpSpLocks/>
          </p:cNvGrpSpPr>
          <p:nvPr/>
        </p:nvGrpSpPr>
        <p:grpSpPr bwMode="auto">
          <a:xfrm>
            <a:off x="214313" y="123825"/>
            <a:ext cx="2284412" cy="508000"/>
            <a:chOff x="214313" y="123825"/>
            <a:chExt cx="1574576" cy="507678"/>
          </a:xfrm>
        </p:grpSpPr>
        <p:sp>
          <p:nvSpPr>
            <p:cNvPr id="6" name="椭圆 5"/>
            <p:cNvSpPr/>
            <p:nvPr/>
          </p:nvSpPr>
          <p:spPr bwMode="auto">
            <a:xfrm>
              <a:off x="214313" y="123825"/>
              <a:ext cx="500056" cy="499746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>
                <a:defRPr/>
              </a:pPr>
              <a:endParaRPr lang="zh-HK" altLang="en-US">
                <a:solidFill>
                  <a:srgbClr val="FFFFFF"/>
                </a:solidFill>
                <a:ea typeface="PMingLiU" panose="02020500000000000000" pitchFamily="18" charset="-120"/>
              </a:endParaRPr>
            </a:p>
          </p:txBody>
        </p:sp>
        <p:sp>
          <p:nvSpPr>
            <p:cNvPr id="50180" name="任意多边形 3"/>
            <p:cNvSpPr>
              <a:spLocks noChangeArrowheads="1"/>
            </p:cNvSpPr>
            <p:nvPr/>
          </p:nvSpPr>
          <p:spPr bwMode="auto">
            <a:xfrm>
              <a:off x="323850" y="214313"/>
              <a:ext cx="333375" cy="312737"/>
            </a:xfrm>
            <a:custGeom>
              <a:avLst/>
              <a:gdLst>
                <a:gd name="T0" fmla="*/ 0 w 1361803"/>
                <a:gd name="T1" fmla="*/ 0 h 1281345"/>
                <a:gd name="T2" fmla="*/ 0 w 1361803"/>
                <a:gd name="T3" fmla="*/ 0 h 1281345"/>
                <a:gd name="T4" fmla="*/ 0 w 1361803"/>
                <a:gd name="T5" fmla="*/ 0 h 1281345"/>
                <a:gd name="T6" fmla="*/ 0 w 1361803"/>
                <a:gd name="T7" fmla="*/ 0 h 1281345"/>
                <a:gd name="T8" fmla="*/ 0 w 1361803"/>
                <a:gd name="T9" fmla="*/ 0 h 1281345"/>
                <a:gd name="T10" fmla="*/ 0 w 1361803"/>
                <a:gd name="T11" fmla="*/ 0 h 1281345"/>
                <a:gd name="T12" fmla="*/ 0 w 1361803"/>
                <a:gd name="T13" fmla="*/ 0 h 1281345"/>
                <a:gd name="T14" fmla="*/ 0 w 1361803"/>
                <a:gd name="T15" fmla="*/ 0 h 1281345"/>
                <a:gd name="T16" fmla="*/ 0 w 1361803"/>
                <a:gd name="T17" fmla="*/ 0 h 1281345"/>
                <a:gd name="T18" fmla="*/ 0 w 1361803"/>
                <a:gd name="T19" fmla="*/ 0 h 1281345"/>
                <a:gd name="T20" fmla="*/ 0 w 1361803"/>
                <a:gd name="T21" fmla="*/ 0 h 1281345"/>
                <a:gd name="T22" fmla="*/ 0 w 1361803"/>
                <a:gd name="T23" fmla="*/ 0 h 1281345"/>
                <a:gd name="T24" fmla="*/ 0 w 1361803"/>
                <a:gd name="T25" fmla="*/ 0 h 1281345"/>
                <a:gd name="T26" fmla="*/ 0 w 1361803"/>
                <a:gd name="T27" fmla="*/ 0 h 1281345"/>
                <a:gd name="T28" fmla="*/ 0 w 1361803"/>
                <a:gd name="T29" fmla="*/ 0 h 1281345"/>
                <a:gd name="T30" fmla="*/ 0 w 1361803"/>
                <a:gd name="T31" fmla="*/ 0 h 1281345"/>
                <a:gd name="T32" fmla="*/ 0 w 1361803"/>
                <a:gd name="T33" fmla="*/ 0 h 1281345"/>
                <a:gd name="T34" fmla="*/ 0 w 1361803"/>
                <a:gd name="T35" fmla="*/ 0 h 1281345"/>
                <a:gd name="T36" fmla="*/ 0 w 1361803"/>
                <a:gd name="T37" fmla="*/ 0 h 1281345"/>
                <a:gd name="T38" fmla="*/ 0 w 1361803"/>
                <a:gd name="T39" fmla="*/ 0 h 1281345"/>
                <a:gd name="T40" fmla="*/ 0 w 1361803"/>
                <a:gd name="T41" fmla="*/ 0 h 1281345"/>
                <a:gd name="T42" fmla="*/ 0 w 1361803"/>
                <a:gd name="T43" fmla="*/ 0 h 1281345"/>
                <a:gd name="T44" fmla="*/ 0 w 1361803"/>
                <a:gd name="T45" fmla="*/ 0 h 1281345"/>
                <a:gd name="T46" fmla="*/ 0 w 1361803"/>
                <a:gd name="T47" fmla="*/ 0 h 1281345"/>
                <a:gd name="T48" fmla="*/ 0 w 1361803"/>
                <a:gd name="T49" fmla="*/ 0 h 1281345"/>
                <a:gd name="T50" fmla="*/ 0 w 1361803"/>
                <a:gd name="T51" fmla="*/ 0 h 1281345"/>
                <a:gd name="T52" fmla="*/ 0 w 1361803"/>
                <a:gd name="T53" fmla="*/ 0 h 1281345"/>
                <a:gd name="T54" fmla="*/ 0 w 1361803"/>
                <a:gd name="T55" fmla="*/ 0 h 1281345"/>
                <a:gd name="T56" fmla="*/ 0 w 1361803"/>
                <a:gd name="T57" fmla="*/ 0 h 1281345"/>
                <a:gd name="T58" fmla="*/ 0 w 1361803"/>
                <a:gd name="T59" fmla="*/ 0 h 1281345"/>
                <a:gd name="T60" fmla="*/ 0 w 1361803"/>
                <a:gd name="T61" fmla="*/ 0 h 1281345"/>
                <a:gd name="T62" fmla="*/ 0 w 1361803"/>
                <a:gd name="T63" fmla="*/ 0 h 1281345"/>
                <a:gd name="T64" fmla="*/ 0 w 1361803"/>
                <a:gd name="T65" fmla="*/ 0 h 1281345"/>
                <a:gd name="T66" fmla="*/ 0 w 1361803"/>
                <a:gd name="T67" fmla="*/ 0 h 1281345"/>
                <a:gd name="T68" fmla="*/ 0 w 1361803"/>
                <a:gd name="T69" fmla="*/ 0 h 1281345"/>
                <a:gd name="T70" fmla="*/ 0 w 1361803"/>
                <a:gd name="T71" fmla="*/ 0 h 1281345"/>
                <a:gd name="T72" fmla="*/ 0 w 1361803"/>
                <a:gd name="T73" fmla="*/ 0 h 1281345"/>
                <a:gd name="T74" fmla="*/ 0 w 1361803"/>
                <a:gd name="T75" fmla="*/ 0 h 1281345"/>
                <a:gd name="T76" fmla="*/ 0 w 1361803"/>
                <a:gd name="T77" fmla="*/ 0 h 1281345"/>
                <a:gd name="T78" fmla="*/ 0 w 1361803"/>
                <a:gd name="T79" fmla="*/ 0 h 1281345"/>
                <a:gd name="T80" fmla="*/ 0 w 1361803"/>
                <a:gd name="T81" fmla="*/ 0 h 1281345"/>
                <a:gd name="T82" fmla="*/ 0 w 1361803"/>
                <a:gd name="T83" fmla="*/ 0 h 1281345"/>
                <a:gd name="T84" fmla="*/ 0 w 1361803"/>
                <a:gd name="T85" fmla="*/ 0 h 1281345"/>
                <a:gd name="T86" fmla="*/ 0 w 1361803"/>
                <a:gd name="T87" fmla="*/ 0 h 1281345"/>
                <a:gd name="T88" fmla="*/ 0 w 1361803"/>
                <a:gd name="T89" fmla="*/ 0 h 1281345"/>
                <a:gd name="T90" fmla="*/ 0 w 1361803"/>
                <a:gd name="T91" fmla="*/ 0 h 1281345"/>
                <a:gd name="T92" fmla="*/ 0 w 1361803"/>
                <a:gd name="T93" fmla="*/ 0 h 1281345"/>
                <a:gd name="T94" fmla="*/ 0 w 1361803"/>
                <a:gd name="T95" fmla="*/ 0 h 1281345"/>
                <a:gd name="T96" fmla="*/ 0 w 1361803"/>
                <a:gd name="T97" fmla="*/ 0 h 1281345"/>
                <a:gd name="T98" fmla="*/ 0 w 1361803"/>
                <a:gd name="T99" fmla="*/ 0 h 1281345"/>
                <a:gd name="T100" fmla="*/ 0 w 1361803"/>
                <a:gd name="T101" fmla="*/ 0 h 1281345"/>
                <a:gd name="T102" fmla="*/ 0 w 1361803"/>
                <a:gd name="T103" fmla="*/ 0 h 1281345"/>
                <a:gd name="T104" fmla="*/ 0 w 1361803"/>
                <a:gd name="T105" fmla="*/ 0 h 1281345"/>
                <a:gd name="T106" fmla="*/ 0 w 1361803"/>
                <a:gd name="T107" fmla="*/ 0 h 1281345"/>
                <a:gd name="T108" fmla="*/ 0 w 1361803"/>
                <a:gd name="T109" fmla="*/ 0 h 1281345"/>
                <a:gd name="T110" fmla="*/ 0 w 1361803"/>
                <a:gd name="T111" fmla="*/ 0 h 1281345"/>
                <a:gd name="T112" fmla="*/ 0 w 1361803"/>
                <a:gd name="T113" fmla="*/ 0 h 1281345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w 1361803"/>
                <a:gd name="T172" fmla="*/ 0 h 1281345"/>
                <a:gd name="T173" fmla="*/ 1361803 w 1361803"/>
                <a:gd name="T174" fmla="*/ 1281345 h 1281345"/>
              </a:gdLst>
              <a:ahLst/>
              <a:cxnLst>
                <a:cxn ang="T114">
                  <a:pos x="T0" y="T1"/>
                </a:cxn>
                <a:cxn ang="T115">
                  <a:pos x="T2" y="T3"/>
                </a:cxn>
                <a:cxn ang="T116">
                  <a:pos x="T4" y="T5"/>
                </a:cxn>
                <a:cxn ang="T117">
                  <a:pos x="T6" y="T7"/>
                </a:cxn>
                <a:cxn ang="T118">
                  <a:pos x="T8" y="T9"/>
                </a:cxn>
                <a:cxn ang="T119">
                  <a:pos x="T10" y="T11"/>
                </a:cxn>
                <a:cxn ang="T120">
                  <a:pos x="T12" y="T13"/>
                </a:cxn>
                <a:cxn ang="T121">
                  <a:pos x="T14" y="T15"/>
                </a:cxn>
                <a:cxn ang="T122">
                  <a:pos x="T16" y="T17"/>
                </a:cxn>
                <a:cxn ang="T123">
                  <a:pos x="T18" y="T19"/>
                </a:cxn>
                <a:cxn ang="T124">
                  <a:pos x="T20" y="T21"/>
                </a:cxn>
                <a:cxn ang="T125">
                  <a:pos x="T22" y="T23"/>
                </a:cxn>
                <a:cxn ang="T126">
                  <a:pos x="T24" y="T25"/>
                </a:cxn>
                <a:cxn ang="T127">
                  <a:pos x="T26" y="T27"/>
                </a:cxn>
                <a:cxn ang="T128">
                  <a:pos x="T28" y="T29"/>
                </a:cxn>
                <a:cxn ang="T129">
                  <a:pos x="T30" y="T31"/>
                </a:cxn>
                <a:cxn ang="T130">
                  <a:pos x="T32" y="T33"/>
                </a:cxn>
                <a:cxn ang="T131">
                  <a:pos x="T34" y="T35"/>
                </a:cxn>
                <a:cxn ang="T132">
                  <a:pos x="T36" y="T37"/>
                </a:cxn>
                <a:cxn ang="T133">
                  <a:pos x="T38" y="T39"/>
                </a:cxn>
                <a:cxn ang="T134">
                  <a:pos x="T40" y="T41"/>
                </a:cxn>
                <a:cxn ang="T135">
                  <a:pos x="T42" y="T43"/>
                </a:cxn>
                <a:cxn ang="T136">
                  <a:pos x="T44" y="T45"/>
                </a:cxn>
                <a:cxn ang="T137">
                  <a:pos x="T46" y="T47"/>
                </a:cxn>
                <a:cxn ang="T138">
                  <a:pos x="T48" y="T49"/>
                </a:cxn>
                <a:cxn ang="T139">
                  <a:pos x="T50" y="T51"/>
                </a:cxn>
                <a:cxn ang="T140">
                  <a:pos x="T52" y="T53"/>
                </a:cxn>
                <a:cxn ang="T141">
                  <a:pos x="T54" y="T55"/>
                </a:cxn>
                <a:cxn ang="T142">
                  <a:pos x="T56" y="T57"/>
                </a:cxn>
                <a:cxn ang="T143">
                  <a:pos x="T58" y="T59"/>
                </a:cxn>
                <a:cxn ang="T144">
                  <a:pos x="T60" y="T61"/>
                </a:cxn>
                <a:cxn ang="T145">
                  <a:pos x="T62" y="T63"/>
                </a:cxn>
                <a:cxn ang="T146">
                  <a:pos x="T64" y="T65"/>
                </a:cxn>
                <a:cxn ang="T147">
                  <a:pos x="T66" y="T67"/>
                </a:cxn>
                <a:cxn ang="T148">
                  <a:pos x="T68" y="T69"/>
                </a:cxn>
                <a:cxn ang="T149">
                  <a:pos x="T70" y="T71"/>
                </a:cxn>
                <a:cxn ang="T150">
                  <a:pos x="T72" y="T73"/>
                </a:cxn>
                <a:cxn ang="T151">
                  <a:pos x="T74" y="T75"/>
                </a:cxn>
                <a:cxn ang="T152">
                  <a:pos x="T76" y="T77"/>
                </a:cxn>
                <a:cxn ang="T153">
                  <a:pos x="T78" y="T79"/>
                </a:cxn>
                <a:cxn ang="T154">
                  <a:pos x="T80" y="T81"/>
                </a:cxn>
                <a:cxn ang="T155">
                  <a:pos x="T82" y="T83"/>
                </a:cxn>
                <a:cxn ang="T156">
                  <a:pos x="T84" y="T85"/>
                </a:cxn>
                <a:cxn ang="T157">
                  <a:pos x="T86" y="T87"/>
                </a:cxn>
                <a:cxn ang="T158">
                  <a:pos x="T88" y="T89"/>
                </a:cxn>
                <a:cxn ang="T159">
                  <a:pos x="T90" y="T91"/>
                </a:cxn>
                <a:cxn ang="T160">
                  <a:pos x="T92" y="T93"/>
                </a:cxn>
                <a:cxn ang="T161">
                  <a:pos x="T94" y="T95"/>
                </a:cxn>
                <a:cxn ang="T162">
                  <a:pos x="T96" y="T97"/>
                </a:cxn>
                <a:cxn ang="T163">
                  <a:pos x="T98" y="T99"/>
                </a:cxn>
                <a:cxn ang="T164">
                  <a:pos x="T100" y="T101"/>
                </a:cxn>
                <a:cxn ang="T165">
                  <a:pos x="T102" y="T103"/>
                </a:cxn>
                <a:cxn ang="T166">
                  <a:pos x="T104" y="T105"/>
                </a:cxn>
                <a:cxn ang="T167">
                  <a:pos x="T106" y="T107"/>
                </a:cxn>
                <a:cxn ang="T168">
                  <a:pos x="T108" y="T109"/>
                </a:cxn>
                <a:cxn ang="T169">
                  <a:pos x="T110" y="T111"/>
                </a:cxn>
                <a:cxn ang="T170">
                  <a:pos x="T112" y="T113"/>
                </a:cxn>
              </a:cxnLst>
              <a:rect l="T171" t="T172" r="T173" b="T174"/>
              <a:pathLst>
                <a:path w="1361803" h="1281345">
                  <a:moveTo>
                    <a:pt x="340187" y="867542"/>
                  </a:moveTo>
                  <a:cubicBezTo>
                    <a:pt x="351512" y="867144"/>
                    <a:pt x="363575" y="872724"/>
                    <a:pt x="372930" y="883885"/>
                  </a:cubicBezTo>
                  <a:cubicBezTo>
                    <a:pt x="394595" y="907270"/>
                    <a:pt x="415275" y="931718"/>
                    <a:pt x="436940" y="957229"/>
                  </a:cubicBezTo>
                  <a:cubicBezTo>
                    <a:pt x="449742" y="946599"/>
                    <a:pt x="462543" y="935970"/>
                    <a:pt x="475345" y="925340"/>
                  </a:cubicBezTo>
                  <a:cubicBezTo>
                    <a:pt x="492086" y="911522"/>
                    <a:pt x="506857" y="910459"/>
                    <a:pt x="525568" y="923214"/>
                  </a:cubicBezTo>
                  <a:cubicBezTo>
                    <a:pt x="535415" y="929592"/>
                    <a:pt x="544278" y="935970"/>
                    <a:pt x="553141" y="942347"/>
                  </a:cubicBezTo>
                  <a:cubicBezTo>
                    <a:pt x="545263" y="967858"/>
                    <a:pt x="538370" y="993369"/>
                    <a:pt x="530492" y="1018880"/>
                  </a:cubicBezTo>
                  <a:cubicBezTo>
                    <a:pt x="528522" y="1018880"/>
                    <a:pt x="528522" y="1018880"/>
                    <a:pt x="527537" y="1018880"/>
                  </a:cubicBezTo>
                  <a:cubicBezTo>
                    <a:pt x="509812" y="1000810"/>
                    <a:pt x="494056" y="1007187"/>
                    <a:pt x="479284" y="1024195"/>
                  </a:cubicBezTo>
                  <a:cubicBezTo>
                    <a:pt x="473376" y="1030572"/>
                    <a:pt x="466482" y="1035887"/>
                    <a:pt x="459589" y="1041202"/>
                  </a:cubicBezTo>
                  <a:cubicBezTo>
                    <a:pt x="438909" y="1058209"/>
                    <a:pt x="420199" y="1056083"/>
                    <a:pt x="402473" y="1035887"/>
                  </a:cubicBezTo>
                  <a:cubicBezTo>
                    <a:pt x="385732" y="1017817"/>
                    <a:pt x="369976" y="998684"/>
                    <a:pt x="352251" y="978488"/>
                  </a:cubicBezTo>
                  <a:cubicBezTo>
                    <a:pt x="343388" y="995495"/>
                    <a:pt x="335510" y="1012502"/>
                    <a:pt x="327632" y="1028446"/>
                  </a:cubicBezTo>
                  <a:cubicBezTo>
                    <a:pt x="318769" y="1046517"/>
                    <a:pt x="303013" y="1053957"/>
                    <a:pt x="286272" y="1050768"/>
                  </a:cubicBezTo>
                  <a:cubicBezTo>
                    <a:pt x="262638" y="1046517"/>
                    <a:pt x="248851" y="1019943"/>
                    <a:pt x="259683" y="995495"/>
                  </a:cubicBezTo>
                  <a:cubicBezTo>
                    <a:pt x="276424" y="959355"/>
                    <a:pt x="293165" y="922151"/>
                    <a:pt x="311876" y="887074"/>
                  </a:cubicBezTo>
                  <a:cubicBezTo>
                    <a:pt x="318276" y="874318"/>
                    <a:pt x="328863" y="867941"/>
                    <a:pt x="340187" y="867542"/>
                  </a:cubicBezTo>
                  <a:close/>
                  <a:moveTo>
                    <a:pt x="274255" y="687365"/>
                  </a:moveTo>
                  <a:cubicBezTo>
                    <a:pt x="330459" y="687365"/>
                    <a:pt x="386662" y="687365"/>
                    <a:pt x="442866" y="687365"/>
                  </a:cubicBezTo>
                  <a:cubicBezTo>
                    <a:pt x="516819" y="687365"/>
                    <a:pt x="590771" y="687365"/>
                    <a:pt x="664723" y="687365"/>
                  </a:cubicBezTo>
                  <a:cubicBezTo>
                    <a:pt x="670640" y="687365"/>
                    <a:pt x="675570" y="687365"/>
                    <a:pt x="684444" y="687365"/>
                  </a:cubicBezTo>
                  <a:cubicBezTo>
                    <a:pt x="666695" y="718154"/>
                    <a:pt x="649933" y="745757"/>
                    <a:pt x="632184" y="772299"/>
                  </a:cubicBezTo>
                  <a:cubicBezTo>
                    <a:pt x="630212" y="775484"/>
                    <a:pt x="625282" y="776545"/>
                    <a:pt x="621338" y="776545"/>
                  </a:cubicBezTo>
                  <a:cubicBezTo>
                    <a:pt x="504000" y="777607"/>
                    <a:pt x="387648" y="776545"/>
                    <a:pt x="270311" y="777607"/>
                  </a:cubicBezTo>
                  <a:cubicBezTo>
                    <a:pt x="259464" y="777607"/>
                    <a:pt x="255520" y="772299"/>
                    <a:pt x="256506" y="760620"/>
                  </a:cubicBezTo>
                  <a:cubicBezTo>
                    <a:pt x="256506" y="742572"/>
                    <a:pt x="256506" y="724524"/>
                    <a:pt x="255520" y="706475"/>
                  </a:cubicBezTo>
                  <a:cubicBezTo>
                    <a:pt x="255520" y="691612"/>
                    <a:pt x="261436" y="687365"/>
                    <a:pt x="274255" y="687365"/>
                  </a:cubicBezTo>
                  <a:close/>
                  <a:moveTo>
                    <a:pt x="278054" y="504636"/>
                  </a:moveTo>
                  <a:cubicBezTo>
                    <a:pt x="354989" y="504636"/>
                    <a:pt x="432911" y="504636"/>
                    <a:pt x="509846" y="504636"/>
                  </a:cubicBezTo>
                  <a:cubicBezTo>
                    <a:pt x="588754" y="504636"/>
                    <a:pt x="666676" y="504636"/>
                    <a:pt x="745584" y="504636"/>
                  </a:cubicBezTo>
                  <a:cubicBezTo>
                    <a:pt x="764325" y="504636"/>
                    <a:pt x="765311" y="505700"/>
                    <a:pt x="765311" y="524845"/>
                  </a:cubicBezTo>
                  <a:cubicBezTo>
                    <a:pt x="765311" y="535481"/>
                    <a:pt x="765311" y="546117"/>
                    <a:pt x="765311" y="556753"/>
                  </a:cubicBezTo>
                  <a:cubicBezTo>
                    <a:pt x="765311" y="580153"/>
                    <a:pt x="752489" y="593980"/>
                    <a:pt x="730789" y="593980"/>
                  </a:cubicBezTo>
                  <a:cubicBezTo>
                    <a:pt x="580863" y="593980"/>
                    <a:pt x="429952" y="593980"/>
                    <a:pt x="279040" y="593980"/>
                  </a:cubicBezTo>
                  <a:cubicBezTo>
                    <a:pt x="256354" y="593980"/>
                    <a:pt x="256354" y="592917"/>
                    <a:pt x="256354" y="569517"/>
                  </a:cubicBezTo>
                  <a:cubicBezTo>
                    <a:pt x="256354" y="555690"/>
                    <a:pt x="256354" y="541863"/>
                    <a:pt x="256354" y="528036"/>
                  </a:cubicBezTo>
                  <a:cubicBezTo>
                    <a:pt x="256354" y="504636"/>
                    <a:pt x="256354" y="504636"/>
                    <a:pt x="278054" y="504636"/>
                  </a:cubicBezTo>
                  <a:close/>
                  <a:moveTo>
                    <a:pt x="942895" y="453454"/>
                  </a:moveTo>
                  <a:cubicBezTo>
                    <a:pt x="989224" y="494914"/>
                    <a:pt x="1033581" y="534249"/>
                    <a:pt x="1077938" y="574646"/>
                  </a:cubicBezTo>
                  <a:cubicBezTo>
                    <a:pt x="1059210" y="599097"/>
                    <a:pt x="1040481" y="622484"/>
                    <a:pt x="1021752" y="644809"/>
                  </a:cubicBezTo>
                  <a:cubicBezTo>
                    <a:pt x="928109" y="760685"/>
                    <a:pt x="831509" y="874435"/>
                    <a:pt x="722095" y="974365"/>
                  </a:cubicBezTo>
                  <a:cubicBezTo>
                    <a:pt x="695481" y="999879"/>
                    <a:pt x="664923" y="1021141"/>
                    <a:pt x="635352" y="1042403"/>
                  </a:cubicBezTo>
                  <a:cubicBezTo>
                    <a:pt x="626481" y="1048781"/>
                    <a:pt x="613666" y="1046655"/>
                    <a:pt x="601838" y="1048781"/>
                  </a:cubicBezTo>
                  <a:cubicBezTo>
                    <a:pt x="601838" y="1037087"/>
                    <a:pt x="596909" y="1023267"/>
                    <a:pt x="600852" y="1012636"/>
                  </a:cubicBezTo>
                  <a:cubicBezTo>
                    <a:pt x="619581" y="969050"/>
                    <a:pt x="637323" y="924400"/>
                    <a:pt x="659995" y="882940"/>
                  </a:cubicBezTo>
                  <a:cubicBezTo>
                    <a:pt x="741809" y="734108"/>
                    <a:pt x="838409" y="595907"/>
                    <a:pt x="938952" y="460896"/>
                  </a:cubicBezTo>
                  <a:cubicBezTo>
                    <a:pt x="939938" y="458770"/>
                    <a:pt x="940924" y="456643"/>
                    <a:pt x="942895" y="453454"/>
                  </a:cubicBezTo>
                  <a:close/>
                  <a:moveTo>
                    <a:pt x="1337162" y="323013"/>
                  </a:moveTo>
                  <a:cubicBezTo>
                    <a:pt x="1348990" y="326198"/>
                    <a:pt x="1361803" y="343189"/>
                    <a:pt x="1361803" y="358055"/>
                  </a:cubicBezTo>
                  <a:cubicBezTo>
                    <a:pt x="1359832" y="361241"/>
                    <a:pt x="1357861" y="367612"/>
                    <a:pt x="1353918" y="373984"/>
                  </a:cubicBezTo>
                  <a:cubicBezTo>
                    <a:pt x="1300693" y="447255"/>
                    <a:pt x="1247469" y="521588"/>
                    <a:pt x="1194244" y="594859"/>
                  </a:cubicBezTo>
                  <a:cubicBezTo>
                    <a:pt x="1175517" y="619282"/>
                    <a:pt x="1154818" y="642644"/>
                    <a:pt x="1134120" y="664944"/>
                  </a:cubicBezTo>
                  <a:cubicBezTo>
                    <a:pt x="1125249" y="673439"/>
                    <a:pt x="1113421" y="678749"/>
                    <a:pt x="1101594" y="682996"/>
                  </a:cubicBezTo>
                  <a:cubicBezTo>
                    <a:pt x="1095680" y="685120"/>
                    <a:pt x="1083852" y="682996"/>
                    <a:pt x="1080895" y="677687"/>
                  </a:cubicBezTo>
                  <a:cubicBezTo>
                    <a:pt x="1077938" y="671315"/>
                    <a:pt x="1077938" y="658573"/>
                    <a:pt x="1080895" y="652201"/>
                  </a:cubicBezTo>
                  <a:cubicBezTo>
                    <a:pt x="1092723" y="633087"/>
                    <a:pt x="1107507" y="615035"/>
                    <a:pt x="1121306" y="596983"/>
                  </a:cubicBezTo>
                  <a:cubicBezTo>
                    <a:pt x="1175517" y="522650"/>
                    <a:pt x="1229727" y="449379"/>
                    <a:pt x="1284923" y="375046"/>
                  </a:cubicBezTo>
                  <a:cubicBezTo>
                    <a:pt x="1293794" y="362303"/>
                    <a:pt x="1302665" y="348498"/>
                    <a:pt x="1310550" y="334694"/>
                  </a:cubicBezTo>
                  <a:cubicBezTo>
                    <a:pt x="1317449" y="324075"/>
                    <a:pt x="1325334" y="318765"/>
                    <a:pt x="1337162" y="323013"/>
                  </a:cubicBezTo>
                  <a:close/>
                  <a:moveTo>
                    <a:pt x="525824" y="229421"/>
                  </a:moveTo>
                  <a:cubicBezTo>
                    <a:pt x="600725" y="229421"/>
                    <a:pt x="675627" y="229421"/>
                    <a:pt x="750528" y="229421"/>
                  </a:cubicBezTo>
                  <a:cubicBezTo>
                    <a:pt x="761369" y="229421"/>
                    <a:pt x="765311" y="233676"/>
                    <a:pt x="765311" y="245375"/>
                  </a:cubicBezTo>
                  <a:cubicBezTo>
                    <a:pt x="764326" y="264521"/>
                    <a:pt x="764326" y="282602"/>
                    <a:pt x="765311" y="301747"/>
                  </a:cubicBezTo>
                  <a:cubicBezTo>
                    <a:pt x="765311" y="314511"/>
                    <a:pt x="760383" y="318765"/>
                    <a:pt x="748557" y="318765"/>
                  </a:cubicBezTo>
                  <a:cubicBezTo>
                    <a:pt x="711106" y="318765"/>
                    <a:pt x="674641" y="318765"/>
                    <a:pt x="638176" y="318765"/>
                  </a:cubicBezTo>
                  <a:cubicBezTo>
                    <a:pt x="601711" y="318765"/>
                    <a:pt x="565246" y="317702"/>
                    <a:pt x="528781" y="318765"/>
                  </a:cubicBezTo>
                  <a:cubicBezTo>
                    <a:pt x="515969" y="318765"/>
                    <a:pt x="511041" y="313447"/>
                    <a:pt x="511041" y="299620"/>
                  </a:cubicBezTo>
                  <a:cubicBezTo>
                    <a:pt x="512027" y="282602"/>
                    <a:pt x="512027" y="264521"/>
                    <a:pt x="511041" y="246439"/>
                  </a:cubicBezTo>
                  <a:cubicBezTo>
                    <a:pt x="511041" y="234739"/>
                    <a:pt x="514983" y="229421"/>
                    <a:pt x="525824" y="229421"/>
                  </a:cubicBezTo>
                  <a:close/>
                  <a:moveTo>
                    <a:pt x="1243182" y="137949"/>
                  </a:moveTo>
                  <a:cubicBezTo>
                    <a:pt x="1255260" y="139675"/>
                    <a:pt x="1267337" y="146577"/>
                    <a:pt x="1281140" y="158257"/>
                  </a:cubicBezTo>
                  <a:cubicBezTo>
                    <a:pt x="1308745" y="183741"/>
                    <a:pt x="1317618" y="208163"/>
                    <a:pt x="1306773" y="240018"/>
                  </a:cubicBezTo>
                  <a:cubicBezTo>
                    <a:pt x="1300858" y="257008"/>
                    <a:pt x="1294942" y="275059"/>
                    <a:pt x="1285083" y="289925"/>
                  </a:cubicBezTo>
                  <a:cubicBezTo>
                    <a:pt x="1228886" y="370624"/>
                    <a:pt x="1171704" y="450262"/>
                    <a:pt x="1114521" y="532023"/>
                  </a:cubicBezTo>
                  <a:cubicBezTo>
                    <a:pt x="1066212" y="489550"/>
                    <a:pt x="1022832" y="450262"/>
                    <a:pt x="977480" y="410974"/>
                  </a:cubicBezTo>
                  <a:cubicBezTo>
                    <a:pt x="984381" y="401417"/>
                    <a:pt x="990297" y="392923"/>
                    <a:pt x="996212" y="385490"/>
                  </a:cubicBezTo>
                  <a:cubicBezTo>
                    <a:pt x="1050437" y="319656"/>
                    <a:pt x="1103676" y="252760"/>
                    <a:pt x="1157901" y="187988"/>
                  </a:cubicBezTo>
                  <a:cubicBezTo>
                    <a:pt x="1170718" y="172061"/>
                    <a:pt x="1188464" y="159319"/>
                    <a:pt x="1205225" y="148700"/>
                  </a:cubicBezTo>
                  <a:cubicBezTo>
                    <a:pt x="1219027" y="139675"/>
                    <a:pt x="1231105" y="136224"/>
                    <a:pt x="1243182" y="137949"/>
                  </a:cubicBezTo>
                  <a:close/>
                  <a:moveTo>
                    <a:pt x="326420" y="0"/>
                  </a:moveTo>
                  <a:cubicBezTo>
                    <a:pt x="513791" y="0"/>
                    <a:pt x="702148" y="0"/>
                    <a:pt x="889519" y="0"/>
                  </a:cubicBezTo>
                  <a:cubicBezTo>
                    <a:pt x="964468" y="1063"/>
                    <a:pt x="1018707" y="56311"/>
                    <a:pt x="1021665" y="137059"/>
                  </a:cubicBezTo>
                  <a:cubicBezTo>
                    <a:pt x="1021665" y="164684"/>
                    <a:pt x="1021665" y="191246"/>
                    <a:pt x="1020679" y="218870"/>
                  </a:cubicBezTo>
                  <a:cubicBezTo>
                    <a:pt x="1020679" y="225245"/>
                    <a:pt x="1017721" y="232682"/>
                    <a:pt x="1013776" y="237995"/>
                  </a:cubicBezTo>
                  <a:cubicBezTo>
                    <a:pt x="985177" y="275181"/>
                    <a:pt x="956578" y="311305"/>
                    <a:pt x="928966" y="348492"/>
                  </a:cubicBezTo>
                  <a:cubicBezTo>
                    <a:pt x="921077" y="358054"/>
                    <a:pt x="915160" y="369741"/>
                    <a:pt x="908256" y="380366"/>
                  </a:cubicBezTo>
                  <a:cubicBezTo>
                    <a:pt x="905298" y="384616"/>
                    <a:pt x="901353" y="387804"/>
                    <a:pt x="895436" y="395241"/>
                  </a:cubicBezTo>
                  <a:cubicBezTo>
                    <a:pt x="895436" y="365492"/>
                    <a:pt x="895436" y="339992"/>
                    <a:pt x="895436" y="314493"/>
                  </a:cubicBezTo>
                  <a:cubicBezTo>
                    <a:pt x="895436" y="263494"/>
                    <a:pt x="895436" y="212495"/>
                    <a:pt x="895436" y="161496"/>
                  </a:cubicBezTo>
                  <a:cubicBezTo>
                    <a:pt x="895436" y="139184"/>
                    <a:pt x="892478" y="135997"/>
                    <a:pt x="870782" y="135997"/>
                  </a:cubicBezTo>
                  <a:cubicBezTo>
                    <a:pt x="713982" y="135997"/>
                    <a:pt x="557182" y="135997"/>
                    <a:pt x="399396" y="135997"/>
                  </a:cubicBezTo>
                  <a:cubicBezTo>
                    <a:pt x="394465" y="135997"/>
                    <a:pt x="388548" y="135997"/>
                    <a:pt x="381645" y="135997"/>
                  </a:cubicBezTo>
                  <a:cubicBezTo>
                    <a:pt x="381645" y="145559"/>
                    <a:pt x="381645" y="152997"/>
                    <a:pt x="381645" y="159371"/>
                  </a:cubicBezTo>
                  <a:cubicBezTo>
                    <a:pt x="381645" y="211433"/>
                    <a:pt x="381645" y="262431"/>
                    <a:pt x="381645" y="314493"/>
                  </a:cubicBezTo>
                  <a:cubicBezTo>
                    <a:pt x="380659" y="373991"/>
                    <a:pt x="346143" y="410116"/>
                    <a:pt x="290918" y="410116"/>
                  </a:cubicBezTo>
                  <a:cubicBezTo>
                    <a:pt x="241610" y="410116"/>
                    <a:pt x="192302" y="410116"/>
                    <a:pt x="142994" y="410116"/>
                  </a:cubicBezTo>
                  <a:cubicBezTo>
                    <a:pt x="138063" y="410116"/>
                    <a:pt x="133132" y="410116"/>
                    <a:pt x="126229" y="410116"/>
                  </a:cubicBezTo>
                  <a:cubicBezTo>
                    <a:pt x="126229" y="418615"/>
                    <a:pt x="126229" y="423928"/>
                    <a:pt x="126229" y="429240"/>
                  </a:cubicBezTo>
                  <a:cubicBezTo>
                    <a:pt x="126229" y="658735"/>
                    <a:pt x="126229" y="888229"/>
                    <a:pt x="126229" y="1117724"/>
                  </a:cubicBezTo>
                  <a:cubicBezTo>
                    <a:pt x="126229" y="1143223"/>
                    <a:pt x="128201" y="1145348"/>
                    <a:pt x="150883" y="1145348"/>
                  </a:cubicBezTo>
                  <a:cubicBezTo>
                    <a:pt x="390521" y="1145348"/>
                    <a:pt x="630158" y="1145348"/>
                    <a:pt x="869796" y="1145348"/>
                  </a:cubicBezTo>
                  <a:cubicBezTo>
                    <a:pt x="893464" y="1145348"/>
                    <a:pt x="895436" y="1143223"/>
                    <a:pt x="895436" y="1117724"/>
                  </a:cubicBezTo>
                  <a:cubicBezTo>
                    <a:pt x="895436" y="1052913"/>
                    <a:pt x="895436" y="988102"/>
                    <a:pt x="895436" y="923291"/>
                  </a:cubicBezTo>
                  <a:cubicBezTo>
                    <a:pt x="895436" y="916916"/>
                    <a:pt x="897409" y="908416"/>
                    <a:pt x="901353" y="904166"/>
                  </a:cubicBezTo>
                  <a:cubicBezTo>
                    <a:pt x="938827" y="860605"/>
                    <a:pt x="976302" y="818106"/>
                    <a:pt x="1013776" y="774545"/>
                  </a:cubicBezTo>
                  <a:cubicBezTo>
                    <a:pt x="1015748" y="773482"/>
                    <a:pt x="1016734" y="772420"/>
                    <a:pt x="1020679" y="769232"/>
                  </a:cubicBezTo>
                  <a:cubicBezTo>
                    <a:pt x="1020679" y="775607"/>
                    <a:pt x="1021665" y="779857"/>
                    <a:pt x="1021665" y="784107"/>
                  </a:cubicBezTo>
                  <a:cubicBezTo>
                    <a:pt x="1021665" y="902042"/>
                    <a:pt x="1021665" y="1018914"/>
                    <a:pt x="1021665" y="1135786"/>
                  </a:cubicBezTo>
                  <a:cubicBezTo>
                    <a:pt x="1020679" y="1222909"/>
                    <a:pt x="967426" y="1281345"/>
                    <a:pt x="886561" y="1281345"/>
                  </a:cubicBezTo>
                  <a:cubicBezTo>
                    <a:pt x="634103" y="1281345"/>
                    <a:pt x="382631" y="1281345"/>
                    <a:pt x="131160" y="1281345"/>
                  </a:cubicBezTo>
                  <a:cubicBezTo>
                    <a:pt x="55225" y="1281345"/>
                    <a:pt x="0" y="1221847"/>
                    <a:pt x="0" y="1140036"/>
                  </a:cubicBezTo>
                  <a:cubicBezTo>
                    <a:pt x="0" y="872292"/>
                    <a:pt x="0" y="603486"/>
                    <a:pt x="0" y="335742"/>
                  </a:cubicBezTo>
                  <a:cubicBezTo>
                    <a:pt x="0" y="315555"/>
                    <a:pt x="5917" y="298556"/>
                    <a:pt x="18737" y="283681"/>
                  </a:cubicBezTo>
                  <a:cubicBezTo>
                    <a:pt x="99603" y="198683"/>
                    <a:pt x="180468" y="113685"/>
                    <a:pt x="261333" y="28687"/>
                  </a:cubicBezTo>
                  <a:cubicBezTo>
                    <a:pt x="279084" y="9562"/>
                    <a:pt x="300780" y="0"/>
                    <a:pt x="326420" y="0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50181" name="矩形 4"/>
            <p:cNvSpPr>
              <a:spLocks noChangeArrowheads="1"/>
            </p:cNvSpPr>
            <p:nvPr/>
          </p:nvSpPr>
          <p:spPr bwMode="auto">
            <a:xfrm>
              <a:off x="656998" y="171420"/>
              <a:ext cx="1131891" cy="46008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>
              <a:spAutoFit/>
            </a:bodyPr>
            <a:lstStyle/>
            <a:p>
              <a:pPr algn="ctr"/>
              <a:r>
                <a:rPr lang="zh-CN" altLang="en-US" sz="2400" b="1">
                  <a:latin typeface="微软雅黑" pitchFamily="34" charset="-122"/>
                  <a:ea typeface="微软雅黑" pitchFamily="34" charset="-122"/>
                </a:rPr>
                <a:t>课堂小结</a:t>
              </a:r>
            </a:p>
          </p:txBody>
        </p:sp>
      </p:grpSp>
      <p:sp>
        <p:nvSpPr>
          <p:cNvPr id="24578" name="Text Box 3"/>
          <p:cNvSpPr txBox="1"/>
          <p:nvPr/>
        </p:nvSpPr>
        <p:spPr>
          <a:xfrm>
            <a:off x="1763713" y="627063"/>
            <a:ext cx="6608762" cy="4378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/>
          <a:p>
            <a:pPr fontAlgn="ctr">
              <a:lnSpc>
                <a:spcPct val="110000"/>
              </a:lnSpc>
              <a:buFont typeface="Arial" charset="0"/>
              <a:buNone/>
              <a:defRPr/>
            </a:pPr>
            <a:r>
              <a:rPr lang="en-US" altLang="zh-CN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宋体" charset="-122"/>
              </a:rPr>
              <a:t>      </a:t>
            </a:r>
            <a:r>
              <a:rPr lang="zh-CN" altLang="en-US" sz="32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  <a:sym typeface="宋体" charset="-122"/>
              </a:rPr>
              <a:t>中华民国的创建</a:t>
            </a:r>
          </a:p>
          <a:p>
            <a:pPr>
              <a:lnSpc>
                <a:spcPct val="110000"/>
              </a:lnSpc>
              <a:buFont typeface="Arial" charset="0"/>
              <a:buNone/>
              <a:defRPr/>
            </a:pPr>
            <a:r>
              <a:rPr lang="zh-CN" altLang="en-US" sz="24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（一）中华民国的建立</a:t>
            </a:r>
          </a:p>
          <a:p>
            <a:pPr>
              <a:lnSpc>
                <a:spcPct val="110000"/>
              </a:lnSpc>
              <a:buFont typeface="Arial" charset="0"/>
              <a:buNone/>
              <a:defRPr/>
            </a:pPr>
            <a:r>
              <a:rPr lang="en-US" altLang="zh-CN" sz="24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     </a:t>
            </a:r>
            <a:r>
              <a:rPr lang="en-US" altLang="zh-CN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1</a:t>
            </a:r>
            <a:r>
              <a:rPr lang="zh-CN" altLang="en-US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、时间：</a:t>
            </a:r>
            <a:r>
              <a:rPr lang="en-US" altLang="zh-CN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1912</a:t>
            </a:r>
            <a:r>
              <a:rPr lang="zh-CN" altLang="en-US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年</a:t>
            </a:r>
            <a:r>
              <a:rPr lang="en-US" altLang="zh-CN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月</a:t>
            </a:r>
            <a:r>
              <a:rPr lang="en-US" altLang="zh-CN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</a:rPr>
              <a:t>日</a:t>
            </a:r>
          </a:p>
          <a:p>
            <a:pPr>
              <a:lnSpc>
                <a:spcPct val="110000"/>
              </a:lnSpc>
              <a:buFont typeface="Arial" charset="0"/>
              <a:buNone/>
              <a:defRPr/>
            </a:pPr>
            <a:r>
              <a:rPr lang="en-US" altLang="zh-CN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      2</a:t>
            </a:r>
            <a:r>
              <a:rPr lang="zh-CN" altLang="en-US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、临时总统：孙中山</a:t>
            </a:r>
          </a:p>
          <a:p>
            <a:pPr>
              <a:lnSpc>
                <a:spcPct val="110000"/>
              </a:lnSpc>
              <a:buFont typeface="Arial" charset="0"/>
              <a:buNone/>
              <a:defRPr/>
            </a:pPr>
            <a:r>
              <a:rPr lang="zh-CN" altLang="en-US" sz="24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（二）袁世凯窃取革命果实 </a:t>
            </a:r>
          </a:p>
          <a:p>
            <a:pPr>
              <a:lnSpc>
                <a:spcPct val="110000"/>
              </a:lnSpc>
              <a:buFont typeface="Arial" charset="0"/>
              <a:buNone/>
              <a:defRPr/>
            </a:pPr>
            <a:r>
              <a:rPr lang="en-US" altLang="zh-CN" sz="24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     </a:t>
            </a:r>
            <a:r>
              <a:rPr lang="en-US" altLang="zh-CN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1</a:t>
            </a:r>
            <a:r>
              <a:rPr lang="zh-CN" altLang="en-US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、清帝退位</a:t>
            </a:r>
          </a:p>
          <a:p>
            <a:pPr>
              <a:lnSpc>
                <a:spcPct val="110000"/>
              </a:lnSpc>
              <a:buFont typeface="Arial" charset="0"/>
              <a:buNone/>
              <a:defRPr/>
            </a:pPr>
            <a:r>
              <a:rPr lang="en-US" altLang="zh-CN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      2</a:t>
            </a:r>
            <a:r>
              <a:rPr lang="zh-CN" altLang="en-US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、袁世凯北京就任临时总统</a:t>
            </a:r>
          </a:p>
          <a:p>
            <a:pPr>
              <a:lnSpc>
                <a:spcPct val="110000"/>
              </a:lnSpc>
              <a:buFont typeface="Arial" charset="0"/>
              <a:buNone/>
              <a:defRPr/>
            </a:pPr>
            <a:r>
              <a:rPr lang="zh-CN" altLang="en-US" sz="24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（三）</a:t>
            </a:r>
            <a:r>
              <a:rPr lang="en-US" altLang="zh-CN" sz="24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《</a:t>
            </a:r>
            <a:r>
              <a:rPr lang="zh-CN" altLang="en-US" sz="24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中华民国临时约法</a:t>
            </a:r>
            <a:r>
              <a:rPr lang="en-US" altLang="zh-CN" sz="24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》</a:t>
            </a:r>
          </a:p>
          <a:p>
            <a:pPr>
              <a:lnSpc>
                <a:spcPct val="110000"/>
              </a:lnSpc>
              <a:buFont typeface="Arial" charset="0"/>
              <a:buNone/>
              <a:defRPr/>
            </a:pPr>
            <a:r>
              <a:rPr lang="en-US" altLang="zh-CN" sz="24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     </a:t>
            </a:r>
            <a:r>
              <a:rPr lang="en-US" altLang="zh-CN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1</a:t>
            </a:r>
            <a:r>
              <a:rPr lang="zh-CN" altLang="en-US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、时间：</a:t>
            </a:r>
            <a:r>
              <a:rPr lang="en-US" altLang="zh-CN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1912</a:t>
            </a:r>
            <a:r>
              <a:rPr lang="zh-CN" altLang="en-US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年</a:t>
            </a:r>
            <a:r>
              <a:rPr lang="en-US" altLang="zh-CN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3</a:t>
            </a:r>
            <a:r>
              <a:rPr lang="zh-CN" altLang="en-US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月</a:t>
            </a:r>
            <a:r>
              <a:rPr lang="en-US" altLang="zh-CN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11</a:t>
            </a:r>
            <a:r>
              <a:rPr lang="zh-CN" altLang="en-US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日</a:t>
            </a:r>
          </a:p>
          <a:p>
            <a:pPr>
              <a:lnSpc>
                <a:spcPct val="110000"/>
              </a:lnSpc>
              <a:buFont typeface="Arial" charset="0"/>
              <a:buNone/>
              <a:defRPr/>
            </a:pPr>
            <a:r>
              <a:rPr lang="en-US" altLang="zh-CN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      2</a:t>
            </a:r>
            <a:r>
              <a:rPr lang="zh-CN" altLang="en-US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、内容：主权属于全体国民等</a:t>
            </a:r>
          </a:p>
          <a:p>
            <a:pPr>
              <a:lnSpc>
                <a:spcPct val="110000"/>
              </a:lnSpc>
              <a:buFont typeface="Arial" charset="0"/>
              <a:buNone/>
              <a:defRPr/>
            </a:pPr>
            <a:r>
              <a:rPr lang="en-US" altLang="zh-CN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      3</a:t>
            </a:r>
            <a:r>
              <a:rPr lang="zh-CN" altLang="en-US" sz="2000" b="1">
                <a:solidFill>
                  <a:srgbClr val="00206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itchFamily="49" charset="-122"/>
                <a:ea typeface="黑体" pitchFamily="49" charset="-122"/>
                <a:sym typeface="宋体" charset="-122"/>
              </a:rPr>
              <a:t>、性质及意义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 bwMode="auto">
          <a:xfrm>
            <a:off x="214313" y="123825"/>
            <a:ext cx="500062" cy="50006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51202" name="任意多边形 3"/>
          <p:cNvSpPr>
            <a:spLocks noChangeArrowheads="1"/>
          </p:cNvSpPr>
          <p:nvPr/>
        </p:nvSpPr>
        <p:spPr bwMode="auto">
          <a:xfrm>
            <a:off x="323850" y="214313"/>
            <a:ext cx="333375" cy="312737"/>
          </a:xfrm>
          <a:custGeom>
            <a:avLst/>
            <a:gdLst>
              <a:gd name="T0" fmla="*/ 0 w 1361803"/>
              <a:gd name="T1" fmla="*/ 0 h 1281345"/>
              <a:gd name="T2" fmla="*/ 0 w 1361803"/>
              <a:gd name="T3" fmla="*/ 0 h 1281345"/>
              <a:gd name="T4" fmla="*/ 0 w 1361803"/>
              <a:gd name="T5" fmla="*/ 0 h 1281345"/>
              <a:gd name="T6" fmla="*/ 0 w 1361803"/>
              <a:gd name="T7" fmla="*/ 0 h 1281345"/>
              <a:gd name="T8" fmla="*/ 0 w 1361803"/>
              <a:gd name="T9" fmla="*/ 0 h 1281345"/>
              <a:gd name="T10" fmla="*/ 0 w 1361803"/>
              <a:gd name="T11" fmla="*/ 0 h 1281345"/>
              <a:gd name="T12" fmla="*/ 0 w 1361803"/>
              <a:gd name="T13" fmla="*/ 0 h 1281345"/>
              <a:gd name="T14" fmla="*/ 0 w 1361803"/>
              <a:gd name="T15" fmla="*/ 0 h 1281345"/>
              <a:gd name="T16" fmla="*/ 0 w 1361803"/>
              <a:gd name="T17" fmla="*/ 0 h 1281345"/>
              <a:gd name="T18" fmla="*/ 0 w 1361803"/>
              <a:gd name="T19" fmla="*/ 0 h 1281345"/>
              <a:gd name="T20" fmla="*/ 0 w 1361803"/>
              <a:gd name="T21" fmla="*/ 0 h 1281345"/>
              <a:gd name="T22" fmla="*/ 0 w 1361803"/>
              <a:gd name="T23" fmla="*/ 0 h 1281345"/>
              <a:gd name="T24" fmla="*/ 0 w 1361803"/>
              <a:gd name="T25" fmla="*/ 0 h 1281345"/>
              <a:gd name="T26" fmla="*/ 0 w 1361803"/>
              <a:gd name="T27" fmla="*/ 0 h 1281345"/>
              <a:gd name="T28" fmla="*/ 0 w 1361803"/>
              <a:gd name="T29" fmla="*/ 0 h 1281345"/>
              <a:gd name="T30" fmla="*/ 0 w 1361803"/>
              <a:gd name="T31" fmla="*/ 0 h 1281345"/>
              <a:gd name="T32" fmla="*/ 0 w 1361803"/>
              <a:gd name="T33" fmla="*/ 0 h 1281345"/>
              <a:gd name="T34" fmla="*/ 0 w 1361803"/>
              <a:gd name="T35" fmla="*/ 0 h 1281345"/>
              <a:gd name="T36" fmla="*/ 0 w 1361803"/>
              <a:gd name="T37" fmla="*/ 0 h 1281345"/>
              <a:gd name="T38" fmla="*/ 0 w 1361803"/>
              <a:gd name="T39" fmla="*/ 0 h 1281345"/>
              <a:gd name="T40" fmla="*/ 0 w 1361803"/>
              <a:gd name="T41" fmla="*/ 0 h 1281345"/>
              <a:gd name="T42" fmla="*/ 0 w 1361803"/>
              <a:gd name="T43" fmla="*/ 0 h 1281345"/>
              <a:gd name="T44" fmla="*/ 0 w 1361803"/>
              <a:gd name="T45" fmla="*/ 0 h 1281345"/>
              <a:gd name="T46" fmla="*/ 0 w 1361803"/>
              <a:gd name="T47" fmla="*/ 0 h 1281345"/>
              <a:gd name="T48" fmla="*/ 0 w 1361803"/>
              <a:gd name="T49" fmla="*/ 0 h 1281345"/>
              <a:gd name="T50" fmla="*/ 0 w 1361803"/>
              <a:gd name="T51" fmla="*/ 0 h 1281345"/>
              <a:gd name="T52" fmla="*/ 0 w 1361803"/>
              <a:gd name="T53" fmla="*/ 0 h 1281345"/>
              <a:gd name="T54" fmla="*/ 0 w 1361803"/>
              <a:gd name="T55" fmla="*/ 0 h 1281345"/>
              <a:gd name="T56" fmla="*/ 0 w 1361803"/>
              <a:gd name="T57" fmla="*/ 0 h 1281345"/>
              <a:gd name="T58" fmla="*/ 0 w 1361803"/>
              <a:gd name="T59" fmla="*/ 0 h 1281345"/>
              <a:gd name="T60" fmla="*/ 0 w 1361803"/>
              <a:gd name="T61" fmla="*/ 0 h 1281345"/>
              <a:gd name="T62" fmla="*/ 0 w 1361803"/>
              <a:gd name="T63" fmla="*/ 0 h 1281345"/>
              <a:gd name="T64" fmla="*/ 0 w 1361803"/>
              <a:gd name="T65" fmla="*/ 0 h 1281345"/>
              <a:gd name="T66" fmla="*/ 0 w 1361803"/>
              <a:gd name="T67" fmla="*/ 0 h 1281345"/>
              <a:gd name="T68" fmla="*/ 0 w 1361803"/>
              <a:gd name="T69" fmla="*/ 0 h 1281345"/>
              <a:gd name="T70" fmla="*/ 0 w 1361803"/>
              <a:gd name="T71" fmla="*/ 0 h 1281345"/>
              <a:gd name="T72" fmla="*/ 0 w 1361803"/>
              <a:gd name="T73" fmla="*/ 0 h 1281345"/>
              <a:gd name="T74" fmla="*/ 0 w 1361803"/>
              <a:gd name="T75" fmla="*/ 0 h 1281345"/>
              <a:gd name="T76" fmla="*/ 0 w 1361803"/>
              <a:gd name="T77" fmla="*/ 0 h 1281345"/>
              <a:gd name="T78" fmla="*/ 0 w 1361803"/>
              <a:gd name="T79" fmla="*/ 0 h 1281345"/>
              <a:gd name="T80" fmla="*/ 0 w 1361803"/>
              <a:gd name="T81" fmla="*/ 0 h 1281345"/>
              <a:gd name="T82" fmla="*/ 0 w 1361803"/>
              <a:gd name="T83" fmla="*/ 0 h 1281345"/>
              <a:gd name="T84" fmla="*/ 0 w 1361803"/>
              <a:gd name="T85" fmla="*/ 0 h 1281345"/>
              <a:gd name="T86" fmla="*/ 0 w 1361803"/>
              <a:gd name="T87" fmla="*/ 0 h 1281345"/>
              <a:gd name="T88" fmla="*/ 0 w 1361803"/>
              <a:gd name="T89" fmla="*/ 0 h 1281345"/>
              <a:gd name="T90" fmla="*/ 0 w 1361803"/>
              <a:gd name="T91" fmla="*/ 0 h 1281345"/>
              <a:gd name="T92" fmla="*/ 0 w 1361803"/>
              <a:gd name="T93" fmla="*/ 0 h 1281345"/>
              <a:gd name="T94" fmla="*/ 0 w 1361803"/>
              <a:gd name="T95" fmla="*/ 0 h 1281345"/>
              <a:gd name="T96" fmla="*/ 0 w 1361803"/>
              <a:gd name="T97" fmla="*/ 0 h 1281345"/>
              <a:gd name="T98" fmla="*/ 0 w 1361803"/>
              <a:gd name="T99" fmla="*/ 0 h 1281345"/>
              <a:gd name="T100" fmla="*/ 0 w 1361803"/>
              <a:gd name="T101" fmla="*/ 0 h 1281345"/>
              <a:gd name="T102" fmla="*/ 0 w 1361803"/>
              <a:gd name="T103" fmla="*/ 0 h 1281345"/>
              <a:gd name="T104" fmla="*/ 0 w 1361803"/>
              <a:gd name="T105" fmla="*/ 0 h 1281345"/>
              <a:gd name="T106" fmla="*/ 0 w 1361803"/>
              <a:gd name="T107" fmla="*/ 0 h 1281345"/>
              <a:gd name="T108" fmla="*/ 0 w 1361803"/>
              <a:gd name="T109" fmla="*/ 0 h 1281345"/>
              <a:gd name="T110" fmla="*/ 0 w 1361803"/>
              <a:gd name="T111" fmla="*/ 0 h 1281345"/>
              <a:gd name="T112" fmla="*/ 0 w 1361803"/>
              <a:gd name="T113" fmla="*/ 0 h 128134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361803"/>
              <a:gd name="T172" fmla="*/ 0 h 1281345"/>
              <a:gd name="T173" fmla="*/ 1361803 w 1361803"/>
              <a:gd name="T174" fmla="*/ 1281345 h 128134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361803" h="1281345">
                <a:moveTo>
                  <a:pt x="340187" y="867542"/>
                </a:moveTo>
                <a:cubicBezTo>
                  <a:pt x="351512" y="867144"/>
                  <a:pt x="363575" y="872724"/>
                  <a:pt x="372930" y="883885"/>
                </a:cubicBezTo>
                <a:cubicBezTo>
                  <a:pt x="394595" y="907270"/>
                  <a:pt x="415275" y="931718"/>
                  <a:pt x="436940" y="957229"/>
                </a:cubicBezTo>
                <a:cubicBezTo>
                  <a:pt x="449742" y="946599"/>
                  <a:pt x="462543" y="935970"/>
                  <a:pt x="475345" y="925340"/>
                </a:cubicBezTo>
                <a:cubicBezTo>
                  <a:pt x="492086" y="911522"/>
                  <a:pt x="506857" y="910459"/>
                  <a:pt x="525568" y="923214"/>
                </a:cubicBezTo>
                <a:cubicBezTo>
                  <a:pt x="535415" y="929592"/>
                  <a:pt x="544278" y="935970"/>
                  <a:pt x="553141" y="942347"/>
                </a:cubicBezTo>
                <a:cubicBezTo>
                  <a:pt x="545263" y="967858"/>
                  <a:pt x="538370" y="993369"/>
                  <a:pt x="530492" y="1018880"/>
                </a:cubicBezTo>
                <a:cubicBezTo>
                  <a:pt x="528522" y="1018880"/>
                  <a:pt x="528522" y="1018880"/>
                  <a:pt x="527537" y="1018880"/>
                </a:cubicBezTo>
                <a:cubicBezTo>
                  <a:pt x="509812" y="1000810"/>
                  <a:pt x="494056" y="1007187"/>
                  <a:pt x="479284" y="1024195"/>
                </a:cubicBezTo>
                <a:cubicBezTo>
                  <a:pt x="473376" y="1030572"/>
                  <a:pt x="466482" y="1035887"/>
                  <a:pt x="459589" y="1041202"/>
                </a:cubicBezTo>
                <a:cubicBezTo>
                  <a:pt x="438909" y="1058209"/>
                  <a:pt x="420199" y="1056083"/>
                  <a:pt x="402473" y="1035887"/>
                </a:cubicBezTo>
                <a:cubicBezTo>
                  <a:pt x="385732" y="1017817"/>
                  <a:pt x="369976" y="998684"/>
                  <a:pt x="352251" y="978488"/>
                </a:cubicBezTo>
                <a:cubicBezTo>
                  <a:pt x="343388" y="995495"/>
                  <a:pt x="335510" y="1012502"/>
                  <a:pt x="327632" y="1028446"/>
                </a:cubicBezTo>
                <a:cubicBezTo>
                  <a:pt x="318769" y="1046517"/>
                  <a:pt x="303013" y="1053957"/>
                  <a:pt x="286272" y="1050768"/>
                </a:cubicBezTo>
                <a:cubicBezTo>
                  <a:pt x="262638" y="1046517"/>
                  <a:pt x="248851" y="1019943"/>
                  <a:pt x="259683" y="995495"/>
                </a:cubicBezTo>
                <a:cubicBezTo>
                  <a:pt x="276424" y="959355"/>
                  <a:pt x="293165" y="922151"/>
                  <a:pt x="311876" y="887074"/>
                </a:cubicBezTo>
                <a:cubicBezTo>
                  <a:pt x="318276" y="874318"/>
                  <a:pt x="328863" y="867941"/>
                  <a:pt x="340187" y="867542"/>
                </a:cubicBezTo>
                <a:close/>
                <a:moveTo>
                  <a:pt x="274255" y="687365"/>
                </a:moveTo>
                <a:cubicBezTo>
                  <a:pt x="330459" y="687365"/>
                  <a:pt x="386662" y="687365"/>
                  <a:pt x="442866" y="687365"/>
                </a:cubicBezTo>
                <a:cubicBezTo>
                  <a:pt x="516819" y="687365"/>
                  <a:pt x="590771" y="687365"/>
                  <a:pt x="664723" y="687365"/>
                </a:cubicBezTo>
                <a:cubicBezTo>
                  <a:pt x="670640" y="687365"/>
                  <a:pt x="675570" y="687365"/>
                  <a:pt x="684444" y="687365"/>
                </a:cubicBezTo>
                <a:cubicBezTo>
                  <a:pt x="666695" y="718154"/>
                  <a:pt x="649933" y="745757"/>
                  <a:pt x="632184" y="772299"/>
                </a:cubicBezTo>
                <a:cubicBezTo>
                  <a:pt x="630212" y="775484"/>
                  <a:pt x="625282" y="776545"/>
                  <a:pt x="621338" y="776545"/>
                </a:cubicBezTo>
                <a:cubicBezTo>
                  <a:pt x="504000" y="777607"/>
                  <a:pt x="387648" y="776545"/>
                  <a:pt x="270311" y="777607"/>
                </a:cubicBezTo>
                <a:cubicBezTo>
                  <a:pt x="259464" y="777607"/>
                  <a:pt x="255520" y="772299"/>
                  <a:pt x="256506" y="760620"/>
                </a:cubicBezTo>
                <a:cubicBezTo>
                  <a:pt x="256506" y="742572"/>
                  <a:pt x="256506" y="724524"/>
                  <a:pt x="255520" y="706475"/>
                </a:cubicBezTo>
                <a:cubicBezTo>
                  <a:pt x="255520" y="691612"/>
                  <a:pt x="261436" y="687365"/>
                  <a:pt x="274255" y="687365"/>
                </a:cubicBezTo>
                <a:close/>
                <a:moveTo>
                  <a:pt x="278054" y="504636"/>
                </a:moveTo>
                <a:cubicBezTo>
                  <a:pt x="354989" y="504636"/>
                  <a:pt x="432911" y="504636"/>
                  <a:pt x="509846" y="504636"/>
                </a:cubicBezTo>
                <a:cubicBezTo>
                  <a:pt x="588754" y="504636"/>
                  <a:pt x="666676" y="504636"/>
                  <a:pt x="745584" y="504636"/>
                </a:cubicBezTo>
                <a:cubicBezTo>
                  <a:pt x="764325" y="504636"/>
                  <a:pt x="765311" y="505700"/>
                  <a:pt x="765311" y="524845"/>
                </a:cubicBezTo>
                <a:cubicBezTo>
                  <a:pt x="765311" y="535481"/>
                  <a:pt x="765311" y="546117"/>
                  <a:pt x="765311" y="556753"/>
                </a:cubicBezTo>
                <a:cubicBezTo>
                  <a:pt x="765311" y="580153"/>
                  <a:pt x="752489" y="593980"/>
                  <a:pt x="730789" y="593980"/>
                </a:cubicBezTo>
                <a:cubicBezTo>
                  <a:pt x="580863" y="593980"/>
                  <a:pt x="429952" y="593980"/>
                  <a:pt x="279040" y="593980"/>
                </a:cubicBezTo>
                <a:cubicBezTo>
                  <a:pt x="256354" y="593980"/>
                  <a:pt x="256354" y="592917"/>
                  <a:pt x="256354" y="569517"/>
                </a:cubicBezTo>
                <a:cubicBezTo>
                  <a:pt x="256354" y="555690"/>
                  <a:pt x="256354" y="541863"/>
                  <a:pt x="256354" y="528036"/>
                </a:cubicBezTo>
                <a:cubicBezTo>
                  <a:pt x="256354" y="504636"/>
                  <a:pt x="256354" y="504636"/>
                  <a:pt x="278054" y="504636"/>
                </a:cubicBezTo>
                <a:close/>
                <a:moveTo>
                  <a:pt x="942895" y="453454"/>
                </a:moveTo>
                <a:cubicBezTo>
                  <a:pt x="989224" y="494914"/>
                  <a:pt x="1033581" y="534249"/>
                  <a:pt x="1077938" y="574646"/>
                </a:cubicBezTo>
                <a:cubicBezTo>
                  <a:pt x="1059210" y="599097"/>
                  <a:pt x="1040481" y="622484"/>
                  <a:pt x="1021752" y="644809"/>
                </a:cubicBezTo>
                <a:cubicBezTo>
                  <a:pt x="928109" y="760685"/>
                  <a:pt x="831509" y="874435"/>
                  <a:pt x="722095" y="974365"/>
                </a:cubicBezTo>
                <a:cubicBezTo>
                  <a:pt x="695481" y="999879"/>
                  <a:pt x="664923" y="1021141"/>
                  <a:pt x="635352" y="1042403"/>
                </a:cubicBezTo>
                <a:cubicBezTo>
                  <a:pt x="626481" y="1048781"/>
                  <a:pt x="613666" y="1046655"/>
                  <a:pt x="601838" y="1048781"/>
                </a:cubicBezTo>
                <a:cubicBezTo>
                  <a:pt x="601838" y="1037087"/>
                  <a:pt x="596909" y="1023267"/>
                  <a:pt x="600852" y="1012636"/>
                </a:cubicBezTo>
                <a:cubicBezTo>
                  <a:pt x="619581" y="969050"/>
                  <a:pt x="637323" y="924400"/>
                  <a:pt x="659995" y="882940"/>
                </a:cubicBezTo>
                <a:cubicBezTo>
                  <a:pt x="741809" y="734108"/>
                  <a:pt x="838409" y="595907"/>
                  <a:pt x="938952" y="460896"/>
                </a:cubicBezTo>
                <a:cubicBezTo>
                  <a:pt x="939938" y="458770"/>
                  <a:pt x="940924" y="456643"/>
                  <a:pt x="942895" y="453454"/>
                </a:cubicBezTo>
                <a:close/>
                <a:moveTo>
                  <a:pt x="1337162" y="323013"/>
                </a:moveTo>
                <a:cubicBezTo>
                  <a:pt x="1348990" y="326198"/>
                  <a:pt x="1361803" y="343189"/>
                  <a:pt x="1361803" y="358055"/>
                </a:cubicBezTo>
                <a:cubicBezTo>
                  <a:pt x="1359832" y="361241"/>
                  <a:pt x="1357861" y="367612"/>
                  <a:pt x="1353918" y="373984"/>
                </a:cubicBezTo>
                <a:cubicBezTo>
                  <a:pt x="1300693" y="447255"/>
                  <a:pt x="1247469" y="521588"/>
                  <a:pt x="1194244" y="594859"/>
                </a:cubicBezTo>
                <a:cubicBezTo>
                  <a:pt x="1175517" y="619282"/>
                  <a:pt x="1154818" y="642644"/>
                  <a:pt x="1134120" y="664944"/>
                </a:cubicBezTo>
                <a:cubicBezTo>
                  <a:pt x="1125249" y="673439"/>
                  <a:pt x="1113421" y="678749"/>
                  <a:pt x="1101594" y="682996"/>
                </a:cubicBezTo>
                <a:cubicBezTo>
                  <a:pt x="1095680" y="685120"/>
                  <a:pt x="1083852" y="682996"/>
                  <a:pt x="1080895" y="677687"/>
                </a:cubicBezTo>
                <a:cubicBezTo>
                  <a:pt x="1077938" y="671315"/>
                  <a:pt x="1077938" y="658573"/>
                  <a:pt x="1080895" y="652201"/>
                </a:cubicBezTo>
                <a:cubicBezTo>
                  <a:pt x="1092723" y="633087"/>
                  <a:pt x="1107507" y="615035"/>
                  <a:pt x="1121306" y="596983"/>
                </a:cubicBezTo>
                <a:cubicBezTo>
                  <a:pt x="1175517" y="522650"/>
                  <a:pt x="1229727" y="449379"/>
                  <a:pt x="1284923" y="375046"/>
                </a:cubicBezTo>
                <a:cubicBezTo>
                  <a:pt x="1293794" y="362303"/>
                  <a:pt x="1302665" y="348498"/>
                  <a:pt x="1310550" y="334694"/>
                </a:cubicBezTo>
                <a:cubicBezTo>
                  <a:pt x="1317449" y="324075"/>
                  <a:pt x="1325334" y="318765"/>
                  <a:pt x="1337162" y="323013"/>
                </a:cubicBezTo>
                <a:close/>
                <a:moveTo>
                  <a:pt x="525824" y="229421"/>
                </a:moveTo>
                <a:cubicBezTo>
                  <a:pt x="600725" y="229421"/>
                  <a:pt x="675627" y="229421"/>
                  <a:pt x="750528" y="229421"/>
                </a:cubicBezTo>
                <a:cubicBezTo>
                  <a:pt x="761369" y="229421"/>
                  <a:pt x="765311" y="233676"/>
                  <a:pt x="765311" y="245375"/>
                </a:cubicBezTo>
                <a:cubicBezTo>
                  <a:pt x="764326" y="264521"/>
                  <a:pt x="764326" y="282602"/>
                  <a:pt x="765311" y="301747"/>
                </a:cubicBezTo>
                <a:cubicBezTo>
                  <a:pt x="765311" y="314511"/>
                  <a:pt x="760383" y="318765"/>
                  <a:pt x="748557" y="318765"/>
                </a:cubicBezTo>
                <a:cubicBezTo>
                  <a:pt x="711106" y="318765"/>
                  <a:pt x="674641" y="318765"/>
                  <a:pt x="638176" y="318765"/>
                </a:cubicBezTo>
                <a:cubicBezTo>
                  <a:pt x="601711" y="318765"/>
                  <a:pt x="565246" y="317702"/>
                  <a:pt x="528781" y="318765"/>
                </a:cubicBezTo>
                <a:cubicBezTo>
                  <a:pt x="515969" y="318765"/>
                  <a:pt x="511041" y="313447"/>
                  <a:pt x="511041" y="299620"/>
                </a:cubicBezTo>
                <a:cubicBezTo>
                  <a:pt x="512027" y="282602"/>
                  <a:pt x="512027" y="264521"/>
                  <a:pt x="511041" y="246439"/>
                </a:cubicBezTo>
                <a:cubicBezTo>
                  <a:pt x="511041" y="234739"/>
                  <a:pt x="514983" y="229421"/>
                  <a:pt x="525824" y="229421"/>
                </a:cubicBezTo>
                <a:close/>
                <a:moveTo>
                  <a:pt x="1243182" y="137949"/>
                </a:moveTo>
                <a:cubicBezTo>
                  <a:pt x="1255260" y="139675"/>
                  <a:pt x="1267337" y="146577"/>
                  <a:pt x="1281140" y="158257"/>
                </a:cubicBezTo>
                <a:cubicBezTo>
                  <a:pt x="1308745" y="183741"/>
                  <a:pt x="1317618" y="208163"/>
                  <a:pt x="1306773" y="240018"/>
                </a:cubicBezTo>
                <a:cubicBezTo>
                  <a:pt x="1300858" y="257008"/>
                  <a:pt x="1294942" y="275059"/>
                  <a:pt x="1285083" y="289925"/>
                </a:cubicBezTo>
                <a:cubicBezTo>
                  <a:pt x="1228886" y="370624"/>
                  <a:pt x="1171704" y="450262"/>
                  <a:pt x="1114521" y="532023"/>
                </a:cubicBezTo>
                <a:cubicBezTo>
                  <a:pt x="1066212" y="489550"/>
                  <a:pt x="1022832" y="450262"/>
                  <a:pt x="977480" y="410974"/>
                </a:cubicBezTo>
                <a:cubicBezTo>
                  <a:pt x="984381" y="401417"/>
                  <a:pt x="990297" y="392923"/>
                  <a:pt x="996212" y="385490"/>
                </a:cubicBezTo>
                <a:cubicBezTo>
                  <a:pt x="1050437" y="319656"/>
                  <a:pt x="1103676" y="252760"/>
                  <a:pt x="1157901" y="187988"/>
                </a:cubicBezTo>
                <a:cubicBezTo>
                  <a:pt x="1170718" y="172061"/>
                  <a:pt x="1188464" y="159319"/>
                  <a:pt x="1205225" y="148700"/>
                </a:cubicBezTo>
                <a:cubicBezTo>
                  <a:pt x="1219027" y="139675"/>
                  <a:pt x="1231105" y="136224"/>
                  <a:pt x="1243182" y="137949"/>
                </a:cubicBezTo>
                <a:close/>
                <a:moveTo>
                  <a:pt x="326420" y="0"/>
                </a:moveTo>
                <a:cubicBezTo>
                  <a:pt x="513791" y="0"/>
                  <a:pt x="702148" y="0"/>
                  <a:pt x="889519" y="0"/>
                </a:cubicBezTo>
                <a:cubicBezTo>
                  <a:pt x="964468" y="1063"/>
                  <a:pt x="1018707" y="56311"/>
                  <a:pt x="1021665" y="137059"/>
                </a:cubicBezTo>
                <a:cubicBezTo>
                  <a:pt x="1021665" y="164684"/>
                  <a:pt x="1021665" y="191246"/>
                  <a:pt x="1020679" y="218870"/>
                </a:cubicBezTo>
                <a:cubicBezTo>
                  <a:pt x="1020679" y="225245"/>
                  <a:pt x="1017721" y="232682"/>
                  <a:pt x="1013776" y="237995"/>
                </a:cubicBezTo>
                <a:cubicBezTo>
                  <a:pt x="985177" y="275181"/>
                  <a:pt x="956578" y="311305"/>
                  <a:pt x="928966" y="348492"/>
                </a:cubicBezTo>
                <a:cubicBezTo>
                  <a:pt x="921077" y="358054"/>
                  <a:pt x="915160" y="369741"/>
                  <a:pt x="908256" y="380366"/>
                </a:cubicBezTo>
                <a:cubicBezTo>
                  <a:pt x="905298" y="384616"/>
                  <a:pt x="901353" y="387804"/>
                  <a:pt x="895436" y="395241"/>
                </a:cubicBezTo>
                <a:cubicBezTo>
                  <a:pt x="895436" y="365492"/>
                  <a:pt x="895436" y="339992"/>
                  <a:pt x="895436" y="314493"/>
                </a:cubicBezTo>
                <a:cubicBezTo>
                  <a:pt x="895436" y="263494"/>
                  <a:pt x="895436" y="212495"/>
                  <a:pt x="895436" y="161496"/>
                </a:cubicBezTo>
                <a:cubicBezTo>
                  <a:pt x="895436" y="139184"/>
                  <a:pt x="892478" y="135997"/>
                  <a:pt x="870782" y="135997"/>
                </a:cubicBezTo>
                <a:cubicBezTo>
                  <a:pt x="713982" y="135997"/>
                  <a:pt x="557182" y="135997"/>
                  <a:pt x="399396" y="135997"/>
                </a:cubicBezTo>
                <a:cubicBezTo>
                  <a:pt x="394465" y="135997"/>
                  <a:pt x="388548" y="135997"/>
                  <a:pt x="381645" y="135997"/>
                </a:cubicBezTo>
                <a:cubicBezTo>
                  <a:pt x="381645" y="145559"/>
                  <a:pt x="381645" y="152997"/>
                  <a:pt x="381645" y="159371"/>
                </a:cubicBezTo>
                <a:cubicBezTo>
                  <a:pt x="381645" y="211433"/>
                  <a:pt x="381645" y="262431"/>
                  <a:pt x="381645" y="314493"/>
                </a:cubicBezTo>
                <a:cubicBezTo>
                  <a:pt x="380659" y="373991"/>
                  <a:pt x="346143" y="410116"/>
                  <a:pt x="290918" y="410116"/>
                </a:cubicBezTo>
                <a:cubicBezTo>
                  <a:pt x="241610" y="410116"/>
                  <a:pt x="192302" y="410116"/>
                  <a:pt x="142994" y="410116"/>
                </a:cubicBezTo>
                <a:cubicBezTo>
                  <a:pt x="138063" y="410116"/>
                  <a:pt x="133132" y="410116"/>
                  <a:pt x="126229" y="410116"/>
                </a:cubicBezTo>
                <a:cubicBezTo>
                  <a:pt x="126229" y="418615"/>
                  <a:pt x="126229" y="423928"/>
                  <a:pt x="126229" y="429240"/>
                </a:cubicBezTo>
                <a:cubicBezTo>
                  <a:pt x="126229" y="658735"/>
                  <a:pt x="126229" y="888229"/>
                  <a:pt x="126229" y="1117724"/>
                </a:cubicBezTo>
                <a:cubicBezTo>
                  <a:pt x="126229" y="1143223"/>
                  <a:pt x="128201" y="1145348"/>
                  <a:pt x="150883" y="1145348"/>
                </a:cubicBezTo>
                <a:cubicBezTo>
                  <a:pt x="390521" y="1145348"/>
                  <a:pt x="630158" y="1145348"/>
                  <a:pt x="869796" y="1145348"/>
                </a:cubicBezTo>
                <a:cubicBezTo>
                  <a:pt x="893464" y="1145348"/>
                  <a:pt x="895436" y="1143223"/>
                  <a:pt x="895436" y="1117724"/>
                </a:cubicBezTo>
                <a:cubicBezTo>
                  <a:pt x="895436" y="1052913"/>
                  <a:pt x="895436" y="988102"/>
                  <a:pt x="895436" y="923291"/>
                </a:cubicBezTo>
                <a:cubicBezTo>
                  <a:pt x="895436" y="916916"/>
                  <a:pt x="897409" y="908416"/>
                  <a:pt x="901353" y="904166"/>
                </a:cubicBezTo>
                <a:cubicBezTo>
                  <a:pt x="938827" y="860605"/>
                  <a:pt x="976302" y="818106"/>
                  <a:pt x="1013776" y="774545"/>
                </a:cubicBezTo>
                <a:cubicBezTo>
                  <a:pt x="1015748" y="773482"/>
                  <a:pt x="1016734" y="772420"/>
                  <a:pt x="1020679" y="769232"/>
                </a:cubicBezTo>
                <a:cubicBezTo>
                  <a:pt x="1020679" y="775607"/>
                  <a:pt x="1021665" y="779857"/>
                  <a:pt x="1021665" y="784107"/>
                </a:cubicBezTo>
                <a:cubicBezTo>
                  <a:pt x="1021665" y="902042"/>
                  <a:pt x="1021665" y="1018914"/>
                  <a:pt x="1021665" y="1135786"/>
                </a:cubicBezTo>
                <a:cubicBezTo>
                  <a:pt x="1020679" y="1222909"/>
                  <a:pt x="967426" y="1281345"/>
                  <a:pt x="886561" y="1281345"/>
                </a:cubicBezTo>
                <a:cubicBezTo>
                  <a:pt x="634103" y="1281345"/>
                  <a:pt x="382631" y="1281345"/>
                  <a:pt x="131160" y="1281345"/>
                </a:cubicBezTo>
                <a:cubicBezTo>
                  <a:pt x="55225" y="1281345"/>
                  <a:pt x="0" y="1221847"/>
                  <a:pt x="0" y="1140036"/>
                </a:cubicBezTo>
                <a:cubicBezTo>
                  <a:pt x="0" y="872292"/>
                  <a:pt x="0" y="603486"/>
                  <a:pt x="0" y="335742"/>
                </a:cubicBezTo>
                <a:cubicBezTo>
                  <a:pt x="0" y="315555"/>
                  <a:pt x="5917" y="298556"/>
                  <a:pt x="18737" y="283681"/>
                </a:cubicBezTo>
                <a:cubicBezTo>
                  <a:pt x="99603" y="198683"/>
                  <a:pt x="180468" y="113685"/>
                  <a:pt x="261333" y="28687"/>
                </a:cubicBezTo>
                <a:cubicBezTo>
                  <a:pt x="279084" y="9562"/>
                  <a:pt x="300780" y="0"/>
                  <a:pt x="32642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1203" name="矩形 4"/>
          <p:cNvSpPr>
            <a:spLocks noChangeArrowheads="1"/>
          </p:cNvSpPr>
          <p:nvPr/>
        </p:nvSpPr>
        <p:spPr bwMode="auto">
          <a:xfrm>
            <a:off x="142875" y="171450"/>
            <a:ext cx="4357688" cy="460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en-US" altLang="zh-CN" sz="2400" b="1">
                <a:latin typeface="微软雅黑" pitchFamily="34" charset="-122"/>
                <a:ea typeface="微软雅黑" pitchFamily="34" charset="-122"/>
                <a:sym typeface="+mn-ea"/>
              </a:rPr>
              <a:t>    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  <a:sym typeface="+mn-ea"/>
              </a:rPr>
              <a:t>随堂训练</a:t>
            </a:r>
            <a:r>
              <a:rPr lang="en-US" altLang="zh-CN" sz="2400" b="1">
                <a:latin typeface="微软雅黑" pitchFamily="34" charset="-122"/>
                <a:ea typeface="微软雅黑" pitchFamily="34" charset="-122"/>
                <a:sym typeface="+mn-ea"/>
              </a:rPr>
              <a:t>——</a:t>
            </a:r>
            <a:r>
              <a:rPr lang="zh-CN" altLang="en-US" sz="2400" b="1">
                <a:latin typeface="微软雅黑" pitchFamily="34" charset="-122"/>
                <a:ea typeface="微软雅黑" pitchFamily="34" charset="-122"/>
                <a:sym typeface="+mn-ea"/>
              </a:rPr>
              <a:t>当堂达标</a:t>
            </a:r>
            <a:endParaRPr lang="zh-CN" altLang="en-US" sz="24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51204" name="TextBox 9"/>
          <p:cNvSpPr txBox="1">
            <a:spLocks noChangeArrowheads="1"/>
          </p:cNvSpPr>
          <p:nvPr/>
        </p:nvSpPr>
        <p:spPr bwMode="auto">
          <a:xfrm>
            <a:off x="142875" y="755650"/>
            <a:ext cx="8890000" cy="4708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1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、民国时期旅顺学生刘成汉的小学毕业证书上标明其毕业于民国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38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年。他毕业的时间应该是公元</a:t>
            </a:r>
            <a:r>
              <a:rPr lang="en-US" sz="2000" b="1"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sz="2000" b="1"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）</a:t>
            </a:r>
          </a:p>
          <a:p>
            <a:pPr>
              <a:lnSpc>
                <a:spcPct val="150000"/>
              </a:lnSpc>
            </a:pP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1946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sz="2000" b="1"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1947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sz="2000" b="1"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C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1948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sz="2000" b="1"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D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1949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年</a:t>
            </a:r>
          </a:p>
          <a:p>
            <a:pPr>
              <a:lnSpc>
                <a:spcPct val="150000"/>
              </a:lnSpc>
            </a:pP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2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、中国历史上最后一道圣旨是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宣统帝退位诏书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，是大清帝国最后一位皇帝爱新觉罗溥仪颁布的退位诏书，从此清朝统治中国结束。这道圣旨发布于</a:t>
            </a:r>
            <a:r>
              <a:rPr lang="en-US" sz="2000" b="1">
                <a:latin typeface="微软雅黑" pitchFamily="34" charset="-122"/>
                <a:ea typeface="微软雅黑" pitchFamily="34" charset="-122"/>
              </a:rPr>
              <a:t>    </a:t>
            </a:r>
            <a:endParaRPr lang="zh-CN" altLang="en-US" sz="2000" b="1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1911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sz="2000" b="1">
                <a:latin typeface="微软雅黑" pitchFamily="34" charset="-122"/>
                <a:ea typeface="微软雅黑" pitchFamily="34" charset="-122"/>
              </a:rPr>
              <a:t>       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1912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sz="2000" b="1"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C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1915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年</a:t>
            </a:r>
            <a:r>
              <a:rPr lang="en-US" sz="2000" b="1"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D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、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1917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年</a:t>
            </a:r>
            <a:endParaRPr lang="en-US" altLang="zh-CN" sz="2000" b="1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3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、下列对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《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中华民国临时约法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》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的表述，错误的是</a:t>
            </a:r>
            <a:r>
              <a:rPr lang="en-US" sz="2000" b="1">
                <a:latin typeface="微软雅黑" pitchFamily="34" charset="-122"/>
                <a:ea typeface="微软雅黑" pitchFamily="34" charset="-122"/>
              </a:rPr>
              <a:t>     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（</a:t>
            </a:r>
            <a:r>
              <a:rPr lang="en-US" sz="2000" b="1">
                <a:latin typeface="微软雅黑" pitchFamily="34" charset="-122"/>
                <a:ea typeface="微软雅黑" pitchFamily="34" charset="-122"/>
              </a:rPr>
              <a:t>    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）</a:t>
            </a:r>
          </a:p>
          <a:p>
            <a:pPr>
              <a:lnSpc>
                <a:spcPct val="150000"/>
              </a:lnSpc>
            </a:pP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A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、规定主权属于全体国民</a:t>
            </a:r>
            <a:r>
              <a:rPr lang="en-US" sz="2000" b="1">
                <a:latin typeface="微软雅黑" pitchFamily="34" charset="-122"/>
                <a:ea typeface="微软雅黑" pitchFamily="34" charset="-122"/>
              </a:rPr>
              <a:t>  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         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B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、立法、行政、司法三权分立</a:t>
            </a:r>
          </a:p>
          <a:p>
            <a:pPr>
              <a:lnSpc>
                <a:spcPct val="150000"/>
              </a:lnSpc>
            </a:pP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C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、是一部资产阶级共和国宪法性质的文件      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</a:rPr>
              <a:t>D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、是辛亥革命的唯一成果</a:t>
            </a:r>
          </a:p>
          <a:p>
            <a:pPr>
              <a:lnSpc>
                <a:spcPct val="150000"/>
              </a:lnSpc>
            </a:pPr>
            <a:endParaRPr lang="zh-CN" altLang="en-US" sz="20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3254375" y="1341438"/>
            <a:ext cx="5000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D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8604250" y="2722563"/>
            <a:ext cx="5000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B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  <p:sp>
        <p:nvSpPr>
          <p:cNvPr id="10" name="TextBox 9"/>
          <p:cNvSpPr txBox="1">
            <a:spLocks noChangeArrowheads="1"/>
          </p:cNvSpPr>
          <p:nvPr/>
        </p:nvSpPr>
        <p:spPr bwMode="auto">
          <a:xfrm>
            <a:off x="6537325" y="3643313"/>
            <a:ext cx="500063" cy="461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D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椭圆 2"/>
          <p:cNvSpPr/>
          <p:nvPr/>
        </p:nvSpPr>
        <p:spPr bwMode="auto">
          <a:xfrm>
            <a:off x="214313" y="123825"/>
            <a:ext cx="500062" cy="50006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52226" name="任意多边形 3"/>
          <p:cNvSpPr>
            <a:spLocks noChangeArrowheads="1"/>
          </p:cNvSpPr>
          <p:nvPr/>
        </p:nvSpPr>
        <p:spPr bwMode="auto">
          <a:xfrm>
            <a:off x="323850" y="214313"/>
            <a:ext cx="333375" cy="312737"/>
          </a:xfrm>
          <a:custGeom>
            <a:avLst/>
            <a:gdLst>
              <a:gd name="T0" fmla="*/ 0 w 1361803"/>
              <a:gd name="T1" fmla="*/ 0 h 1281345"/>
              <a:gd name="T2" fmla="*/ 0 w 1361803"/>
              <a:gd name="T3" fmla="*/ 0 h 1281345"/>
              <a:gd name="T4" fmla="*/ 0 w 1361803"/>
              <a:gd name="T5" fmla="*/ 0 h 1281345"/>
              <a:gd name="T6" fmla="*/ 0 w 1361803"/>
              <a:gd name="T7" fmla="*/ 0 h 1281345"/>
              <a:gd name="T8" fmla="*/ 0 w 1361803"/>
              <a:gd name="T9" fmla="*/ 0 h 1281345"/>
              <a:gd name="T10" fmla="*/ 0 w 1361803"/>
              <a:gd name="T11" fmla="*/ 0 h 1281345"/>
              <a:gd name="T12" fmla="*/ 0 w 1361803"/>
              <a:gd name="T13" fmla="*/ 0 h 1281345"/>
              <a:gd name="T14" fmla="*/ 0 w 1361803"/>
              <a:gd name="T15" fmla="*/ 0 h 1281345"/>
              <a:gd name="T16" fmla="*/ 0 w 1361803"/>
              <a:gd name="T17" fmla="*/ 0 h 1281345"/>
              <a:gd name="T18" fmla="*/ 0 w 1361803"/>
              <a:gd name="T19" fmla="*/ 0 h 1281345"/>
              <a:gd name="T20" fmla="*/ 0 w 1361803"/>
              <a:gd name="T21" fmla="*/ 0 h 1281345"/>
              <a:gd name="T22" fmla="*/ 0 w 1361803"/>
              <a:gd name="T23" fmla="*/ 0 h 1281345"/>
              <a:gd name="T24" fmla="*/ 0 w 1361803"/>
              <a:gd name="T25" fmla="*/ 0 h 1281345"/>
              <a:gd name="T26" fmla="*/ 0 w 1361803"/>
              <a:gd name="T27" fmla="*/ 0 h 1281345"/>
              <a:gd name="T28" fmla="*/ 0 w 1361803"/>
              <a:gd name="T29" fmla="*/ 0 h 1281345"/>
              <a:gd name="T30" fmla="*/ 0 w 1361803"/>
              <a:gd name="T31" fmla="*/ 0 h 1281345"/>
              <a:gd name="T32" fmla="*/ 0 w 1361803"/>
              <a:gd name="T33" fmla="*/ 0 h 1281345"/>
              <a:gd name="T34" fmla="*/ 0 w 1361803"/>
              <a:gd name="T35" fmla="*/ 0 h 1281345"/>
              <a:gd name="T36" fmla="*/ 0 w 1361803"/>
              <a:gd name="T37" fmla="*/ 0 h 1281345"/>
              <a:gd name="T38" fmla="*/ 0 w 1361803"/>
              <a:gd name="T39" fmla="*/ 0 h 1281345"/>
              <a:gd name="T40" fmla="*/ 0 w 1361803"/>
              <a:gd name="T41" fmla="*/ 0 h 1281345"/>
              <a:gd name="T42" fmla="*/ 0 w 1361803"/>
              <a:gd name="T43" fmla="*/ 0 h 1281345"/>
              <a:gd name="T44" fmla="*/ 0 w 1361803"/>
              <a:gd name="T45" fmla="*/ 0 h 1281345"/>
              <a:gd name="T46" fmla="*/ 0 w 1361803"/>
              <a:gd name="T47" fmla="*/ 0 h 1281345"/>
              <a:gd name="T48" fmla="*/ 0 w 1361803"/>
              <a:gd name="T49" fmla="*/ 0 h 1281345"/>
              <a:gd name="T50" fmla="*/ 0 w 1361803"/>
              <a:gd name="T51" fmla="*/ 0 h 1281345"/>
              <a:gd name="T52" fmla="*/ 0 w 1361803"/>
              <a:gd name="T53" fmla="*/ 0 h 1281345"/>
              <a:gd name="T54" fmla="*/ 0 w 1361803"/>
              <a:gd name="T55" fmla="*/ 0 h 1281345"/>
              <a:gd name="T56" fmla="*/ 0 w 1361803"/>
              <a:gd name="T57" fmla="*/ 0 h 1281345"/>
              <a:gd name="T58" fmla="*/ 0 w 1361803"/>
              <a:gd name="T59" fmla="*/ 0 h 1281345"/>
              <a:gd name="T60" fmla="*/ 0 w 1361803"/>
              <a:gd name="T61" fmla="*/ 0 h 1281345"/>
              <a:gd name="T62" fmla="*/ 0 w 1361803"/>
              <a:gd name="T63" fmla="*/ 0 h 1281345"/>
              <a:gd name="T64" fmla="*/ 0 w 1361803"/>
              <a:gd name="T65" fmla="*/ 0 h 1281345"/>
              <a:gd name="T66" fmla="*/ 0 w 1361803"/>
              <a:gd name="T67" fmla="*/ 0 h 1281345"/>
              <a:gd name="T68" fmla="*/ 0 w 1361803"/>
              <a:gd name="T69" fmla="*/ 0 h 1281345"/>
              <a:gd name="T70" fmla="*/ 0 w 1361803"/>
              <a:gd name="T71" fmla="*/ 0 h 1281345"/>
              <a:gd name="T72" fmla="*/ 0 w 1361803"/>
              <a:gd name="T73" fmla="*/ 0 h 1281345"/>
              <a:gd name="T74" fmla="*/ 0 w 1361803"/>
              <a:gd name="T75" fmla="*/ 0 h 1281345"/>
              <a:gd name="T76" fmla="*/ 0 w 1361803"/>
              <a:gd name="T77" fmla="*/ 0 h 1281345"/>
              <a:gd name="T78" fmla="*/ 0 w 1361803"/>
              <a:gd name="T79" fmla="*/ 0 h 1281345"/>
              <a:gd name="T80" fmla="*/ 0 w 1361803"/>
              <a:gd name="T81" fmla="*/ 0 h 1281345"/>
              <a:gd name="T82" fmla="*/ 0 w 1361803"/>
              <a:gd name="T83" fmla="*/ 0 h 1281345"/>
              <a:gd name="T84" fmla="*/ 0 w 1361803"/>
              <a:gd name="T85" fmla="*/ 0 h 1281345"/>
              <a:gd name="T86" fmla="*/ 0 w 1361803"/>
              <a:gd name="T87" fmla="*/ 0 h 1281345"/>
              <a:gd name="T88" fmla="*/ 0 w 1361803"/>
              <a:gd name="T89" fmla="*/ 0 h 1281345"/>
              <a:gd name="T90" fmla="*/ 0 w 1361803"/>
              <a:gd name="T91" fmla="*/ 0 h 1281345"/>
              <a:gd name="T92" fmla="*/ 0 w 1361803"/>
              <a:gd name="T93" fmla="*/ 0 h 1281345"/>
              <a:gd name="T94" fmla="*/ 0 w 1361803"/>
              <a:gd name="T95" fmla="*/ 0 h 1281345"/>
              <a:gd name="T96" fmla="*/ 0 w 1361803"/>
              <a:gd name="T97" fmla="*/ 0 h 1281345"/>
              <a:gd name="T98" fmla="*/ 0 w 1361803"/>
              <a:gd name="T99" fmla="*/ 0 h 1281345"/>
              <a:gd name="T100" fmla="*/ 0 w 1361803"/>
              <a:gd name="T101" fmla="*/ 0 h 1281345"/>
              <a:gd name="T102" fmla="*/ 0 w 1361803"/>
              <a:gd name="T103" fmla="*/ 0 h 1281345"/>
              <a:gd name="T104" fmla="*/ 0 w 1361803"/>
              <a:gd name="T105" fmla="*/ 0 h 1281345"/>
              <a:gd name="T106" fmla="*/ 0 w 1361803"/>
              <a:gd name="T107" fmla="*/ 0 h 1281345"/>
              <a:gd name="T108" fmla="*/ 0 w 1361803"/>
              <a:gd name="T109" fmla="*/ 0 h 1281345"/>
              <a:gd name="T110" fmla="*/ 0 w 1361803"/>
              <a:gd name="T111" fmla="*/ 0 h 1281345"/>
              <a:gd name="T112" fmla="*/ 0 w 1361803"/>
              <a:gd name="T113" fmla="*/ 0 h 128134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361803"/>
              <a:gd name="T172" fmla="*/ 0 h 1281345"/>
              <a:gd name="T173" fmla="*/ 1361803 w 1361803"/>
              <a:gd name="T174" fmla="*/ 1281345 h 128134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361803" h="1281345">
                <a:moveTo>
                  <a:pt x="340187" y="867542"/>
                </a:moveTo>
                <a:cubicBezTo>
                  <a:pt x="351512" y="867144"/>
                  <a:pt x="363575" y="872724"/>
                  <a:pt x="372930" y="883885"/>
                </a:cubicBezTo>
                <a:cubicBezTo>
                  <a:pt x="394595" y="907270"/>
                  <a:pt x="415275" y="931718"/>
                  <a:pt x="436940" y="957229"/>
                </a:cubicBezTo>
                <a:cubicBezTo>
                  <a:pt x="449742" y="946599"/>
                  <a:pt x="462543" y="935970"/>
                  <a:pt x="475345" y="925340"/>
                </a:cubicBezTo>
                <a:cubicBezTo>
                  <a:pt x="492086" y="911522"/>
                  <a:pt x="506857" y="910459"/>
                  <a:pt x="525568" y="923214"/>
                </a:cubicBezTo>
                <a:cubicBezTo>
                  <a:pt x="535415" y="929592"/>
                  <a:pt x="544278" y="935970"/>
                  <a:pt x="553141" y="942347"/>
                </a:cubicBezTo>
                <a:cubicBezTo>
                  <a:pt x="545263" y="967858"/>
                  <a:pt x="538370" y="993369"/>
                  <a:pt x="530492" y="1018880"/>
                </a:cubicBezTo>
                <a:cubicBezTo>
                  <a:pt x="528522" y="1018880"/>
                  <a:pt x="528522" y="1018880"/>
                  <a:pt x="527537" y="1018880"/>
                </a:cubicBezTo>
                <a:cubicBezTo>
                  <a:pt x="509812" y="1000810"/>
                  <a:pt x="494056" y="1007187"/>
                  <a:pt x="479284" y="1024195"/>
                </a:cubicBezTo>
                <a:cubicBezTo>
                  <a:pt x="473376" y="1030572"/>
                  <a:pt x="466482" y="1035887"/>
                  <a:pt x="459589" y="1041202"/>
                </a:cubicBezTo>
                <a:cubicBezTo>
                  <a:pt x="438909" y="1058209"/>
                  <a:pt x="420199" y="1056083"/>
                  <a:pt x="402473" y="1035887"/>
                </a:cubicBezTo>
                <a:cubicBezTo>
                  <a:pt x="385732" y="1017817"/>
                  <a:pt x="369976" y="998684"/>
                  <a:pt x="352251" y="978488"/>
                </a:cubicBezTo>
                <a:cubicBezTo>
                  <a:pt x="343388" y="995495"/>
                  <a:pt x="335510" y="1012502"/>
                  <a:pt x="327632" y="1028446"/>
                </a:cubicBezTo>
                <a:cubicBezTo>
                  <a:pt x="318769" y="1046517"/>
                  <a:pt x="303013" y="1053957"/>
                  <a:pt x="286272" y="1050768"/>
                </a:cubicBezTo>
                <a:cubicBezTo>
                  <a:pt x="262638" y="1046517"/>
                  <a:pt x="248851" y="1019943"/>
                  <a:pt x="259683" y="995495"/>
                </a:cubicBezTo>
                <a:cubicBezTo>
                  <a:pt x="276424" y="959355"/>
                  <a:pt x="293165" y="922151"/>
                  <a:pt x="311876" y="887074"/>
                </a:cubicBezTo>
                <a:cubicBezTo>
                  <a:pt x="318276" y="874318"/>
                  <a:pt x="328863" y="867941"/>
                  <a:pt x="340187" y="867542"/>
                </a:cubicBezTo>
                <a:close/>
                <a:moveTo>
                  <a:pt x="274255" y="687365"/>
                </a:moveTo>
                <a:cubicBezTo>
                  <a:pt x="330459" y="687365"/>
                  <a:pt x="386662" y="687365"/>
                  <a:pt x="442866" y="687365"/>
                </a:cubicBezTo>
                <a:cubicBezTo>
                  <a:pt x="516819" y="687365"/>
                  <a:pt x="590771" y="687365"/>
                  <a:pt x="664723" y="687365"/>
                </a:cubicBezTo>
                <a:cubicBezTo>
                  <a:pt x="670640" y="687365"/>
                  <a:pt x="675570" y="687365"/>
                  <a:pt x="684444" y="687365"/>
                </a:cubicBezTo>
                <a:cubicBezTo>
                  <a:pt x="666695" y="718154"/>
                  <a:pt x="649933" y="745757"/>
                  <a:pt x="632184" y="772299"/>
                </a:cubicBezTo>
                <a:cubicBezTo>
                  <a:pt x="630212" y="775484"/>
                  <a:pt x="625282" y="776545"/>
                  <a:pt x="621338" y="776545"/>
                </a:cubicBezTo>
                <a:cubicBezTo>
                  <a:pt x="504000" y="777607"/>
                  <a:pt x="387648" y="776545"/>
                  <a:pt x="270311" y="777607"/>
                </a:cubicBezTo>
                <a:cubicBezTo>
                  <a:pt x="259464" y="777607"/>
                  <a:pt x="255520" y="772299"/>
                  <a:pt x="256506" y="760620"/>
                </a:cubicBezTo>
                <a:cubicBezTo>
                  <a:pt x="256506" y="742572"/>
                  <a:pt x="256506" y="724524"/>
                  <a:pt x="255520" y="706475"/>
                </a:cubicBezTo>
                <a:cubicBezTo>
                  <a:pt x="255520" y="691612"/>
                  <a:pt x="261436" y="687365"/>
                  <a:pt x="274255" y="687365"/>
                </a:cubicBezTo>
                <a:close/>
                <a:moveTo>
                  <a:pt x="278054" y="504636"/>
                </a:moveTo>
                <a:cubicBezTo>
                  <a:pt x="354989" y="504636"/>
                  <a:pt x="432911" y="504636"/>
                  <a:pt x="509846" y="504636"/>
                </a:cubicBezTo>
                <a:cubicBezTo>
                  <a:pt x="588754" y="504636"/>
                  <a:pt x="666676" y="504636"/>
                  <a:pt x="745584" y="504636"/>
                </a:cubicBezTo>
                <a:cubicBezTo>
                  <a:pt x="764325" y="504636"/>
                  <a:pt x="765311" y="505700"/>
                  <a:pt x="765311" y="524845"/>
                </a:cubicBezTo>
                <a:cubicBezTo>
                  <a:pt x="765311" y="535481"/>
                  <a:pt x="765311" y="546117"/>
                  <a:pt x="765311" y="556753"/>
                </a:cubicBezTo>
                <a:cubicBezTo>
                  <a:pt x="765311" y="580153"/>
                  <a:pt x="752489" y="593980"/>
                  <a:pt x="730789" y="593980"/>
                </a:cubicBezTo>
                <a:cubicBezTo>
                  <a:pt x="580863" y="593980"/>
                  <a:pt x="429952" y="593980"/>
                  <a:pt x="279040" y="593980"/>
                </a:cubicBezTo>
                <a:cubicBezTo>
                  <a:pt x="256354" y="593980"/>
                  <a:pt x="256354" y="592917"/>
                  <a:pt x="256354" y="569517"/>
                </a:cubicBezTo>
                <a:cubicBezTo>
                  <a:pt x="256354" y="555690"/>
                  <a:pt x="256354" y="541863"/>
                  <a:pt x="256354" y="528036"/>
                </a:cubicBezTo>
                <a:cubicBezTo>
                  <a:pt x="256354" y="504636"/>
                  <a:pt x="256354" y="504636"/>
                  <a:pt x="278054" y="504636"/>
                </a:cubicBezTo>
                <a:close/>
                <a:moveTo>
                  <a:pt x="942895" y="453454"/>
                </a:moveTo>
                <a:cubicBezTo>
                  <a:pt x="989224" y="494914"/>
                  <a:pt x="1033581" y="534249"/>
                  <a:pt x="1077938" y="574646"/>
                </a:cubicBezTo>
                <a:cubicBezTo>
                  <a:pt x="1059210" y="599097"/>
                  <a:pt x="1040481" y="622484"/>
                  <a:pt x="1021752" y="644809"/>
                </a:cubicBezTo>
                <a:cubicBezTo>
                  <a:pt x="928109" y="760685"/>
                  <a:pt x="831509" y="874435"/>
                  <a:pt x="722095" y="974365"/>
                </a:cubicBezTo>
                <a:cubicBezTo>
                  <a:pt x="695481" y="999879"/>
                  <a:pt x="664923" y="1021141"/>
                  <a:pt x="635352" y="1042403"/>
                </a:cubicBezTo>
                <a:cubicBezTo>
                  <a:pt x="626481" y="1048781"/>
                  <a:pt x="613666" y="1046655"/>
                  <a:pt x="601838" y="1048781"/>
                </a:cubicBezTo>
                <a:cubicBezTo>
                  <a:pt x="601838" y="1037087"/>
                  <a:pt x="596909" y="1023267"/>
                  <a:pt x="600852" y="1012636"/>
                </a:cubicBezTo>
                <a:cubicBezTo>
                  <a:pt x="619581" y="969050"/>
                  <a:pt x="637323" y="924400"/>
                  <a:pt x="659995" y="882940"/>
                </a:cubicBezTo>
                <a:cubicBezTo>
                  <a:pt x="741809" y="734108"/>
                  <a:pt x="838409" y="595907"/>
                  <a:pt x="938952" y="460896"/>
                </a:cubicBezTo>
                <a:cubicBezTo>
                  <a:pt x="939938" y="458770"/>
                  <a:pt x="940924" y="456643"/>
                  <a:pt x="942895" y="453454"/>
                </a:cubicBezTo>
                <a:close/>
                <a:moveTo>
                  <a:pt x="1337162" y="323013"/>
                </a:moveTo>
                <a:cubicBezTo>
                  <a:pt x="1348990" y="326198"/>
                  <a:pt x="1361803" y="343189"/>
                  <a:pt x="1361803" y="358055"/>
                </a:cubicBezTo>
                <a:cubicBezTo>
                  <a:pt x="1359832" y="361241"/>
                  <a:pt x="1357861" y="367612"/>
                  <a:pt x="1353918" y="373984"/>
                </a:cubicBezTo>
                <a:cubicBezTo>
                  <a:pt x="1300693" y="447255"/>
                  <a:pt x="1247469" y="521588"/>
                  <a:pt x="1194244" y="594859"/>
                </a:cubicBezTo>
                <a:cubicBezTo>
                  <a:pt x="1175517" y="619282"/>
                  <a:pt x="1154818" y="642644"/>
                  <a:pt x="1134120" y="664944"/>
                </a:cubicBezTo>
                <a:cubicBezTo>
                  <a:pt x="1125249" y="673439"/>
                  <a:pt x="1113421" y="678749"/>
                  <a:pt x="1101594" y="682996"/>
                </a:cubicBezTo>
                <a:cubicBezTo>
                  <a:pt x="1095680" y="685120"/>
                  <a:pt x="1083852" y="682996"/>
                  <a:pt x="1080895" y="677687"/>
                </a:cubicBezTo>
                <a:cubicBezTo>
                  <a:pt x="1077938" y="671315"/>
                  <a:pt x="1077938" y="658573"/>
                  <a:pt x="1080895" y="652201"/>
                </a:cubicBezTo>
                <a:cubicBezTo>
                  <a:pt x="1092723" y="633087"/>
                  <a:pt x="1107507" y="615035"/>
                  <a:pt x="1121306" y="596983"/>
                </a:cubicBezTo>
                <a:cubicBezTo>
                  <a:pt x="1175517" y="522650"/>
                  <a:pt x="1229727" y="449379"/>
                  <a:pt x="1284923" y="375046"/>
                </a:cubicBezTo>
                <a:cubicBezTo>
                  <a:pt x="1293794" y="362303"/>
                  <a:pt x="1302665" y="348498"/>
                  <a:pt x="1310550" y="334694"/>
                </a:cubicBezTo>
                <a:cubicBezTo>
                  <a:pt x="1317449" y="324075"/>
                  <a:pt x="1325334" y="318765"/>
                  <a:pt x="1337162" y="323013"/>
                </a:cubicBezTo>
                <a:close/>
                <a:moveTo>
                  <a:pt x="525824" y="229421"/>
                </a:moveTo>
                <a:cubicBezTo>
                  <a:pt x="600725" y="229421"/>
                  <a:pt x="675627" y="229421"/>
                  <a:pt x="750528" y="229421"/>
                </a:cubicBezTo>
                <a:cubicBezTo>
                  <a:pt x="761369" y="229421"/>
                  <a:pt x="765311" y="233676"/>
                  <a:pt x="765311" y="245375"/>
                </a:cubicBezTo>
                <a:cubicBezTo>
                  <a:pt x="764326" y="264521"/>
                  <a:pt x="764326" y="282602"/>
                  <a:pt x="765311" y="301747"/>
                </a:cubicBezTo>
                <a:cubicBezTo>
                  <a:pt x="765311" y="314511"/>
                  <a:pt x="760383" y="318765"/>
                  <a:pt x="748557" y="318765"/>
                </a:cubicBezTo>
                <a:cubicBezTo>
                  <a:pt x="711106" y="318765"/>
                  <a:pt x="674641" y="318765"/>
                  <a:pt x="638176" y="318765"/>
                </a:cubicBezTo>
                <a:cubicBezTo>
                  <a:pt x="601711" y="318765"/>
                  <a:pt x="565246" y="317702"/>
                  <a:pt x="528781" y="318765"/>
                </a:cubicBezTo>
                <a:cubicBezTo>
                  <a:pt x="515969" y="318765"/>
                  <a:pt x="511041" y="313447"/>
                  <a:pt x="511041" y="299620"/>
                </a:cubicBezTo>
                <a:cubicBezTo>
                  <a:pt x="512027" y="282602"/>
                  <a:pt x="512027" y="264521"/>
                  <a:pt x="511041" y="246439"/>
                </a:cubicBezTo>
                <a:cubicBezTo>
                  <a:pt x="511041" y="234739"/>
                  <a:pt x="514983" y="229421"/>
                  <a:pt x="525824" y="229421"/>
                </a:cubicBezTo>
                <a:close/>
                <a:moveTo>
                  <a:pt x="1243182" y="137949"/>
                </a:moveTo>
                <a:cubicBezTo>
                  <a:pt x="1255260" y="139675"/>
                  <a:pt x="1267337" y="146577"/>
                  <a:pt x="1281140" y="158257"/>
                </a:cubicBezTo>
                <a:cubicBezTo>
                  <a:pt x="1308745" y="183741"/>
                  <a:pt x="1317618" y="208163"/>
                  <a:pt x="1306773" y="240018"/>
                </a:cubicBezTo>
                <a:cubicBezTo>
                  <a:pt x="1300858" y="257008"/>
                  <a:pt x="1294942" y="275059"/>
                  <a:pt x="1285083" y="289925"/>
                </a:cubicBezTo>
                <a:cubicBezTo>
                  <a:pt x="1228886" y="370624"/>
                  <a:pt x="1171704" y="450262"/>
                  <a:pt x="1114521" y="532023"/>
                </a:cubicBezTo>
                <a:cubicBezTo>
                  <a:pt x="1066212" y="489550"/>
                  <a:pt x="1022832" y="450262"/>
                  <a:pt x="977480" y="410974"/>
                </a:cubicBezTo>
                <a:cubicBezTo>
                  <a:pt x="984381" y="401417"/>
                  <a:pt x="990297" y="392923"/>
                  <a:pt x="996212" y="385490"/>
                </a:cubicBezTo>
                <a:cubicBezTo>
                  <a:pt x="1050437" y="319656"/>
                  <a:pt x="1103676" y="252760"/>
                  <a:pt x="1157901" y="187988"/>
                </a:cubicBezTo>
                <a:cubicBezTo>
                  <a:pt x="1170718" y="172061"/>
                  <a:pt x="1188464" y="159319"/>
                  <a:pt x="1205225" y="148700"/>
                </a:cubicBezTo>
                <a:cubicBezTo>
                  <a:pt x="1219027" y="139675"/>
                  <a:pt x="1231105" y="136224"/>
                  <a:pt x="1243182" y="137949"/>
                </a:cubicBezTo>
                <a:close/>
                <a:moveTo>
                  <a:pt x="326420" y="0"/>
                </a:moveTo>
                <a:cubicBezTo>
                  <a:pt x="513791" y="0"/>
                  <a:pt x="702148" y="0"/>
                  <a:pt x="889519" y="0"/>
                </a:cubicBezTo>
                <a:cubicBezTo>
                  <a:pt x="964468" y="1063"/>
                  <a:pt x="1018707" y="56311"/>
                  <a:pt x="1021665" y="137059"/>
                </a:cubicBezTo>
                <a:cubicBezTo>
                  <a:pt x="1021665" y="164684"/>
                  <a:pt x="1021665" y="191246"/>
                  <a:pt x="1020679" y="218870"/>
                </a:cubicBezTo>
                <a:cubicBezTo>
                  <a:pt x="1020679" y="225245"/>
                  <a:pt x="1017721" y="232682"/>
                  <a:pt x="1013776" y="237995"/>
                </a:cubicBezTo>
                <a:cubicBezTo>
                  <a:pt x="985177" y="275181"/>
                  <a:pt x="956578" y="311305"/>
                  <a:pt x="928966" y="348492"/>
                </a:cubicBezTo>
                <a:cubicBezTo>
                  <a:pt x="921077" y="358054"/>
                  <a:pt x="915160" y="369741"/>
                  <a:pt x="908256" y="380366"/>
                </a:cubicBezTo>
                <a:cubicBezTo>
                  <a:pt x="905298" y="384616"/>
                  <a:pt x="901353" y="387804"/>
                  <a:pt x="895436" y="395241"/>
                </a:cubicBezTo>
                <a:cubicBezTo>
                  <a:pt x="895436" y="365492"/>
                  <a:pt x="895436" y="339992"/>
                  <a:pt x="895436" y="314493"/>
                </a:cubicBezTo>
                <a:cubicBezTo>
                  <a:pt x="895436" y="263494"/>
                  <a:pt x="895436" y="212495"/>
                  <a:pt x="895436" y="161496"/>
                </a:cubicBezTo>
                <a:cubicBezTo>
                  <a:pt x="895436" y="139184"/>
                  <a:pt x="892478" y="135997"/>
                  <a:pt x="870782" y="135997"/>
                </a:cubicBezTo>
                <a:cubicBezTo>
                  <a:pt x="713982" y="135997"/>
                  <a:pt x="557182" y="135997"/>
                  <a:pt x="399396" y="135997"/>
                </a:cubicBezTo>
                <a:cubicBezTo>
                  <a:pt x="394465" y="135997"/>
                  <a:pt x="388548" y="135997"/>
                  <a:pt x="381645" y="135997"/>
                </a:cubicBezTo>
                <a:cubicBezTo>
                  <a:pt x="381645" y="145559"/>
                  <a:pt x="381645" y="152997"/>
                  <a:pt x="381645" y="159371"/>
                </a:cubicBezTo>
                <a:cubicBezTo>
                  <a:pt x="381645" y="211433"/>
                  <a:pt x="381645" y="262431"/>
                  <a:pt x="381645" y="314493"/>
                </a:cubicBezTo>
                <a:cubicBezTo>
                  <a:pt x="380659" y="373991"/>
                  <a:pt x="346143" y="410116"/>
                  <a:pt x="290918" y="410116"/>
                </a:cubicBezTo>
                <a:cubicBezTo>
                  <a:pt x="241610" y="410116"/>
                  <a:pt x="192302" y="410116"/>
                  <a:pt x="142994" y="410116"/>
                </a:cubicBezTo>
                <a:cubicBezTo>
                  <a:pt x="138063" y="410116"/>
                  <a:pt x="133132" y="410116"/>
                  <a:pt x="126229" y="410116"/>
                </a:cubicBezTo>
                <a:cubicBezTo>
                  <a:pt x="126229" y="418615"/>
                  <a:pt x="126229" y="423928"/>
                  <a:pt x="126229" y="429240"/>
                </a:cubicBezTo>
                <a:cubicBezTo>
                  <a:pt x="126229" y="658735"/>
                  <a:pt x="126229" y="888229"/>
                  <a:pt x="126229" y="1117724"/>
                </a:cubicBezTo>
                <a:cubicBezTo>
                  <a:pt x="126229" y="1143223"/>
                  <a:pt x="128201" y="1145348"/>
                  <a:pt x="150883" y="1145348"/>
                </a:cubicBezTo>
                <a:cubicBezTo>
                  <a:pt x="390521" y="1145348"/>
                  <a:pt x="630158" y="1145348"/>
                  <a:pt x="869796" y="1145348"/>
                </a:cubicBezTo>
                <a:cubicBezTo>
                  <a:pt x="893464" y="1145348"/>
                  <a:pt x="895436" y="1143223"/>
                  <a:pt x="895436" y="1117724"/>
                </a:cubicBezTo>
                <a:cubicBezTo>
                  <a:pt x="895436" y="1052913"/>
                  <a:pt x="895436" y="988102"/>
                  <a:pt x="895436" y="923291"/>
                </a:cubicBezTo>
                <a:cubicBezTo>
                  <a:pt x="895436" y="916916"/>
                  <a:pt x="897409" y="908416"/>
                  <a:pt x="901353" y="904166"/>
                </a:cubicBezTo>
                <a:cubicBezTo>
                  <a:pt x="938827" y="860605"/>
                  <a:pt x="976302" y="818106"/>
                  <a:pt x="1013776" y="774545"/>
                </a:cubicBezTo>
                <a:cubicBezTo>
                  <a:pt x="1015748" y="773482"/>
                  <a:pt x="1016734" y="772420"/>
                  <a:pt x="1020679" y="769232"/>
                </a:cubicBezTo>
                <a:cubicBezTo>
                  <a:pt x="1020679" y="775607"/>
                  <a:pt x="1021665" y="779857"/>
                  <a:pt x="1021665" y="784107"/>
                </a:cubicBezTo>
                <a:cubicBezTo>
                  <a:pt x="1021665" y="902042"/>
                  <a:pt x="1021665" y="1018914"/>
                  <a:pt x="1021665" y="1135786"/>
                </a:cubicBezTo>
                <a:cubicBezTo>
                  <a:pt x="1020679" y="1222909"/>
                  <a:pt x="967426" y="1281345"/>
                  <a:pt x="886561" y="1281345"/>
                </a:cubicBezTo>
                <a:cubicBezTo>
                  <a:pt x="634103" y="1281345"/>
                  <a:pt x="382631" y="1281345"/>
                  <a:pt x="131160" y="1281345"/>
                </a:cubicBezTo>
                <a:cubicBezTo>
                  <a:pt x="55225" y="1281345"/>
                  <a:pt x="0" y="1221847"/>
                  <a:pt x="0" y="1140036"/>
                </a:cubicBezTo>
                <a:cubicBezTo>
                  <a:pt x="0" y="872292"/>
                  <a:pt x="0" y="603486"/>
                  <a:pt x="0" y="335742"/>
                </a:cubicBezTo>
                <a:cubicBezTo>
                  <a:pt x="0" y="315555"/>
                  <a:pt x="5917" y="298556"/>
                  <a:pt x="18737" y="283681"/>
                </a:cubicBezTo>
                <a:cubicBezTo>
                  <a:pt x="99603" y="198683"/>
                  <a:pt x="180468" y="113685"/>
                  <a:pt x="261333" y="28687"/>
                </a:cubicBezTo>
                <a:cubicBezTo>
                  <a:pt x="279084" y="9562"/>
                  <a:pt x="300780" y="0"/>
                  <a:pt x="32642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2227" name="矩形 4"/>
          <p:cNvSpPr>
            <a:spLocks noChangeArrowheads="1"/>
          </p:cNvSpPr>
          <p:nvPr/>
        </p:nvSpPr>
        <p:spPr bwMode="auto">
          <a:xfrm>
            <a:off x="142875" y="171450"/>
            <a:ext cx="2320925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巩固训练</a:t>
            </a:r>
          </a:p>
        </p:txBody>
      </p:sp>
      <p:sp>
        <p:nvSpPr>
          <p:cNvPr id="52228" name="TextBox 9"/>
          <p:cNvSpPr txBox="1">
            <a:spLocks noChangeArrowheads="1"/>
          </p:cNvSpPr>
          <p:nvPr/>
        </p:nvSpPr>
        <p:spPr bwMode="auto">
          <a:xfrm>
            <a:off x="207963" y="309563"/>
            <a:ext cx="8728075" cy="5630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lnSpc>
                <a:spcPct val="150000"/>
              </a:lnSpc>
            </a:pPr>
            <a:endParaRPr lang="zh-CN" altLang="en-US" sz="2000" b="1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>
                <a:latin typeface="微软雅黑" pitchFamily="34" charset="-122"/>
                <a:ea typeface="微软雅黑" pitchFamily="34" charset="-122"/>
                <a:sym typeface="+mn-ea"/>
              </a:rPr>
              <a:t>4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  <a:sym typeface="+mn-ea"/>
              </a:rPr>
              <a:t>、有人说：“辛亥革命使中国人的脑袋和双膝不再是准备磕头，而是为思考，为走路。”这是因为辛亥革命</a:t>
            </a:r>
            <a:r>
              <a:rPr lang="en-US" sz="2000" b="1">
                <a:latin typeface="微软雅黑" pitchFamily="34" charset="-122"/>
                <a:ea typeface="微软雅黑" pitchFamily="34" charset="-122"/>
                <a:sym typeface="+mn-ea"/>
              </a:rPr>
              <a:t>      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  <a:sym typeface="+mn-ea"/>
              </a:rPr>
              <a:t>（</a:t>
            </a:r>
            <a:r>
              <a:rPr lang="en-US" sz="2000" b="1">
                <a:latin typeface="微软雅黑" pitchFamily="34" charset="-122"/>
                <a:ea typeface="微软雅黑" pitchFamily="34" charset="-122"/>
                <a:sym typeface="+mn-ea"/>
              </a:rPr>
              <a:t>    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  <a:sym typeface="+mn-ea"/>
              </a:rPr>
              <a:t>）</a:t>
            </a:r>
            <a:endParaRPr lang="zh-CN" altLang="en-US" sz="2000" b="1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>
                <a:latin typeface="微软雅黑" pitchFamily="34" charset="-122"/>
                <a:ea typeface="微软雅黑" pitchFamily="34" charset="-122"/>
                <a:sym typeface="+mn-ea"/>
              </a:rPr>
              <a:t>A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  <a:sym typeface="+mn-ea"/>
              </a:rPr>
              <a:t>、传播了民主共和观念</a:t>
            </a:r>
            <a:r>
              <a:rPr lang="en-US" sz="2000" b="1">
                <a:latin typeface="微软雅黑" pitchFamily="34" charset="-122"/>
                <a:ea typeface="微软雅黑" pitchFamily="34" charset="-122"/>
                <a:sym typeface="+mn-ea"/>
              </a:rPr>
              <a:t>        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  <a:sym typeface="+mn-ea"/>
              </a:rPr>
              <a:t>B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  <a:sym typeface="+mn-ea"/>
              </a:rPr>
              <a:t>、结束了专制独裁统治</a:t>
            </a:r>
            <a:endParaRPr lang="zh-CN" altLang="en-US" sz="2000" b="1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b="1">
                <a:latin typeface="微软雅黑" pitchFamily="34" charset="-122"/>
                <a:ea typeface="微软雅黑" pitchFamily="34" charset="-122"/>
                <a:sym typeface="+mn-ea"/>
              </a:rPr>
              <a:t>C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  <a:sym typeface="+mn-ea"/>
              </a:rPr>
              <a:t>、实现了人民当家作主</a:t>
            </a:r>
            <a:r>
              <a:rPr lang="en-US" sz="2000" b="1">
                <a:latin typeface="微软雅黑" pitchFamily="34" charset="-122"/>
                <a:ea typeface="微软雅黑" pitchFamily="34" charset="-122"/>
                <a:sym typeface="+mn-ea"/>
              </a:rPr>
              <a:t>        </a:t>
            </a:r>
            <a:r>
              <a:rPr lang="en-US" altLang="zh-CN" sz="2000" b="1">
                <a:latin typeface="微软雅黑" pitchFamily="34" charset="-122"/>
                <a:ea typeface="微软雅黑" pitchFamily="34" charset="-122"/>
                <a:sym typeface="+mn-ea"/>
              </a:rPr>
              <a:t>D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  <a:sym typeface="+mn-ea"/>
              </a:rPr>
              <a:t>、改变了近代社会性质</a:t>
            </a:r>
          </a:p>
          <a:p>
            <a:pPr>
              <a:lnSpc>
                <a:spcPct val="150000"/>
              </a:lnSpc>
            </a:pPr>
            <a:r>
              <a:rPr lang="en-US" altLang="zh-CN" sz="2000" b="1">
                <a:latin typeface="微软雅黑" pitchFamily="34" charset="-122"/>
                <a:ea typeface="微软雅黑" pitchFamily="34" charset="-122"/>
                <a:sym typeface="+mn-ea"/>
              </a:rPr>
              <a:t>5</a:t>
            </a:r>
            <a:r>
              <a:rPr lang="zh-CN" altLang="en-US" sz="2000" b="1">
                <a:latin typeface="微软雅黑" pitchFamily="34" charset="-122"/>
                <a:ea typeface="微软雅黑" pitchFamily="34" charset="-122"/>
                <a:sym typeface="+mn-ea"/>
              </a:rPr>
              <a:t>、下列不属于限制袁世凯的权力而采取的措施的是（      ）</a:t>
            </a:r>
          </a:p>
          <a:p>
            <a:pPr>
              <a:lnSpc>
                <a:spcPct val="150000"/>
              </a:lnSpc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  <a:sym typeface="+mn-ea"/>
              </a:rPr>
              <a:t>A.临时政府设在南京    </a:t>
            </a:r>
          </a:p>
          <a:p>
            <a:pPr>
              <a:lnSpc>
                <a:spcPct val="150000"/>
              </a:lnSpc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  <a:sym typeface="+mn-ea"/>
              </a:rPr>
              <a:t>B.清帝必须退位</a:t>
            </a:r>
          </a:p>
          <a:p>
            <a:pPr>
              <a:lnSpc>
                <a:spcPct val="150000"/>
              </a:lnSpc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  <a:sym typeface="+mn-ea"/>
              </a:rPr>
              <a:t>C.临时总统到南京就职 </a:t>
            </a:r>
          </a:p>
          <a:p>
            <a:pPr>
              <a:lnSpc>
                <a:spcPct val="150000"/>
              </a:lnSpc>
            </a:pPr>
            <a:r>
              <a:rPr lang="zh-CN" altLang="en-US" sz="2000" b="1">
                <a:latin typeface="微软雅黑" pitchFamily="34" charset="-122"/>
                <a:ea typeface="微软雅黑" pitchFamily="34" charset="-122"/>
                <a:sym typeface="+mn-ea"/>
              </a:rPr>
              <a:t>D.颁布《中华民国临时约法》</a:t>
            </a:r>
          </a:p>
          <a:p>
            <a:pPr>
              <a:lnSpc>
                <a:spcPct val="150000"/>
              </a:lnSpc>
            </a:pPr>
            <a:endParaRPr lang="zh-CN" altLang="en-US" sz="2000" b="1">
              <a:latin typeface="微软雅黑" pitchFamily="34" charset="-122"/>
              <a:ea typeface="微软雅黑" pitchFamily="34" charset="-122"/>
            </a:endParaRPr>
          </a:p>
          <a:p>
            <a:pPr>
              <a:lnSpc>
                <a:spcPct val="150000"/>
              </a:lnSpc>
            </a:pPr>
            <a:endParaRPr lang="zh-CN" altLang="en-US" sz="2000" b="1">
              <a:latin typeface="微软雅黑" pitchFamily="34" charset="-122"/>
              <a:ea typeface="微软雅黑" pitchFamily="34" charset="-122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4716463" y="1347788"/>
            <a:ext cx="500062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A</a:t>
            </a: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6372225" y="2716213"/>
            <a:ext cx="500063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n-US" altLang="zh-CN" sz="2400" b="1">
                <a:solidFill>
                  <a:srgbClr val="FF0000"/>
                </a:solidFill>
              </a:rPr>
              <a:t>B</a:t>
            </a:r>
            <a:endParaRPr lang="zh-CN" altLang="en-US" sz="2400" b="1">
              <a:solidFill>
                <a:srgbClr val="FF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椭圆 12"/>
          <p:cNvSpPr/>
          <p:nvPr/>
        </p:nvSpPr>
        <p:spPr bwMode="auto">
          <a:xfrm>
            <a:off x="214313" y="123825"/>
            <a:ext cx="500062" cy="500063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>
              <a:defRPr/>
            </a:pPr>
            <a:endParaRPr lang="zh-HK" altLang="en-US">
              <a:solidFill>
                <a:srgbClr val="FFFFFF"/>
              </a:solidFill>
              <a:ea typeface="PMingLiU" panose="02020500000000000000" pitchFamily="18" charset="-120"/>
            </a:endParaRPr>
          </a:p>
        </p:txBody>
      </p:sp>
      <p:sp>
        <p:nvSpPr>
          <p:cNvPr id="53250" name="任意多边形 3"/>
          <p:cNvSpPr>
            <a:spLocks noChangeArrowheads="1"/>
          </p:cNvSpPr>
          <p:nvPr/>
        </p:nvSpPr>
        <p:spPr bwMode="auto">
          <a:xfrm>
            <a:off x="323850" y="214313"/>
            <a:ext cx="333375" cy="312737"/>
          </a:xfrm>
          <a:custGeom>
            <a:avLst/>
            <a:gdLst>
              <a:gd name="T0" fmla="*/ 0 w 1361803"/>
              <a:gd name="T1" fmla="*/ 0 h 1281345"/>
              <a:gd name="T2" fmla="*/ 0 w 1361803"/>
              <a:gd name="T3" fmla="*/ 0 h 1281345"/>
              <a:gd name="T4" fmla="*/ 0 w 1361803"/>
              <a:gd name="T5" fmla="*/ 0 h 1281345"/>
              <a:gd name="T6" fmla="*/ 0 w 1361803"/>
              <a:gd name="T7" fmla="*/ 0 h 1281345"/>
              <a:gd name="T8" fmla="*/ 0 w 1361803"/>
              <a:gd name="T9" fmla="*/ 0 h 1281345"/>
              <a:gd name="T10" fmla="*/ 0 w 1361803"/>
              <a:gd name="T11" fmla="*/ 0 h 1281345"/>
              <a:gd name="T12" fmla="*/ 0 w 1361803"/>
              <a:gd name="T13" fmla="*/ 0 h 1281345"/>
              <a:gd name="T14" fmla="*/ 0 w 1361803"/>
              <a:gd name="T15" fmla="*/ 0 h 1281345"/>
              <a:gd name="T16" fmla="*/ 0 w 1361803"/>
              <a:gd name="T17" fmla="*/ 0 h 1281345"/>
              <a:gd name="T18" fmla="*/ 0 w 1361803"/>
              <a:gd name="T19" fmla="*/ 0 h 1281345"/>
              <a:gd name="T20" fmla="*/ 0 w 1361803"/>
              <a:gd name="T21" fmla="*/ 0 h 1281345"/>
              <a:gd name="T22" fmla="*/ 0 w 1361803"/>
              <a:gd name="T23" fmla="*/ 0 h 1281345"/>
              <a:gd name="T24" fmla="*/ 0 w 1361803"/>
              <a:gd name="T25" fmla="*/ 0 h 1281345"/>
              <a:gd name="T26" fmla="*/ 0 w 1361803"/>
              <a:gd name="T27" fmla="*/ 0 h 1281345"/>
              <a:gd name="T28" fmla="*/ 0 w 1361803"/>
              <a:gd name="T29" fmla="*/ 0 h 1281345"/>
              <a:gd name="T30" fmla="*/ 0 w 1361803"/>
              <a:gd name="T31" fmla="*/ 0 h 1281345"/>
              <a:gd name="T32" fmla="*/ 0 w 1361803"/>
              <a:gd name="T33" fmla="*/ 0 h 1281345"/>
              <a:gd name="T34" fmla="*/ 0 w 1361803"/>
              <a:gd name="T35" fmla="*/ 0 h 1281345"/>
              <a:gd name="T36" fmla="*/ 0 w 1361803"/>
              <a:gd name="T37" fmla="*/ 0 h 1281345"/>
              <a:gd name="T38" fmla="*/ 0 w 1361803"/>
              <a:gd name="T39" fmla="*/ 0 h 1281345"/>
              <a:gd name="T40" fmla="*/ 0 w 1361803"/>
              <a:gd name="T41" fmla="*/ 0 h 1281345"/>
              <a:gd name="T42" fmla="*/ 0 w 1361803"/>
              <a:gd name="T43" fmla="*/ 0 h 1281345"/>
              <a:gd name="T44" fmla="*/ 0 w 1361803"/>
              <a:gd name="T45" fmla="*/ 0 h 1281345"/>
              <a:gd name="T46" fmla="*/ 0 w 1361803"/>
              <a:gd name="T47" fmla="*/ 0 h 1281345"/>
              <a:gd name="T48" fmla="*/ 0 w 1361803"/>
              <a:gd name="T49" fmla="*/ 0 h 1281345"/>
              <a:gd name="T50" fmla="*/ 0 w 1361803"/>
              <a:gd name="T51" fmla="*/ 0 h 1281345"/>
              <a:gd name="T52" fmla="*/ 0 w 1361803"/>
              <a:gd name="T53" fmla="*/ 0 h 1281345"/>
              <a:gd name="T54" fmla="*/ 0 w 1361803"/>
              <a:gd name="T55" fmla="*/ 0 h 1281345"/>
              <a:gd name="T56" fmla="*/ 0 w 1361803"/>
              <a:gd name="T57" fmla="*/ 0 h 1281345"/>
              <a:gd name="T58" fmla="*/ 0 w 1361803"/>
              <a:gd name="T59" fmla="*/ 0 h 1281345"/>
              <a:gd name="T60" fmla="*/ 0 w 1361803"/>
              <a:gd name="T61" fmla="*/ 0 h 1281345"/>
              <a:gd name="T62" fmla="*/ 0 w 1361803"/>
              <a:gd name="T63" fmla="*/ 0 h 1281345"/>
              <a:gd name="T64" fmla="*/ 0 w 1361803"/>
              <a:gd name="T65" fmla="*/ 0 h 1281345"/>
              <a:gd name="T66" fmla="*/ 0 w 1361803"/>
              <a:gd name="T67" fmla="*/ 0 h 1281345"/>
              <a:gd name="T68" fmla="*/ 0 w 1361803"/>
              <a:gd name="T69" fmla="*/ 0 h 1281345"/>
              <a:gd name="T70" fmla="*/ 0 w 1361803"/>
              <a:gd name="T71" fmla="*/ 0 h 1281345"/>
              <a:gd name="T72" fmla="*/ 0 w 1361803"/>
              <a:gd name="T73" fmla="*/ 0 h 1281345"/>
              <a:gd name="T74" fmla="*/ 0 w 1361803"/>
              <a:gd name="T75" fmla="*/ 0 h 1281345"/>
              <a:gd name="T76" fmla="*/ 0 w 1361803"/>
              <a:gd name="T77" fmla="*/ 0 h 1281345"/>
              <a:gd name="T78" fmla="*/ 0 w 1361803"/>
              <a:gd name="T79" fmla="*/ 0 h 1281345"/>
              <a:gd name="T80" fmla="*/ 0 w 1361803"/>
              <a:gd name="T81" fmla="*/ 0 h 1281345"/>
              <a:gd name="T82" fmla="*/ 0 w 1361803"/>
              <a:gd name="T83" fmla="*/ 0 h 1281345"/>
              <a:gd name="T84" fmla="*/ 0 w 1361803"/>
              <a:gd name="T85" fmla="*/ 0 h 1281345"/>
              <a:gd name="T86" fmla="*/ 0 w 1361803"/>
              <a:gd name="T87" fmla="*/ 0 h 1281345"/>
              <a:gd name="T88" fmla="*/ 0 w 1361803"/>
              <a:gd name="T89" fmla="*/ 0 h 1281345"/>
              <a:gd name="T90" fmla="*/ 0 w 1361803"/>
              <a:gd name="T91" fmla="*/ 0 h 1281345"/>
              <a:gd name="T92" fmla="*/ 0 w 1361803"/>
              <a:gd name="T93" fmla="*/ 0 h 1281345"/>
              <a:gd name="T94" fmla="*/ 0 w 1361803"/>
              <a:gd name="T95" fmla="*/ 0 h 1281345"/>
              <a:gd name="T96" fmla="*/ 0 w 1361803"/>
              <a:gd name="T97" fmla="*/ 0 h 1281345"/>
              <a:gd name="T98" fmla="*/ 0 w 1361803"/>
              <a:gd name="T99" fmla="*/ 0 h 1281345"/>
              <a:gd name="T100" fmla="*/ 0 w 1361803"/>
              <a:gd name="T101" fmla="*/ 0 h 1281345"/>
              <a:gd name="T102" fmla="*/ 0 w 1361803"/>
              <a:gd name="T103" fmla="*/ 0 h 1281345"/>
              <a:gd name="T104" fmla="*/ 0 w 1361803"/>
              <a:gd name="T105" fmla="*/ 0 h 1281345"/>
              <a:gd name="T106" fmla="*/ 0 w 1361803"/>
              <a:gd name="T107" fmla="*/ 0 h 1281345"/>
              <a:gd name="T108" fmla="*/ 0 w 1361803"/>
              <a:gd name="T109" fmla="*/ 0 h 1281345"/>
              <a:gd name="T110" fmla="*/ 0 w 1361803"/>
              <a:gd name="T111" fmla="*/ 0 h 1281345"/>
              <a:gd name="T112" fmla="*/ 0 w 1361803"/>
              <a:gd name="T113" fmla="*/ 0 h 128134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361803"/>
              <a:gd name="T172" fmla="*/ 0 h 1281345"/>
              <a:gd name="T173" fmla="*/ 1361803 w 1361803"/>
              <a:gd name="T174" fmla="*/ 1281345 h 128134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361803" h="1281345">
                <a:moveTo>
                  <a:pt x="340187" y="867542"/>
                </a:moveTo>
                <a:cubicBezTo>
                  <a:pt x="351512" y="867144"/>
                  <a:pt x="363575" y="872724"/>
                  <a:pt x="372930" y="883885"/>
                </a:cubicBezTo>
                <a:cubicBezTo>
                  <a:pt x="394595" y="907270"/>
                  <a:pt x="415275" y="931718"/>
                  <a:pt x="436940" y="957229"/>
                </a:cubicBezTo>
                <a:cubicBezTo>
                  <a:pt x="449742" y="946599"/>
                  <a:pt x="462543" y="935970"/>
                  <a:pt x="475345" y="925340"/>
                </a:cubicBezTo>
                <a:cubicBezTo>
                  <a:pt x="492086" y="911522"/>
                  <a:pt x="506857" y="910459"/>
                  <a:pt x="525568" y="923214"/>
                </a:cubicBezTo>
                <a:cubicBezTo>
                  <a:pt x="535415" y="929592"/>
                  <a:pt x="544278" y="935970"/>
                  <a:pt x="553141" y="942347"/>
                </a:cubicBezTo>
                <a:cubicBezTo>
                  <a:pt x="545263" y="967858"/>
                  <a:pt x="538370" y="993369"/>
                  <a:pt x="530492" y="1018880"/>
                </a:cubicBezTo>
                <a:cubicBezTo>
                  <a:pt x="528522" y="1018880"/>
                  <a:pt x="528522" y="1018880"/>
                  <a:pt x="527537" y="1018880"/>
                </a:cubicBezTo>
                <a:cubicBezTo>
                  <a:pt x="509812" y="1000810"/>
                  <a:pt x="494056" y="1007187"/>
                  <a:pt x="479284" y="1024195"/>
                </a:cubicBezTo>
                <a:cubicBezTo>
                  <a:pt x="473376" y="1030572"/>
                  <a:pt x="466482" y="1035887"/>
                  <a:pt x="459589" y="1041202"/>
                </a:cubicBezTo>
                <a:cubicBezTo>
                  <a:pt x="438909" y="1058209"/>
                  <a:pt x="420199" y="1056083"/>
                  <a:pt x="402473" y="1035887"/>
                </a:cubicBezTo>
                <a:cubicBezTo>
                  <a:pt x="385732" y="1017817"/>
                  <a:pt x="369976" y="998684"/>
                  <a:pt x="352251" y="978488"/>
                </a:cubicBezTo>
                <a:cubicBezTo>
                  <a:pt x="343388" y="995495"/>
                  <a:pt x="335510" y="1012502"/>
                  <a:pt x="327632" y="1028446"/>
                </a:cubicBezTo>
                <a:cubicBezTo>
                  <a:pt x="318769" y="1046517"/>
                  <a:pt x="303013" y="1053957"/>
                  <a:pt x="286272" y="1050768"/>
                </a:cubicBezTo>
                <a:cubicBezTo>
                  <a:pt x="262638" y="1046517"/>
                  <a:pt x="248851" y="1019943"/>
                  <a:pt x="259683" y="995495"/>
                </a:cubicBezTo>
                <a:cubicBezTo>
                  <a:pt x="276424" y="959355"/>
                  <a:pt x="293165" y="922151"/>
                  <a:pt x="311876" y="887074"/>
                </a:cubicBezTo>
                <a:cubicBezTo>
                  <a:pt x="318276" y="874318"/>
                  <a:pt x="328863" y="867941"/>
                  <a:pt x="340187" y="867542"/>
                </a:cubicBezTo>
                <a:close/>
                <a:moveTo>
                  <a:pt x="274255" y="687365"/>
                </a:moveTo>
                <a:cubicBezTo>
                  <a:pt x="330459" y="687365"/>
                  <a:pt x="386662" y="687365"/>
                  <a:pt x="442866" y="687365"/>
                </a:cubicBezTo>
                <a:cubicBezTo>
                  <a:pt x="516819" y="687365"/>
                  <a:pt x="590771" y="687365"/>
                  <a:pt x="664723" y="687365"/>
                </a:cubicBezTo>
                <a:cubicBezTo>
                  <a:pt x="670640" y="687365"/>
                  <a:pt x="675570" y="687365"/>
                  <a:pt x="684444" y="687365"/>
                </a:cubicBezTo>
                <a:cubicBezTo>
                  <a:pt x="666695" y="718154"/>
                  <a:pt x="649933" y="745757"/>
                  <a:pt x="632184" y="772299"/>
                </a:cubicBezTo>
                <a:cubicBezTo>
                  <a:pt x="630212" y="775484"/>
                  <a:pt x="625282" y="776545"/>
                  <a:pt x="621338" y="776545"/>
                </a:cubicBezTo>
                <a:cubicBezTo>
                  <a:pt x="504000" y="777607"/>
                  <a:pt x="387648" y="776545"/>
                  <a:pt x="270311" y="777607"/>
                </a:cubicBezTo>
                <a:cubicBezTo>
                  <a:pt x="259464" y="777607"/>
                  <a:pt x="255520" y="772299"/>
                  <a:pt x="256506" y="760620"/>
                </a:cubicBezTo>
                <a:cubicBezTo>
                  <a:pt x="256506" y="742572"/>
                  <a:pt x="256506" y="724524"/>
                  <a:pt x="255520" y="706475"/>
                </a:cubicBezTo>
                <a:cubicBezTo>
                  <a:pt x="255520" y="691612"/>
                  <a:pt x="261436" y="687365"/>
                  <a:pt x="274255" y="687365"/>
                </a:cubicBezTo>
                <a:close/>
                <a:moveTo>
                  <a:pt x="278054" y="504636"/>
                </a:moveTo>
                <a:cubicBezTo>
                  <a:pt x="354989" y="504636"/>
                  <a:pt x="432911" y="504636"/>
                  <a:pt x="509846" y="504636"/>
                </a:cubicBezTo>
                <a:cubicBezTo>
                  <a:pt x="588754" y="504636"/>
                  <a:pt x="666676" y="504636"/>
                  <a:pt x="745584" y="504636"/>
                </a:cubicBezTo>
                <a:cubicBezTo>
                  <a:pt x="764325" y="504636"/>
                  <a:pt x="765311" y="505700"/>
                  <a:pt x="765311" y="524845"/>
                </a:cubicBezTo>
                <a:cubicBezTo>
                  <a:pt x="765311" y="535481"/>
                  <a:pt x="765311" y="546117"/>
                  <a:pt x="765311" y="556753"/>
                </a:cubicBezTo>
                <a:cubicBezTo>
                  <a:pt x="765311" y="580153"/>
                  <a:pt x="752489" y="593980"/>
                  <a:pt x="730789" y="593980"/>
                </a:cubicBezTo>
                <a:cubicBezTo>
                  <a:pt x="580863" y="593980"/>
                  <a:pt x="429952" y="593980"/>
                  <a:pt x="279040" y="593980"/>
                </a:cubicBezTo>
                <a:cubicBezTo>
                  <a:pt x="256354" y="593980"/>
                  <a:pt x="256354" y="592917"/>
                  <a:pt x="256354" y="569517"/>
                </a:cubicBezTo>
                <a:cubicBezTo>
                  <a:pt x="256354" y="555690"/>
                  <a:pt x="256354" y="541863"/>
                  <a:pt x="256354" y="528036"/>
                </a:cubicBezTo>
                <a:cubicBezTo>
                  <a:pt x="256354" y="504636"/>
                  <a:pt x="256354" y="504636"/>
                  <a:pt x="278054" y="504636"/>
                </a:cubicBezTo>
                <a:close/>
                <a:moveTo>
                  <a:pt x="942895" y="453454"/>
                </a:moveTo>
                <a:cubicBezTo>
                  <a:pt x="989224" y="494914"/>
                  <a:pt x="1033581" y="534249"/>
                  <a:pt x="1077938" y="574646"/>
                </a:cubicBezTo>
                <a:cubicBezTo>
                  <a:pt x="1059210" y="599097"/>
                  <a:pt x="1040481" y="622484"/>
                  <a:pt x="1021752" y="644809"/>
                </a:cubicBezTo>
                <a:cubicBezTo>
                  <a:pt x="928109" y="760685"/>
                  <a:pt x="831509" y="874435"/>
                  <a:pt x="722095" y="974365"/>
                </a:cubicBezTo>
                <a:cubicBezTo>
                  <a:pt x="695481" y="999879"/>
                  <a:pt x="664923" y="1021141"/>
                  <a:pt x="635352" y="1042403"/>
                </a:cubicBezTo>
                <a:cubicBezTo>
                  <a:pt x="626481" y="1048781"/>
                  <a:pt x="613666" y="1046655"/>
                  <a:pt x="601838" y="1048781"/>
                </a:cubicBezTo>
                <a:cubicBezTo>
                  <a:pt x="601838" y="1037087"/>
                  <a:pt x="596909" y="1023267"/>
                  <a:pt x="600852" y="1012636"/>
                </a:cubicBezTo>
                <a:cubicBezTo>
                  <a:pt x="619581" y="969050"/>
                  <a:pt x="637323" y="924400"/>
                  <a:pt x="659995" y="882940"/>
                </a:cubicBezTo>
                <a:cubicBezTo>
                  <a:pt x="741809" y="734108"/>
                  <a:pt x="838409" y="595907"/>
                  <a:pt x="938952" y="460896"/>
                </a:cubicBezTo>
                <a:cubicBezTo>
                  <a:pt x="939938" y="458770"/>
                  <a:pt x="940924" y="456643"/>
                  <a:pt x="942895" y="453454"/>
                </a:cubicBezTo>
                <a:close/>
                <a:moveTo>
                  <a:pt x="1337162" y="323013"/>
                </a:moveTo>
                <a:cubicBezTo>
                  <a:pt x="1348990" y="326198"/>
                  <a:pt x="1361803" y="343189"/>
                  <a:pt x="1361803" y="358055"/>
                </a:cubicBezTo>
                <a:cubicBezTo>
                  <a:pt x="1359832" y="361241"/>
                  <a:pt x="1357861" y="367612"/>
                  <a:pt x="1353918" y="373984"/>
                </a:cubicBezTo>
                <a:cubicBezTo>
                  <a:pt x="1300693" y="447255"/>
                  <a:pt x="1247469" y="521588"/>
                  <a:pt x="1194244" y="594859"/>
                </a:cubicBezTo>
                <a:cubicBezTo>
                  <a:pt x="1175517" y="619282"/>
                  <a:pt x="1154818" y="642644"/>
                  <a:pt x="1134120" y="664944"/>
                </a:cubicBezTo>
                <a:cubicBezTo>
                  <a:pt x="1125249" y="673439"/>
                  <a:pt x="1113421" y="678749"/>
                  <a:pt x="1101594" y="682996"/>
                </a:cubicBezTo>
                <a:cubicBezTo>
                  <a:pt x="1095680" y="685120"/>
                  <a:pt x="1083852" y="682996"/>
                  <a:pt x="1080895" y="677687"/>
                </a:cubicBezTo>
                <a:cubicBezTo>
                  <a:pt x="1077938" y="671315"/>
                  <a:pt x="1077938" y="658573"/>
                  <a:pt x="1080895" y="652201"/>
                </a:cubicBezTo>
                <a:cubicBezTo>
                  <a:pt x="1092723" y="633087"/>
                  <a:pt x="1107507" y="615035"/>
                  <a:pt x="1121306" y="596983"/>
                </a:cubicBezTo>
                <a:cubicBezTo>
                  <a:pt x="1175517" y="522650"/>
                  <a:pt x="1229727" y="449379"/>
                  <a:pt x="1284923" y="375046"/>
                </a:cubicBezTo>
                <a:cubicBezTo>
                  <a:pt x="1293794" y="362303"/>
                  <a:pt x="1302665" y="348498"/>
                  <a:pt x="1310550" y="334694"/>
                </a:cubicBezTo>
                <a:cubicBezTo>
                  <a:pt x="1317449" y="324075"/>
                  <a:pt x="1325334" y="318765"/>
                  <a:pt x="1337162" y="323013"/>
                </a:cubicBezTo>
                <a:close/>
                <a:moveTo>
                  <a:pt x="525824" y="229421"/>
                </a:moveTo>
                <a:cubicBezTo>
                  <a:pt x="600725" y="229421"/>
                  <a:pt x="675627" y="229421"/>
                  <a:pt x="750528" y="229421"/>
                </a:cubicBezTo>
                <a:cubicBezTo>
                  <a:pt x="761369" y="229421"/>
                  <a:pt x="765311" y="233676"/>
                  <a:pt x="765311" y="245375"/>
                </a:cubicBezTo>
                <a:cubicBezTo>
                  <a:pt x="764326" y="264521"/>
                  <a:pt x="764326" y="282602"/>
                  <a:pt x="765311" y="301747"/>
                </a:cubicBezTo>
                <a:cubicBezTo>
                  <a:pt x="765311" y="314511"/>
                  <a:pt x="760383" y="318765"/>
                  <a:pt x="748557" y="318765"/>
                </a:cubicBezTo>
                <a:cubicBezTo>
                  <a:pt x="711106" y="318765"/>
                  <a:pt x="674641" y="318765"/>
                  <a:pt x="638176" y="318765"/>
                </a:cubicBezTo>
                <a:cubicBezTo>
                  <a:pt x="601711" y="318765"/>
                  <a:pt x="565246" y="317702"/>
                  <a:pt x="528781" y="318765"/>
                </a:cubicBezTo>
                <a:cubicBezTo>
                  <a:pt x="515969" y="318765"/>
                  <a:pt x="511041" y="313447"/>
                  <a:pt x="511041" y="299620"/>
                </a:cubicBezTo>
                <a:cubicBezTo>
                  <a:pt x="512027" y="282602"/>
                  <a:pt x="512027" y="264521"/>
                  <a:pt x="511041" y="246439"/>
                </a:cubicBezTo>
                <a:cubicBezTo>
                  <a:pt x="511041" y="234739"/>
                  <a:pt x="514983" y="229421"/>
                  <a:pt x="525824" y="229421"/>
                </a:cubicBezTo>
                <a:close/>
                <a:moveTo>
                  <a:pt x="1243182" y="137949"/>
                </a:moveTo>
                <a:cubicBezTo>
                  <a:pt x="1255260" y="139675"/>
                  <a:pt x="1267337" y="146577"/>
                  <a:pt x="1281140" y="158257"/>
                </a:cubicBezTo>
                <a:cubicBezTo>
                  <a:pt x="1308745" y="183741"/>
                  <a:pt x="1317618" y="208163"/>
                  <a:pt x="1306773" y="240018"/>
                </a:cubicBezTo>
                <a:cubicBezTo>
                  <a:pt x="1300858" y="257008"/>
                  <a:pt x="1294942" y="275059"/>
                  <a:pt x="1285083" y="289925"/>
                </a:cubicBezTo>
                <a:cubicBezTo>
                  <a:pt x="1228886" y="370624"/>
                  <a:pt x="1171704" y="450262"/>
                  <a:pt x="1114521" y="532023"/>
                </a:cubicBezTo>
                <a:cubicBezTo>
                  <a:pt x="1066212" y="489550"/>
                  <a:pt x="1022832" y="450262"/>
                  <a:pt x="977480" y="410974"/>
                </a:cubicBezTo>
                <a:cubicBezTo>
                  <a:pt x="984381" y="401417"/>
                  <a:pt x="990297" y="392923"/>
                  <a:pt x="996212" y="385490"/>
                </a:cubicBezTo>
                <a:cubicBezTo>
                  <a:pt x="1050437" y="319656"/>
                  <a:pt x="1103676" y="252760"/>
                  <a:pt x="1157901" y="187988"/>
                </a:cubicBezTo>
                <a:cubicBezTo>
                  <a:pt x="1170718" y="172061"/>
                  <a:pt x="1188464" y="159319"/>
                  <a:pt x="1205225" y="148700"/>
                </a:cubicBezTo>
                <a:cubicBezTo>
                  <a:pt x="1219027" y="139675"/>
                  <a:pt x="1231105" y="136224"/>
                  <a:pt x="1243182" y="137949"/>
                </a:cubicBezTo>
                <a:close/>
                <a:moveTo>
                  <a:pt x="326420" y="0"/>
                </a:moveTo>
                <a:cubicBezTo>
                  <a:pt x="513791" y="0"/>
                  <a:pt x="702148" y="0"/>
                  <a:pt x="889519" y="0"/>
                </a:cubicBezTo>
                <a:cubicBezTo>
                  <a:pt x="964468" y="1063"/>
                  <a:pt x="1018707" y="56311"/>
                  <a:pt x="1021665" y="137059"/>
                </a:cubicBezTo>
                <a:cubicBezTo>
                  <a:pt x="1021665" y="164684"/>
                  <a:pt x="1021665" y="191246"/>
                  <a:pt x="1020679" y="218870"/>
                </a:cubicBezTo>
                <a:cubicBezTo>
                  <a:pt x="1020679" y="225245"/>
                  <a:pt x="1017721" y="232682"/>
                  <a:pt x="1013776" y="237995"/>
                </a:cubicBezTo>
                <a:cubicBezTo>
                  <a:pt x="985177" y="275181"/>
                  <a:pt x="956578" y="311305"/>
                  <a:pt x="928966" y="348492"/>
                </a:cubicBezTo>
                <a:cubicBezTo>
                  <a:pt x="921077" y="358054"/>
                  <a:pt x="915160" y="369741"/>
                  <a:pt x="908256" y="380366"/>
                </a:cubicBezTo>
                <a:cubicBezTo>
                  <a:pt x="905298" y="384616"/>
                  <a:pt x="901353" y="387804"/>
                  <a:pt x="895436" y="395241"/>
                </a:cubicBezTo>
                <a:cubicBezTo>
                  <a:pt x="895436" y="365492"/>
                  <a:pt x="895436" y="339992"/>
                  <a:pt x="895436" y="314493"/>
                </a:cubicBezTo>
                <a:cubicBezTo>
                  <a:pt x="895436" y="263494"/>
                  <a:pt x="895436" y="212495"/>
                  <a:pt x="895436" y="161496"/>
                </a:cubicBezTo>
                <a:cubicBezTo>
                  <a:pt x="895436" y="139184"/>
                  <a:pt x="892478" y="135997"/>
                  <a:pt x="870782" y="135997"/>
                </a:cubicBezTo>
                <a:cubicBezTo>
                  <a:pt x="713982" y="135997"/>
                  <a:pt x="557182" y="135997"/>
                  <a:pt x="399396" y="135997"/>
                </a:cubicBezTo>
                <a:cubicBezTo>
                  <a:pt x="394465" y="135997"/>
                  <a:pt x="388548" y="135997"/>
                  <a:pt x="381645" y="135997"/>
                </a:cubicBezTo>
                <a:cubicBezTo>
                  <a:pt x="381645" y="145559"/>
                  <a:pt x="381645" y="152997"/>
                  <a:pt x="381645" y="159371"/>
                </a:cubicBezTo>
                <a:cubicBezTo>
                  <a:pt x="381645" y="211433"/>
                  <a:pt x="381645" y="262431"/>
                  <a:pt x="381645" y="314493"/>
                </a:cubicBezTo>
                <a:cubicBezTo>
                  <a:pt x="380659" y="373991"/>
                  <a:pt x="346143" y="410116"/>
                  <a:pt x="290918" y="410116"/>
                </a:cubicBezTo>
                <a:cubicBezTo>
                  <a:pt x="241610" y="410116"/>
                  <a:pt x="192302" y="410116"/>
                  <a:pt x="142994" y="410116"/>
                </a:cubicBezTo>
                <a:cubicBezTo>
                  <a:pt x="138063" y="410116"/>
                  <a:pt x="133132" y="410116"/>
                  <a:pt x="126229" y="410116"/>
                </a:cubicBezTo>
                <a:cubicBezTo>
                  <a:pt x="126229" y="418615"/>
                  <a:pt x="126229" y="423928"/>
                  <a:pt x="126229" y="429240"/>
                </a:cubicBezTo>
                <a:cubicBezTo>
                  <a:pt x="126229" y="658735"/>
                  <a:pt x="126229" y="888229"/>
                  <a:pt x="126229" y="1117724"/>
                </a:cubicBezTo>
                <a:cubicBezTo>
                  <a:pt x="126229" y="1143223"/>
                  <a:pt x="128201" y="1145348"/>
                  <a:pt x="150883" y="1145348"/>
                </a:cubicBezTo>
                <a:cubicBezTo>
                  <a:pt x="390521" y="1145348"/>
                  <a:pt x="630158" y="1145348"/>
                  <a:pt x="869796" y="1145348"/>
                </a:cubicBezTo>
                <a:cubicBezTo>
                  <a:pt x="893464" y="1145348"/>
                  <a:pt x="895436" y="1143223"/>
                  <a:pt x="895436" y="1117724"/>
                </a:cubicBezTo>
                <a:cubicBezTo>
                  <a:pt x="895436" y="1052913"/>
                  <a:pt x="895436" y="988102"/>
                  <a:pt x="895436" y="923291"/>
                </a:cubicBezTo>
                <a:cubicBezTo>
                  <a:pt x="895436" y="916916"/>
                  <a:pt x="897409" y="908416"/>
                  <a:pt x="901353" y="904166"/>
                </a:cubicBezTo>
                <a:cubicBezTo>
                  <a:pt x="938827" y="860605"/>
                  <a:pt x="976302" y="818106"/>
                  <a:pt x="1013776" y="774545"/>
                </a:cubicBezTo>
                <a:cubicBezTo>
                  <a:pt x="1015748" y="773482"/>
                  <a:pt x="1016734" y="772420"/>
                  <a:pt x="1020679" y="769232"/>
                </a:cubicBezTo>
                <a:cubicBezTo>
                  <a:pt x="1020679" y="775607"/>
                  <a:pt x="1021665" y="779857"/>
                  <a:pt x="1021665" y="784107"/>
                </a:cubicBezTo>
                <a:cubicBezTo>
                  <a:pt x="1021665" y="902042"/>
                  <a:pt x="1021665" y="1018914"/>
                  <a:pt x="1021665" y="1135786"/>
                </a:cubicBezTo>
                <a:cubicBezTo>
                  <a:pt x="1020679" y="1222909"/>
                  <a:pt x="967426" y="1281345"/>
                  <a:pt x="886561" y="1281345"/>
                </a:cubicBezTo>
                <a:cubicBezTo>
                  <a:pt x="634103" y="1281345"/>
                  <a:pt x="382631" y="1281345"/>
                  <a:pt x="131160" y="1281345"/>
                </a:cubicBezTo>
                <a:cubicBezTo>
                  <a:pt x="55225" y="1281345"/>
                  <a:pt x="0" y="1221847"/>
                  <a:pt x="0" y="1140036"/>
                </a:cubicBezTo>
                <a:cubicBezTo>
                  <a:pt x="0" y="872292"/>
                  <a:pt x="0" y="603486"/>
                  <a:pt x="0" y="335742"/>
                </a:cubicBezTo>
                <a:cubicBezTo>
                  <a:pt x="0" y="315555"/>
                  <a:pt x="5917" y="298556"/>
                  <a:pt x="18737" y="283681"/>
                </a:cubicBezTo>
                <a:cubicBezTo>
                  <a:pt x="99603" y="198683"/>
                  <a:pt x="180468" y="113685"/>
                  <a:pt x="261333" y="28687"/>
                </a:cubicBezTo>
                <a:cubicBezTo>
                  <a:pt x="279084" y="9562"/>
                  <a:pt x="300780" y="0"/>
                  <a:pt x="326420" y="0"/>
                </a:cubicBezTo>
                <a:close/>
              </a:path>
            </a:pathLst>
          </a:custGeom>
          <a:solidFill>
            <a:srgbClr val="FFFFFF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53251" name="矩形 4"/>
          <p:cNvSpPr>
            <a:spLocks noChangeArrowheads="1"/>
          </p:cNvSpPr>
          <p:nvPr/>
        </p:nvSpPr>
        <p:spPr bwMode="auto">
          <a:xfrm>
            <a:off x="107950" y="171450"/>
            <a:ext cx="2320925" cy="398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000" b="1">
                <a:latin typeface="微软雅黑" pitchFamily="34" charset="-122"/>
                <a:ea typeface="微软雅黑" pitchFamily="34" charset="-122"/>
              </a:rPr>
              <a:t>材料分析</a:t>
            </a:r>
          </a:p>
        </p:txBody>
      </p:sp>
      <p:pic>
        <p:nvPicPr>
          <p:cNvPr id="53252" name="图片 3" descr="image001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130550" y="623888"/>
            <a:ext cx="5076825" cy="1884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3253" name="文本框 2"/>
          <p:cNvSpPr txBox="1">
            <a:spLocks noChangeArrowheads="1"/>
          </p:cNvSpPr>
          <p:nvPr/>
        </p:nvSpPr>
        <p:spPr bwMode="auto">
          <a:xfrm>
            <a:off x="871538" y="1041400"/>
            <a:ext cx="182880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b="1"/>
              <a:t>材料一如图：</a:t>
            </a:r>
          </a:p>
        </p:txBody>
      </p:sp>
      <p:sp>
        <p:nvSpPr>
          <p:cNvPr id="53254" name="文本框 3"/>
          <p:cNvSpPr txBox="1">
            <a:spLocks noChangeArrowheads="1"/>
          </p:cNvSpPr>
          <p:nvPr/>
        </p:nvSpPr>
        <p:spPr bwMode="auto">
          <a:xfrm>
            <a:off x="657225" y="2716213"/>
            <a:ext cx="7800975" cy="1198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/>
              <a:t>(1)如图材料一，从“1908年”到“1912年”，老百姓在中国的身份、地位发生了变化，结合所学知识，说说导致这一变化的主要事件？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3" name="文本框 2"/>
          <p:cNvSpPr txBox="1">
            <a:spLocks noChangeArrowheads="1"/>
          </p:cNvSpPr>
          <p:nvPr/>
        </p:nvSpPr>
        <p:spPr bwMode="auto">
          <a:xfrm>
            <a:off x="65088" y="400050"/>
            <a:ext cx="9012237" cy="3414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/>
              <a:t>材料三：</a:t>
            </a:r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第十九条 十一、参议院对于临时大总统，认为有谋叛行为时，得以总员五分之四以上之出席，出席员四分之三以上之可决弹劾之。</a:t>
            </a:r>
          </a:p>
          <a:p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       第二十二条 参议院议决事件，咨由临时大总统公布施行。</a:t>
            </a:r>
          </a:p>
          <a:p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       第二十三条 临时大总统对于参议院议决事件，如否认时……声明理由，咨院覆议。但参议院对于……仍照第二十二条办理。</a:t>
            </a:r>
          </a:p>
          <a:p>
            <a:endParaRPr lang="zh-CN" altLang="en-US" sz="2400" b="1">
              <a:latin typeface="楷体" pitchFamily="49" charset="-122"/>
              <a:ea typeface="楷体" pitchFamily="49" charset="-122"/>
            </a:endParaRPr>
          </a:p>
          <a:p>
            <a:r>
              <a:rPr lang="zh-CN" altLang="en-US" sz="2400" b="1"/>
              <a:t>（3）据材料三回答《中华民国临时约法》是怎样限制临时大总统权力的？它与封建君主专制有什么不同？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7" name="文本框 2"/>
          <p:cNvSpPr txBox="1">
            <a:spLocks noChangeArrowheads="1"/>
          </p:cNvSpPr>
          <p:nvPr/>
        </p:nvSpPr>
        <p:spPr bwMode="auto">
          <a:xfrm>
            <a:off x="252413" y="547688"/>
            <a:ext cx="8485187" cy="3414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2400" b="1"/>
              <a:t>材料二：</a:t>
            </a:r>
            <a:r>
              <a:rPr lang="zh-CN" altLang="en-US" sz="2400" b="1">
                <a:latin typeface="楷体" pitchFamily="49" charset="-122"/>
                <a:ea typeface="楷体" pitchFamily="49" charset="-122"/>
              </a:rPr>
              <a:t>在短短的三个月内，南京临时政府颁布了不少有利于发展民族资本主义经济、资产阶级民主政治和文化教育的法令。这些法令对资产阶级的利益表现了热忱关切的态度，对地主阶级利益没有根本的触动，对广大农民的要求缺乏任何积极的反映。                  ——摘编自《中国近代史》</a:t>
            </a:r>
            <a:endParaRPr lang="zh-CN" altLang="en-US" sz="2400" b="1"/>
          </a:p>
          <a:p>
            <a:endParaRPr lang="zh-CN" altLang="en-US" sz="2400" b="1"/>
          </a:p>
          <a:p>
            <a:r>
              <a:rPr lang="zh-CN" altLang="en-US" sz="2400" b="1">
                <a:sym typeface="+mn-ea"/>
              </a:rPr>
              <a:t>(2)根据材料二，指出南京临时政府主要代表哪个阶级的利益？南京临时政府颁布的法令有怎样的局限性？</a:t>
            </a:r>
            <a:endParaRPr lang="zh-CN" altLang="en-US" sz="2400" b="1"/>
          </a:p>
          <a:p>
            <a:endParaRPr lang="zh-CN" altLang="en-US" sz="2400" b="1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文本框 1"/>
          <p:cNvSpPr txBox="1">
            <a:spLocks noChangeArrowheads="1"/>
          </p:cNvSpPr>
          <p:nvPr/>
        </p:nvSpPr>
        <p:spPr bwMode="auto">
          <a:xfrm>
            <a:off x="3041650" y="1527175"/>
            <a:ext cx="3059113" cy="1322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zh-CN" altLang="en-US" sz="8000" b="1"/>
              <a:t>谢谢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龙腾四海">
  <a:themeElements>
    <a:clrScheme name="龙腾四海">
      <a:dk1>
        <a:sysClr val="windowText" lastClr="000000"/>
      </a:dk1>
      <a:lt1>
        <a:sysClr val="window" lastClr="FFFFFF"/>
      </a:lt1>
      <a:dk2>
        <a:srgbClr val="001B36"/>
      </a:dk2>
      <a:lt2>
        <a:srgbClr val="EDF8FE"/>
      </a:lt2>
      <a:accent1>
        <a:srgbClr val="477AB1"/>
      </a:accent1>
      <a:accent2>
        <a:srgbClr val="51848E"/>
      </a:accent2>
      <a:accent3>
        <a:srgbClr val="7B9B57"/>
      </a:accent3>
      <a:accent4>
        <a:srgbClr val="8B8D8C"/>
      </a:accent4>
      <a:accent5>
        <a:srgbClr val="8B7396"/>
      </a:accent5>
      <a:accent6>
        <a:srgbClr val="E89A53"/>
      </a:accent6>
      <a:hlink>
        <a:srgbClr val="0080FF"/>
      </a:hlink>
      <a:folHlink>
        <a:srgbClr val="FF00FF"/>
      </a:folHlink>
    </a:clrScheme>
    <a:fontScheme name="龙腾四海">
      <a:majorFont>
        <a:latin typeface="Maiandra GD"/>
        <a:ea typeface=""/>
        <a:cs typeface=""/>
        <a:font script="CYRL" typeface="Times New Roman"/>
        <a:font script="GREK" typeface="Times New Roman"/>
        <a:font script="Jpan" typeface="ＭＳ Ｐゴシック"/>
        <a:font script="Hang" typeface="HY중고딕"/>
        <a:font script="Hans" typeface="隶书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ambria"/>
        <a:ea typeface=""/>
        <a:cs typeface=""/>
        <a:font script="Jpan" typeface="ＭＳ Ｐ明朝"/>
        <a:font script="Hang" typeface="HY견명조"/>
        <a:font script="Hans" typeface="华文楷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龙腾四海">
      <a: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50000"/>
                <a:hueMod val="100000"/>
                <a:satMod val="250000"/>
              </a:schemeClr>
            </a:gs>
            <a:gs pos="75000">
              <a:schemeClr val="phClr">
                <a:tint val="80000"/>
                <a:shade val="100000"/>
                <a:hueMod val="100000"/>
                <a:satMod val="375000"/>
              </a:schemeClr>
            </a:gs>
            <a:gs pos="100000">
              <a:schemeClr val="phClr">
                <a:tint val="50000"/>
                <a:shade val="100000"/>
                <a:hueMod val="100000"/>
                <a:satMod val="5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100000"/>
                <a:shade val="50000"/>
                <a:hueMod val="100000"/>
                <a:satMod val="100000"/>
              </a:schemeClr>
              <a:schemeClr val="phClr">
                <a:tint val="100000"/>
                <a:shade val="75000"/>
                <a:hueMod val="100000"/>
                <a:satMod val="100000"/>
              </a:schemeClr>
            </a:duotone>
          </a:blip>
          <a:tile tx="0" ty="0" sx="50000" sy="50000" flip="none" algn="ctr"/>
        </a:blip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  <a:scene3d>
            <a:camera prst="orthographicFront" fov="0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2700" h="12700" prst="relaxedInset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  <a:outerShdw blurRad="44450" dist="50800" dir="3300000" sx="99000" sy="99000" algn="tl" rotWithShape="0">
              <a:srgbClr val="000000">
                <a:alpha val="55000"/>
              </a:srgbClr>
            </a:outerShdw>
          </a:effectLst>
          <a:scene3d>
            <a:camera prst="orthographicFront">
              <a:rot lat="0" lon="0" rev="0"/>
            </a:camera>
            <a:lightRig rig="contrasting" dir="tl">
              <a:rot lat="0" lon="0" rev="14220000"/>
            </a:lightRig>
          </a:scene3d>
          <a:sp3d prstMaterial="dkEdge">
            <a:bevelT w="63500" h="63500"/>
            <a:bevelB w="0" h="0"/>
            <a:contourClr>
              <a:schemeClr val="phClr">
                <a:tint val="100000"/>
                <a:shade val="100000"/>
                <a:hueMod val="100000"/>
                <a:satMod val="100000"/>
              </a:schemeClr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bg1">
                <a:tint val="100000"/>
                <a:shade val="100000"/>
                <a:hueMod val="100000"/>
                <a:satMod val="150000"/>
              </a:schemeClr>
            </a:gs>
            <a:gs pos="55000">
              <a:schemeClr val="bg1">
                <a:tint val="100000"/>
                <a:shade val="90000"/>
                <a:hueMod val="100000"/>
                <a:satMod val="375000"/>
              </a:schemeClr>
            </a:gs>
            <a:gs pos="100000">
              <a:schemeClr val="phClr">
                <a:tint val="88000"/>
                <a:shade val="100000"/>
                <a:hueMod val="100000"/>
                <a:satMod val="500000"/>
              </a:schemeClr>
            </a:gs>
          </a:gsLst>
          <a:lin ang="5400000" scaled="1"/>
        </a:gradFill>
        <a:blipFill>
          <a:blip xmlns:r="http://schemas.openxmlformats.org/officeDocument/2006/relationships" r:embed="rId2">
            <a:duotone>
              <a:schemeClr val="phClr">
                <a:shade val="30000"/>
                <a:satMod val="555000"/>
              </a:schemeClr>
              <a:schemeClr val="phClr">
                <a:tint val="96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Default Theme</Template>
  <TotalTime>65</TotalTime>
  <Words>2930</Words>
  <Application>WPS 演示</Application>
  <PresentationFormat>全屏显示(16:9)</PresentationFormat>
  <Paragraphs>198</Paragraphs>
  <Slides>34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18</vt:i4>
      </vt:variant>
      <vt:variant>
        <vt:lpstr>演示文稿设计模板</vt:lpstr>
      </vt:variant>
      <vt:variant>
        <vt:i4>10</vt:i4>
      </vt:variant>
      <vt:variant>
        <vt:lpstr>幻灯片标题</vt:lpstr>
      </vt:variant>
      <vt:variant>
        <vt:i4>34</vt:i4>
      </vt:variant>
    </vt:vector>
  </HeadingPairs>
  <TitlesOfParts>
    <vt:vector size="62" baseType="lpstr">
      <vt:lpstr>Arial</vt:lpstr>
      <vt:lpstr>宋体</vt:lpstr>
      <vt:lpstr>Maiandra GD</vt:lpstr>
      <vt:lpstr>隶书</vt:lpstr>
      <vt:lpstr>Cambria</vt:lpstr>
      <vt:lpstr>华文楷体</vt:lpstr>
      <vt:lpstr>Wingdings 2</vt:lpstr>
      <vt:lpstr>Calibri</vt:lpstr>
      <vt:lpstr>Calibri Light</vt:lpstr>
      <vt:lpstr>优教通专用字体logo</vt:lpstr>
      <vt:lpstr>+mn-ea</vt:lpstr>
      <vt:lpstr>PMingLiU</vt:lpstr>
      <vt:lpstr>微软雅黑</vt:lpstr>
      <vt:lpstr>楷体</vt:lpstr>
      <vt:lpstr>黑体</vt:lpstr>
      <vt:lpstr>Aharoni</vt:lpstr>
      <vt:lpstr>Times New Roman</vt:lpstr>
      <vt:lpstr>Wingdings</vt:lpstr>
      <vt:lpstr>龙腾四海</vt:lpstr>
      <vt:lpstr>Office 主题</vt:lpstr>
      <vt:lpstr>龙腾四海</vt:lpstr>
      <vt:lpstr>龙腾四海</vt:lpstr>
      <vt:lpstr>龙腾四海</vt:lpstr>
      <vt:lpstr>龙腾四海</vt:lpstr>
      <vt:lpstr>龙腾四海</vt:lpstr>
      <vt:lpstr>龙腾四海</vt:lpstr>
      <vt:lpstr>龙腾四海</vt:lpstr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中华民国建立 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  <vt:lpstr>幻灯片 18</vt:lpstr>
      <vt:lpstr>幻灯片 19</vt:lpstr>
      <vt:lpstr>三、《中华民国临时约法》</vt:lpstr>
      <vt:lpstr>幻灯片 21</vt:lpstr>
      <vt:lpstr>幻灯片 22</vt:lpstr>
      <vt:lpstr>幻灯片 23</vt:lpstr>
      <vt:lpstr>幻灯片 24</vt:lpstr>
      <vt:lpstr>幻灯片 25</vt:lpstr>
      <vt:lpstr>幻灯片 26</vt:lpstr>
      <vt:lpstr>幻灯片 27</vt:lpstr>
      <vt:lpstr>幻灯片 28</vt:lpstr>
      <vt:lpstr>幻灯片 29</vt:lpstr>
      <vt:lpstr>幻灯片 30</vt:lpstr>
      <vt:lpstr>幻灯片 31</vt:lpstr>
      <vt:lpstr>幻灯片 32</vt:lpstr>
      <vt:lpstr>幻灯片 33</vt:lpstr>
      <vt:lpstr>幻灯片 34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/>
  <cp:lastModifiedBy>china</cp:lastModifiedBy>
  <cp:revision>133</cp:revision>
  <dcterms:created xsi:type="dcterms:W3CDTF">2017-10-12T23:58:00Z</dcterms:created>
  <dcterms:modified xsi:type="dcterms:W3CDTF">2017-10-17T01:39:32Z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2052-10.1.0.6875</vt:lpwstr>
  </property>
</Properties>
</file>