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Default Extension="svg" ContentType="image/sv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20.11-->
<p:presentation xmlns:r="http://schemas.openxmlformats.org/officeDocument/2006/relationships" xmlns:a="http://schemas.openxmlformats.org/drawingml/2006/main" xmlns:p="http://schemas.openxmlformats.org/presentationml/2006/main">
  <p:sldMasterIdLst>
    <p:sldMasterId id="2147483648" r:id="rId1"/>
  </p:sldMasterIdLst>
  <p:notesMasterIdLst>
    <p:notesMasterId r:id="rId2"/>
  </p:notesMasterIdLst>
  <p:handoutMasterIdLst>
    <p:handoutMasterId r:id="rId3"/>
  </p:handout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Lst>
  <p:sldSz cx="12192000" cy="6858000"/>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78" d="100"/>
          <a:sy n="78" d="100"/>
        </p:scale>
        <p:origin x="654" y="54"/>
      </p:cViewPr>
      <p:guideLst>
        <p:guide orient="horz" pos="2160"/>
        <p:guide pos="3840"/>
      </p:guideLst>
    </p:cSldViewPr>
  </p:slideViewPr>
  <p:notesTextViewPr>
    <p:cViewPr>
      <p:scale>
        <a:sx n="3" d="2"/>
        <a:sy n="3" d="2"/>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7.xml" /><Relationship Id="rId11" Type="http://schemas.openxmlformats.org/officeDocument/2006/relationships/slide" Target="slides/slide8.xml" /><Relationship Id="rId12" Type="http://schemas.openxmlformats.org/officeDocument/2006/relationships/slide" Target="slides/slide9.xml" /><Relationship Id="rId13" Type="http://schemas.openxmlformats.org/officeDocument/2006/relationships/slide" Target="slides/slide10.xml" /><Relationship Id="rId14" Type="http://schemas.openxmlformats.org/officeDocument/2006/relationships/slide" Target="slides/slide11.xml" /><Relationship Id="rId15" Type="http://schemas.openxmlformats.org/officeDocument/2006/relationships/slide" Target="slides/slide12.xml" /><Relationship Id="rId16" Type="http://schemas.openxmlformats.org/officeDocument/2006/relationships/slide" Target="slides/slide13.xml" /><Relationship Id="rId17" Type="http://schemas.openxmlformats.org/officeDocument/2006/relationships/slide" Target="slides/slide14.xml" /><Relationship Id="rId18" Type="http://schemas.openxmlformats.org/officeDocument/2006/relationships/slide" Target="slides/slide15.xml" /><Relationship Id="rId19" Type="http://schemas.openxmlformats.org/officeDocument/2006/relationships/slide" Target="slides/slide16.xml" /><Relationship Id="rId2" Type="http://schemas.openxmlformats.org/officeDocument/2006/relationships/notesMaster" Target="notesMasters/notesMaster1.xml" /><Relationship Id="rId20" Type="http://schemas.openxmlformats.org/officeDocument/2006/relationships/slide" Target="slides/slide17.xml" /><Relationship Id="rId21" Type="http://schemas.openxmlformats.org/officeDocument/2006/relationships/slide" Target="slides/slide18.xml" /><Relationship Id="rId22" Type="http://schemas.openxmlformats.org/officeDocument/2006/relationships/slide" Target="slides/slide19.xml" /><Relationship Id="rId23" Type="http://schemas.openxmlformats.org/officeDocument/2006/relationships/slide" Target="slides/slide20.xml" /><Relationship Id="rId24" Type="http://schemas.openxmlformats.org/officeDocument/2006/relationships/slide" Target="slides/slide21.xml" /><Relationship Id="rId25" Type="http://schemas.openxmlformats.org/officeDocument/2006/relationships/slide" Target="slides/slide22.xml" /><Relationship Id="rId26" Type="http://schemas.openxmlformats.org/officeDocument/2006/relationships/slide" Target="slides/slide23.xml" /><Relationship Id="rId27" Type="http://schemas.openxmlformats.org/officeDocument/2006/relationships/slide" Target="slides/slide24.xml" /><Relationship Id="rId28" Type="http://schemas.openxmlformats.org/officeDocument/2006/relationships/slide" Target="slides/slide25.xml" /><Relationship Id="rId29" Type="http://schemas.openxmlformats.org/officeDocument/2006/relationships/tags" Target="tags/tag87.xml" /><Relationship Id="rId3" Type="http://schemas.openxmlformats.org/officeDocument/2006/relationships/handoutMaster" Target="handoutMasters/handoutMaster1.xml" /><Relationship Id="rId30" Type="http://schemas.openxmlformats.org/officeDocument/2006/relationships/presProps" Target="presProps.xml" /><Relationship Id="rId31" Type="http://schemas.openxmlformats.org/officeDocument/2006/relationships/viewProps" Target="viewProps.xml" /><Relationship Id="rId32" Type="http://schemas.openxmlformats.org/officeDocument/2006/relationships/theme" Target="theme/theme1.xml" /><Relationship Id="rId33" Type="http://schemas.openxmlformats.org/officeDocument/2006/relationships/tableStyles" Target="tableStyles.xml" /><Relationship Id="rId4" Type="http://schemas.openxmlformats.org/officeDocument/2006/relationships/slide" Target="slides/slide1.xml" /><Relationship Id="rId5" Type="http://schemas.openxmlformats.org/officeDocument/2006/relationships/slide" Target="slides/slide2.xml" /><Relationship Id="rId6" Type="http://schemas.openxmlformats.org/officeDocument/2006/relationships/slide" Target="slides/slide3.xml" /><Relationship Id="rId7" Type="http://schemas.openxmlformats.org/officeDocument/2006/relationships/slide" Target="slides/slide4.xml" /><Relationship Id="rId8" Type="http://schemas.openxmlformats.org/officeDocument/2006/relationships/slide" Target="slides/slide5.xml" /><Relationship Id="rId9" Type="http://schemas.openxmlformats.org/officeDocument/2006/relationships/slide" Target="slides/slide6.xml" /></Relationships>
</file>

<file path=ppt/handoutMasters/_rels/handoutMaster1.xml.rels>&#65279;<?xml version="1.0" encoding="utf-8" standalone="yes"?><Relationships xmlns="http://schemas.openxmlformats.org/package/2006/relationships"><Relationship Id="rId1" Type="http://schemas.openxmlformats.org/officeDocument/2006/relationships/theme" Target="../theme/theme3.xml" /></Relationships>
</file>

<file path=ppt/handoutMasters/handoutMaster1.xml><?xml version="1.0" encoding="utf-8"?>
<p:handout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latin typeface="微软雅黑" panose="020b0503020204020204" charset="-122"/>
              <a:ea typeface="微软雅黑"/>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latin typeface="微软雅黑" panose="020b0503020204020204" charset="-122"/>
                <a:ea typeface="微软雅黑"/>
              </a:rPr>
              <a:t/>
            </a:fld>
            <a:endParaRPr lang="zh-CN" altLang="en-US" smtClean="0">
              <a:latin typeface="微软雅黑" panose="020b0503020204020204" charset="-122"/>
              <a:ea typeface="微软雅黑"/>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latin typeface="微软雅黑" panose="020b0503020204020204" charset="-122"/>
              <a:ea typeface="微软雅黑"/>
            </a:endParaRPr>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latin typeface="微软雅黑" panose="020b0503020204020204" charset="-122"/>
                <a:ea typeface="微软雅黑"/>
              </a:rPr>
              <a:t/>
            </a:fld>
            <a:endParaRPr lang="zh-CN" altLang="en-US" smtClean="0">
              <a:latin typeface="微软雅黑" panose="020b0503020204020204" charset="-122"/>
              <a:ea typeface="微软雅黑"/>
            </a:endParaRPr>
          </a:p>
        </p:txBody>
      </p:sp>
    </p:spTree>
  </p:cSld>
  <p:clrMap bg1="lt1" tx1="dk1" bg2="lt2" tx2="dk2" accent1="accent1" accent2="accent2" accent3="accent3" accent4="accent4" accent5="accent5" accent6="accent6" hlink="hlink" folHlink="folHlink"/>
</p:handoutMaster>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微软雅黑" panose="020b0503020204020204" charset="-122"/>
                <a:ea typeface="微软雅黑"/>
              </a:defRPr>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微软雅黑" panose="020b0503020204020204" charset="-122"/>
                <a:ea typeface="微软雅黑"/>
              </a:defRPr>
            </a:lvl1pPr>
          </a:lstStyle>
          <a:p>
            <a:fld id="{1AC49D05-6128-4D0D-A32A-06A5E73B386C}" type="datetimeFigureOut">
              <a:rPr lang="zh-CN" altLang="en-US" smtClean="0"/>
              <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微软雅黑" panose="020b0503020204020204" charset="-122"/>
                <a:ea typeface="微软雅黑"/>
              </a:defRPr>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微软雅黑" panose="020b0503020204020204" charset="-122"/>
                <a:ea typeface="微软雅黑"/>
              </a:defRPr>
            </a:lvl1pPr>
          </a:lstStyle>
          <a:p>
            <a:fld id="{5849F42C-2DAE-424C-A4B8-3140182C3E9F}" type="slidenum">
              <a:rPr lang="zh-CN" altLang="en-US" smtClean="0"/>
              <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600" kern="1200">
        <a:solidFill>
          <a:schemeClr val="tx1"/>
        </a:solidFill>
        <a:latin typeface="微软雅黑" panose="020b0503020204020204" charset="-122"/>
        <a:ea typeface="微软雅黑"/>
        <a:cs typeface="+mn-cs"/>
      </a:defRPr>
    </a:lvl1pPr>
    <a:lvl2pPr marL="457200" algn="l" defTabSz="914400" rtl="0" eaLnBrk="1" latinLnBrk="0" hangingPunct="1">
      <a:defRPr sz="1200" kern="1200">
        <a:solidFill>
          <a:schemeClr val="tx1"/>
        </a:solidFill>
        <a:latin typeface="微软雅黑" panose="020b0503020204020204" charset="-122"/>
        <a:ea typeface="微软雅黑"/>
        <a:cs typeface="+mn-cs"/>
      </a:defRPr>
    </a:lvl2pPr>
    <a:lvl3pPr marL="914400" algn="l" defTabSz="914400" rtl="0" eaLnBrk="1" latinLnBrk="0" hangingPunct="1">
      <a:defRPr sz="1200" kern="1200">
        <a:solidFill>
          <a:schemeClr val="tx1"/>
        </a:solidFill>
        <a:latin typeface="微软雅黑" panose="020b0503020204020204" charset="-122"/>
        <a:ea typeface="微软雅黑"/>
        <a:cs typeface="+mn-cs"/>
      </a:defRPr>
    </a:lvl3pPr>
    <a:lvl4pPr marL="1371600" algn="l" defTabSz="914400" rtl="0" eaLnBrk="1" latinLnBrk="0" hangingPunct="1">
      <a:defRPr sz="1200" kern="1200">
        <a:solidFill>
          <a:schemeClr val="tx1"/>
        </a:solidFill>
        <a:latin typeface="微软雅黑" panose="020b0503020204020204" charset="-122"/>
        <a:ea typeface="微软雅黑"/>
        <a:cs typeface="+mn-cs"/>
      </a:defRPr>
    </a:lvl4pPr>
    <a:lvl5pPr marL="1828800" algn="l" defTabSz="914400" rtl="0" eaLnBrk="1" latinLnBrk="0" hangingPunct="1">
      <a:defRPr sz="1200" kern="1200">
        <a:solidFill>
          <a:schemeClr val="tx1"/>
        </a:solidFill>
        <a:latin typeface="微软雅黑" panose="020b0503020204020204" charset="-122"/>
        <a:ea typeface="微软雅黑"/>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2.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3.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4.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5.xml" /><Relationship Id="rId2" Type="http://schemas.openxmlformats.org/officeDocument/2006/relationships/notesMaster" Target="../notesMasters/notesMaster1.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6.xml" /><Relationship Id="rId2" Type="http://schemas.openxmlformats.org/officeDocument/2006/relationships/notesMaster" Target="../notesMasters/notesMaster1.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7.xml" /><Relationship Id="rId2" Type="http://schemas.openxmlformats.org/officeDocument/2006/relationships/notesMaster" Target="../notesMasters/notesMaster1.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8.xml" /><Relationship Id="rId2" Type="http://schemas.openxmlformats.org/officeDocument/2006/relationships/notesMaster" Target="../notesMasters/notesMaster1.xml" /></Relationships>
</file>

<file path=ppt/notesSlides/_rels/notesSlide9.xml.rels>&#65279;<?xml version="1.0" encoding="utf-8" standalone="yes"?><Relationships xmlns="http://schemas.openxmlformats.org/package/2006/relationships"><Relationship Id="rId1" Type="http://schemas.openxmlformats.org/officeDocument/2006/relationships/slide" Target="../slides/slide9.xml" /><Relationship Id="rId2" Type="http://schemas.openxmlformats.org/officeDocument/2006/relationships/notesMaster" Target="../notesMasters/notesMaster1.xml" /></Relationships>
</file>

<file path=ppt/notesSlides/_rels/notesSlide10.xml.rels>&#65279;<?xml version="1.0" encoding="utf-8" standalone="yes"?><Relationships xmlns="http://schemas.openxmlformats.org/package/2006/relationships"><Relationship Id="rId1" Type="http://schemas.openxmlformats.org/officeDocument/2006/relationships/slide" Target="../slides/slide10.xml" /><Relationship Id="rId2" Type="http://schemas.openxmlformats.org/officeDocument/2006/relationships/notesMaster" Target="../notesMasters/notesMaster1.xml" /></Relationships>
</file>

<file path=ppt/notesSlides/_rels/notesSlide11.xml.rels>&#65279;<?xml version="1.0" encoding="utf-8" standalone="yes"?><Relationships xmlns="http://schemas.openxmlformats.org/package/2006/relationships"><Relationship Id="rId1" Type="http://schemas.openxmlformats.org/officeDocument/2006/relationships/slide" Target="../slides/slide11.xml" /><Relationship Id="rId2" Type="http://schemas.openxmlformats.org/officeDocument/2006/relationships/notesMaster" Target="../notesMasters/notesMaster1.xml" /></Relationships>
</file>

<file path=ppt/notesSlides/_rels/notesSlide12.xml.rels>&#65279;<?xml version="1.0" encoding="utf-8" standalone="yes"?><Relationships xmlns="http://schemas.openxmlformats.org/package/2006/relationships"><Relationship Id="rId1" Type="http://schemas.openxmlformats.org/officeDocument/2006/relationships/slide" Target="../slides/slide12.xml" /><Relationship Id="rId2" Type="http://schemas.openxmlformats.org/officeDocument/2006/relationships/notesMaster" Target="../notesMasters/notesMaster1.xml" /></Relationships>
</file>

<file path=ppt/notesSlides/_rels/notesSlide13.xml.rels>&#65279;<?xml version="1.0" encoding="utf-8" standalone="yes"?><Relationships xmlns="http://schemas.openxmlformats.org/package/2006/relationships"><Relationship Id="rId1" Type="http://schemas.openxmlformats.org/officeDocument/2006/relationships/slide" Target="../slides/slide13.xml" /><Relationship Id="rId2" Type="http://schemas.openxmlformats.org/officeDocument/2006/relationships/notesMaster" Target="../notesMasters/notesMaster1.xml" /></Relationships>
</file>

<file path=ppt/notesSlides/_rels/notesSlide14.xml.rels>&#65279;<?xml version="1.0" encoding="utf-8" standalone="yes"?><Relationships xmlns="http://schemas.openxmlformats.org/package/2006/relationships"><Relationship Id="rId1" Type="http://schemas.openxmlformats.org/officeDocument/2006/relationships/slide" Target="../slides/slide14.xml" /><Relationship Id="rId2" Type="http://schemas.openxmlformats.org/officeDocument/2006/relationships/notesMaster" Target="../notesMasters/notesMaster1.xml" /></Relationships>
</file>

<file path=ppt/notesSlides/_rels/notesSlide15.xml.rels>&#65279;<?xml version="1.0" encoding="utf-8" standalone="yes"?><Relationships xmlns="http://schemas.openxmlformats.org/package/2006/relationships"><Relationship Id="rId1" Type="http://schemas.openxmlformats.org/officeDocument/2006/relationships/slide" Target="../slides/slide15.xml" /><Relationship Id="rId2" Type="http://schemas.openxmlformats.org/officeDocument/2006/relationships/notesMaster" Target="../notesMasters/notesMaster1.xml" /></Relationships>
</file>

<file path=ppt/notesSlides/_rels/notesSlide16.xml.rels>&#65279;<?xml version="1.0" encoding="utf-8" standalone="yes"?><Relationships xmlns="http://schemas.openxmlformats.org/package/2006/relationships"><Relationship Id="rId1" Type="http://schemas.openxmlformats.org/officeDocument/2006/relationships/slide" Target="../slides/slide16.xml" /><Relationship Id="rId2" Type="http://schemas.openxmlformats.org/officeDocument/2006/relationships/notesMaster" Target="../notesMasters/notesMaster1.xml" /></Relationships>
</file>

<file path=ppt/notesSlides/_rels/notesSlide17.xml.rels>&#65279;<?xml version="1.0" encoding="utf-8" standalone="yes"?><Relationships xmlns="http://schemas.openxmlformats.org/package/2006/relationships"><Relationship Id="rId1" Type="http://schemas.openxmlformats.org/officeDocument/2006/relationships/slide" Target="../slides/slide17.xml" /><Relationship Id="rId2" Type="http://schemas.openxmlformats.org/officeDocument/2006/relationships/notesMaster" Target="../notesMasters/notesMaster1.xml" /></Relationships>
</file>

<file path=ppt/notesSlides/_rels/notesSlide18.xml.rels>&#65279;<?xml version="1.0" encoding="utf-8" standalone="yes"?><Relationships xmlns="http://schemas.openxmlformats.org/package/2006/relationships"><Relationship Id="rId1" Type="http://schemas.openxmlformats.org/officeDocument/2006/relationships/slide" Target="../slides/slide18.xml" /><Relationship Id="rId2" Type="http://schemas.openxmlformats.org/officeDocument/2006/relationships/notesMaster" Target="../notesMasters/notesMaster1.xml" /></Relationships>
</file>

<file path=ppt/notesSlides/_rels/notesSlide19.xml.rels>&#65279;<?xml version="1.0" encoding="utf-8" standalone="yes"?><Relationships xmlns="http://schemas.openxmlformats.org/package/2006/relationships"><Relationship Id="rId1" Type="http://schemas.openxmlformats.org/officeDocument/2006/relationships/slide" Target="../slides/slide19.xml" /><Relationship Id="rId2" Type="http://schemas.openxmlformats.org/officeDocument/2006/relationships/notesMaster" Target="../notesMasters/notesMaster1.xml" /></Relationships>
</file>

<file path=ppt/notesSlides/_rels/notesSlide20.xml.rels>&#65279;<?xml version="1.0" encoding="utf-8" standalone="yes"?><Relationships xmlns="http://schemas.openxmlformats.org/package/2006/relationships"><Relationship Id="rId1" Type="http://schemas.openxmlformats.org/officeDocument/2006/relationships/slide" Target="../slides/slide20.xml" /><Relationship Id="rId2" Type="http://schemas.openxmlformats.org/officeDocument/2006/relationships/notesMaster" Target="../notesMasters/notesMaster1.xml" /></Relationships>
</file>

<file path=ppt/notesSlides/_rels/notesSlide21.xml.rels>&#65279;<?xml version="1.0" encoding="utf-8" standalone="yes"?><Relationships xmlns="http://schemas.openxmlformats.org/package/2006/relationships"><Relationship Id="rId1" Type="http://schemas.openxmlformats.org/officeDocument/2006/relationships/slide" Target="../slides/slide21.xml" /><Relationship Id="rId2" Type="http://schemas.openxmlformats.org/officeDocument/2006/relationships/notesMaster" Target="../notesMasters/notesMaster1.xml" /></Relationships>
</file>

<file path=ppt/notesSlides/_rels/notesSlide22.xml.rels>&#65279;<?xml version="1.0" encoding="utf-8" standalone="yes"?><Relationships xmlns="http://schemas.openxmlformats.org/package/2006/relationships"><Relationship Id="rId1" Type="http://schemas.openxmlformats.org/officeDocument/2006/relationships/slide" Target="../slides/slide22.xml" /><Relationship Id="rId2" Type="http://schemas.openxmlformats.org/officeDocument/2006/relationships/notesMaster" Target="../notesMasters/notesMaster1.xml" /></Relationships>
</file>

<file path=ppt/notesSlides/_rels/notesSlide23.xml.rels>&#65279;<?xml version="1.0" encoding="utf-8" standalone="yes"?><Relationships xmlns="http://schemas.openxmlformats.org/package/2006/relationships"><Relationship Id="rId1" Type="http://schemas.openxmlformats.org/officeDocument/2006/relationships/slide" Target="../slides/slide23.xml" /><Relationship Id="rId2" Type="http://schemas.openxmlformats.org/officeDocument/2006/relationships/notesMaster" Target="../notesMasters/notesMaster1.xml" /></Relationships>
</file>

<file path=ppt/notesSlides/_rels/notesSlide24.xml.rels>&#65279;<?xml version="1.0" encoding="utf-8" standalone="yes"?><Relationships xmlns="http://schemas.openxmlformats.org/package/2006/relationships"><Relationship Id="rId1" Type="http://schemas.openxmlformats.org/officeDocument/2006/relationships/slide" Target="../slides/slide24.xml" /><Relationship Id="rId2" Type="http://schemas.openxmlformats.org/officeDocument/2006/relationships/notesMaster" Target="../notesMasters/notesMaster1.xml" /></Relationships>
</file>

<file path=ppt/notesSlides/_rels/notesSlide25.xml.rels>&#65279;<?xml version="1.0" encoding="utf-8" standalone="yes"?><Relationships xmlns="http://schemas.openxmlformats.org/package/2006/relationships"><Relationship Id="rId1" Type="http://schemas.openxmlformats.org/officeDocument/2006/relationships/slide" Target="../slides/slide25.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t>2</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t>3</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t>4</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t>5</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t>6</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t>7</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t>8</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t>9</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t>10</a:t>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t>11</a:t>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t>12</a:t>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t>13</a:t>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t>14</a:t>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t>15</a:t>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t>16</a:t>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t>17</a:t>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t>18</a:t>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t>19</a:t>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t>20</a:t>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t>21</a:t>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t>22</a:t>
            </a:fld>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t>23</a:t>
            </a:fld>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t>24</a:t>
            </a:fld>
            <a:endParaRPr lang="zh-CN"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t>25</a:t>
            </a:fld>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tags" Target="../tags/tag1.xml" /><Relationship Id="rId2" Type="http://schemas.openxmlformats.org/officeDocument/2006/relationships/tags" Target="../tags/tag2.xml" /><Relationship Id="rId3" Type="http://schemas.openxmlformats.org/officeDocument/2006/relationships/tags" Target="../tags/tag3.xml" /><Relationship Id="rId4" Type="http://schemas.openxmlformats.org/officeDocument/2006/relationships/tags" Target="../tags/tag4.xml" /><Relationship Id="rId5" Type="http://schemas.openxmlformats.org/officeDocument/2006/relationships/tags" Target="../tags/tag5.xml" /><Relationship Id="rId6"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tags" Target="../tags/tag6.xml" /><Relationship Id="rId2" Type="http://schemas.openxmlformats.org/officeDocument/2006/relationships/tags" Target="../tags/tag7.xml" /><Relationship Id="rId3" Type="http://schemas.openxmlformats.org/officeDocument/2006/relationships/tags" Target="../tags/tag8.xml" /><Relationship Id="rId4" Type="http://schemas.openxmlformats.org/officeDocument/2006/relationships/tags" Target="../tags/tag9.xml" /><Relationship Id="rId5" Type="http://schemas.openxmlformats.org/officeDocument/2006/relationships/tags" Target="../tags/tag10.xml" /><Relationship Id="rId6"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tags" Target="../tags/tag11.xml" /><Relationship Id="rId2" Type="http://schemas.openxmlformats.org/officeDocument/2006/relationships/tags" Target="../tags/tag12.xml" /><Relationship Id="rId3" Type="http://schemas.openxmlformats.org/officeDocument/2006/relationships/tags" Target="../tags/tag13.xml" /><Relationship Id="rId4" Type="http://schemas.openxmlformats.org/officeDocument/2006/relationships/tags" Target="../tags/tag14.xml" /><Relationship Id="rId5" Type="http://schemas.openxmlformats.org/officeDocument/2006/relationships/tags" Target="../tags/tag15.xml" /><Relationship Id="rId6"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tags" Target="../tags/tag16.xml" /><Relationship Id="rId2" Type="http://schemas.openxmlformats.org/officeDocument/2006/relationships/tags" Target="../tags/tag17.xml" /><Relationship Id="rId3" Type="http://schemas.openxmlformats.org/officeDocument/2006/relationships/tags" Target="../tags/tag18.xml" /><Relationship Id="rId4" Type="http://schemas.openxmlformats.org/officeDocument/2006/relationships/tags" Target="../tags/tag19.xml" /><Relationship Id="rId5" Type="http://schemas.openxmlformats.org/officeDocument/2006/relationships/tags" Target="../tags/tag20.xml" /><Relationship Id="rId6" Type="http://schemas.openxmlformats.org/officeDocument/2006/relationships/tags" Target="../tags/tag21.xml" /><Relationship Id="rId7"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tags" Target="../tags/tag22.xml" /><Relationship Id="rId2" Type="http://schemas.openxmlformats.org/officeDocument/2006/relationships/tags" Target="../tags/tag23.xml" /><Relationship Id="rId3" Type="http://schemas.openxmlformats.org/officeDocument/2006/relationships/tags" Target="../tags/tag24.xml" /><Relationship Id="rId4" Type="http://schemas.openxmlformats.org/officeDocument/2006/relationships/tags" Target="../tags/tag25.xml" /><Relationship Id="rId5" Type="http://schemas.openxmlformats.org/officeDocument/2006/relationships/tags" Target="../tags/tag26.xml" /><Relationship Id="rId6" Type="http://schemas.openxmlformats.org/officeDocument/2006/relationships/tags" Target="../tags/tag27.xml" /><Relationship Id="rId7" Type="http://schemas.openxmlformats.org/officeDocument/2006/relationships/tags" Target="../tags/tag28.xml" /><Relationship Id="rId8" Type="http://schemas.openxmlformats.org/officeDocument/2006/relationships/tags" Target="../tags/tag29.xml" /><Relationship Id="rId9"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tags" Target="../tags/tag30.xml" /><Relationship Id="rId2" Type="http://schemas.openxmlformats.org/officeDocument/2006/relationships/tags" Target="../tags/tag31.xml" /><Relationship Id="rId3" Type="http://schemas.openxmlformats.org/officeDocument/2006/relationships/tags" Target="../tags/tag32.xml" /><Relationship Id="rId4" Type="http://schemas.openxmlformats.org/officeDocument/2006/relationships/tags" Target="../tags/tag33.xml" /><Relationship Id="rId5"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tags" Target="../tags/tag34.xml" /><Relationship Id="rId2" Type="http://schemas.openxmlformats.org/officeDocument/2006/relationships/tags" Target="../tags/tag35.xml" /><Relationship Id="rId3" Type="http://schemas.openxmlformats.org/officeDocument/2006/relationships/tags" Target="../tags/tag36.xml" /><Relationship Id="rId4"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tags" Target="../tags/tag37.xml" /><Relationship Id="rId2" Type="http://schemas.openxmlformats.org/officeDocument/2006/relationships/tags" Target="../tags/tag38.xml" /><Relationship Id="rId3" Type="http://schemas.openxmlformats.org/officeDocument/2006/relationships/tags" Target="../tags/tag39.xml" /><Relationship Id="rId4" Type="http://schemas.openxmlformats.org/officeDocument/2006/relationships/tags" Target="../tags/tag40.xml" /><Relationship Id="rId5" Type="http://schemas.openxmlformats.org/officeDocument/2006/relationships/tags" Target="../tags/tag41.xml" /><Relationship Id="rId6" Type="http://schemas.openxmlformats.org/officeDocument/2006/relationships/tags" Target="../tags/tag42.xml" /><Relationship Id="rId7"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tags" Target="../tags/tag43.xml" /><Relationship Id="rId2" Type="http://schemas.openxmlformats.org/officeDocument/2006/relationships/tags" Target="../tags/tag44.xml" /><Relationship Id="rId3" Type="http://schemas.openxmlformats.org/officeDocument/2006/relationships/tags" Target="../tags/tag45.xml" /><Relationship Id="rId4" Type="http://schemas.openxmlformats.org/officeDocument/2006/relationships/tags" Target="../tags/tag46.xml" /><Relationship Id="rId5" Type="http://schemas.openxmlformats.org/officeDocument/2006/relationships/tags" Target="../tags/tag47.xml" /><Relationship Id="rId6"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tags" Target="../tags/tag48.xml" /><Relationship Id="rId2" Type="http://schemas.openxmlformats.org/officeDocument/2006/relationships/tags" Target="../tags/tag49.xml" /><Relationship Id="rId3" Type="http://schemas.openxmlformats.org/officeDocument/2006/relationships/tags" Target="../tags/tag50.xml" /><Relationship Id="rId4" Type="http://schemas.openxmlformats.org/officeDocument/2006/relationships/tags" Target="../tags/tag51.xml" /><Relationship Id="rId5"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tags" Target="../tags/tag52.xml" /><Relationship Id="rId2" Type="http://schemas.openxmlformats.org/officeDocument/2006/relationships/tags" Target="../tags/tag53.xml" /><Relationship Id="rId3" Type="http://schemas.openxmlformats.org/officeDocument/2006/relationships/tags" Target="../tags/tag54.xml" /><Relationship Id="rId4" Type="http://schemas.openxmlformats.org/officeDocument/2006/relationships/tags" Target="../tags/tag55.xml" /><Relationship Id="rId5"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hasCustomPrompt="1"/>
            <p:custDataLst>
              <p:tags r:id="rId1"/>
            </p:custDataLst>
          </p:nvPr>
        </p:nvSpPr>
        <p:spPr>
          <a:xfrm>
            <a:off x="669882" y="2588281"/>
            <a:ext cx="10852237" cy="899167"/>
          </a:xfrm>
        </p:spPr>
        <p:txBody>
          <a:bodyPr lIns="101600" tIns="38100" rIns="25400" bIns="38100" anchor="t" anchorCtr="0">
            <a:noAutofit/>
          </a:bodyPr>
          <a:lstStyle>
            <a:lvl1pPr algn="ctr">
              <a:defRPr sz="5400" b="0" spc="600">
                <a:effectLst>
                  <a:outerShdw blurRad="38100" dist="38100" dir="2700000" algn="tl">
                    <a:srgbClr val="000000">
                      <a:alpha val="43137"/>
                    </a:srgbClr>
                  </a:outerShdw>
                </a:effectLst>
              </a:defRPr>
            </a:lvl1pPr>
          </a:lstStyle>
          <a:p>
            <a:r>
              <a:rPr lang="zh-CN" altLang="en-US"/>
              <a:t>单击此处编辑标题</a:t>
            </a:r>
            <a:endParaRPr lang="zh-CN" altLang="en-US"/>
          </a:p>
        </p:txBody>
      </p:sp>
      <p:sp>
        <p:nvSpPr>
          <p:cNvPr id="3" name="副标题 2"/>
          <p:cNvSpPr>
            <a:spLocks noGrp="1"/>
          </p:cNvSpPr>
          <p:nvPr>
            <p:ph type="subTitle" idx="1" hasCustomPrompt="1"/>
            <p:custDataLst>
              <p:tags r:id="rId2"/>
            </p:custDataLst>
          </p:nvPr>
        </p:nvSpPr>
        <p:spPr>
          <a:xfrm>
            <a:off x="669882" y="3566160"/>
            <a:ext cx="10852237" cy="950984"/>
          </a:xfrm>
        </p:spPr>
        <p:txBody>
          <a:bodyPr lIns="101600" tIns="38100" rIns="76200" bIns="38100">
            <a:noAutofit/>
          </a:bodyPr>
          <a:lstStyle>
            <a:lvl1pPr marL="0" indent="0" algn="ctr" eaLnBrk="1" fontAlgn="auto" latinLnBrk="0" hangingPunct="1">
              <a:lnSpc>
                <a:spcPct val="100000"/>
              </a:lnSpc>
              <a:buNone/>
              <a:defRPr sz="2400" u="none" strike="noStrike" kern="1200" cap="none" spc="200" normalizeH="0" baseline="0">
                <a:solidFill>
                  <a:schemeClr val="tx1"/>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单击此处编辑副标题</a:t>
            </a:r>
            <a:endParaRPr lang="zh-CN" altLang="en-US"/>
          </a:p>
        </p:txBody>
      </p:sp>
      <p:sp>
        <p:nvSpPr>
          <p:cNvPr id="16" name="日期占位符 15"/>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17" name="页脚占位符 16"/>
          <p:cNvSpPr>
            <a:spLocks noGrp="1"/>
          </p:cNvSpPr>
          <p:nvPr>
            <p:ph type="ftr" sz="quarter" idx="11"/>
            <p:custDataLst>
              <p:tags r:id="rId4"/>
            </p:custDataLst>
          </p:nvPr>
        </p:nvSpPr>
        <p:spPr/>
        <p:txBody>
          <a:bodyPr/>
          <a:lstStyle/>
          <a:p>
            <a:endParaRPr lang="zh-CN" altLang="en-US"/>
          </a:p>
        </p:txBody>
      </p:sp>
      <p:sp>
        <p:nvSpPr>
          <p:cNvPr id="18" name="灯片编号占位符 17"/>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69882" y="432000"/>
            <a:ext cx="10852237" cy="648000"/>
          </a:xfrm>
        </p:spPr>
        <p:txBody>
          <a:bodyPr vert="horz" lIns="101600" tIns="38100" rIns="76200" bIns="38100" rtlCol="0" anchor="ctr" anchorCtr="0">
            <a:noAutofit/>
          </a:bodyPr>
          <a:lstStyle>
            <a:lvl1pPr marL="0" marR="0" algn="l" defTabSz="914400" rtl="0" eaLnBrk="1" fontAlgn="auto" latinLnBrk="0" hangingPunct="1">
              <a:lnSpc>
                <a:spcPct val="100000"/>
              </a:lnSpc>
              <a:buNone/>
              <a:defRPr kumimoji="0" lang="zh-CN" altLang="en-US" sz="2800" b="1" i="0" u="none" strike="noStrike" kern="1200" cap="none" spc="200" normalizeH="0" baseline="0" noProof="1">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内容占位符 2"/>
          <p:cNvSpPr>
            <a:spLocks noGrp="1"/>
          </p:cNvSpPr>
          <p:nvPr>
            <p:ph idx="1"/>
            <p:custDataLst>
              <p:tags r:id="rId2"/>
            </p:custDataLst>
          </p:nvPr>
        </p:nvSpPr>
        <p:spPr>
          <a:xfrm>
            <a:off x="669882" y="1296000"/>
            <a:ext cx="10852237" cy="5041355"/>
          </a:xfrm>
        </p:spPr>
        <p:txBody>
          <a:bodyPr vert="horz" lIns="101600" tIns="0" rIns="82550" bIns="0" rtlCol="0">
            <a:no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69930" y="3808730"/>
            <a:ext cx="10852237" cy="624845"/>
          </a:xfrm>
        </p:spPr>
        <p:txBody>
          <a:bodyPr lIns="101600" tIns="38100" rIns="63500" bIns="38100" anchor="t" anchorCtr="0">
            <a:noAutofit/>
          </a:bodyPr>
          <a:lstStyle>
            <a:lvl1pPr>
              <a:defRPr sz="3600" b="0" u="none" strike="noStrike" kern="1200" cap="none" spc="300" normalizeH="0">
                <a:solidFill>
                  <a:schemeClr val="tx1"/>
                </a:solidFill>
                <a:effectLst>
                  <a:outerShdw blurRad="38100" dist="38100" dir="2700000" algn="tl">
                    <a:srgbClr val="000000">
                      <a:alpha val="43137"/>
                    </a:srgbClr>
                  </a:outerShdw>
                </a:effectLst>
                <a:uFillTx/>
              </a:defRPr>
            </a:lvl1pPr>
          </a:lstStyle>
          <a:p>
            <a:r>
              <a:rPr lang="zh-CN" altLang="en-US"/>
              <a:t>单击此处编辑母版标题样式</a:t>
            </a:r>
            <a:endParaRPr lang="zh-CN" altLang="en-US"/>
          </a:p>
        </p:txBody>
      </p:sp>
      <p:sp>
        <p:nvSpPr>
          <p:cNvPr id="3" name="文本占位符 2"/>
          <p:cNvSpPr>
            <a:spLocks noGrp="1"/>
          </p:cNvSpPr>
          <p:nvPr>
            <p:ph type="body" idx="1"/>
            <p:custDataLst>
              <p:tags r:id="rId2"/>
            </p:custDataLst>
          </p:nvPr>
        </p:nvSpPr>
        <p:spPr>
          <a:xfrm>
            <a:off x="669925" y="4511675"/>
            <a:ext cx="10852237" cy="1077985"/>
          </a:xfrm>
        </p:spPr>
        <p:txBody>
          <a:bodyPr lIns="101600" tIns="38100" rIns="76200" bIns="38100">
            <a:noAutofit/>
          </a:bodyPr>
          <a:lstStyle>
            <a:lvl1pPr marL="0" indent="0" eaLnBrk="1" fontAlgn="auto" latinLnBrk="0" hangingPunct="1">
              <a:buNone/>
              <a:defRPr kumimoji="0" lang="zh-CN" altLang="en-US" sz="1600" b="0" i="0" u="none" strike="noStrike" kern="1200" cap="none" spc="150" normalizeH="0" baseline="0" noProof="1">
                <a:solidFill>
                  <a:schemeClr val="tx1"/>
                </a:solidFill>
                <a:uFillTx/>
                <a:latin typeface="+mn-lt"/>
                <a:ea typeface="+mn-ea"/>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内容占位符 2"/>
          <p:cNvSpPr>
            <a:spLocks noGrp="1"/>
          </p:cNvSpPr>
          <p:nvPr>
            <p:ph sz="half" idx="1"/>
            <p:custDataLst>
              <p:tags r:id="rId2"/>
            </p:custDataLst>
          </p:nvPr>
        </p:nvSpPr>
        <p:spPr>
          <a:xfrm>
            <a:off x="669930" y="1296000"/>
            <a:ext cx="5283242" cy="5040000"/>
          </a:xfrm>
        </p:spPr>
        <p:txBody>
          <a:bodyPr vert="horz" lIns="101600" tIns="0" rIns="82550" bIns="0" rtlCol="0">
            <a:no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4" name="内容占位符 3"/>
          <p:cNvSpPr>
            <a:spLocks noGrp="1"/>
          </p:cNvSpPr>
          <p:nvPr>
            <p:ph sz="half" idx="2"/>
            <p:custDataLst>
              <p:tags r:id="rId3"/>
            </p:custDataLst>
          </p:nvPr>
        </p:nvSpPr>
        <p:spPr>
          <a:xfrm>
            <a:off x="6238877" y="1296000"/>
            <a:ext cx="5283242" cy="5040000"/>
          </a:xfrm>
        </p:spPr>
        <p:txBody>
          <a:bodyPr>
            <a:noAutofit/>
          </a:bodyPr>
          <a:lstStyle>
            <a:lvl1pPr>
              <a:defRPr sz="1600">
                <a:solidFill>
                  <a:schemeClr val="tx1">
                    <a:lumMod val="75000"/>
                    <a:lumOff val="25000"/>
                  </a:schemeClr>
                </a:solidFill>
              </a:defRPr>
            </a:lvl1pPr>
            <a:lvl2pPr>
              <a:defRPr sz="1600">
                <a:solidFill>
                  <a:schemeClr val="tx1">
                    <a:lumMod val="75000"/>
                    <a:lumOff val="25000"/>
                  </a:schemeClr>
                </a:solidFill>
              </a:defRPr>
            </a:lvl2pPr>
            <a:lvl3pPr>
              <a:defRPr sz="1600">
                <a:solidFill>
                  <a:schemeClr val="tx1">
                    <a:lumMod val="75000"/>
                    <a:lumOff val="25000"/>
                  </a:schemeClr>
                </a:solidFill>
              </a:defRPr>
            </a:lvl3pPr>
            <a:lvl4pPr>
              <a:defRPr sz="1600">
                <a:solidFill>
                  <a:schemeClr val="tx1">
                    <a:lumMod val="75000"/>
                    <a:lumOff val="25000"/>
                  </a:schemeClr>
                </a:solidFill>
              </a:defRPr>
            </a:lvl4pPr>
            <a:lvl5pPr>
              <a:defRPr sz="1600">
                <a:solidFill>
                  <a:schemeClr val="tx1">
                    <a:lumMod val="75000"/>
                    <a:lumOff val="25000"/>
                  </a:schemeClr>
                </a:solidFill>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custDataLst>
              <p:tags r:id="rId4"/>
            </p:custDataLst>
          </p:nvPr>
        </p:nvSpPr>
        <p:spPr/>
        <p:txBody>
          <a:bodyPr/>
          <a:lstStyle/>
          <a:p>
            <a:fld id="{760FBDFE-C587-4B4C-A407-44438C67B59E}" type="datetimeFigureOut">
              <a:rPr lang="zh-CN" altLang="en-US" smtClean="0"/>
              <a:t/>
            </a:fld>
            <a:endParaRPr lang="zh-CN" altLang="en-US"/>
          </a:p>
        </p:txBody>
      </p:sp>
      <p:sp>
        <p:nvSpPr>
          <p:cNvPr id="6" name="页脚占位符 5"/>
          <p:cNvSpPr>
            <a:spLocks noGrp="1"/>
          </p:cNvSpPr>
          <p:nvPr>
            <p:ph type="ftr" sz="quarter" idx="11"/>
            <p:custDataLst>
              <p:tags r:id="rId5"/>
            </p:custDataLst>
          </p:nvPr>
        </p:nvSpPr>
        <p:spPr/>
        <p:txBody>
          <a:bodyPr/>
          <a:lstStyle/>
          <a:p>
            <a:endParaRPr lang="zh-CN" altLang="en-US"/>
          </a:p>
        </p:txBody>
      </p:sp>
      <p:sp>
        <p:nvSpPr>
          <p:cNvPr id="7" name="灯片编号占位符 6"/>
          <p:cNvSpPr>
            <a:spLocks noGrp="1"/>
          </p:cNvSpPr>
          <p:nvPr>
            <p:ph type="sldNum" sz="quarter" idx="12"/>
            <p:custDataLst>
              <p:tags r:id="rId6"/>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文本占位符 2"/>
          <p:cNvSpPr>
            <a:spLocks noGrp="1"/>
          </p:cNvSpPr>
          <p:nvPr>
            <p:ph type="body" idx="1" hasCustomPrompt="1"/>
            <p:custDataLst>
              <p:tags r:id="rId2"/>
            </p:custDataLst>
          </p:nvPr>
        </p:nvSpPr>
        <p:spPr>
          <a:xfrm>
            <a:off x="669930" y="1296000"/>
            <a:ext cx="5283242" cy="381003"/>
          </a:xfrm>
        </p:spPr>
        <p:txBody>
          <a:bodyPr lIns="101600" tIns="38100" rIns="76200" bIns="38100" anchor="t" anchorCtr="0">
            <a:noAutofit/>
          </a:bodyPr>
          <a:lstStyle>
            <a:lvl1pPr marL="0" indent="0" eaLnBrk="1" fontAlgn="auto" latinLnBrk="0" hangingPunct="1">
              <a:lnSpc>
                <a:spcPct val="100000"/>
              </a:lnSpc>
              <a:spcAft>
                <a:spcPct val="0"/>
              </a:spcAft>
              <a:buNone/>
              <a:defRPr sz="2000" b="1" u="none" strike="noStrike" kern="1200" cap="none" spc="200" normalizeH="0" baseline="0">
                <a:solidFill>
                  <a:schemeClr val="tx1"/>
                </a:solidFill>
                <a:uFillTx/>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单击此处编辑文本</a:t>
            </a:r>
            <a:endParaRPr lang="zh-CN" altLang="en-US"/>
          </a:p>
        </p:txBody>
      </p:sp>
      <p:sp>
        <p:nvSpPr>
          <p:cNvPr id="4" name="内容占位符 3"/>
          <p:cNvSpPr>
            <a:spLocks noGrp="1"/>
          </p:cNvSpPr>
          <p:nvPr>
            <p:ph sz="half" idx="2"/>
            <p:custDataLst>
              <p:tags r:id="rId3"/>
            </p:custDataLst>
          </p:nvPr>
        </p:nvSpPr>
        <p:spPr>
          <a:xfrm>
            <a:off x="669925" y="1789043"/>
            <a:ext cx="5283200"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5" name="文本占位符 4"/>
          <p:cNvSpPr>
            <a:spLocks noGrp="1"/>
          </p:cNvSpPr>
          <p:nvPr>
            <p:ph type="body" sz="quarter" idx="3" hasCustomPrompt="1"/>
            <p:custDataLst>
              <p:tags r:id="rId4"/>
            </p:custDataLst>
          </p:nvPr>
        </p:nvSpPr>
        <p:spPr>
          <a:xfrm>
            <a:off x="6235750" y="1296000"/>
            <a:ext cx="5283242" cy="381003"/>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ct val="0"/>
              </a:spcBef>
              <a:spcAft>
                <a:spcPct val="0"/>
              </a:spcAft>
              <a:buFont typeface="Arial" panose="020b0604020202020204" pitchFamily="34" charset="0"/>
              <a:buNone/>
              <a:defRPr kumimoji="0" lang="zh-CN" altLang="en-US" sz="2000" b="1" i="0" u="none" strike="noStrike" kern="1200" cap="none" spc="200" normalizeH="0" baseline="0" noProof="1">
                <a:solidFill>
                  <a:schemeClr val="tx1"/>
                </a:solidFill>
                <a:uFillTx/>
                <a:latin typeface="+mn-lt"/>
                <a:ea typeface="+mn-ea"/>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5"/>
            </p:custDataLst>
          </p:nvPr>
        </p:nvSpPr>
        <p:spPr>
          <a:xfrm>
            <a:off x="6235750" y="1789043"/>
            <a:ext cx="5283242"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7" name="日期占位符 6"/>
          <p:cNvSpPr>
            <a:spLocks noGrp="1"/>
          </p:cNvSpPr>
          <p:nvPr>
            <p:ph type="dt" sz="half" idx="10"/>
            <p:custDataLst>
              <p:tags r:id="rId6"/>
            </p:custDataLst>
          </p:nvPr>
        </p:nvSpPr>
        <p:spPr/>
        <p:txBody>
          <a:bodyPr/>
          <a:lstStyle/>
          <a:p>
            <a:fld id="{760FBDFE-C587-4B4C-A407-44438C67B59E}" type="datetimeFigureOut">
              <a:rPr lang="zh-CN" altLang="en-US" smtClean="0"/>
              <a:t/>
            </a:fld>
            <a:endParaRPr lang="zh-CN" altLang="en-US"/>
          </a:p>
        </p:txBody>
      </p:sp>
      <p:sp>
        <p:nvSpPr>
          <p:cNvPr id="8" name="页脚占位符 7"/>
          <p:cNvSpPr>
            <a:spLocks noGrp="1"/>
          </p:cNvSpPr>
          <p:nvPr>
            <p:ph type="ftr" sz="quarter" idx="11"/>
            <p:custDataLst>
              <p:tags r:id="rId7"/>
            </p:custDataLst>
          </p:nvPr>
        </p:nvSpPr>
        <p:spPr/>
        <p:txBody>
          <a:bodyPr/>
          <a:lstStyle/>
          <a:p>
            <a:endParaRPr lang="zh-CN" altLang="en-US"/>
          </a:p>
        </p:txBody>
      </p:sp>
      <p:sp>
        <p:nvSpPr>
          <p:cNvPr id="9" name="灯片编号占位符 8"/>
          <p:cNvSpPr>
            <a:spLocks noGrp="1"/>
          </p:cNvSpPr>
          <p:nvPr>
            <p:ph type="sldNum" sz="quarter" idx="12"/>
            <p:custDataLst>
              <p:tags r:id="rId8"/>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custDataLst>
              <p:tags r:id="rId1"/>
            </p:custDataLst>
          </p:nvPr>
        </p:nvSpPr>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3" name="页脚占位符 2"/>
          <p:cNvSpPr>
            <a:spLocks noGrp="1"/>
          </p:cNvSpPr>
          <p:nvPr>
            <p:ph type="ftr" sz="quarter" idx="11"/>
            <p:custDataLst>
              <p:tags r:id="rId2"/>
            </p:custDataLst>
          </p:nvPr>
        </p:nvSpPr>
        <p:spPr/>
        <p:txBody>
          <a:bodyPr/>
          <a:lstStyle/>
          <a:p>
            <a:endParaRPr lang="zh-CN" altLang="en-US"/>
          </a:p>
        </p:txBody>
      </p:sp>
      <p:sp>
        <p:nvSpPr>
          <p:cNvPr id="4" name="灯片编号占位符 3"/>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图片与标题">
    <p:spTree>
      <p:nvGrpSpPr>
        <p:cNvPr id="1" name=""/>
        <p:cNvGrpSpPr/>
        <p:nvPr/>
      </p:nvGrpSpPr>
      <p:grpSpPr>
        <a:xfrm>
          <a:off x="0" y="0"/>
          <a:ext cx="0" cy="0"/>
        </a:xfrm>
      </p:grpSpPr>
      <p:sp>
        <p:nvSpPr>
          <p:cNvPr id="3" name="图片占位符 2"/>
          <p:cNvSpPr>
            <a:spLocks noGrp="1"/>
          </p:cNvSpPr>
          <p:nvPr>
            <p:ph type="pic" idx="1"/>
            <p:custDataLst>
              <p:tags r:id="rId1"/>
            </p:custDataLst>
          </p:nvPr>
        </p:nvSpPr>
        <p:spPr>
          <a:xfrm>
            <a:off x="669930" y="1296000"/>
            <a:ext cx="5283242" cy="5040000"/>
          </a:xfrm>
        </p:spPr>
        <p:txBody>
          <a:bodyPr vert="horz" lIns="101600" tIns="0" rIns="82550" bIns="0" rtlCol="0">
            <a:noAutofit/>
          </a:bodyPr>
          <a:lstStyle>
            <a:lvl1pPr marL="0" marR="0" lvl="0"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5pPr>
          </a:lstStyle>
          <a:p>
            <a:pPr lvl="0"/>
            <a:endParaRPr>
              <a:sym typeface="+mn-ea"/>
            </a:endParaRPr>
          </a:p>
        </p:txBody>
      </p:sp>
      <p:sp>
        <p:nvSpPr>
          <p:cNvPr id="4" name="文本占位符 3"/>
          <p:cNvSpPr>
            <a:spLocks noGrp="1"/>
          </p:cNvSpPr>
          <p:nvPr>
            <p:ph type="body" sz="half" idx="2"/>
            <p:custDataLst>
              <p:tags r:id="rId2"/>
            </p:custDataLst>
          </p:nvPr>
        </p:nvSpPr>
        <p:spPr>
          <a:xfrm>
            <a:off x="6238925" y="1296000"/>
            <a:ext cx="5283242" cy="5040000"/>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3"/>
            </p:custDataLst>
          </p:nvPr>
        </p:nvSpPr>
        <p:spPr/>
        <p:txBody>
          <a:bodyPr/>
          <a:lstStyle/>
          <a:p>
            <a:fld id="{9EFD9D74-47D9-4702-A33C-335B63B48DBF}" type="datetimeFigureOut">
              <a:rPr lang="zh-CN" altLang="en-US" smtClean="0"/>
              <a:t/>
            </a:fld>
            <a:endParaRPr lang="zh-CN" altLang="en-US"/>
          </a:p>
        </p:txBody>
      </p:sp>
      <p:sp>
        <p:nvSpPr>
          <p:cNvPr id="6" name="页脚占位符 5"/>
          <p:cNvSpPr>
            <a:spLocks noGrp="1"/>
          </p:cNvSpPr>
          <p:nvPr>
            <p:ph type="ftr" sz="quarter" idx="11"/>
            <p:custDataLst>
              <p:tags r:id="rId4"/>
            </p:custDataLst>
          </p:nvPr>
        </p:nvSpPr>
        <p:spPr/>
        <p:txBody>
          <a:bodyPr/>
          <a:lstStyle/>
          <a:p>
            <a:endParaRPr lang="zh-CN" altLang="en-US"/>
          </a:p>
        </p:txBody>
      </p:sp>
      <p:sp>
        <p:nvSpPr>
          <p:cNvPr id="7" name="灯片编号占位符 6"/>
          <p:cNvSpPr>
            <a:spLocks noGrp="1"/>
          </p:cNvSpPr>
          <p:nvPr>
            <p:ph type="sldNum" sz="quarter" idx="12"/>
            <p:custDataLst>
              <p:tags r:id="rId5"/>
            </p:custDataLst>
          </p:nvPr>
        </p:nvSpPr>
        <p:spPr/>
        <p:txBody>
          <a:bodyPr/>
          <a:lstStyle/>
          <a:p>
            <a:fld id="{FABC47A4-756D-490B-A52F-7D9E2C9FC05F}" type="slidenum">
              <a:rPr lang="zh-CN" altLang="en-US" smtClean="0"/>
              <a:t/>
            </a:fld>
            <a:endParaRPr lang="zh-CN" altLang="en-US"/>
          </a:p>
        </p:txBody>
      </p:sp>
      <p:sp>
        <p:nvSpPr>
          <p:cNvPr id="9" name="标题 8"/>
          <p:cNvSpPr>
            <a:spLocks noGrp="1"/>
          </p:cNvSpPr>
          <p:nvPr>
            <p:ph type="title"/>
            <p:custDataLst>
              <p:tags r:id="rId6"/>
            </p:custDataLst>
          </p:nvPr>
        </p:nvSpPr>
        <p:spPr/>
        <p:txBody>
          <a:bodyPr/>
          <a:lstStyle/>
          <a:p>
            <a:r>
              <a:rPr lang="zh-CN" altLang="en-US"/>
              <a:t>单击此处编辑母版标题样式</a:t>
            </a:r>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nvGrpSpPr>
      <p:grpSpPr>
        <a:xfrm>
          <a:off x="0" y="0"/>
          <a:ext cx="0" cy="0"/>
        </a:xfrm>
      </p:grpSpPr>
      <p:sp>
        <p:nvSpPr>
          <p:cNvPr id="2" name="竖排标题 1"/>
          <p:cNvSpPr>
            <a:spLocks noGrp="1"/>
          </p:cNvSpPr>
          <p:nvPr>
            <p:ph type="title" orient="vert"/>
            <p:custDataLst>
              <p:tags r:id="rId1"/>
            </p:custDataLst>
          </p:nvPr>
        </p:nvSpPr>
        <p:spPr>
          <a:xfrm>
            <a:off x="10571135" y="952508"/>
            <a:ext cx="950984" cy="5388907"/>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ct val="0"/>
              </a:spcAft>
              <a:buNone/>
              <a:defRPr kumimoji="0" lang="zh-CN" altLang="en-US" sz="2400" b="1" i="0" u="none" strike="noStrike" kern="1200" cap="none" spc="200" normalizeH="0" baseline="0" noProof="1">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竖排文字占位符 2"/>
          <p:cNvSpPr>
            <a:spLocks noGrp="1"/>
          </p:cNvSpPr>
          <p:nvPr>
            <p:ph type="body" orient="vert" idx="1"/>
            <p:custDataLst>
              <p:tags r:id="rId2"/>
            </p:custDataLst>
          </p:nvPr>
        </p:nvSpPr>
        <p:spPr>
          <a:xfrm>
            <a:off x="669925" y="952500"/>
            <a:ext cx="9828101" cy="5388907"/>
          </a:xfrm>
        </p:spPr>
        <p:txBody>
          <a:bodyPr vert="eaVert"/>
          <a:lstStyle>
            <a:lvl1pPr indent="0" eaLnBrk="1" fontAlgn="auto" latinLnBrk="0" hangingPunct="1">
              <a:defRPr>
                <a:solidFill>
                  <a:schemeClr val="tx1">
                    <a:lumMod val="75000"/>
                    <a:lumOff val="25000"/>
                  </a:schemeClr>
                </a:solidFill>
              </a:defRPr>
            </a:lvl1pPr>
            <a:lvl2pPr indent="0" eaLnBrk="1" fontAlgn="auto" latinLnBrk="0" hangingPunct="1">
              <a:defRPr>
                <a:solidFill>
                  <a:schemeClr val="tx1">
                    <a:lumMod val="75000"/>
                    <a:lumOff val="25000"/>
                  </a:schemeClr>
                </a:solidFill>
              </a:defRPr>
            </a:lvl2pPr>
            <a:lvl3pPr indent="0" eaLnBrk="1" fontAlgn="auto" latinLnBrk="0" hangingPunct="1">
              <a:defRPr>
                <a:solidFill>
                  <a:schemeClr val="tx1">
                    <a:lumMod val="75000"/>
                    <a:lumOff val="25000"/>
                  </a:schemeClr>
                </a:solidFill>
              </a:defRPr>
            </a:lvl3pPr>
            <a:lvl4pPr indent="0" eaLnBrk="1" fontAlgn="auto" latinLnBrk="0" hangingPunct="1">
              <a:defRPr>
                <a:solidFill>
                  <a:schemeClr val="tx1">
                    <a:lumMod val="75000"/>
                    <a:lumOff val="25000"/>
                  </a:schemeClr>
                </a:solidFill>
              </a:defRPr>
            </a:lvl4pPr>
            <a:lvl5pPr indent="0" eaLnBrk="1" fontAlgn="auto" latinLnBrk="0" hangingPunct="1">
              <a:defRPr>
                <a:solidFill>
                  <a:schemeClr val="tx1">
                    <a:lumMod val="75000"/>
                    <a:lumOff val="25000"/>
                  </a:schemeClr>
                </a:solidFill>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
        <p:nvSpPr>
          <p:cNvPr id="7" name="内容占位符 6"/>
          <p:cNvSpPr>
            <a:spLocks noGrp="1"/>
          </p:cNvSpPr>
          <p:nvPr>
            <p:ph sz="quarter" idx="13"/>
            <p:custDataLst>
              <p:tags r:id="rId4"/>
            </p:custDataLst>
          </p:nvPr>
        </p:nvSpPr>
        <p:spPr>
          <a:xfrm>
            <a:off x="669930" y="952508"/>
            <a:ext cx="10852237" cy="5040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末尾幻灯片">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
        <p:nvSpPr>
          <p:cNvPr id="2" name="标题 1"/>
          <p:cNvSpPr>
            <a:spLocks noGrp="1"/>
          </p:cNvSpPr>
          <p:nvPr>
            <p:ph type="title" hasCustomPrompt="1"/>
            <p:custDataLst>
              <p:tags r:id="rId4"/>
            </p:custDataLst>
          </p:nvPr>
        </p:nvSpPr>
        <p:spPr>
          <a:xfrm>
            <a:off x="669882" y="2588281"/>
            <a:ext cx="10852237" cy="899167"/>
          </a:xfrm>
        </p:spPr>
        <p:txBody>
          <a:bodyPr vert="horz" lIns="101600" tIns="38100" rIns="25400" bIns="38100" rtlCol="0" anchor="t" anchorCtr="0">
            <a:noAutofit/>
          </a:bodyPr>
          <a:lstStyle>
            <a:lvl1pPr marL="0" marR="0" algn="ctr" defTabSz="914400" rtl="0" eaLnBrk="1" fontAlgn="auto" latinLnBrk="0" hangingPunct="1">
              <a:lnSpc>
                <a:spcPct val="100000"/>
              </a:lnSpc>
              <a:buNone/>
              <a:defRPr kumimoji="0" lang="zh-CN" altLang="en-US" sz="5400" b="0" i="0" u="none" strike="noStrike" kern="1200" cap="none" spc="600" normalizeH="0" baseline="0" noProof="1">
                <a:solidFill>
                  <a:schemeClr val="tx1"/>
                </a:solidFill>
                <a:effectLst>
                  <a:outerShdw blurRad="38100" dist="38100" dir="2700000" algn="tl">
                    <a:srgbClr val="000000">
                      <a:alpha val="43137"/>
                    </a:srgbClr>
                  </a:outerShdw>
                </a:effectLst>
                <a:uFillTx/>
                <a:latin typeface="+mj-lt"/>
                <a:ea typeface="+mj-ea"/>
                <a:cs typeface="+mj-cs"/>
                <a:sym typeface="+mn-ea"/>
              </a:defRPr>
            </a:lvl1pPr>
          </a:lstStyle>
          <a:p>
            <a:pPr lvl="0"/>
            <a:r>
              <a:rPr>
                <a:sym typeface="+mn-ea"/>
              </a:rPr>
              <a:t>单击此处编辑标题</a:t>
            </a:r>
            <a:endParaRPr>
              <a:sym typeface="+mn-ea"/>
            </a:endParaRPr>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tags" Target="../tags/tag56.xml" /><Relationship Id="rId13" Type="http://schemas.openxmlformats.org/officeDocument/2006/relationships/tags" Target="../tags/tag57.xml" /><Relationship Id="rId14" Type="http://schemas.openxmlformats.org/officeDocument/2006/relationships/tags" Target="../tags/tag58.xml" /><Relationship Id="rId15" Type="http://schemas.openxmlformats.org/officeDocument/2006/relationships/tags" Target="../tags/tag59.xml" /><Relationship Id="rId16" Type="http://schemas.openxmlformats.org/officeDocument/2006/relationships/tags" Target="../tags/tag60.xml" /><Relationship Id="rId17" Type="http://schemas.openxmlformats.org/officeDocument/2006/relationships/tags" Target="../tags/tag61.xml" /><Relationship Id="rId18"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gradFill rotWithShape="0">
          <a:gsLst>
            <a:gs pos="0">
              <a:srgbClr val="FFFFFF"/>
            </a:gs>
            <a:gs pos="100000">
              <a:srgbClr val="DCDCDC"/>
            </a:gs>
          </a:gsLst>
          <a:lin ang="5400000" scaled="0"/>
        </a:gradFill>
        <a:effectLst/>
      </p:bgPr>
    </p:bg>
    <p:spTree>
      <p:nvGrpSpPr>
        <p:cNvPr id="1" name=""/>
        <p:cNvGrpSpPr/>
        <p:nvPr/>
      </p:nvGrpSpPr>
      <p:grpSpPr>
        <a:xfrm>
          <a:off x="0" y="0"/>
          <a:ext cx="0" cy="0"/>
        </a:xfrm>
      </p:grpSpPr>
      <p:sp>
        <p:nvSpPr>
          <p:cNvPr id="2" name="标题占位符 1"/>
          <p:cNvSpPr>
            <a:spLocks noGrp="1"/>
          </p:cNvSpPr>
          <p:nvPr>
            <p:ph type="title"/>
            <p:custDataLst>
              <p:tags r:id="rId12"/>
            </p:custDataLst>
          </p:nvPr>
        </p:nvSpPr>
        <p:spPr>
          <a:xfrm>
            <a:off x="669882" y="432000"/>
            <a:ext cx="10852237" cy="648000"/>
          </a:xfrm>
          <a:prstGeom prst="rect">
            <a:avLst/>
          </a:prstGeom>
        </p:spPr>
        <p:txBody>
          <a:bodyPr vert="horz" lIns="101600" tIns="38100" rIns="76200" bIns="38100" rtlCol="0" anchor="ctr" anchorCtr="0">
            <a:noAutofit/>
          </a:bodyPr>
          <a:lstStyle/>
          <a:p>
            <a:r>
              <a:rPr lang="zh-CN" altLang="en-US"/>
              <a:t>单击此处编辑母版标题样式</a:t>
            </a:r>
            <a:endParaRPr lang="zh-CN" altLang="en-US"/>
          </a:p>
        </p:txBody>
      </p:sp>
      <p:sp>
        <p:nvSpPr>
          <p:cNvPr id="3" name="文本占位符 2"/>
          <p:cNvSpPr>
            <a:spLocks noGrp="1"/>
          </p:cNvSpPr>
          <p:nvPr>
            <p:ph type="body" idx="1"/>
            <p:custDataLst>
              <p:tags r:id="rId13"/>
            </p:custDataLst>
          </p:nvPr>
        </p:nvSpPr>
        <p:spPr>
          <a:xfrm>
            <a:off x="669882" y="1296000"/>
            <a:ext cx="10852237" cy="5040000"/>
          </a:xfrm>
          <a:prstGeom prst="rect">
            <a:avLst/>
          </a:prstGeom>
        </p:spPr>
        <p:txBody>
          <a:bodyPr vert="horz" lIns="101600" tIns="0" rIns="82550" bIns="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custDataLst>
              <p:tags r:id="rId14"/>
            </p:custDataLst>
          </p:nvPr>
        </p:nvSpPr>
        <p:spPr>
          <a:xfrm>
            <a:off x="879742" y="6349833"/>
            <a:ext cx="2700000" cy="316800"/>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3"/>
            <p:custDataLst>
              <p:tags r:id="rId15"/>
            </p:custDataLst>
          </p:nvPr>
        </p:nvSpPr>
        <p:spPr>
          <a:xfrm>
            <a:off x="4116000" y="6349833"/>
            <a:ext cx="3960000" cy="316800"/>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custDataLst>
              <p:tags r:id="rId16"/>
            </p:custDataLst>
          </p:nvPr>
        </p:nvSpPr>
        <p:spPr>
          <a:xfrm>
            <a:off x="8610600" y="6349833"/>
            <a:ext cx="2700000" cy="316800"/>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fld id="{49AE70B2-8BF9-45C0-BB95-33D1B9D3A854}" type="slidenum">
              <a:rPr lang="zh-CN" altLang="en-US" smtClean="0"/>
              <a:t>0</a:t>
            </a:fld>
            <a:endParaRPr lang="zh-CN" altLang="en-US"/>
          </a:p>
        </p:txBody>
      </p:sp>
      <p:sp>
        <p:nvSpPr>
          <p:cNvPr id="7" name="KSO_TEMPLATE" hidden="1"/>
          <p:cNvSpPr/>
          <p:nvPr>
            <p:custDataLst>
              <p:tags r:id="rId17"/>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iming/>
  <p:txStyles>
    <p:titleStyle>
      <a:lvl1pPr algn="l" defTabSz="914400" rtl="0" eaLnBrk="1" fontAlgn="auto" latinLnBrk="0" hangingPunct="1">
        <a:lnSpc>
          <a:spcPct val="100000"/>
        </a:lnSpc>
        <a:spcBef>
          <a:spcPct val="0"/>
        </a:spcBef>
        <a:buNone/>
        <a:defRPr sz="2800" b="1" u="none" strike="noStrike" kern="1200" cap="none" spc="200" normalizeH="0">
          <a:solidFill>
            <a:schemeClr val="tx1"/>
          </a:solidFill>
          <a:uFillTx/>
          <a:latin typeface="+mj-lt"/>
          <a:ea typeface="+mj-ea"/>
          <a:cs typeface="+mj-cs"/>
        </a:defRPr>
      </a:lvl1pPr>
    </p:titleStyle>
    <p:bodyStyle>
      <a:lvl1pPr marL="2286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1pPr>
      <a:lvl2pPr marL="685800"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sz="1600" u="none" strike="noStrike" kern="1200" cap="none" spc="150" normalizeH="0" baseline="0">
          <a:solidFill>
            <a:schemeClr val="tx1"/>
          </a:solidFill>
          <a:uFillTx/>
          <a:latin typeface="+mn-lt"/>
          <a:ea typeface="+mn-ea"/>
          <a:cs typeface="+mn-cs"/>
        </a:defRPr>
      </a:lvl2pPr>
      <a:lvl3pPr marL="11430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3pPr>
      <a:lvl4pPr marL="16002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4pPr>
      <a:lvl5pPr marL="20574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xml" /><Relationship Id="rId3" Type="http://schemas.openxmlformats.org/officeDocument/2006/relationships/image" Target="../media/image1.png" /><Relationship Id="rId4" Type="http://schemas.openxmlformats.org/officeDocument/2006/relationships/image" Target="../media/image2.svg" /><Relationship Id="rId5" Type="http://schemas.openxmlformats.org/officeDocument/2006/relationships/image" Target="../media/image3.jpeg" /><Relationship Id="rId6" Type="http://schemas.openxmlformats.org/officeDocument/2006/relationships/tags" Target="../tags/tag62.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2.xml" /><Relationship Id="rId3" Type="http://schemas.openxmlformats.org/officeDocument/2006/relationships/image" Target="../media/image4.jpeg" /><Relationship Id="rId4" Type="http://schemas.openxmlformats.org/officeDocument/2006/relationships/image" Target="../media/image1.png" /><Relationship Id="rId5" Type="http://schemas.openxmlformats.org/officeDocument/2006/relationships/image" Target="../media/image2.svg" /><Relationship Id="rId6" Type="http://schemas.openxmlformats.org/officeDocument/2006/relationships/image" Target="../media/image3.jpeg" /><Relationship Id="rId7" Type="http://schemas.openxmlformats.org/officeDocument/2006/relationships/tags" Target="../tags/tag63.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3.xml" /><Relationship Id="rId3" Type="http://schemas.openxmlformats.org/officeDocument/2006/relationships/image" Target="../media/image1.png" /><Relationship Id="rId4" Type="http://schemas.openxmlformats.org/officeDocument/2006/relationships/image" Target="../media/image2.svg" /><Relationship Id="rId5" Type="http://schemas.openxmlformats.org/officeDocument/2006/relationships/image" Target="../media/image5.jpeg" /><Relationship Id="rId6" Type="http://schemas.openxmlformats.org/officeDocument/2006/relationships/image" Target="../media/image3.jpeg" /><Relationship Id="rId7" Type="http://schemas.openxmlformats.org/officeDocument/2006/relationships/tags" Target="../tags/tag64.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4.xml" /><Relationship Id="rId3" Type="http://schemas.openxmlformats.org/officeDocument/2006/relationships/image" Target="../media/image1.png" /><Relationship Id="rId4" Type="http://schemas.openxmlformats.org/officeDocument/2006/relationships/image" Target="../media/image2.svg" /><Relationship Id="rId5" Type="http://schemas.openxmlformats.org/officeDocument/2006/relationships/image" Target="../media/image6.jpeg" /><Relationship Id="rId6" Type="http://schemas.openxmlformats.org/officeDocument/2006/relationships/image" Target="../media/image7.png" /><Relationship Id="rId7" Type="http://schemas.openxmlformats.org/officeDocument/2006/relationships/image" Target="../media/image8.svg" /><Relationship Id="rId8" Type="http://schemas.openxmlformats.org/officeDocument/2006/relationships/image" Target="../media/image3.jpeg" /><Relationship Id="rId9" Type="http://schemas.openxmlformats.org/officeDocument/2006/relationships/tags" Target="../tags/tag65.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5.xml" /><Relationship Id="rId3" Type="http://schemas.openxmlformats.org/officeDocument/2006/relationships/image" Target="../media/image1.png" /><Relationship Id="rId4" Type="http://schemas.openxmlformats.org/officeDocument/2006/relationships/image" Target="../media/image2.svg" /><Relationship Id="rId5" Type="http://schemas.openxmlformats.org/officeDocument/2006/relationships/image" Target="../media/image9.png" /><Relationship Id="rId6" Type="http://schemas.openxmlformats.org/officeDocument/2006/relationships/image" Target="../media/image3.jpeg" /><Relationship Id="rId7" Type="http://schemas.openxmlformats.org/officeDocument/2006/relationships/tags" Target="../tags/tag66.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6.xml" /><Relationship Id="rId3" Type="http://schemas.openxmlformats.org/officeDocument/2006/relationships/image" Target="../media/image1.png" /><Relationship Id="rId4" Type="http://schemas.openxmlformats.org/officeDocument/2006/relationships/image" Target="../media/image2.svg" /><Relationship Id="rId5" Type="http://schemas.openxmlformats.org/officeDocument/2006/relationships/image" Target="../media/image10.jpeg" /><Relationship Id="rId6" Type="http://schemas.openxmlformats.org/officeDocument/2006/relationships/image" Target="../media/image3.jpeg" /><Relationship Id="rId7" Type="http://schemas.openxmlformats.org/officeDocument/2006/relationships/tags" Target="../tags/tag67.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7.xml" /><Relationship Id="rId3" Type="http://schemas.openxmlformats.org/officeDocument/2006/relationships/image" Target="../media/image1.png" /><Relationship Id="rId4" Type="http://schemas.openxmlformats.org/officeDocument/2006/relationships/image" Target="../media/image2.svg" /><Relationship Id="rId5" Type="http://schemas.openxmlformats.org/officeDocument/2006/relationships/image" Target="../media/image11.jpeg" /><Relationship Id="rId6" Type="http://schemas.openxmlformats.org/officeDocument/2006/relationships/image" Target="../media/image3.jpeg" /><Relationship Id="rId7" Type="http://schemas.openxmlformats.org/officeDocument/2006/relationships/tags" Target="../tags/tag68.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image" Target="../media/image17.png" /><Relationship Id="rId11" Type="http://schemas.openxmlformats.org/officeDocument/2006/relationships/image" Target="../media/image18.svg" /><Relationship Id="rId12" Type="http://schemas.openxmlformats.org/officeDocument/2006/relationships/image" Target="../media/image3.jpeg" /><Relationship Id="rId13" Type="http://schemas.openxmlformats.org/officeDocument/2006/relationships/tags" Target="../tags/tag69.xml" /><Relationship Id="rId2" Type="http://schemas.openxmlformats.org/officeDocument/2006/relationships/notesSlide" Target="../notesSlides/notesSlide8.xml" /><Relationship Id="rId3" Type="http://schemas.openxmlformats.org/officeDocument/2006/relationships/image" Target="../media/image1.png" /><Relationship Id="rId4" Type="http://schemas.openxmlformats.org/officeDocument/2006/relationships/image" Target="../media/image2.svg" /><Relationship Id="rId5" Type="http://schemas.openxmlformats.org/officeDocument/2006/relationships/image" Target="../media/image12.jpeg" /><Relationship Id="rId6" Type="http://schemas.openxmlformats.org/officeDocument/2006/relationships/image" Target="../media/image13.png" /><Relationship Id="rId7" Type="http://schemas.openxmlformats.org/officeDocument/2006/relationships/image" Target="../media/image14.svg" /><Relationship Id="rId8" Type="http://schemas.openxmlformats.org/officeDocument/2006/relationships/image" Target="../media/image15.png" /><Relationship Id="rId9" Type="http://schemas.openxmlformats.org/officeDocument/2006/relationships/image" Target="../media/image16.sv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9.xml" /><Relationship Id="rId3" Type="http://schemas.openxmlformats.org/officeDocument/2006/relationships/image" Target="../media/image1.png" /><Relationship Id="rId4" Type="http://schemas.openxmlformats.org/officeDocument/2006/relationships/image" Target="../media/image2.svg" /><Relationship Id="rId5" Type="http://schemas.openxmlformats.org/officeDocument/2006/relationships/image" Target="../media/image19.jpeg" /><Relationship Id="rId6" Type="http://schemas.openxmlformats.org/officeDocument/2006/relationships/image" Target="../media/image3.jpeg" /><Relationship Id="rId7" Type="http://schemas.openxmlformats.org/officeDocument/2006/relationships/tags" Target="../tags/tag70.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0.xml" /><Relationship Id="rId3" Type="http://schemas.openxmlformats.org/officeDocument/2006/relationships/image" Target="../media/image1.png" /><Relationship Id="rId4" Type="http://schemas.openxmlformats.org/officeDocument/2006/relationships/image" Target="../media/image2.svg" /><Relationship Id="rId5" Type="http://schemas.openxmlformats.org/officeDocument/2006/relationships/image" Target="../media/image20.jpeg" /><Relationship Id="rId6" Type="http://schemas.openxmlformats.org/officeDocument/2006/relationships/image" Target="../media/image21.jpeg" /><Relationship Id="rId7" Type="http://schemas.openxmlformats.org/officeDocument/2006/relationships/image" Target="../media/image3.jpeg" /><Relationship Id="rId8" Type="http://schemas.openxmlformats.org/officeDocument/2006/relationships/tags" Target="../tags/tag71.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1.xml" /><Relationship Id="rId3" Type="http://schemas.openxmlformats.org/officeDocument/2006/relationships/image" Target="../media/image1.png" /><Relationship Id="rId4" Type="http://schemas.openxmlformats.org/officeDocument/2006/relationships/image" Target="../media/image3.jpeg" /><Relationship Id="rId5" Type="http://schemas.openxmlformats.org/officeDocument/2006/relationships/tags" Target="../tags/tag72.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2.xml" /><Relationship Id="rId3" Type="http://schemas.openxmlformats.org/officeDocument/2006/relationships/image" Target="../media/image1.png" /><Relationship Id="rId4" Type="http://schemas.openxmlformats.org/officeDocument/2006/relationships/image" Target="../media/image22.jpeg" /><Relationship Id="rId5" Type="http://schemas.openxmlformats.org/officeDocument/2006/relationships/image" Target="../media/image3.jpeg" /><Relationship Id="rId6" Type="http://schemas.openxmlformats.org/officeDocument/2006/relationships/tags" Target="../tags/tag73.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3.xml" /><Relationship Id="rId3" Type="http://schemas.openxmlformats.org/officeDocument/2006/relationships/image" Target="../media/image1.png" /><Relationship Id="rId4" Type="http://schemas.openxmlformats.org/officeDocument/2006/relationships/image" Target="../media/image23.jpeg" /><Relationship Id="rId5" Type="http://schemas.openxmlformats.org/officeDocument/2006/relationships/image" Target="../media/image3.jpeg" /><Relationship Id="rId6" Type="http://schemas.openxmlformats.org/officeDocument/2006/relationships/tags" Target="../tags/tag74.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4.xml" /><Relationship Id="rId3" Type="http://schemas.openxmlformats.org/officeDocument/2006/relationships/image" Target="../media/image1.png" /><Relationship Id="rId4" Type="http://schemas.openxmlformats.org/officeDocument/2006/relationships/image" Target="../media/image3.jpeg" /><Relationship Id="rId5" Type="http://schemas.openxmlformats.org/officeDocument/2006/relationships/tags" Target="../tags/tag75.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5.xml" /><Relationship Id="rId3" Type="http://schemas.openxmlformats.org/officeDocument/2006/relationships/image" Target="../media/image1.png" /><Relationship Id="rId4" Type="http://schemas.openxmlformats.org/officeDocument/2006/relationships/image" Target="../media/image24.jpeg" /><Relationship Id="rId5" Type="http://schemas.openxmlformats.org/officeDocument/2006/relationships/image" Target="../media/image25.jpeg" /><Relationship Id="rId6" Type="http://schemas.openxmlformats.org/officeDocument/2006/relationships/image" Target="../media/image26.jpeg" /><Relationship Id="rId7" Type="http://schemas.openxmlformats.org/officeDocument/2006/relationships/image" Target="../media/image27.jpeg" /><Relationship Id="rId8" Type="http://schemas.openxmlformats.org/officeDocument/2006/relationships/image" Target="../media/image3.jpeg" /><Relationship Id="rId9" Type="http://schemas.openxmlformats.org/officeDocument/2006/relationships/tags" Target="../tags/tag76.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6.xml" /><Relationship Id="rId3" Type="http://schemas.openxmlformats.org/officeDocument/2006/relationships/image" Target="../media/image1.png" /><Relationship Id="rId4" Type="http://schemas.openxmlformats.org/officeDocument/2006/relationships/image" Target="../media/image28.jpeg" /><Relationship Id="rId5" Type="http://schemas.openxmlformats.org/officeDocument/2006/relationships/image" Target="../media/image29.jpeg" /><Relationship Id="rId6" Type="http://schemas.openxmlformats.org/officeDocument/2006/relationships/image" Target="../media/image3.jpeg" /><Relationship Id="rId7" Type="http://schemas.openxmlformats.org/officeDocument/2006/relationships/tags" Target="../tags/tag77.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7.xml" /><Relationship Id="rId3" Type="http://schemas.openxmlformats.org/officeDocument/2006/relationships/image" Target="../media/image1.png" /><Relationship Id="rId4" Type="http://schemas.openxmlformats.org/officeDocument/2006/relationships/image" Target="../media/image30.jpeg" /><Relationship Id="rId5" Type="http://schemas.openxmlformats.org/officeDocument/2006/relationships/image" Target="../media/image31.jpeg" /><Relationship Id="rId6" Type="http://schemas.openxmlformats.org/officeDocument/2006/relationships/image" Target="../media/image3.jpeg" /><Relationship Id="rId7" Type="http://schemas.openxmlformats.org/officeDocument/2006/relationships/tags" Target="../tags/tag78.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8.xml" /><Relationship Id="rId3" Type="http://schemas.openxmlformats.org/officeDocument/2006/relationships/image" Target="../media/image1.png" /><Relationship Id="rId4" Type="http://schemas.openxmlformats.org/officeDocument/2006/relationships/image" Target="../media/image32.jpeg" /><Relationship Id="rId5" Type="http://schemas.openxmlformats.org/officeDocument/2006/relationships/image" Target="../media/image33.jpeg" /><Relationship Id="rId6" Type="http://schemas.openxmlformats.org/officeDocument/2006/relationships/image" Target="../media/image3.jpeg" /><Relationship Id="rId7" Type="http://schemas.openxmlformats.org/officeDocument/2006/relationships/tags" Target="../tags/tag79.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9.xml" /><Relationship Id="rId3" Type="http://schemas.openxmlformats.org/officeDocument/2006/relationships/image" Target="../media/image1.png" /><Relationship Id="rId4" Type="http://schemas.openxmlformats.org/officeDocument/2006/relationships/image" Target="../media/image34.png" /><Relationship Id="rId5" Type="http://schemas.openxmlformats.org/officeDocument/2006/relationships/image" Target="../media/image15.png" /><Relationship Id="rId6" Type="http://schemas.openxmlformats.org/officeDocument/2006/relationships/image" Target="../media/image35.svg" /><Relationship Id="rId7" Type="http://schemas.openxmlformats.org/officeDocument/2006/relationships/image" Target="../media/image3.jpeg" /><Relationship Id="rId8" Type="http://schemas.openxmlformats.org/officeDocument/2006/relationships/tags" Target="../tags/tag80.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20.xml" /><Relationship Id="rId3" Type="http://schemas.openxmlformats.org/officeDocument/2006/relationships/image" Target="../media/image1.png" /><Relationship Id="rId4" Type="http://schemas.openxmlformats.org/officeDocument/2006/relationships/image" Target="../media/image36.jpeg" /><Relationship Id="rId5" Type="http://schemas.openxmlformats.org/officeDocument/2006/relationships/image" Target="../media/image3.jpeg" /><Relationship Id="rId6" Type="http://schemas.openxmlformats.org/officeDocument/2006/relationships/tags" Target="../tags/tag81.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21.xml" /><Relationship Id="rId3" Type="http://schemas.openxmlformats.org/officeDocument/2006/relationships/image" Target="../media/image1.png" /><Relationship Id="rId4" Type="http://schemas.openxmlformats.org/officeDocument/2006/relationships/image" Target="../media/image3.jpeg" /><Relationship Id="rId5" Type="http://schemas.openxmlformats.org/officeDocument/2006/relationships/tags" Target="../tags/tag82.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22.xml" /><Relationship Id="rId3" Type="http://schemas.openxmlformats.org/officeDocument/2006/relationships/image" Target="../media/image1.png" /><Relationship Id="rId4" Type="http://schemas.openxmlformats.org/officeDocument/2006/relationships/image" Target="../media/image37.jpeg" /><Relationship Id="rId5" Type="http://schemas.openxmlformats.org/officeDocument/2006/relationships/image" Target="../media/image3.jpeg" /><Relationship Id="rId6" Type="http://schemas.openxmlformats.org/officeDocument/2006/relationships/tags" Target="../tags/tag83.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23.xml" /><Relationship Id="rId3" Type="http://schemas.openxmlformats.org/officeDocument/2006/relationships/image" Target="../media/image1.png" /><Relationship Id="rId4" Type="http://schemas.openxmlformats.org/officeDocument/2006/relationships/image" Target="../media/image38.jpeg" /><Relationship Id="rId5" Type="http://schemas.openxmlformats.org/officeDocument/2006/relationships/image" Target="../media/image3.jpeg" /><Relationship Id="rId6" Type="http://schemas.openxmlformats.org/officeDocument/2006/relationships/tags" Target="../tags/tag84.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image" Target="../media/image3.jpeg" /><Relationship Id="rId11" Type="http://schemas.openxmlformats.org/officeDocument/2006/relationships/tags" Target="../tags/tag85.xml" /><Relationship Id="rId2" Type="http://schemas.openxmlformats.org/officeDocument/2006/relationships/notesSlide" Target="../notesSlides/notesSlide24.xml" /><Relationship Id="rId3" Type="http://schemas.openxmlformats.org/officeDocument/2006/relationships/image" Target="../media/image1.png" /><Relationship Id="rId4" Type="http://schemas.openxmlformats.org/officeDocument/2006/relationships/image" Target="../media/image39.png" /><Relationship Id="rId5" Type="http://schemas.openxmlformats.org/officeDocument/2006/relationships/image" Target="../media/image40.svg" /><Relationship Id="rId6" Type="http://schemas.openxmlformats.org/officeDocument/2006/relationships/image" Target="../media/image41.png" /><Relationship Id="rId7" Type="http://schemas.openxmlformats.org/officeDocument/2006/relationships/image" Target="../media/image42.svg" /><Relationship Id="rId8" Type="http://schemas.openxmlformats.org/officeDocument/2006/relationships/image" Target="../media/image43.png" /><Relationship Id="rId9" Type="http://schemas.openxmlformats.org/officeDocument/2006/relationships/image" Target="../media/image44.svg"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25.xml" /><Relationship Id="rId3" Type="http://schemas.openxmlformats.org/officeDocument/2006/relationships/image" Target="../media/image1.png" /><Relationship Id="rId4" Type="http://schemas.openxmlformats.org/officeDocument/2006/relationships/image" Target="../media/image45.jpeg" /><Relationship Id="rId5" Type="http://schemas.openxmlformats.org/officeDocument/2006/relationships/image" Target="../media/image46.png" /><Relationship Id="rId6" Type="http://schemas.openxmlformats.org/officeDocument/2006/relationships/image" Target="../media/image3.jpeg" /><Relationship Id="rId7" Type="http://schemas.openxmlformats.org/officeDocument/2006/relationships/tags" Target="../tags/tag86.xml"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5"/>
          <a:tile tx="0" ty="0" sx="63000" sy="63000" flip="none" algn="tl"/>
        </a:blipFill>
        <a:effectLst/>
      </p:bgPr>
    </p:bg>
    <p:spTree>
      <p:nvGrpSpPr>
        <p:cNvPr id="1" name=""/>
        <p:cNvGrpSpPr/>
        <p:nvPr/>
      </p:nvGrpSpPr>
      <p:grpSpPr>
        <a:xfrm>
          <a:off x="0" y="0"/>
          <a:ext cx="0" cy="0"/>
        </a:xfrm>
      </p:grpSpPr>
      <p:sp>
        <p:nvSpPr>
          <p:cNvPr id="6" name="矩形 5"/>
          <p:cNvSpPr/>
          <p:nvPr/>
        </p:nvSpPr>
        <p:spPr>
          <a:xfrm>
            <a:off x="0" y="2105025"/>
            <a:ext cx="12192000" cy="264795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3852545" y="2767965"/>
            <a:ext cx="4486910" cy="1322070"/>
          </a:xfrm>
          <a:prstGeom prst="rect">
            <a:avLst/>
          </a:prstGeom>
          <a:noFill/>
        </p:spPr>
        <p:txBody>
          <a:bodyPr wrap="square" rtlCol="0">
            <a:spAutoFit/>
          </a:bodyPr>
          <a:lstStyle/>
          <a:p>
            <a:pPr algn="dist"/>
            <a:r>
              <a:rPr lang="zh-CN" altLang="en-US" sz="8000">
                <a:latin typeface="文道楷体" panose="02010600040101010101" charset="-122"/>
                <a:ea typeface="文道楷体" panose="02010600040101010101" charset="-122"/>
              </a:rPr>
              <a:t>古代埃及</a:t>
            </a:r>
            <a:endParaRPr lang="zh-CN" altLang="en-US" sz="8000">
              <a:latin typeface="文道楷体" panose="02010600040101010101" charset="-122"/>
              <a:ea typeface="文道楷体" panose="02010600040101010101" charset="-122"/>
            </a:endParaRPr>
          </a:p>
        </p:txBody>
      </p:sp>
      <p:pic>
        <p:nvPicPr>
          <p:cNvPr id="9" name="图片 8" descr="4523926"/>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90500" y="2269490"/>
            <a:ext cx="467360" cy="467360"/>
          </a:xfrm>
          <a:prstGeom prst="rect">
            <a:avLst/>
          </a:prstGeom>
        </p:spPr>
      </p:pic>
    </p:spTree>
    <p:custDataLst>
      <p:tags r:id="rId6"/>
    </p:custDataLst>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6"/>
          <a:tile tx="0" ty="0" sx="63000" sy="63000" flip="none" algn="tl"/>
        </a:blipFill>
        <a:effectLst/>
      </p:bgPr>
    </p:bg>
    <p:spTree>
      <p:nvGrpSpPr>
        <p:cNvPr id="1" name=""/>
        <p:cNvGrpSpPr/>
        <p:nvPr/>
      </p:nvGrpSpPr>
      <p:grpSpPr>
        <a:xfrm>
          <a:off x="0" y="0"/>
          <a:ext cx="0" cy="0"/>
        </a:xfrm>
      </p:grpSpPr>
      <p:sp>
        <p:nvSpPr>
          <p:cNvPr id="6" name="矩形 5"/>
          <p:cNvSpPr/>
          <p:nvPr/>
        </p:nvSpPr>
        <p:spPr>
          <a:xfrm>
            <a:off x="266700" y="181610"/>
            <a:ext cx="11658600" cy="649478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716915" y="1659890"/>
            <a:ext cx="10998835" cy="3430905"/>
            <a:chOff x="1129" y="2614"/>
            <a:chExt cx="17321" cy="5403"/>
          </a:xfrm>
        </p:grpSpPr>
        <p:grpSp>
          <p:nvGrpSpPr>
            <p:cNvPr id="10" name="组合 9"/>
            <p:cNvGrpSpPr/>
            <p:nvPr/>
          </p:nvGrpSpPr>
          <p:grpSpPr>
            <a:xfrm>
              <a:off x="1129" y="2783"/>
              <a:ext cx="7253" cy="5234"/>
              <a:chOff x="1129" y="2266"/>
              <a:chExt cx="7253" cy="5234"/>
            </a:xfrm>
          </p:grpSpPr>
          <p:sp>
            <p:nvSpPr>
              <p:cNvPr id="4" name="矩形 3"/>
              <p:cNvSpPr/>
              <p:nvPr/>
            </p:nvSpPr>
            <p:spPr>
              <a:xfrm>
                <a:off x="1692" y="3300"/>
                <a:ext cx="6690" cy="42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 name="Picture 2" descr="https://timgsa.baidu.com/timg?image&amp;quality=80&amp;size=b9999_10000&amp;sec=1523898448099&amp;di=b1d9867c2aff129a8034db95279edc54&amp;imgtype=0&amp;src=http%3A%2F%2Fimgsrc.baidu.com%2Fimage%2Fc0%253Dshijue1%252C0%252C0%252C294%252C40%2Fsign%3Dc483d1c6be8f8c54f7decd6c52404780%2F95eef01f3a292df58b2cbb3db6315c6034a8732e.jpg"/>
              <p:cNvPicPr>
                <a:picLocks noChangeAspect="1" noChangeArrowheads="1"/>
              </p:cNvPicPr>
              <p:nvPr/>
            </p:nvPicPr>
            <p:blipFill>
              <a:blip r:embed="rId3"/>
              <a:stretch>
                <a:fillRect/>
              </a:stretch>
            </p:blipFill>
            <p:spPr bwMode="auto">
              <a:xfrm>
                <a:off x="1129" y="2266"/>
                <a:ext cx="6356" cy="4075"/>
              </a:xfrm>
              <a:prstGeom prst="rect">
                <a:avLst/>
              </a:prstGeom>
              <a:noFill/>
            </p:spPr>
          </p:pic>
          <p:sp>
            <p:nvSpPr>
              <p:cNvPr id="5" name="文本框 4"/>
              <p:cNvSpPr txBox="1"/>
              <p:nvPr/>
            </p:nvSpPr>
            <p:spPr>
              <a:xfrm>
                <a:off x="2588" y="6341"/>
                <a:ext cx="4897" cy="919"/>
              </a:xfrm>
              <a:prstGeom prst="rect">
                <a:avLst/>
              </a:prstGeom>
              <a:noFill/>
            </p:spPr>
            <p:txBody>
              <a:bodyPr wrap="square" rtlCol="0">
                <a:spAutoFit/>
              </a:bodyPr>
              <a:lstStyle/>
              <a:p>
                <a:pPr algn="dist"/>
                <a:r>
                  <a:rPr lang="zh-CN" altLang="zh-CN" sz="3200">
                    <a:latin typeface="文道楷体" panose="02010600040101010101" charset="-122"/>
                    <a:ea typeface="文道楷体" panose="02010600040101010101" charset="-122"/>
                  </a:rPr>
                  <a:t>胡夫金字塔</a:t>
                </a:r>
                <a:endParaRPr lang="zh-CN" altLang="zh-CN" sz="3200">
                  <a:latin typeface="文道楷体" panose="02010600040101010101" charset="-122"/>
                  <a:ea typeface="文道楷体" panose="02010600040101010101" charset="-122"/>
                </a:endParaRPr>
              </a:p>
            </p:txBody>
          </p:sp>
        </p:grpSp>
        <p:sp>
          <p:nvSpPr>
            <p:cNvPr id="11" name="文本框 10"/>
            <p:cNvSpPr txBox="1"/>
            <p:nvPr/>
          </p:nvSpPr>
          <p:spPr>
            <a:xfrm>
              <a:off x="8622" y="2614"/>
              <a:ext cx="9829" cy="5403"/>
            </a:xfrm>
            <a:prstGeom prst="rect">
              <a:avLst/>
            </a:prstGeom>
            <a:noFill/>
          </p:spPr>
          <p:txBody>
            <a:bodyPr wrap="square" rtlCol="0" anchor="t">
              <a:spAutoFit/>
            </a:bodyPr>
            <a:lstStyle/>
            <a:p>
              <a:pPr marL="342900" marR="0" lvl="0" indent="-342900" algn="l" defTabSz="914400" rtl="0" eaLnBrk="1" fontAlgn="auto" latinLnBrk="0" hangingPunct="1">
                <a:lnSpc>
                  <a:spcPct val="100000"/>
                </a:lnSpc>
                <a:spcBef>
                  <a:spcPts val="1000"/>
                </a:spcBef>
                <a:spcAft>
                  <a:spcPct val="0"/>
                </a:spcAft>
                <a:buClrTx/>
                <a:buSzTx/>
                <a:buFont typeface="Arial" panose="020b0604020202020204" pitchFamily="34" charset="0"/>
                <a:buChar char="•"/>
                <a:defRPr/>
              </a:pPr>
              <a:r>
                <a:rPr lang="zh-CN" altLang="en-US" sz="2400" noProof="0" smtClean="0">
                  <a:ln>
                    <a:noFill/>
                  </a:ln>
                  <a:effectLst/>
                  <a:uLnTx/>
                  <a:uFillTx/>
                  <a:latin typeface="文道楷体" panose="02010600040101010101" charset="-122"/>
                  <a:ea typeface="文道楷体" panose="02010600040101010101" charset="-122"/>
                  <a:cs typeface="文道楷体" panose="02010600040101010101" charset="-122"/>
                  <a:sym typeface="+mn-ea"/>
                </a:rPr>
                <a:t>塔高扩大</a:t>
              </a:r>
              <a:r>
                <a:rPr lang="en-US" altLang="zh-CN" sz="2400" noProof="0" smtClean="0">
                  <a:ln>
                    <a:noFill/>
                  </a:ln>
                  <a:effectLst/>
                  <a:uLnTx/>
                  <a:uFillTx/>
                  <a:latin typeface="文道楷体" panose="02010600040101010101" charset="-122"/>
                  <a:ea typeface="文道楷体" panose="02010600040101010101" charset="-122"/>
                  <a:cs typeface="文道楷体" panose="02010600040101010101" charset="-122"/>
                  <a:sym typeface="+mn-ea"/>
                </a:rPr>
                <a:t>10</a:t>
              </a:r>
              <a:r>
                <a:rPr lang="zh-CN" altLang="en-US" sz="2400" noProof="0" smtClean="0">
                  <a:ln>
                    <a:noFill/>
                  </a:ln>
                  <a:effectLst/>
                  <a:uLnTx/>
                  <a:uFillTx/>
                  <a:latin typeface="文道楷体" panose="02010600040101010101" charset="-122"/>
                  <a:ea typeface="文道楷体" panose="02010600040101010101" charset="-122"/>
                  <a:cs typeface="文道楷体" panose="02010600040101010101" charset="-122"/>
                  <a:sym typeface="+mn-ea"/>
                </a:rPr>
                <a:t>亿倍，恰好等于地球与太阳之间的距离；</a:t>
              </a:r>
              <a:endParaRPr kumimoji="0" lang="zh-CN" altLang="en-US" sz="2400" i="0" u="none" strike="noStrike" kern="1200" cap="none" spc="0" normalizeH="0" baseline="0" noProof="0" smtClean="0">
                <a:ln>
                  <a:noFill/>
                </a:ln>
                <a:solidFill>
                  <a:schemeClr val="tx1"/>
                </a:solidFill>
                <a:effectLst/>
                <a:uLnTx/>
                <a:uFillTx/>
                <a:latin typeface="文道楷体" panose="02010600040101010101" charset="-122"/>
                <a:ea typeface="文道楷体" panose="02010600040101010101" charset="-122"/>
                <a:cs typeface="文道楷体" panose="02010600040101010101" charset="-122"/>
              </a:endParaRPr>
            </a:p>
            <a:p>
              <a:pPr marL="342900" marR="0" lvl="0" indent="-342900" algn="l" defTabSz="914400" rtl="0" eaLnBrk="1" fontAlgn="auto" latinLnBrk="0" hangingPunct="1">
                <a:lnSpc>
                  <a:spcPct val="100000"/>
                </a:lnSpc>
                <a:spcBef>
                  <a:spcPts val="1000"/>
                </a:spcBef>
                <a:spcAft>
                  <a:spcPct val="0"/>
                </a:spcAft>
                <a:buClrTx/>
                <a:buSzTx/>
                <a:buFont typeface="Arial" panose="020b0604020202020204" pitchFamily="34" charset="0"/>
                <a:buChar char="•"/>
                <a:defRPr/>
              </a:pPr>
              <a:r>
                <a:rPr lang="zh-CN" altLang="en-US" sz="2400" noProof="0" smtClean="0">
                  <a:ln>
                    <a:noFill/>
                  </a:ln>
                  <a:effectLst/>
                  <a:uLnTx/>
                  <a:uFillTx/>
                  <a:latin typeface="文道楷体" panose="02010600040101010101" charset="-122"/>
                  <a:ea typeface="文道楷体" panose="02010600040101010101" charset="-122"/>
                  <a:cs typeface="文道楷体" panose="02010600040101010101" charset="-122"/>
                  <a:sym typeface="+mn-ea"/>
                </a:rPr>
                <a:t>塔高除塔的底边的两倍，约为</a:t>
              </a:r>
              <a:r>
                <a:rPr lang="en-US" altLang="zh-CN" sz="2400" noProof="0" smtClean="0">
                  <a:ln>
                    <a:noFill/>
                  </a:ln>
                  <a:effectLst/>
                  <a:uLnTx/>
                  <a:uFillTx/>
                  <a:latin typeface="文道楷体" panose="02010600040101010101" charset="-122"/>
                  <a:ea typeface="文道楷体" panose="02010600040101010101" charset="-122"/>
                  <a:cs typeface="文道楷体" panose="02010600040101010101" charset="-122"/>
                  <a:sym typeface="+mn-ea"/>
                </a:rPr>
                <a:t>3.14</a:t>
              </a:r>
              <a:r>
                <a:rPr lang="zh-CN" altLang="en-US" sz="2400" noProof="0" smtClean="0">
                  <a:ln>
                    <a:noFill/>
                  </a:ln>
                  <a:effectLst/>
                  <a:uLnTx/>
                  <a:uFillTx/>
                  <a:latin typeface="文道楷体" panose="02010600040101010101" charset="-122"/>
                  <a:ea typeface="文道楷体" panose="02010600040101010101" charset="-122"/>
                  <a:cs typeface="文道楷体" panose="02010600040101010101" charset="-122"/>
                  <a:sym typeface="+mn-ea"/>
                </a:rPr>
                <a:t>；</a:t>
              </a:r>
              <a:endParaRPr kumimoji="0" lang="zh-CN" altLang="en-US" sz="2400" i="0" u="none" strike="noStrike" kern="1200" cap="none" spc="0" normalizeH="0" baseline="0" noProof="0" smtClean="0">
                <a:ln>
                  <a:noFill/>
                </a:ln>
                <a:solidFill>
                  <a:schemeClr val="tx1"/>
                </a:solidFill>
                <a:effectLst/>
                <a:uLnTx/>
                <a:uFillTx/>
                <a:latin typeface="文道楷体" panose="02010600040101010101" charset="-122"/>
                <a:ea typeface="文道楷体" panose="02010600040101010101" charset="-122"/>
                <a:cs typeface="文道楷体" panose="02010600040101010101" charset="-122"/>
              </a:endParaRPr>
            </a:p>
            <a:p>
              <a:pPr marL="342900" marR="0" lvl="0" indent="-342900" algn="l" defTabSz="914400" rtl="0" eaLnBrk="1" fontAlgn="auto" latinLnBrk="0" hangingPunct="1">
                <a:lnSpc>
                  <a:spcPct val="100000"/>
                </a:lnSpc>
                <a:spcBef>
                  <a:spcPts val="1000"/>
                </a:spcBef>
                <a:spcAft>
                  <a:spcPct val="0"/>
                </a:spcAft>
                <a:buClrTx/>
                <a:buSzTx/>
                <a:buFont typeface="Arial" panose="020b0604020202020204" pitchFamily="34" charset="0"/>
                <a:buChar char="•"/>
                <a:defRPr/>
              </a:pPr>
              <a:r>
                <a:rPr lang="zh-CN" altLang="en-US" sz="2400" noProof="0" smtClean="0">
                  <a:ln>
                    <a:noFill/>
                  </a:ln>
                  <a:effectLst/>
                  <a:uLnTx/>
                  <a:uFillTx/>
                  <a:latin typeface="文道楷体" panose="02010600040101010101" charset="-122"/>
                  <a:ea typeface="文道楷体" panose="02010600040101010101" charset="-122"/>
                  <a:cs typeface="文道楷体" panose="02010600040101010101" charset="-122"/>
                  <a:sym typeface="+mn-ea"/>
                </a:rPr>
                <a:t>其底面正方形的纵平分线一直延长，就是地球的子午线，它正好把地球上的陆地和海洋一分为二；</a:t>
              </a:r>
              <a:endParaRPr kumimoji="0" lang="zh-CN" altLang="en-US" sz="2400" i="0" u="none" strike="noStrike" kern="1200" cap="none" spc="0" normalizeH="0" baseline="0" noProof="0" smtClean="0">
                <a:ln>
                  <a:noFill/>
                </a:ln>
                <a:solidFill>
                  <a:schemeClr val="tx1"/>
                </a:solidFill>
                <a:effectLst/>
                <a:uLnTx/>
                <a:uFillTx/>
                <a:latin typeface="文道楷体" panose="02010600040101010101" charset="-122"/>
                <a:ea typeface="文道楷体" panose="02010600040101010101" charset="-122"/>
                <a:cs typeface="文道楷体" panose="02010600040101010101" charset="-122"/>
              </a:endParaRPr>
            </a:p>
            <a:p>
              <a:pPr marL="342900" marR="0" lvl="0" indent="-342900" algn="l" defTabSz="914400" rtl="0" eaLnBrk="1" fontAlgn="auto" latinLnBrk="0" hangingPunct="1">
                <a:lnSpc>
                  <a:spcPct val="100000"/>
                </a:lnSpc>
                <a:spcBef>
                  <a:spcPts val="1000"/>
                </a:spcBef>
                <a:spcAft>
                  <a:spcPct val="0"/>
                </a:spcAft>
                <a:buClrTx/>
                <a:buSzTx/>
                <a:buFont typeface="Arial" panose="020b0604020202020204" pitchFamily="34" charset="0"/>
                <a:buChar char="•"/>
                <a:defRPr/>
              </a:pPr>
              <a:r>
                <a:rPr lang="zh-CN" altLang="en-US" sz="2400" noProof="0" smtClean="0">
                  <a:ln>
                    <a:noFill/>
                  </a:ln>
                  <a:effectLst/>
                  <a:uLnTx/>
                  <a:uFillTx/>
                  <a:latin typeface="文道楷体" panose="02010600040101010101" charset="-122"/>
                  <a:ea typeface="文道楷体" panose="02010600040101010101" charset="-122"/>
                  <a:cs typeface="文道楷体" panose="02010600040101010101" charset="-122"/>
                  <a:sym typeface="+mn-ea"/>
                </a:rPr>
                <a:t>金字塔高度的平方和每面的三角形面积正好相等</a:t>
              </a:r>
              <a:r>
                <a:rPr lang="en-US" altLang="zh-CN" sz="2400" noProof="0" smtClean="0">
                  <a:ln>
                    <a:noFill/>
                  </a:ln>
                  <a:effectLst/>
                  <a:uLnTx/>
                  <a:uFillTx/>
                  <a:latin typeface="文道楷体" panose="02010600040101010101" charset="-122"/>
                  <a:ea typeface="文道楷体" panose="02010600040101010101" charset="-122"/>
                  <a:cs typeface="文道楷体" panose="02010600040101010101" charset="-122"/>
                  <a:sym typeface="+mn-ea"/>
                </a:rPr>
                <a:t>……</a:t>
              </a:r>
              <a:endParaRPr lang="en-US" altLang="zh-CN" sz="2400" noProof="0" smtClean="0">
                <a:ln>
                  <a:noFill/>
                </a:ln>
                <a:effectLst/>
                <a:uLnTx/>
                <a:uFillTx/>
                <a:latin typeface="文道楷体" panose="02010600040101010101" charset="-122"/>
                <a:ea typeface="文道楷体" panose="02010600040101010101" charset="-122"/>
                <a:cs typeface="文道楷体" panose="02010600040101010101" charset="-122"/>
                <a:sym typeface="+mn-ea"/>
              </a:endParaRPr>
            </a:p>
          </p:txBody>
        </p:sp>
      </p:grpSp>
      <p:sp>
        <p:nvSpPr>
          <p:cNvPr id="13" name="文本框 12"/>
          <p:cNvSpPr txBox="1"/>
          <p:nvPr/>
        </p:nvSpPr>
        <p:spPr>
          <a:xfrm>
            <a:off x="4752975" y="425450"/>
            <a:ext cx="2557145" cy="583565"/>
          </a:xfrm>
          <a:prstGeom prst="rect">
            <a:avLst/>
          </a:prstGeom>
          <a:noFill/>
        </p:spPr>
        <p:txBody>
          <a:bodyPr wrap="square" rtlCol="0" anchor="t">
            <a:spAutoFit/>
          </a:bodyPr>
          <a:lstStyle/>
          <a:p>
            <a:pPr algn="dist"/>
            <a:r>
              <a:rPr lang="zh-CN" altLang="en-US" sz="3200" smtClean="0">
                <a:solidFill>
                  <a:schemeClr val="tx1"/>
                </a:solidFill>
                <a:latin typeface="文道楷体" panose="02010600040101010101" charset="-122"/>
                <a:ea typeface="文道楷体" panose="02010600040101010101" charset="-122"/>
                <a:sym typeface="+mn-ea"/>
              </a:rPr>
              <a:t>神秘的国度</a:t>
            </a:r>
            <a:endParaRPr lang="zh-CN" altLang="en-US" sz="3200" smtClean="0">
              <a:solidFill>
                <a:schemeClr val="tx1"/>
              </a:solidFill>
              <a:latin typeface="文道楷体" panose="02010600040101010101" charset="-122"/>
              <a:ea typeface="文道楷体" panose="02010600040101010101" charset="-122"/>
              <a:sym typeface="+mn-ea"/>
            </a:endParaRPr>
          </a:p>
        </p:txBody>
      </p:sp>
      <p:pic>
        <p:nvPicPr>
          <p:cNvPr id="14" name="图片 13" descr="4523926"/>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285615" y="483235"/>
            <a:ext cx="467360" cy="467360"/>
          </a:xfrm>
          <a:prstGeom prst="rect">
            <a:avLst/>
          </a:prstGeom>
        </p:spPr>
      </p:pic>
    </p:spTree>
    <p:custDataLst>
      <p:tags r:id="rId7"/>
    </p:custDataLst>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6"/>
          <a:tile tx="0" ty="0" sx="63000" sy="63000" flip="none" algn="tl"/>
        </a:blipFill>
        <a:effectLst/>
      </p:bgPr>
    </p:bg>
    <p:spTree>
      <p:nvGrpSpPr>
        <p:cNvPr id="1" name=""/>
        <p:cNvGrpSpPr/>
        <p:nvPr/>
      </p:nvGrpSpPr>
      <p:grpSpPr>
        <a:xfrm>
          <a:off x="0" y="0"/>
          <a:ext cx="0" cy="0"/>
        </a:xfrm>
      </p:grpSpPr>
      <p:sp>
        <p:nvSpPr>
          <p:cNvPr id="6" name="矩形 5"/>
          <p:cNvSpPr/>
          <p:nvPr/>
        </p:nvSpPr>
        <p:spPr>
          <a:xfrm>
            <a:off x="266700" y="181610"/>
            <a:ext cx="11658600" cy="649478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604520" y="396875"/>
            <a:ext cx="5188585" cy="583565"/>
            <a:chOff x="6749" y="670"/>
            <a:chExt cx="8171" cy="919"/>
          </a:xfrm>
        </p:grpSpPr>
        <p:sp>
          <p:nvSpPr>
            <p:cNvPr id="13" name="文本框 12"/>
            <p:cNvSpPr txBox="1"/>
            <p:nvPr/>
          </p:nvSpPr>
          <p:spPr>
            <a:xfrm>
              <a:off x="7485" y="670"/>
              <a:ext cx="7435" cy="919"/>
            </a:xfrm>
            <a:prstGeom prst="rect">
              <a:avLst/>
            </a:prstGeom>
            <a:noFill/>
          </p:spPr>
          <p:txBody>
            <a:bodyPr wrap="square" rtlCol="0" anchor="t">
              <a:spAutoFit/>
            </a:bodyPr>
            <a:lstStyle/>
            <a:p>
              <a:pPr eaLnBrk="1" hangingPunct="1">
                <a:buFont typeface="Arial" panose="020b0604020202020204" pitchFamily="34" charset="0"/>
                <a:buNone/>
              </a:pPr>
              <a:r>
                <a:rPr lang="zh-CN" altLang="en-US" sz="3200" smtClean="0">
                  <a:latin typeface="文道楷体" panose="02010600040101010101" charset="-122"/>
                  <a:ea typeface="文道楷体" panose="02010600040101010101" charset="-122"/>
                  <a:sym typeface="+mn-ea"/>
                </a:rPr>
                <a:t>尼罗河与古埃及文明</a:t>
              </a:r>
              <a:endParaRPr lang="zh-CN" altLang="en-US" sz="3200" smtClean="0">
                <a:solidFill>
                  <a:schemeClr val="tx1"/>
                </a:solidFill>
                <a:latin typeface="文道楷体" panose="02010600040101010101" charset="-122"/>
                <a:ea typeface="文道楷体" panose="02010600040101010101" charset="-122"/>
                <a:sym typeface="+mn-ea"/>
              </a:endParaRPr>
            </a:p>
          </p:txBody>
        </p:sp>
        <p:pic>
          <p:nvPicPr>
            <p:cNvPr id="14" name="图片 13" descr="4523926"/>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749" y="761"/>
              <a:ext cx="736" cy="736"/>
            </a:xfrm>
            <a:prstGeom prst="rect">
              <a:avLst/>
            </a:prstGeom>
          </p:spPr>
        </p:pic>
      </p:grpSp>
      <p:sp>
        <p:nvSpPr>
          <p:cNvPr id="7" name="矩形 6"/>
          <p:cNvSpPr/>
          <p:nvPr/>
        </p:nvSpPr>
        <p:spPr>
          <a:xfrm>
            <a:off x="1158875" y="1627505"/>
            <a:ext cx="2929890" cy="465455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26" name="Picture 2" descr="https://timgsa.baidu.com/timg?image&amp;quality=80&amp;size=b10000_10000&amp;sec=1525061664&amp;di=2f2731185d10d63fc6b12e0c45a0b81a&amp;src=http://s8.sinaimg.cn/bmiddle/57413810453c384ea2b27"/>
          <p:cNvPicPr>
            <a:picLocks noChangeAspect="1" noChangeArrowheads="1"/>
          </p:cNvPicPr>
          <p:nvPr/>
        </p:nvPicPr>
        <p:blipFill>
          <a:blip r:embed="rId5"/>
          <a:stretch>
            <a:fillRect/>
          </a:stretch>
        </p:blipFill>
        <p:spPr bwMode="auto">
          <a:xfrm>
            <a:off x="783590" y="1233805"/>
            <a:ext cx="2871470" cy="4390390"/>
          </a:xfrm>
          <a:prstGeom prst="rect">
            <a:avLst/>
          </a:prstGeom>
          <a:noFill/>
          <a:ln>
            <a:solidFill>
              <a:schemeClr val="tx1"/>
            </a:solidFill>
          </a:ln>
        </p:spPr>
      </p:pic>
      <p:sp>
        <p:nvSpPr>
          <p:cNvPr id="8" name="文本框 7"/>
          <p:cNvSpPr txBox="1"/>
          <p:nvPr/>
        </p:nvSpPr>
        <p:spPr>
          <a:xfrm>
            <a:off x="4535170" y="1233805"/>
            <a:ext cx="6953250" cy="2287905"/>
          </a:xfrm>
          <a:prstGeom prst="rect">
            <a:avLst/>
          </a:prstGeom>
          <a:noFill/>
        </p:spPr>
        <p:txBody>
          <a:bodyPr wrap="square" rtlCol="0" anchor="t">
            <a:spAutoFit/>
          </a:bodyPr>
          <a:lstStyle/>
          <a:p>
            <a:pPr>
              <a:lnSpc>
                <a:spcPct val="170000"/>
              </a:lnSpc>
            </a:pPr>
            <a:r>
              <a:rPr lang="en-US" altLang="zh-CN" sz="2800" smtClean="0">
                <a:latin typeface="文道楷体" panose="02010600040101010101" charset="-122"/>
                <a:ea typeface="文道楷体" panose="02010600040101010101" charset="-122"/>
                <a:sym typeface="+mn-ea"/>
              </a:rPr>
              <a:t>      </a:t>
            </a:r>
            <a:r>
              <a:rPr lang="zh-CN" altLang="en-US" sz="2800" smtClean="0">
                <a:latin typeface="文道楷体" panose="02010600040101010101" charset="-122"/>
                <a:ea typeface="文道楷体" panose="02010600040101010101" charset="-122"/>
                <a:sym typeface="+mn-ea"/>
              </a:rPr>
              <a:t>从图片上可以看出，古埃及文明的遗存多集中在尼罗河两岸，这两者之间有何关系呢？</a:t>
            </a:r>
            <a:endParaRPr lang="zh-CN" altLang="en-US" sz="2800" smtClean="0">
              <a:latin typeface="文道楷体" panose="02010600040101010101" charset="-122"/>
              <a:ea typeface="文道楷体" panose="02010600040101010101" charset="-122"/>
              <a:sym typeface="+mn-ea"/>
            </a:endParaRPr>
          </a:p>
        </p:txBody>
      </p:sp>
      <p:sp>
        <p:nvSpPr>
          <p:cNvPr id="9" name="文本框 8"/>
          <p:cNvSpPr txBox="1"/>
          <p:nvPr/>
        </p:nvSpPr>
        <p:spPr>
          <a:xfrm>
            <a:off x="4535805" y="5040630"/>
            <a:ext cx="4754880" cy="583565"/>
          </a:xfrm>
          <a:prstGeom prst="rect">
            <a:avLst/>
          </a:prstGeom>
          <a:solidFill>
            <a:schemeClr val="tx1"/>
          </a:solidFill>
        </p:spPr>
        <p:txBody>
          <a:bodyPr wrap="square" rtlCol="0" anchor="t">
            <a:spAutoFit/>
          </a:bodyPr>
          <a:lstStyle/>
          <a:p>
            <a:pPr algn="dist"/>
            <a:r>
              <a:rPr lang="zh-CN" altLang="en-US" sz="3200" smtClean="0">
                <a:solidFill>
                  <a:srgbClr val="ECB99A"/>
                </a:solidFill>
                <a:latin typeface="文道楷体" panose="02010600040101010101" charset="-122"/>
                <a:ea typeface="文道楷体" panose="02010600040101010101" charset="-122"/>
                <a:cs typeface="文道楷体" panose="02010600040101010101" charset="-122"/>
                <a:sym typeface="+mn-ea"/>
              </a:rPr>
              <a:t>“尼罗河的赠礼”</a:t>
            </a:r>
            <a:endParaRPr lang="zh-CN" altLang="en-US" sz="3200" smtClean="0">
              <a:solidFill>
                <a:srgbClr val="ECB99A"/>
              </a:solidFill>
              <a:latin typeface="文道楷体" panose="02010600040101010101" charset="-122"/>
              <a:ea typeface="文道楷体" panose="02010600040101010101" charset="-122"/>
              <a:cs typeface="文道楷体" panose="02010600040101010101" charset="-122"/>
              <a:sym typeface="+mn-ea"/>
            </a:endParaRPr>
          </a:p>
        </p:txBody>
      </p:sp>
      <p:sp>
        <p:nvSpPr>
          <p:cNvPr id="15" name="文本框 14"/>
          <p:cNvSpPr txBox="1"/>
          <p:nvPr/>
        </p:nvSpPr>
        <p:spPr>
          <a:xfrm>
            <a:off x="4535170" y="4102100"/>
            <a:ext cx="4755515" cy="583565"/>
          </a:xfrm>
          <a:prstGeom prst="rect">
            <a:avLst/>
          </a:prstGeom>
          <a:solidFill>
            <a:schemeClr val="tx1"/>
          </a:solidFill>
        </p:spPr>
        <p:txBody>
          <a:bodyPr wrap="square" rtlCol="0" anchor="t">
            <a:spAutoFit/>
          </a:bodyPr>
          <a:lstStyle/>
          <a:p>
            <a:r>
              <a:rPr lang="zh-CN" altLang="en-US" sz="3200" smtClean="0">
                <a:solidFill>
                  <a:srgbClr val="ECB99A"/>
                </a:solidFill>
                <a:latin typeface="文道楷体" panose="02010600040101010101" charset="-122"/>
                <a:ea typeface="文道楷体" panose="02010600040101010101" charset="-122"/>
                <a:cs typeface="文道楷体" panose="02010600040101010101" charset="-122"/>
                <a:sym typeface="+mn-ea"/>
              </a:rPr>
              <a:t>“the  gift  of  the  Nile.”</a:t>
            </a:r>
            <a:endParaRPr lang="zh-CN" altLang="en-US" sz="3200" smtClean="0">
              <a:solidFill>
                <a:srgbClr val="ECB99A"/>
              </a:solidFill>
              <a:latin typeface="文道楷体" panose="02010600040101010101" charset="-122"/>
              <a:ea typeface="文道楷体" panose="02010600040101010101" charset="-122"/>
              <a:cs typeface="文道楷体" panose="02010600040101010101" charset="-122"/>
            </a:endParaRPr>
          </a:p>
        </p:txBody>
      </p:sp>
    </p:spTree>
    <p:custDataLst>
      <p:tags r:id="rId7"/>
    </p:custDataLst>
  </p:cSld>
  <p:clrMapOvr>
    <a:masterClrMapping/>
  </p:clrMapOvr>
  <p:transition/>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8"/>
          <a:tile tx="0" ty="0" sx="63000" sy="63000" flip="none" algn="tl"/>
        </a:blipFill>
        <a:effectLst/>
      </p:bgPr>
    </p:bg>
    <p:spTree>
      <p:nvGrpSpPr>
        <p:cNvPr id="1" name=""/>
        <p:cNvGrpSpPr/>
        <p:nvPr/>
      </p:nvGrpSpPr>
      <p:grpSpPr>
        <a:xfrm>
          <a:off x="0" y="0"/>
          <a:ext cx="0" cy="0"/>
        </a:xfrm>
      </p:grpSpPr>
      <p:sp>
        <p:nvSpPr>
          <p:cNvPr id="6" name="矩形 5"/>
          <p:cNvSpPr/>
          <p:nvPr/>
        </p:nvSpPr>
        <p:spPr>
          <a:xfrm>
            <a:off x="266700" y="181610"/>
            <a:ext cx="11658600" cy="649478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604520" y="396875"/>
            <a:ext cx="5188585" cy="583565"/>
            <a:chOff x="6749" y="670"/>
            <a:chExt cx="8171" cy="919"/>
          </a:xfrm>
        </p:grpSpPr>
        <p:sp>
          <p:nvSpPr>
            <p:cNvPr id="13" name="文本框 12"/>
            <p:cNvSpPr txBox="1"/>
            <p:nvPr/>
          </p:nvSpPr>
          <p:spPr>
            <a:xfrm>
              <a:off x="7485" y="670"/>
              <a:ext cx="7435" cy="919"/>
            </a:xfrm>
            <a:prstGeom prst="rect">
              <a:avLst/>
            </a:prstGeom>
            <a:noFill/>
          </p:spPr>
          <p:txBody>
            <a:bodyPr wrap="square" rtlCol="0" anchor="t">
              <a:spAutoFit/>
            </a:bodyPr>
            <a:lstStyle/>
            <a:p>
              <a:pPr eaLnBrk="1" hangingPunct="1">
                <a:buFont typeface="Arial" panose="020b0604020202020204" pitchFamily="34" charset="0"/>
                <a:buNone/>
              </a:pPr>
              <a:r>
                <a:rPr lang="zh-CN" altLang="en-US" sz="3200" smtClean="0">
                  <a:latin typeface="文道楷体" panose="02010600040101010101" charset="-122"/>
                  <a:ea typeface="文道楷体" panose="02010600040101010101" charset="-122"/>
                  <a:sym typeface="+mn-ea"/>
                </a:rPr>
                <a:t>尼罗河与古埃及文明</a:t>
              </a:r>
              <a:endParaRPr lang="zh-CN" altLang="en-US" sz="3200" smtClean="0">
                <a:solidFill>
                  <a:schemeClr val="tx1"/>
                </a:solidFill>
                <a:latin typeface="文道楷体" panose="02010600040101010101" charset="-122"/>
                <a:ea typeface="文道楷体" panose="02010600040101010101" charset="-122"/>
                <a:sym typeface="+mn-ea"/>
              </a:endParaRPr>
            </a:p>
          </p:txBody>
        </p:sp>
        <p:pic>
          <p:nvPicPr>
            <p:cNvPr id="14" name="图片 13" descr="4523926"/>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749" y="761"/>
              <a:ext cx="736" cy="736"/>
            </a:xfrm>
            <a:prstGeom prst="rect">
              <a:avLst/>
            </a:prstGeom>
          </p:spPr>
        </p:pic>
      </p:grpSp>
      <p:sp>
        <p:nvSpPr>
          <p:cNvPr id="4" name="矩形 3"/>
          <p:cNvSpPr/>
          <p:nvPr/>
        </p:nvSpPr>
        <p:spPr>
          <a:xfrm>
            <a:off x="2647950" y="2734310"/>
            <a:ext cx="6896100" cy="169545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218" name="Picture 2" descr="尼罗河泛滥对比"/>
          <p:cNvPicPr>
            <a:picLocks noChangeAspect="1" noChangeArrowheads="1"/>
          </p:cNvPicPr>
          <p:nvPr/>
        </p:nvPicPr>
        <p:blipFill>
          <a:blip r:embed="rId5"/>
          <a:srcRect r="50767"/>
          <a:stretch>
            <a:fillRect/>
          </a:stretch>
        </p:blipFill>
        <p:spPr bwMode="auto">
          <a:xfrm>
            <a:off x="604520" y="1661795"/>
            <a:ext cx="3177540" cy="3839845"/>
          </a:xfrm>
          <a:prstGeom prst="rect">
            <a:avLst/>
          </a:prstGeom>
          <a:noFill/>
          <a:ln w="9525">
            <a:solidFill>
              <a:schemeClr val="tx1"/>
            </a:solidFill>
            <a:miter lim="800000"/>
          </a:ln>
        </p:spPr>
      </p:pic>
      <p:pic>
        <p:nvPicPr>
          <p:cNvPr id="2" name="Picture 2" descr="尼罗河泛滥对比"/>
          <p:cNvPicPr>
            <a:picLocks noChangeAspect="1" noChangeArrowheads="1"/>
          </p:cNvPicPr>
          <p:nvPr/>
        </p:nvPicPr>
        <p:blipFill>
          <a:blip r:embed="rId5"/>
          <a:srcRect l="50177"/>
          <a:stretch>
            <a:fillRect/>
          </a:stretch>
        </p:blipFill>
        <p:spPr bwMode="auto">
          <a:xfrm>
            <a:off x="8465820" y="1661795"/>
            <a:ext cx="3215640" cy="3839845"/>
          </a:xfrm>
          <a:prstGeom prst="rect">
            <a:avLst/>
          </a:prstGeom>
          <a:noFill/>
          <a:ln w="9525">
            <a:solidFill>
              <a:schemeClr val="tx1"/>
            </a:solidFill>
            <a:miter lim="800000"/>
          </a:ln>
        </p:spPr>
      </p:pic>
      <p:sp>
        <p:nvSpPr>
          <p:cNvPr id="5" name="文本框 4"/>
          <p:cNvSpPr txBox="1"/>
          <p:nvPr/>
        </p:nvSpPr>
        <p:spPr>
          <a:xfrm>
            <a:off x="3870960" y="3580765"/>
            <a:ext cx="4450080" cy="460375"/>
          </a:xfrm>
          <a:prstGeom prst="rect">
            <a:avLst/>
          </a:prstGeom>
          <a:noFill/>
        </p:spPr>
        <p:txBody>
          <a:bodyPr wrap="none" rtlCol="0" anchor="t">
            <a:spAutoFit/>
          </a:bodyPr>
          <a:lstStyle/>
          <a:p>
            <a:r>
              <a:rPr lang="zh-CN" altLang="en-US" sz="2400">
                <a:latin typeface="文道楷体" panose="02010600040101010101" charset="-122"/>
                <a:ea typeface="文道楷体" panose="02010600040101010101" charset="-122"/>
                <a:sym typeface="+mn-ea"/>
              </a:rPr>
              <a:t>卫星照片：尼罗河定期泛滥情况</a:t>
            </a:r>
            <a:endParaRPr lang="zh-CN" altLang="en-US" sz="2400">
              <a:latin typeface="文道楷体" panose="02010600040101010101" charset="-122"/>
              <a:ea typeface="文道楷体" panose="02010600040101010101" charset="-122"/>
              <a:sym typeface="+mn-ea"/>
            </a:endParaRPr>
          </a:p>
        </p:txBody>
      </p:sp>
      <p:pic>
        <p:nvPicPr>
          <p:cNvPr id="10" name="图片 9" descr="4520574"/>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5638800" y="2734310"/>
            <a:ext cx="914400" cy="914400"/>
          </a:xfrm>
          <a:prstGeom prst="rect">
            <a:avLst/>
          </a:prstGeom>
        </p:spPr>
      </p:pic>
    </p:spTree>
    <p:custDataLst>
      <p:tags r:id="rId9"/>
    </p:custDataLst>
  </p:cSld>
  <p:clrMapOvr>
    <a:masterClrMapping/>
  </p:clrMapOvr>
  <p:transition/>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6"/>
          <a:tile tx="0" ty="0" sx="63000" sy="63000" flip="none" algn="tl"/>
        </a:blipFill>
        <a:effectLst/>
      </p:bgPr>
    </p:bg>
    <p:spTree>
      <p:nvGrpSpPr>
        <p:cNvPr id="1" name=""/>
        <p:cNvGrpSpPr/>
        <p:nvPr/>
      </p:nvGrpSpPr>
      <p:grpSpPr>
        <a:xfrm>
          <a:off x="0" y="0"/>
          <a:ext cx="0" cy="0"/>
        </a:xfrm>
      </p:grpSpPr>
      <p:sp>
        <p:nvSpPr>
          <p:cNvPr id="6" name="矩形 5"/>
          <p:cNvSpPr/>
          <p:nvPr/>
        </p:nvSpPr>
        <p:spPr>
          <a:xfrm>
            <a:off x="266700" y="181610"/>
            <a:ext cx="11658600" cy="649478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604520" y="396875"/>
            <a:ext cx="5188585" cy="583565"/>
            <a:chOff x="6749" y="670"/>
            <a:chExt cx="8171" cy="919"/>
          </a:xfrm>
        </p:grpSpPr>
        <p:sp>
          <p:nvSpPr>
            <p:cNvPr id="13" name="文本框 12"/>
            <p:cNvSpPr txBox="1"/>
            <p:nvPr/>
          </p:nvSpPr>
          <p:spPr>
            <a:xfrm>
              <a:off x="7485" y="670"/>
              <a:ext cx="7435" cy="919"/>
            </a:xfrm>
            <a:prstGeom prst="rect">
              <a:avLst/>
            </a:prstGeom>
            <a:noFill/>
          </p:spPr>
          <p:txBody>
            <a:bodyPr wrap="square" rtlCol="0" anchor="t">
              <a:spAutoFit/>
            </a:bodyPr>
            <a:lstStyle/>
            <a:p>
              <a:pPr eaLnBrk="1" hangingPunct="1">
                <a:buFont typeface="Arial" panose="020b0604020202020204" pitchFamily="34" charset="0"/>
                <a:buNone/>
              </a:pPr>
              <a:r>
                <a:rPr lang="zh-CN" altLang="en-US" sz="3200" smtClean="0">
                  <a:latin typeface="文道楷体" panose="02010600040101010101" charset="-122"/>
                  <a:ea typeface="文道楷体" panose="02010600040101010101" charset="-122"/>
                  <a:sym typeface="+mn-ea"/>
                </a:rPr>
                <a:t>尼罗河与古埃及文明</a:t>
              </a:r>
              <a:endParaRPr lang="zh-CN" altLang="en-US" sz="3200" smtClean="0">
                <a:solidFill>
                  <a:schemeClr val="tx1"/>
                </a:solidFill>
                <a:latin typeface="文道楷体" panose="02010600040101010101" charset="-122"/>
                <a:ea typeface="文道楷体" panose="02010600040101010101" charset="-122"/>
                <a:sym typeface="+mn-ea"/>
              </a:endParaRPr>
            </a:p>
          </p:txBody>
        </p:sp>
        <p:pic>
          <p:nvPicPr>
            <p:cNvPr id="14" name="图片 13" descr="4523926"/>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749" y="761"/>
              <a:ext cx="736" cy="736"/>
            </a:xfrm>
            <a:prstGeom prst="rect">
              <a:avLst/>
            </a:prstGeom>
          </p:spPr>
        </p:pic>
      </p:grpSp>
      <p:grpSp>
        <p:nvGrpSpPr>
          <p:cNvPr id="8" name="组合 7"/>
          <p:cNvGrpSpPr/>
          <p:nvPr/>
        </p:nvGrpSpPr>
        <p:grpSpPr>
          <a:xfrm>
            <a:off x="266700" y="1960880"/>
            <a:ext cx="11658600" cy="2936240"/>
            <a:chOff x="420" y="3088"/>
            <a:chExt cx="18360" cy="4624"/>
          </a:xfrm>
        </p:grpSpPr>
        <p:pic>
          <p:nvPicPr>
            <p:cNvPr id="10242" name="Picture 2" descr="这个模型表现了尼罗河洪水冲击区农作物生长与洪水更替的过程"/>
            <p:cNvPicPr>
              <a:picLocks noChangeAspect="1" noChangeArrowheads="1"/>
            </p:cNvPicPr>
            <p:nvPr/>
          </p:nvPicPr>
          <p:blipFill>
            <a:blip r:embed="rId5"/>
            <a:stretch>
              <a:fillRect/>
            </a:stretch>
          </p:blipFill>
          <p:spPr bwMode="auto">
            <a:xfrm>
              <a:off x="420" y="3088"/>
              <a:ext cx="8879" cy="4625"/>
            </a:xfrm>
            <a:prstGeom prst="rect">
              <a:avLst/>
            </a:prstGeom>
            <a:noFill/>
            <a:ln w="9525">
              <a:noFill/>
              <a:miter lim="800000"/>
            </a:ln>
          </p:spPr>
        </p:pic>
        <p:sp>
          <p:nvSpPr>
            <p:cNvPr id="7" name="文本框 6"/>
            <p:cNvSpPr txBox="1"/>
            <p:nvPr/>
          </p:nvSpPr>
          <p:spPr>
            <a:xfrm>
              <a:off x="10330" y="3802"/>
              <a:ext cx="8450" cy="3197"/>
            </a:xfrm>
            <a:prstGeom prst="rect">
              <a:avLst/>
            </a:prstGeom>
            <a:noFill/>
          </p:spPr>
          <p:txBody>
            <a:bodyPr wrap="square" rtlCol="0" anchor="t">
              <a:spAutoFit/>
            </a:bodyPr>
            <a:lstStyle/>
            <a:p>
              <a:pPr marL="457200" indent="-457200" algn="l">
                <a:lnSpc>
                  <a:spcPct val="150000"/>
                </a:lnSpc>
                <a:buFont typeface="Arial" panose="020b0604020202020204" pitchFamily="34" charset="0"/>
                <a:buChar char="•"/>
              </a:pPr>
              <a:r>
                <a:rPr lang="zh-CN" altLang="en-US" sz="2800">
                  <a:latin typeface="文道楷体" panose="02010600040101010101" charset="-122"/>
                  <a:ea typeface="文道楷体" panose="02010600040101010101" charset="-122"/>
                  <a:sym typeface="+mn-ea"/>
                </a:rPr>
                <a:t>这个模型表现了尼罗河洪水冲击区</a:t>
              </a:r>
              <a:endParaRPr lang="zh-CN" altLang="en-US" sz="2800">
                <a:latin typeface="文道楷体" panose="02010600040101010101" charset="-122"/>
                <a:ea typeface="文道楷体" panose="02010600040101010101" charset="-122"/>
              </a:endParaRPr>
            </a:p>
            <a:p>
              <a:pPr marL="457200" indent="-457200" algn="l">
                <a:lnSpc>
                  <a:spcPct val="150000"/>
                </a:lnSpc>
                <a:buFont typeface="Arial" panose="020b0604020202020204" pitchFamily="34" charset="0"/>
                <a:buChar char="•"/>
              </a:pPr>
              <a:r>
                <a:rPr lang="zh-CN" altLang="en-US" sz="2800">
                  <a:latin typeface="文道楷体" panose="02010600040101010101" charset="-122"/>
                  <a:ea typeface="文道楷体" panose="02010600040101010101" charset="-122"/>
                  <a:sym typeface="+mn-ea"/>
                </a:rPr>
                <a:t>农作物生长与洪水更替的过程</a:t>
              </a:r>
              <a:endParaRPr lang="zh-CN" altLang="en-US" sz="2800">
                <a:latin typeface="文道楷体" panose="02010600040101010101" charset="-122"/>
                <a:ea typeface="文道楷体" panose="02010600040101010101" charset="-122"/>
                <a:sym typeface="+mn-ea"/>
              </a:endParaRPr>
            </a:p>
          </p:txBody>
        </p:sp>
      </p:grpSp>
    </p:spTree>
    <p:custDataLst>
      <p:tags r:id="rId7"/>
    </p:custDataLst>
  </p:cSld>
  <p:clrMapOvr>
    <a:masterClrMapping/>
  </p:clrMapOvr>
  <p:transition/>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6"/>
          <a:tile tx="0" ty="0" sx="63000" sy="63000" flip="none" algn="tl"/>
        </a:blipFill>
        <a:effectLst/>
      </p:bgPr>
    </p:bg>
    <p:spTree>
      <p:nvGrpSpPr>
        <p:cNvPr id="1" name=""/>
        <p:cNvGrpSpPr/>
        <p:nvPr/>
      </p:nvGrpSpPr>
      <p:grpSpPr>
        <a:xfrm>
          <a:off x="0" y="0"/>
          <a:ext cx="0" cy="0"/>
        </a:xfrm>
      </p:grpSpPr>
      <p:sp>
        <p:nvSpPr>
          <p:cNvPr id="6" name="矩形 5"/>
          <p:cNvSpPr/>
          <p:nvPr/>
        </p:nvSpPr>
        <p:spPr>
          <a:xfrm>
            <a:off x="266700" y="181610"/>
            <a:ext cx="11658600" cy="649478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604520" y="396875"/>
            <a:ext cx="5188585" cy="583565"/>
            <a:chOff x="6749" y="670"/>
            <a:chExt cx="8171" cy="919"/>
          </a:xfrm>
        </p:grpSpPr>
        <p:sp>
          <p:nvSpPr>
            <p:cNvPr id="13" name="文本框 12"/>
            <p:cNvSpPr txBox="1"/>
            <p:nvPr/>
          </p:nvSpPr>
          <p:spPr>
            <a:xfrm>
              <a:off x="7485" y="670"/>
              <a:ext cx="7435" cy="919"/>
            </a:xfrm>
            <a:prstGeom prst="rect">
              <a:avLst/>
            </a:prstGeom>
            <a:noFill/>
          </p:spPr>
          <p:txBody>
            <a:bodyPr wrap="square" rtlCol="0" anchor="t">
              <a:spAutoFit/>
            </a:bodyPr>
            <a:lstStyle/>
            <a:p>
              <a:pPr eaLnBrk="1" hangingPunct="1">
                <a:buFont typeface="Arial" panose="020b0604020202020204" pitchFamily="34" charset="0"/>
                <a:buNone/>
              </a:pPr>
              <a:r>
                <a:rPr lang="zh-CN" altLang="en-US" sz="3200" smtClean="0">
                  <a:latin typeface="文道楷体" panose="02010600040101010101" charset="-122"/>
                  <a:ea typeface="文道楷体" panose="02010600040101010101" charset="-122"/>
                  <a:sym typeface="+mn-ea"/>
                </a:rPr>
                <a:t>尼罗河与古埃及文明</a:t>
              </a:r>
              <a:endParaRPr lang="zh-CN" altLang="en-US" sz="3200" smtClean="0">
                <a:solidFill>
                  <a:schemeClr val="tx1"/>
                </a:solidFill>
                <a:latin typeface="文道楷体" panose="02010600040101010101" charset="-122"/>
                <a:ea typeface="文道楷体" panose="02010600040101010101" charset="-122"/>
                <a:sym typeface="+mn-ea"/>
              </a:endParaRPr>
            </a:p>
          </p:txBody>
        </p:sp>
        <p:pic>
          <p:nvPicPr>
            <p:cNvPr id="14" name="图片 13" descr="4523926"/>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749" y="761"/>
              <a:ext cx="736" cy="736"/>
            </a:xfrm>
            <a:prstGeom prst="rect">
              <a:avLst/>
            </a:prstGeom>
          </p:spPr>
        </p:pic>
      </p:grpSp>
      <p:pic>
        <p:nvPicPr>
          <p:cNvPr id="18434" name="Picture 2" descr="https://timgsa.baidu.com/timg?image&amp;quality=80&amp;size=b9999_10000&amp;sec=1525073536412&amp;di=253dc2049e954f04f0dbb3f4e98e3194&amp;imgtype=0&amp;src=http%3A%2F%2Fs1.sinaimg.cn%2Fmw690%2F001TczyJzy6M8bGaJIQ80%26690"/>
          <p:cNvPicPr>
            <a:picLocks noChangeAspect="1" noChangeArrowheads="1"/>
          </p:cNvPicPr>
          <p:nvPr/>
        </p:nvPicPr>
        <p:blipFill>
          <a:blip r:embed="rId5"/>
          <a:stretch>
            <a:fillRect/>
          </a:stretch>
        </p:blipFill>
        <p:spPr bwMode="auto">
          <a:xfrm>
            <a:off x="1071880" y="1323340"/>
            <a:ext cx="3569335" cy="4724400"/>
          </a:xfrm>
          <a:prstGeom prst="rect">
            <a:avLst/>
          </a:prstGeom>
          <a:noFill/>
          <a:ln>
            <a:solidFill>
              <a:srgbClr val="ECB99A"/>
            </a:solidFill>
          </a:ln>
        </p:spPr>
      </p:pic>
      <p:sp>
        <p:nvSpPr>
          <p:cNvPr id="2" name="文本框 1"/>
          <p:cNvSpPr txBox="1"/>
          <p:nvPr/>
        </p:nvSpPr>
        <p:spPr>
          <a:xfrm>
            <a:off x="4825365" y="1323340"/>
            <a:ext cx="7099935" cy="1974215"/>
          </a:xfrm>
          <a:prstGeom prst="rect">
            <a:avLst/>
          </a:prstGeom>
          <a:noFill/>
        </p:spPr>
        <p:txBody>
          <a:bodyPr wrap="square" rtlCol="0" anchor="t">
            <a:spAutoFit/>
          </a:bodyPr>
          <a:lstStyle/>
          <a:p>
            <a:pPr marL="342900" indent="-342900" eaLnBrk="1" hangingPunct="1">
              <a:lnSpc>
                <a:spcPct val="170000"/>
              </a:lnSpc>
              <a:buFont typeface="Arial" panose="020b0604020202020204" pitchFamily="34" charset="0"/>
              <a:buChar char="•"/>
            </a:pPr>
            <a:r>
              <a:rPr lang="zh-CN" altLang="en-US" sz="2400" smtClean="0">
                <a:latin typeface="文道楷体" panose="02010600040101010101" charset="-122"/>
                <a:ea typeface="文道楷体" panose="02010600040101010101" charset="-122"/>
                <a:cs typeface="文道楷体" panose="02010600040101010101" charset="-122"/>
                <a:sym typeface="+mn-ea"/>
              </a:rPr>
              <a:t>约公元前</a:t>
            </a:r>
            <a:r>
              <a:rPr lang="en-US" altLang="zh-CN" sz="2400" smtClean="0">
                <a:latin typeface="文道楷体" panose="02010600040101010101" charset="-122"/>
                <a:ea typeface="文道楷体" panose="02010600040101010101" charset="-122"/>
                <a:cs typeface="文道楷体" panose="02010600040101010101" charset="-122"/>
                <a:sym typeface="+mn-ea"/>
              </a:rPr>
              <a:t>3500</a:t>
            </a:r>
            <a:r>
              <a:rPr lang="zh-CN" altLang="en-US" sz="2400" smtClean="0">
                <a:latin typeface="文道楷体" panose="02010600040101010101" charset="-122"/>
                <a:ea typeface="文道楷体" panose="02010600040101010101" charset="-122"/>
                <a:cs typeface="文道楷体" panose="02010600040101010101" charset="-122"/>
                <a:sym typeface="+mn-ea"/>
              </a:rPr>
              <a:t>年，尼罗河下游陆续出现了若干个小国家。</a:t>
            </a:r>
            <a:endParaRPr lang="zh-CN" altLang="en-US" sz="2400" smtClean="0">
              <a:latin typeface="文道楷体" panose="02010600040101010101" charset="-122"/>
              <a:ea typeface="文道楷体" panose="02010600040101010101" charset="-122"/>
              <a:cs typeface="文道楷体" panose="02010600040101010101" charset="-122"/>
            </a:endParaRPr>
          </a:p>
          <a:p>
            <a:pPr marL="342900" indent="-342900" eaLnBrk="1" hangingPunct="1">
              <a:lnSpc>
                <a:spcPct val="170000"/>
              </a:lnSpc>
              <a:buFont typeface="Arial" panose="020b0604020202020204" pitchFamily="34" charset="0"/>
              <a:buChar char="•"/>
            </a:pPr>
            <a:r>
              <a:rPr lang="zh-CN" altLang="en-US" sz="2400" smtClean="0">
                <a:latin typeface="文道楷体" panose="02010600040101010101" charset="-122"/>
                <a:ea typeface="文道楷体" panose="02010600040101010101" charset="-122"/>
                <a:cs typeface="文道楷体" panose="02010600040101010101" charset="-122"/>
                <a:sym typeface="+mn-ea"/>
              </a:rPr>
              <a:t>约公元前</a:t>
            </a:r>
            <a:r>
              <a:rPr lang="en-US" altLang="zh-CN" sz="2400" smtClean="0">
                <a:latin typeface="文道楷体" panose="02010600040101010101" charset="-122"/>
                <a:ea typeface="文道楷体" panose="02010600040101010101" charset="-122"/>
                <a:cs typeface="文道楷体" panose="02010600040101010101" charset="-122"/>
                <a:sym typeface="+mn-ea"/>
              </a:rPr>
              <a:t>3100</a:t>
            </a:r>
            <a:r>
              <a:rPr lang="zh-CN" altLang="en-US" sz="2400" smtClean="0">
                <a:latin typeface="文道楷体" panose="02010600040101010101" charset="-122"/>
                <a:ea typeface="文道楷体" panose="02010600040101010101" charset="-122"/>
                <a:cs typeface="文道楷体" panose="02010600040101010101" charset="-122"/>
                <a:sym typeface="+mn-ea"/>
              </a:rPr>
              <a:t>年，古埃及初步实现了统一。</a:t>
            </a:r>
            <a:endParaRPr lang="zh-CN" altLang="en-US" sz="2400" smtClean="0">
              <a:latin typeface="文道楷体" panose="02010600040101010101" charset="-122"/>
              <a:ea typeface="文道楷体" panose="02010600040101010101" charset="-122"/>
              <a:cs typeface="文道楷体" panose="02010600040101010101" charset="-122"/>
              <a:sym typeface="+mn-ea"/>
            </a:endParaRPr>
          </a:p>
        </p:txBody>
      </p:sp>
      <p:sp>
        <p:nvSpPr>
          <p:cNvPr id="4" name="右箭头 3"/>
          <p:cNvSpPr/>
          <p:nvPr/>
        </p:nvSpPr>
        <p:spPr>
          <a:xfrm>
            <a:off x="5080000" y="4025900"/>
            <a:ext cx="6591300" cy="247650"/>
          </a:xfrm>
          <a:prstGeom prst="rightArrow">
            <a:avLst>
              <a:gd name="adj1" fmla="val 50000"/>
              <a:gd name="adj2" fmla="val 17307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useBgFill="1">
        <p:nvSpPr>
          <p:cNvPr id="5" name="泪滴形 4"/>
          <p:cNvSpPr/>
          <p:nvPr/>
        </p:nvSpPr>
        <p:spPr>
          <a:xfrm rot="8160000">
            <a:off x="5667375" y="3854450"/>
            <a:ext cx="590550" cy="590550"/>
          </a:xfrm>
          <a:prstGeom prst="teardrop">
            <a:avLst>
              <a:gd name="adj" fmla="val 200000"/>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useBgFill="1">
        <p:nvSpPr>
          <p:cNvPr id="9" name="泪滴形 8"/>
          <p:cNvSpPr/>
          <p:nvPr/>
        </p:nvSpPr>
        <p:spPr>
          <a:xfrm rot="8160000">
            <a:off x="7727950" y="3855085"/>
            <a:ext cx="590550" cy="590550"/>
          </a:xfrm>
          <a:prstGeom prst="teardrop">
            <a:avLst>
              <a:gd name="adj" fmla="val 200000"/>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useBgFill="1">
        <p:nvSpPr>
          <p:cNvPr id="10" name="泪滴形 9"/>
          <p:cNvSpPr/>
          <p:nvPr/>
        </p:nvSpPr>
        <p:spPr>
          <a:xfrm rot="8160000">
            <a:off x="9788525" y="3855085"/>
            <a:ext cx="590550" cy="590550"/>
          </a:xfrm>
          <a:prstGeom prst="teardrop">
            <a:avLst>
              <a:gd name="adj" fmla="val 200000"/>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p:cNvSpPr txBox="1"/>
          <p:nvPr/>
        </p:nvSpPr>
        <p:spPr>
          <a:xfrm>
            <a:off x="5298123" y="5226050"/>
            <a:ext cx="1329055" cy="368300"/>
          </a:xfrm>
          <a:prstGeom prst="rect">
            <a:avLst/>
          </a:prstGeom>
          <a:noFill/>
        </p:spPr>
        <p:txBody>
          <a:bodyPr wrap="none" rtlCol="0" anchor="t">
            <a:spAutoFit/>
          </a:bodyPr>
          <a:lstStyle/>
          <a:p>
            <a:pPr algn="ctr"/>
            <a:r>
              <a:rPr lang="zh-CN" altLang="en-US" b="1" smtClean="0">
                <a:solidFill>
                  <a:schemeClr val="tx1"/>
                </a:solidFill>
                <a:latin typeface="文道楷体" panose="02010600040101010101" charset="-122"/>
                <a:ea typeface="文道楷体" panose="02010600040101010101" charset="-122"/>
                <a:sym typeface="+mn-ea"/>
              </a:rPr>
              <a:t>古王国时代</a:t>
            </a:r>
            <a:endParaRPr lang="zh-CN" altLang="en-US" b="1" smtClean="0">
              <a:solidFill>
                <a:schemeClr val="tx1"/>
              </a:solidFill>
              <a:latin typeface="文道楷体" panose="02010600040101010101" charset="-122"/>
              <a:ea typeface="文道楷体" panose="02010600040101010101" charset="-122"/>
              <a:sym typeface="+mn-ea"/>
            </a:endParaRPr>
          </a:p>
        </p:txBody>
      </p:sp>
      <p:sp>
        <p:nvSpPr>
          <p:cNvPr id="12" name="文本框 11"/>
          <p:cNvSpPr txBox="1"/>
          <p:nvPr/>
        </p:nvSpPr>
        <p:spPr>
          <a:xfrm>
            <a:off x="7358698" y="5226050"/>
            <a:ext cx="1329055" cy="368300"/>
          </a:xfrm>
          <a:prstGeom prst="rect">
            <a:avLst/>
          </a:prstGeom>
          <a:noFill/>
        </p:spPr>
        <p:txBody>
          <a:bodyPr wrap="none" rtlCol="0" anchor="t">
            <a:spAutoFit/>
          </a:bodyPr>
          <a:lstStyle/>
          <a:p>
            <a:pPr algn="ctr"/>
            <a:r>
              <a:rPr lang="zh-CN" altLang="en-US" b="1" smtClean="0">
                <a:solidFill>
                  <a:schemeClr val="tx1"/>
                </a:solidFill>
                <a:latin typeface="文道楷体" panose="02010600040101010101" charset="-122"/>
                <a:ea typeface="文道楷体" panose="02010600040101010101" charset="-122"/>
                <a:sym typeface="+mn-ea"/>
              </a:rPr>
              <a:t>中王国时代</a:t>
            </a:r>
            <a:endParaRPr lang="zh-CN" altLang="en-US" b="1" smtClean="0">
              <a:solidFill>
                <a:schemeClr val="tx1"/>
              </a:solidFill>
              <a:latin typeface="文道楷体" panose="02010600040101010101" charset="-122"/>
              <a:ea typeface="文道楷体" panose="02010600040101010101" charset="-122"/>
              <a:sym typeface="+mn-ea"/>
            </a:endParaRPr>
          </a:p>
        </p:txBody>
      </p:sp>
      <p:sp>
        <p:nvSpPr>
          <p:cNvPr id="15" name="文本框 14"/>
          <p:cNvSpPr txBox="1"/>
          <p:nvPr/>
        </p:nvSpPr>
        <p:spPr>
          <a:xfrm>
            <a:off x="9418638" y="5226050"/>
            <a:ext cx="1329055" cy="368300"/>
          </a:xfrm>
          <a:prstGeom prst="rect">
            <a:avLst/>
          </a:prstGeom>
          <a:noFill/>
        </p:spPr>
        <p:txBody>
          <a:bodyPr wrap="none" rtlCol="0" anchor="t">
            <a:spAutoFit/>
          </a:bodyPr>
          <a:lstStyle/>
          <a:p>
            <a:pPr algn="ctr"/>
            <a:r>
              <a:rPr lang="zh-CN" altLang="en-US" b="1" smtClean="0">
                <a:solidFill>
                  <a:schemeClr val="tx1"/>
                </a:solidFill>
                <a:latin typeface="文道楷体" panose="02010600040101010101" charset="-122"/>
                <a:ea typeface="文道楷体" panose="02010600040101010101" charset="-122"/>
                <a:sym typeface="+mn-ea"/>
              </a:rPr>
              <a:t>新王国时代</a:t>
            </a:r>
            <a:endParaRPr lang="zh-CN" altLang="en-US" b="1" smtClean="0">
              <a:solidFill>
                <a:schemeClr val="tx1"/>
              </a:solidFill>
              <a:latin typeface="文道楷体" panose="02010600040101010101" charset="-122"/>
              <a:ea typeface="文道楷体" panose="02010600040101010101" charset="-122"/>
              <a:sym typeface="+mn-ea"/>
            </a:endParaRPr>
          </a:p>
        </p:txBody>
      </p:sp>
    </p:spTree>
    <p:custDataLst>
      <p:tags r:id="rId7"/>
    </p:custDataLst>
  </p:cSld>
  <p:clrMapOvr>
    <a:masterClrMapping/>
  </p:clrMapOvr>
  <p:transition/>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6"/>
          <a:tile tx="0" ty="0" sx="63000" sy="63000" flip="none" algn="tl"/>
        </a:blipFill>
        <a:effectLst/>
      </p:bgPr>
    </p:bg>
    <p:spTree>
      <p:nvGrpSpPr>
        <p:cNvPr id="1" name=""/>
        <p:cNvGrpSpPr/>
        <p:nvPr/>
      </p:nvGrpSpPr>
      <p:grpSpPr>
        <a:xfrm>
          <a:off x="0" y="0"/>
          <a:ext cx="0" cy="0"/>
        </a:xfrm>
      </p:grpSpPr>
      <p:sp>
        <p:nvSpPr>
          <p:cNvPr id="6" name="矩形 5"/>
          <p:cNvSpPr/>
          <p:nvPr/>
        </p:nvSpPr>
        <p:spPr>
          <a:xfrm>
            <a:off x="266700" y="181610"/>
            <a:ext cx="11658600" cy="649478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604520" y="396875"/>
            <a:ext cx="5188585" cy="583565"/>
            <a:chOff x="6749" y="670"/>
            <a:chExt cx="8171" cy="919"/>
          </a:xfrm>
        </p:grpSpPr>
        <p:sp>
          <p:nvSpPr>
            <p:cNvPr id="13" name="文本框 12"/>
            <p:cNvSpPr txBox="1"/>
            <p:nvPr/>
          </p:nvSpPr>
          <p:spPr>
            <a:xfrm>
              <a:off x="7485" y="670"/>
              <a:ext cx="7435" cy="919"/>
            </a:xfrm>
            <a:prstGeom prst="rect">
              <a:avLst/>
            </a:prstGeom>
            <a:noFill/>
          </p:spPr>
          <p:txBody>
            <a:bodyPr wrap="square" rtlCol="0" anchor="t">
              <a:spAutoFit/>
            </a:bodyPr>
            <a:lstStyle/>
            <a:p>
              <a:pPr eaLnBrk="1" hangingPunct="1">
                <a:buFont typeface="Arial" panose="020b0604020202020204" pitchFamily="34" charset="0"/>
                <a:buNone/>
              </a:pPr>
              <a:r>
                <a:rPr lang="zh-CN" altLang="en-US" sz="3200" smtClean="0">
                  <a:latin typeface="文道楷体" panose="02010600040101010101" charset="-122"/>
                  <a:ea typeface="文道楷体" panose="02010600040101010101" charset="-122"/>
                  <a:sym typeface="+mn-ea"/>
                </a:rPr>
                <a:t>尼罗河与古埃及文明</a:t>
              </a:r>
              <a:endParaRPr lang="zh-CN" altLang="en-US" sz="3200" smtClean="0">
                <a:solidFill>
                  <a:schemeClr val="tx1"/>
                </a:solidFill>
                <a:latin typeface="文道楷体" panose="02010600040101010101" charset="-122"/>
                <a:ea typeface="文道楷体" panose="02010600040101010101" charset="-122"/>
                <a:sym typeface="+mn-ea"/>
              </a:endParaRPr>
            </a:p>
          </p:txBody>
        </p:sp>
        <p:pic>
          <p:nvPicPr>
            <p:cNvPr id="14" name="图片 13" descr="4523926"/>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749" y="761"/>
              <a:ext cx="736" cy="736"/>
            </a:xfrm>
            <a:prstGeom prst="rect">
              <a:avLst/>
            </a:prstGeom>
          </p:spPr>
        </p:pic>
      </p:grpSp>
      <p:pic>
        <p:nvPicPr>
          <p:cNvPr id="22530" name="Picture 2" descr="https://timgsa.baidu.com/timg?image&amp;quality=80&amp;size=b9999_10000&amp;sec=1525073645781&amp;di=333305cbf58bbe9d79ee88ba9bbacc6f&amp;imgtype=0&amp;src=http%3A%2F%2Fs14.sinaimg.cn%2Fmw690%2F0038FxDcgy6DH5HmJD7cd%26690"/>
          <p:cNvPicPr>
            <a:picLocks noChangeAspect="1" noChangeArrowheads="1"/>
          </p:cNvPicPr>
          <p:nvPr/>
        </p:nvPicPr>
        <p:blipFill>
          <a:blip r:embed="rId5"/>
          <a:stretch>
            <a:fillRect/>
          </a:stretch>
        </p:blipFill>
        <p:spPr bwMode="auto">
          <a:xfrm>
            <a:off x="604520" y="1275715"/>
            <a:ext cx="4112260" cy="4974590"/>
          </a:xfrm>
          <a:prstGeom prst="rect">
            <a:avLst/>
          </a:prstGeom>
          <a:noFill/>
          <a:ln>
            <a:solidFill>
              <a:srgbClr val="ECB99A"/>
            </a:solidFill>
          </a:ln>
        </p:spPr>
      </p:pic>
      <p:sp>
        <p:nvSpPr>
          <p:cNvPr id="7" name="文本框 6"/>
          <p:cNvSpPr txBox="1"/>
          <p:nvPr/>
        </p:nvSpPr>
        <p:spPr>
          <a:xfrm>
            <a:off x="5071745" y="1275715"/>
            <a:ext cx="6852920" cy="1170305"/>
          </a:xfrm>
          <a:prstGeom prst="rect">
            <a:avLst/>
          </a:prstGeom>
          <a:noFill/>
        </p:spPr>
        <p:txBody>
          <a:bodyPr wrap="square" rtlCol="0" anchor="t">
            <a:spAutoFit/>
          </a:bodyPr>
          <a:lstStyle/>
          <a:p>
            <a:pPr marL="0" marR="0" lvl="0" indent="0" algn="l" defTabSz="914400" rtl="0" eaLnBrk="1" fontAlgn="auto" latinLnBrk="0" hangingPunct="1">
              <a:lnSpc>
                <a:spcPct val="130000"/>
              </a:lnSpc>
              <a:spcBef>
                <a:spcPct val="20000"/>
              </a:spcBef>
              <a:spcAft>
                <a:spcPct val="0"/>
              </a:spcAft>
              <a:buClrTx/>
              <a:buSzTx/>
              <a:buFont typeface="Wingdings" panose="05000000000000000000" pitchFamily="2" charset="2"/>
              <a:buNone/>
              <a:defRPr/>
            </a:pPr>
            <a:r>
              <a:rPr lang="zh-CN" altLang="en-US" smtClean="0">
                <a:latin typeface="文道楷体" panose="02010600040101010101" charset="-122"/>
                <a:ea typeface="文道楷体" panose="02010600040101010101" charset="-122"/>
                <a:cs typeface="文道楷体" panose="02010600040101010101" charset="-122"/>
                <a:sym typeface="+mn-ea"/>
              </a:rPr>
              <a:t>    新王国时代法老图特摩斯三世统治时期，埃及成为强大的军事帝国，版图向北延伸至叙利亚和小亚细亚交界处和幼发拉底河，向南扩展到尼罗河“第四瀑布”。</a:t>
            </a:r>
            <a:endParaRPr lang="zh-CN" altLang="en-US">
              <a:latin typeface="文道楷体" panose="02010600040101010101" charset="-122"/>
              <a:ea typeface="文道楷体" panose="02010600040101010101" charset="-122"/>
              <a:cs typeface="文道楷体" panose="02010600040101010101" charset="-122"/>
            </a:endParaRPr>
          </a:p>
        </p:txBody>
      </p:sp>
      <p:sp>
        <p:nvSpPr>
          <p:cNvPr id="8" name="文本框 7"/>
          <p:cNvSpPr txBox="1"/>
          <p:nvPr/>
        </p:nvSpPr>
        <p:spPr>
          <a:xfrm>
            <a:off x="5071745" y="3270250"/>
            <a:ext cx="6852920" cy="1170305"/>
          </a:xfrm>
          <a:prstGeom prst="rect">
            <a:avLst/>
          </a:prstGeom>
          <a:noFill/>
        </p:spPr>
        <p:txBody>
          <a:bodyPr wrap="square" rtlCol="0" anchor="t">
            <a:spAutoFit/>
          </a:bodyPr>
          <a:lstStyle/>
          <a:p>
            <a:pPr marL="0" marR="0" lvl="0" indent="0" algn="l" defTabSz="914400" rtl="0" eaLnBrk="1" fontAlgn="auto" latinLnBrk="0" hangingPunct="1">
              <a:lnSpc>
                <a:spcPct val="130000"/>
              </a:lnSpc>
              <a:spcBef>
                <a:spcPct val="20000"/>
              </a:spcBef>
              <a:spcAft>
                <a:spcPct val="0"/>
              </a:spcAft>
              <a:buClrTx/>
              <a:buSzTx/>
              <a:buFont typeface="Wingdings" panose="05000000000000000000" pitchFamily="2" charset="2"/>
              <a:buNone/>
              <a:defRPr/>
            </a:pPr>
            <a:r>
              <a:rPr lang="zh-CN" altLang="en-US" smtClean="0">
                <a:latin typeface="文道楷体" panose="02010600040101010101" charset="-122"/>
                <a:ea typeface="文道楷体" panose="02010600040101010101" charset="-122"/>
                <a:cs typeface="文道楷体" panose="02010600040101010101" charset="-122"/>
                <a:sym typeface="+mn-ea"/>
              </a:rPr>
              <a:t>    此后，古埃及几度分裂，并不断遭到外族入侵。公元前</a:t>
            </a:r>
            <a:r>
              <a:rPr lang="en-US" altLang="zh-CN" smtClean="0">
                <a:latin typeface="文道楷体" panose="02010600040101010101" charset="-122"/>
                <a:ea typeface="文道楷体" panose="02010600040101010101" charset="-122"/>
                <a:cs typeface="文道楷体" panose="02010600040101010101" charset="-122"/>
                <a:sym typeface="+mn-ea"/>
              </a:rPr>
              <a:t>525</a:t>
            </a:r>
            <a:r>
              <a:rPr lang="zh-CN" altLang="en-US" smtClean="0">
                <a:latin typeface="文道楷体" panose="02010600040101010101" charset="-122"/>
                <a:ea typeface="文道楷体" panose="02010600040101010101" charset="-122"/>
                <a:cs typeface="文道楷体" panose="02010600040101010101" charset="-122"/>
                <a:sym typeface="+mn-ea"/>
              </a:rPr>
              <a:t>年，波斯帝国吞并古埃及；后来。亚历山大帝国和罗马帝国先后占领古埃及。</a:t>
            </a:r>
            <a:endParaRPr lang="zh-CN" altLang="en-US">
              <a:latin typeface="文道楷体" panose="02010600040101010101" charset="-122"/>
              <a:ea typeface="文道楷体" panose="02010600040101010101" charset="-122"/>
              <a:cs typeface="文道楷体" panose="02010600040101010101" charset="-122"/>
            </a:endParaRPr>
          </a:p>
        </p:txBody>
      </p:sp>
      <p:sp>
        <p:nvSpPr>
          <p:cNvPr id="16" name="文本框 15"/>
          <p:cNvSpPr txBox="1"/>
          <p:nvPr/>
        </p:nvSpPr>
        <p:spPr>
          <a:xfrm>
            <a:off x="5071745" y="5264785"/>
            <a:ext cx="6654800" cy="460375"/>
          </a:xfrm>
          <a:prstGeom prst="rect">
            <a:avLst/>
          </a:prstGeom>
          <a:solidFill>
            <a:schemeClr val="tx1"/>
          </a:solidFill>
        </p:spPr>
        <p:txBody>
          <a:bodyPr wrap="square" rtlCol="0" anchor="t">
            <a:spAutoFit/>
          </a:bodyPr>
          <a:lstStyle/>
          <a:p>
            <a:pPr algn="dist"/>
            <a:r>
              <a:rPr lang="zh-CN" altLang="en-US" sz="2400" smtClean="0">
                <a:solidFill>
                  <a:schemeClr val="bg1"/>
                </a:solidFill>
                <a:latin typeface="文道楷体" panose="02010600040101010101" charset="-122"/>
                <a:ea typeface="文道楷体" panose="02010600040101010101" charset="-122"/>
                <a:cs typeface="文道楷体" panose="02010600040101010101" charset="-122"/>
                <a:sym typeface="+mn-ea"/>
              </a:rPr>
              <a:t>古埃及近3000年的文明没有延续下去。</a:t>
            </a:r>
            <a:endParaRPr lang="zh-CN" altLang="en-US" sz="2400" smtClean="0">
              <a:solidFill>
                <a:schemeClr val="bg1"/>
              </a:solidFill>
              <a:latin typeface="文道楷体" panose="02010600040101010101" charset="-122"/>
              <a:ea typeface="文道楷体" panose="02010600040101010101" charset="-122"/>
              <a:cs typeface="文道楷体" panose="02010600040101010101" charset="-122"/>
              <a:sym typeface="+mn-ea"/>
            </a:endParaRPr>
          </a:p>
        </p:txBody>
      </p:sp>
    </p:spTree>
    <p:custDataLst>
      <p:tags r:id="rId7"/>
    </p:custDataLst>
  </p:cSld>
  <p:clrMapOvr>
    <a:masterClrMapping/>
  </p:clrMapOvr>
  <p:transition/>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12"/>
          <a:tile tx="0" ty="0" sx="63000" sy="63000" flip="none" algn="tl"/>
        </a:blipFill>
        <a:effectLst/>
      </p:bgPr>
    </p:bg>
    <p:spTree>
      <p:nvGrpSpPr>
        <p:cNvPr id="1" name=""/>
        <p:cNvGrpSpPr/>
        <p:nvPr/>
      </p:nvGrpSpPr>
      <p:grpSpPr>
        <a:xfrm>
          <a:off x="0" y="0"/>
          <a:ext cx="0" cy="0"/>
        </a:xfrm>
      </p:grpSpPr>
      <p:sp>
        <p:nvSpPr>
          <p:cNvPr id="6" name="矩形 5"/>
          <p:cNvSpPr/>
          <p:nvPr/>
        </p:nvSpPr>
        <p:spPr>
          <a:xfrm>
            <a:off x="266700" y="181610"/>
            <a:ext cx="11658600" cy="649478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604520" y="396875"/>
            <a:ext cx="5188585" cy="583565"/>
            <a:chOff x="6749" y="670"/>
            <a:chExt cx="8171" cy="919"/>
          </a:xfrm>
        </p:grpSpPr>
        <p:sp>
          <p:nvSpPr>
            <p:cNvPr id="13" name="文本框 12"/>
            <p:cNvSpPr txBox="1"/>
            <p:nvPr/>
          </p:nvSpPr>
          <p:spPr>
            <a:xfrm>
              <a:off x="7485" y="670"/>
              <a:ext cx="7435" cy="919"/>
            </a:xfrm>
            <a:prstGeom prst="rect">
              <a:avLst/>
            </a:prstGeom>
            <a:noFill/>
          </p:spPr>
          <p:txBody>
            <a:bodyPr wrap="square" rtlCol="0" anchor="t">
              <a:spAutoFit/>
            </a:bodyPr>
            <a:lstStyle/>
            <a:p>
              <a:pPr eaLnBrk="1" hangingPunct="1">
                <a:buFont typeface="Arial" panose="020b0604020202020204" pitchFamily="34" charset="0"/>
                <a:buNone/>
              </a:pPr>
              <a:r>
                <a:rPr lang="zh-CN" altLang="en-US" sz="3200" smtClean="0">
                  <a:latin typeface="文道楷体" panose="02010600040101010101" charset="-122"/>
                  <a:ea typeface="文道楷体" panose="02010600040101010101" charset="-122"/>
                  <a:sym typeface="+mn-ea"/>
                </a:rPr>
                <a:t>尼罗河与古埃及文明</a:t>
              </a:r>
              <a:endParaRPr lang="zh-CN" altLang="en-US" sz="3200" smtClean="0">
                <a:solidFill>
                  <a:schemeClr val="tx1"/>
                </a:solidFill>
                <a:latin typeface="文道楷体" panose="02010600040101010101" charset="-122"/>
                <a:ea typeface="文道楷体" panose="02010600040101010101" charset="-122"/>
                <a:sym typeface="+mn-ea"/>
              </a:endParaRPr>
            </a:p>
          </p:txBody>
        </p:sp>
        <p:pic>
          <p:nvPicPr>
            <p:cNvPr id="14" name="图片 13" descr="4523926"/>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749" y="761"/>
              <a:ext cx="736" cy="736"/>
            </a:xfrm>
            <a:prstGeom prst="rect">
              <a:avLst/>
            </a:prstGeom>
          </p:spPr>
        </p:pic>
      </p:grpSp>
      <p:pic>
        <p:nvPicPr>
          <p:cNvPr id="1026" name="Picture 2" descr="http://www.51wendang.com/pic/1517c12f52cc010ebaff93fe/4-810-jpg_6-1080-0-0-1080.jpg"/>
          <p:cNvPicPr>
            <a:picLocks noChangeAspect="1" noChangeArrowheads="1"/>
          </p:cNvPicPr>
          <p:nvPr/>
        </p:nvPicPr>
        <p:blipFill>
          <a:blip r:embed="rId5"/>
          <a:stretch>
            <a:fillRect/>
          </a:stretch>
        </p:blipFill>
        <p:spPr bwMode="auto">
          <a:xfrm>
            <a:off x="604520" y="1545590"/>
            <a:ext cx="4994910" cy="4306570"/>
          </a:xfrm>
          <a:prstGeom prst="rect">
            <a:avLst/>
          </a:prstGeom>
          <a:noFill/>
          <a:ln>
            <a:solidFill>
              <a:schemeClr val="tx1"/>
            </a:solidFill>
          </a:ln>
        </p:spPr>
      </p:pic>
      <p:sp>
        <p:nvSpPr>
          <p:cNvPr id="2" name="文本框 1"/>
          <p:cNvSpPr txBox="1"/>
          <p:nvPr/>
        </p:nvSpPr>
        <p:spPr>
          <a:xfrm>
            <a:off x="6059805" y="1545590"/>
            <a:ext cx="5660390" cy="2707005"/>
          </a:xfrm>
          <a:prstGeom prst="rect">
            <a:avLst/>
          </a:prstGeom>
          <a:noFill/>
        </p:spPr>
        <p:txBody>
          <a:bodyPr wrap="square" rtlCol="0" anchor="t">
            <a:spAutoFit/>
          </a:bodyPr>
          <a:lstStyle/>
          <a:p>
            <a:pPr>
              <a:lnSpc>
                <a:spcPct val="170000"/>
              </a:lnSpc>
            </a:pPr>
            <a:r>
              <a:rPr lang="zh-CN" altLang="en-US" sz="2000" smtClean="0">
                <a:latin typeface="文道楷体" panose="02010600040101010101" charset="-122"/>
                <a:ea typeface="文道楷体" panose="02010600040101010101" charset="-122"/>
                <a:cs typeface="文道楷体" panose="02010600040101010101" charset="-122"/>
                <a:sym typeface="+mn-ea"/>
              </a:rPr>
              <a:t>      埃及这个国家还在，但是古埃及作为一个文明已经灭亡了。文明的灭亡意味着古代的语言和文字无人知晓，宗教被人遗忘，古代埃及的哲学思想和价值观也都不复存在了。文明的灭亡本质上是知识和文化的灭亡。 </a:t>
            </a:r>
            <a:endParaRPr lang="zh-CN" altLang="en-US" sz="2000" smtClean="0">
              <a:latin typeface="文道楷体" panose="02010600040101010101" charset="-122"/>
              <a:ea typeface="文道楷体" panose="02010600040101010101" charset="-122"/>
              <a:cs typeface="文道楷体" panose="02010600040101010101" charset="-122"/>
              <a:sym typeface="+mn-ea"/>
            </a:endParaRPr>
          </a:p>
        </p:txBody>
      </p:sp>
      <p:pic>
        <p:nvPicPr>
          <p:cNvPr id="4" name="图片 3" descr="3636461"/>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6246495" y="5038725"/>
            <a:ext cx="713105" cy="713105"/>
          </a:xfrm>
          <a:prstGeom prst="rect">
            <a:avLst/>
          </a:prstGeom>
        </p:spPr>
      </p:pic>
      <p:pic>
        <p:nvPicPr>
          <p:cNvPr id="5" name="图片 4" descr="4530829"/>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8305800" y="4937760"/>
            <a:ext cx="914400" cy="914400"/>
          </a:xfrm>
          <a:prstGeom prst="rect">
            <a:avLst/>
          </a:prstGeom>
        </p:spPr>
      </p:pic>
      <p:pic>
        <p:nvPicPr>
          <p:cNvPr id="9" name="图片 8" descr="4517690"/>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0551795" y="4937760"/>
            <a:ext cx="914400" cy="914400"/>
          </a:xfrm>
          <a:prstGeom prst="rect">
            <a:avLst/>
          </a:prstGeom>
        </p:spPr>
      </p:pic>
    </p:spTree>
    <p:custDataLst>
      <p:tags r:id="rId13"/>
    </p:custDataLst>
  </p:cSld>
  <p:clrMapOvr>
    <a:masterClrMapping/>
  </p:clrMapOvr>
  <p:transition/>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6"/>
          <a:tile tx="0" ty="0" sx="63000" sy="63000" flip="none" algn="tl"/>
        </a:blipFill>
        <a:effectLst/>
      </p:bgPr>
    </p:bg>
    <p:spTree>
      <p:nvGrpSpPr>
        <p:cNvPr id="1" name=""/>
        <p:cNvGrpSpPr/>
        <p:nvPr/>
      </p:nvGrpSpPr>
      <p:grpSpPr>
        <a:xfrm>
          <a:off x="0" y="0"/>
          <a:ext cx="0" cy="0"/>
        </a:xfrm>
      </p:grpSpPr>
      <p:sp>
        <p:nvSpPr>
          <p:cNvPr id="6" name="矩形 5"/>
          <p:cNvSpPr/>
          <p:nvPr/>
        </p:nvSpPr>
        <p:spPr>
          <a:xfrm>
            <a:off x="266700" y="181610"/>
            <a:ext cx="11658600" cy="649478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604520" y="396875"/>
            <a:ext cx="5188585" cy="583565"/>
            <a:chOff x="6749" y="670"/>
            <a:chExt cx="8171" cy="919"/>
          </a:xfrm>
        </p:grpSpPr>
        <p:sp>
          <p:nvSpPr>
            <p:cNvPr id="13" name="文本框 12"/>
            <p:cNvSpPr txBox="1"/>
            <p:nvPr/>
          </p:nvSpPr>
          <p:spPr>
            <a:xfrm>
              <a:off x="7485" y="670"/>
              <a:ext cx="7435" cy="919"/>
            </a:xfrm>
            <a:prstGeom prst="rect">
              <a:avLst/>
            </a:prstGeom>
            <a:noFill/>
          </p:spPr>
          <p:txBody>
            <a:bodyPr wrap="square" rtlCol="0" anchor="t">
              <a:spAutoFit/>
            </a:bodyPr>
            <a:lstStyle/>
            <a:p>
              <a:pPr eaLnBrk="1" hangingPunct="1">
                <a:buFont typeface="Arial" panose="020b0604020202020204" pitchFamily="34" charset="0"/>
                <a:buNone/>
              </a:pPr>
              <a:r>
                <a:rPr lang="zh-CN" altLang="en-US" sz="3200" smtClean="0">
                  <a:latin typeface="文道楷体" panose="02010600040101010101" charset="-122"/>
                  <a:ea typeface="文道楷体" panose="02010600040101010101" charset="-122"/>
                  <a:sym typeface="+mn-ea"/>
                </a:rPr>
                <a:t>尼罗河与古埃及文明</a:t>
              </a:r>
              <a:endParaRPr lang="zh-CN" altLang="en-US" sz="3200" smtClean="0">
                <a:solidFill>
                  <a:schemeClr val="tx1"/>
                </a:solidFill>
                <a:latin typeface="文道楷体" panose="02010600040101010101" charset="-122"/>
                <a:ea typeface="文道楷体" panose="02010600040101010101" charset="-122"/>
                <a:sym typeface="+mn-ea"/>
              </a:endParaRPr>
            </a:p>
          </p:txBody>
        </p:sp>
        <p:pic>
          <p:nvPicPr>
            <p:cNvPr id="14" name="图片 13" descr="4523926"/>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749" y="761"/>
              <a:ext cx="736" cy="736"/>
            </a:xfrm>
            <a:prstGeom prst="rect">
              <a:avLst/>
            </a:prstGeom>
          </p:spPr>
        </p:pic>
      </p:grpSp>
      <p:pic>
        <p:nvPicPr>
          <p:cNvPr id="25602" name="Picture 2" descr="https://ss1.bdstatic.com/70cFvXSh_Q1YnxGkpoWK1HF6hhy/it/u=1958642299,3983487588&amp;fm=27&amp;gp=0.jpg"/>
          <p:cNvPicPr>
            <a:picLocks noChangeAspect="1" noChangeArrowheads="1"/>
          </p:cNvPicPr>
          <p:nvPr/>
        </p:nvPicPr>
        <p:blipFill>
          <a:blip r:embed="rId5"/>
          <a:stretch>
            <a:fillRect/>
          </a:stretch>
        </p:blipFill>
        <p:spPr bwMode="auto">
          <a:xfrm>
            <a:off x="604520" y="2270125"/>
            <a:ext cx="7797800" cy="3156585"/>
          </a:xfrm>
          <a:prstGeom prst="rect">
            <a:avLst/>
          </a:prstGeom>
          <a:noFill/>
          <a:ln>
            <a:solidFill>
              <a:srgbClr val="ECB99A"/>
            </a:solidFill>
          </a:ln>
        </p:spPr>
      </p:pic>
      <p:sp>
        <p:nvSpPr>
          <p:cNvPr id="7" name="文本框 6"/>
          <p:cNvSpPr txBox="1"/>
          <p:nvPr/>
        </p:nvSpPr>
        <p:spPr>
          <a:xfrm>
            <a:off x="8402320" y="2063750"/>
            <a:ext cx="3522980" cy="3340735"/>
          </a:xfrm>
          <a:prstGeom prst="rect">
            <a:avLst/>
          </a:prstGeom>
          <a:noFill/>
        </p:spPr>
        <p:txBody>
          <a:bodyPr wrap="square" rtlCol="0" anchor="t">
            <a:spAutoFit/>
          </a:bodyPr>
          <a:lstStyle/>
          <a:p>
            <a:pPr>
              <a:lnSpc>
                <a:spcPct val="220000"/>
              </a:lnSpc>
            </a:pPr>
            <a:r>
              <a:rPr lang="zh-CN" altLang="en-US" sz="2400" smtClean="0">
                <a:latin typeface="文道楷体" panose="02010600040101010101" charset="-122"/>
                <a:ea typeface="文道楷体" panose="02010600040101010101" charset="-122"/>
                <a:cs typeface="文道楷体" panose="02010600040101010101" charset="-122"/>
                <a:sym typeface="+mn-ea"/>
              </a:rPr>
              <a:t>    古埃及的科学和文化取得了很高的成就，其中天文学、数学和医学最为突出。</a:t>
            </a:r>
            <a:endParaRPr lang="zh-CN" altLang="en-US" sz="2400" smtClean="0">
              <a:latin typeface="文道楷体" panose="02010600040101010101" charset="-122"/>
              <a:ea typeface="文道楷体" panose="02010600040101010101" charset="-122"/>
              <a:cs typeface="文道楷体" panose="02010600040101010101" charset="-122"/>
              <a:sym typeface="+mn-ea"/>
            </a:endParaRPr>
          </a:p>
        </p:txBody>
      </p:sp>
    </p:spTree>
    <p:custDataLst>
      <p:tags r:id="rId7"/>
    </p:custDataLst>
  </p:cSld>
  <p:clrMapOvr>
    <a:masterClrMapping/>
  </p:clrMapOvr>
  <p:transition/>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7"/>
          <a:tile tx="0" ty="0" sx="63000" sy="63000" flip="none" algn="tl"/>
        </a:blipFill>
        <a:effectLst/>
      </p:bgPr>
    </p:bg>
    <p:spTree>
      <p:nvGrpSpPr>
        <p:cNvPr id="1" name=""/>
        <p:cNvGrpSpPr/>
        <p:nvPr/>
      </p:nvGrpSpPr>
      <p:grpSpPr>
        <a:xfrm>
          <a:off x="0" y="0"/>
          <a:ext cx="0" cy="0"/>
        </a:xfrm>
      </p:grpSpPr>
      <p:sp>
        <p:nvSpPr>
          <p:cNvPr id="6" name="矩形 5"/>
          <p:cNvSpPr/>
          <p:nvPr/>
        </p:nvSpPr>
        <p:spPr>
          <a:xfrm>
            <a:off x="266700" y="181610"/>
            <a:ext cx="11658600" cy="649478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604520" y="396875"/>
            <a:ext cx="5188585" cy="583565"/>
            <a:chOff x="6749" y="670"/>
            <a:chExt cx="8171" cy="919"/>
          </a:xfrm>
        </p:grpSpPr>
        <p:sp>
          <p:nvSpPr>
            <p:cNvPr id="13" name="文本框 12"/>
            <p:cNvSpPr txBox="1"/>
            <p:nvPr/>
          </p:nvSpPr>
          <p:spPr>
            <a:xfrm>
              <a:off x="7485" y="670"/>
              <a:ext cx="7435" cy="919"/>
            </a:xfrm>
            <a:prstGeom prst="rect">
              <a:avLst/>
            </a:prstGeom>
            <a:noFill/>
          </p:spPr>
          <p:txBody>
            <a:bodyPr wrap="square" rtlCol="0" anchor="t">
              <a:spAutoFit/>
            </a:bodyPr>
            <a:lstStyle/>
            <a:p>
              <a:pPr eaLnBrk="1" hangingPunct="1">
                <a:buFont typeface="Arial" panose="020b0604020202020204" pitchFamily="34" charset="0"/>
                <a:buNone/>
              </a:pPr>
              <a:r>
                <a:rPr lang="zh-CN" altLang="en-US" sz="3200" smtClean="0">
                  <a:latin typeface="文道楷体" panose="02010600040101010101" charset="-122"/>
                  <a:ea typeface="文道楷体" panose="02010600040101010101" charset="-122"/>
                  <a:sym typeface="+mn-ea"/>
                </a:rPr>
                <a:t>尼罗河与古埃及文明</a:t>
              </a:r>
              <a:endParaRPr lang="zh-CN" altLang="en-US" sz="3200" smtClean="0">
                <a:solidFill>
                  <a:schemeClr val="tx1"/>
                </a:solidFill>
                <a:latin typeface="文道楷体" panose="02010600040101010101" charset="-122"/>
                <a:ea typeface="文道楷体" panose="02010600040101010101" charset="-122"/>
                <a:sym typeface="+mn-ea"/>
              </a:endParaRPr>
            </a:p>
          </p:txBody>
        </p:sp>
        <p:pic>
          <p:nvPicPr>
            <p:cNvPr id="14" name="图片 13" descr="4523926"/>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749" y="761"/>
              <a:ext cx="736" cy="736"/>
            </a:xfrm>
            <a:prstGeom prst="rect">
              <a:avLst/>
            </a:prstGeom>
          </p:spPr>
        </p:pic>
      </p:grpSp>
      <p:grpSp>
        <p:nvGrpSpPr>
          <p:cNvPr id="11" name="组合 10"/>
          <p:cNvGrpSpPr/>
          <p:nvPr/>
        </p:nvGrpSpPr>
        <p:grpSpPr>
          <a:xfrm>
            <a:off x="604520" y="2790190"/>
            <a:ext cx="11080115" cy="3463290"/>
            <a:chOff x="952" y="2804"/>
            <a:chExt cx="17449" cy="5454"/>
          </a:xfrm>
        </p:grpSpPr>
        <p:sp>
          <p:nvSpPr>
            <p:cNvPr id="2" name="文本框 1"/>
            <p:cNvSpPr txBox="1"/>
            <p:nvPr/>
          </p:nvSpPr>
          <p:spPr>
            <a:xfrm>
              <a:off x="952" y="7630"/>
              <a:ext cx="4388" cy="628"/>
            </a:xfrm>
            <a:prstGeom prst="rect">
              <a:avLst/>
            </a:prstGeom>
            <a:noFill/>
            <a:ln>
              <a:noFill/>
            </a:ln>
          </p:spPr>
          <p:txBody>
            <a:bodyPr wrap="square" rtlCol="0" anchor="t">
              <a:spAutoFit/>
            </a:bodyPr>
            <a:lstStyle/>
            <a:p>
              <a:pPr algn="dist"/>
              <a:r>
                <a:rPr lang="zh-CN" altLang="en-US" sz="2000" smtClean="0">
                  <a:latin typeface="文道楷体" panose="02010600040101010101" charset="-122"/>
                  <a:ea typeface="文道楷体" panose="02010600040101010101" charset="-122"/>
                  <a:sym typeface="+mn-ea"/>
                </a:rPr>
                <a:t>古埃及人绘制的星图</a:t>
              </a:r>
              <a:endParaRPr lang="zh-CN" altLang="en-US" sz="2000" smtClean="0">
                <a:latin typeface="文道楷体" panose="02010600040101010101" charset="-122"/>
                <a:ea typeface="文道楷体" panose="02010600040101010101" charset="-122"/>
                <a:sym typeface="+mn-ea"/>
              </a:endParaRPr>
            </a:p>
          </p:txBody>
        </p:sp>
        <p:sp>
          <p:nvSpPr>
            <p:cNvPr id="4" name="文本框 3"/>
            <p:cNvSpPr txBox="1"/>
            <p:nvPr/>
          </p:nvSpPr>
          <p:spPr>
            <a:xfrm>
              <a:off x="11149" y="7678"/>
              <a:ext cx="7252" cy="580"/>
            </a:xfrm>
            <a:prstGeom prst="rect">
              <a:avLst/>
            </a:prstGeom>
            <a:noFill/>
          </p:spPr>
          <p:txBody>
            <a:bodyPr wrap="square" rtlCol="0" anchor="t">
              <a:spAutoFit/>
            </a:bodyPr>
            <a:lstStyle/>
            <a:p>
              <a:pPr algn="dist"/>
              <a:r>
                <a:rPr lang="zh-CN" altLang="en-US" smtClean="0">
                  <a:latin typeface="文道楷体" panose="02010600040101010101" charset="-122"/>
                  <a:ea typeface="文道楷体" panose="02010600040101010101" charset="-122"/>
                  <a:sym typeface="+mn-ea"/>
                </a:rPr>
                <a:t>古老埃及被刻记的象形文字石头</a:t>
              </a:r>
              <a:endParaRPr lang="zh-CN" altLang="en-US">
                <a:latin typeface="文道楷体" panose="02010600040101010101" charset="-122"/>
                <a:ea typeface="文道楷体" panose="02010600040101010101" charset="-122"/>
              </a:endParaRPr>
            </a:p>
          </p:txBody>
        </p:sp>
        <p:sp>
          <p:nvSpPr>
            <p:cNvPr id="10" name="Rectangle 2"/>
            <p:cNvSpPr txBox="1">
              <a:spLocks noRot="1" noChangeArrowheads="1"/>
            </p:cNvSpPr>
            <p:nvPr/>
          </p:nvSpPr>
          <p:spPr>
            <a:xfrm>
              <a:off x="5340" y="2804"/>
              <a:ext cx="4651" cy="1419"/>
            </a:xfrm>
            <a:prstGeom prst="rect">
              <a:avLst/>
            </a:prstGeom>
            <a:noFill/>
            <a:ln>
              <a:noFill/>
            </a:ln>
          </p:spPr>
          <p:style>
            <a:lnRef idx="2">
              <a:schemeClr val="dk1"/>
            </a:lnRef>
            <a:fillRef idx="1">
              <a:schemeClr val="lt1"/>
            </a:fillRef>
            <a:effectRef idx="0">
              <a:schemeClr val="dk1"/>
            </a:effectRef>
            <a:fontRef idx="minor">
              <a:schemeClr val="dk1"/>
            </a:fontRef>
          </p:style>
          <p:txBody>
            <a:bodyPr/>
            <a:lstStyle/>
            <a:p>
              <a:pPr marL="0" marR="0" lvl="0" indent="0" algn="l" defTabSz="914400" rtl="0" eaLnBrk="1" fontAlgn="auto" latinLnBrk="0" hangingPunct="1">
                <a:lnSpc>
                  <a:spcPct val="130000"/>
                </a:lnSpc>
                <a:spcBef>
                  <a:spcPct val="20000"/>
                </a:spcBef>
                <a:spcAft>
                  <a:spcPct val="0"/>
                </a:spcAft>
                <a:buClrTx/>
                <a:buSzTx/>
                <a:buFont typeface="Wingdings" panose="05000000000000000000" pitchFamily="2" charset="2"/>
                <a:buNone/>
                <a:defRPr/>
              </a:pPr>
              <a:r>
                <a:rPr lang="zh-CN" altLang="en-US" sz="2000" smtClean="0">
                  <a:latin typeface="文道楷体" panose="02010600040101010101" charset="-122"/>
                  <a:ea typeface="文道楷体" panose="02010600040101010101" charset="-122"/>
                  <a:cs typeface="文道楷体" panose="02010600040101010101" charset="-122"/>
                </a:rPr>
                <a:t>太阳历是古埃及天文学的突出成就之一。</a:t>
              </a:r>
              <a:endParaRPr kumimoji="0" lang="zh-CN" altLang="en-US" sz="2000" i="0" u="none" strike="noStrike" kern="1200" cap="none" spc="0" normalizeH="0" baseline="0" noProof="0" smtClean="0">
                <a:ln>
                  <a:noFill/>
                </a:ln>
                <a:solidFill>
                  <a:schemeClr val="dk1"/>
                </a:solidFill>
                <a:effectLst/>
                <a:uLnTx/>
                <a:uFillTx/>
                <a:latin typeface="文道楷体" panose="02010600040101010101" charset="-122"/>
                <a:ea typeface="文道楷体" panose="02010600040101010101" charset="-122"/>
                <a:cs typeface="文道楷体" panose="02010600040101010101" charset="-122"/>
              </a:endParaRPr>
            </a:p>
          </p:txBody>
        </p:sp>
        <p:cxnSp>
          <p:nvCxnSpPr>
            <p:cNvPr id="5" name="直接连接符 4"/>
            <p:cNvCxnSpPr/>
            <p:nvPr/>
          </p:nvCxnSpPr>
          <p:spPr>
            <a:xfrm>
              <a:off x="4575" y="4200"/>
              <a:ext cx="561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24578" name="Picture 2" descr="https://pic.baike.soso.com/p/20101018/20101018144944-833066511.jpg"/>
            <p:cNvPicPr>
              <a:picLocks noChangeAspect="1" noChangeArrowheads="1"/>
            </p:cNvPicPr>
            <p:nvPr/>
          </p:nvPicPr>
          <p:blipFill>
            <a:blip r:embed="rId5"/>
            <a:stretch>
              <a:fillRect/>
            </a:stretch>
          </p:blipFill>
          <p:spPr bwMode="auto">
            <a:xfrm>
              <a:off x="952" y="2804"/>
              <a:ext cx="4388" cy="4388"/>
            </a:xfrm>
            <a:prstGeom prst="rect">
              <a:avLst/>
            </a:prstGeom>
            <a:noFill/>
            <a:ln>
              <a:solidFill>
                <a:schemeClr val="tx1"/>
              </a:solidFill>
            </a:ln>
          </p:spPr>
        </p:pic>
        <p:sp>
          <p:nvSpPr>
            <p:cNvPr id="8" name="文本框 7"/>
            <p:cNvSpPr txBox="1"/>
            <p:nvPr/>
          </p:nvSpPr>
          <p:spPr>
            <a:xfrm>
              <a:off x="5836" y="5110"/>
              <a:ext cx="5312" cy="1113"/>
            </a:xfrm>
            <a:prstGeom prst="rect">
              <a:avLst/>
            </a:prstGeom>
            <a:noFill/>
          </p:spPr>
          <p:txBody>
            <a:bodyPr wrap="square" rtlCol="0" anchor="t">
              <a:spAutoFit/>
            </a:bodyPr>
            <a:lstStyle/>
            <a:p>
              <a:pPr algn="r"/>
              <a:r>
                <a:rPr lang="zh-CN" altLang="en-US" sz="2000" smtClean="0">
                  <a:solidFill>
                    <a:schemeClr val="dk1"/>
                  </a:solidFill>
                  <a:latin typeface="文道楷体" panose="02010600040101010101" charset="-122"/>
                  <a:ea typeface="文道楷体" panose="02010600040101010101" charset="-122"/>
                  <a:cs typeface="文道楷体" panose="02010600040101010101" charset="-122"/>
                  <a:sym typeface="+mn-ea"/>
                </a:rPr>
                <a:t>古埃及的象形文字是世界上最早的文字之一。</a:t>
              </a:r>
              <a:endParaRPr lang="zh-CN" altLang="en-US"/>
            </a:p>
          </p:txBody>
        </p:sp>
        <p:cxnSp>
          <p:nvCxnSpPr>
            <p:cNvPr id="9" name="直接连接符 8"/>
            <p:cNvCxnSpPr/>
            <p:nvPr/>
          </p:nvCxnSpPr>
          <p:spPr>
            <a:xfrm>
              <a:off x="6285" y="6330"/>
              <a:ext cx="573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24586" name="Picture 10" descr="https://timgsa.baidu.com/timg?image&amp;quality=80&amp;size=b9999_10000&amp;sec=1525077735178&amp;di=99c5b3f6cca94ccc38629597f3d5db5f&amp;imgtype=jpg&amp;src=http%3A%2F%2Fimg4.imgtn.bdimg.com%2Fit%2Fu%3D2248878119%2C1309276223%26fm%3D214%26gp%3D0.jpg"/>
            <p:cNvPicPr>
              <a:picLocks noChangeAspect="1" noChangeArrowheads="1"/>
            </p:cNvPicPr>
            <p:nvPr/>
          </p:nvPicPr>
          <p:blipFill>
            <a:blip r:embed="rId6"/>
            <a:stretch>
              <a:fillRect/>
            </a:stretch>
          </p:blipFill>
          <p:spPr bwMode="auto">
            <a:xfrm>
              <a:off x="11149" y="2805"/>
              <a:ext cx="7253" cy="4387"/>
            </a:xfrm>
            <a:prstGeom prst="rect">
              <a:avLst/>
            </a:prstGeom>
            <a:noFill/>
            <a:ln>
              <a:solidFill>
                <a:schemeClr val="tx1"/>
              </a:solidFill>
            </a:ln>
          </p:spPr>
        </p:pic>
      </p:grpSp>
      <p:sp>
        <p:nvSpPr>
          <p:cNvPr id="12" name="文本框 11"/>
          <p:cNvSpPr txBox="1"/>
          <p:nvPr/>
        </p:nvSpPr>
        <p:spPr>
          <a:xfrm>
            <a:off x="604520" y="1624330"/>
            <a:ext cx="7294880" cy="521970"/>
          </a:xfrm>
          <a:prstGeom prst="rect">
            <a:avLst/>
          </a:prstGeom>
          <a:solidFill>
            <a:schemeClr val="tx1"/>
          </a:solidFill>
        </p:spPr>
        <p:txBody>
          <a:bodyPr wrap="none" rtlCol="0">
            <a:spAutoFit/>
          </a:bodyPr>
          <a:lstStyle/>
          <a:p>
            <a:pPr algn="l"/>
            <a:r>
              <a:rPr lang="zh-CN" altLang="en-US" sz="2800" smtClean="0">
                <a:solidFill>
                  <a:schemeClr val="bg1"/>
                </a:solidFill>
                <a:latin typeface="文道楷体" panose="02010600040101010101" charset="-122"/>
                <a:ea typeface="文道楷体" panose="02010600040101010101" charset="-122"/>
                <a:sym typeface="+mn-ea"/>
              </a:rPr>
              <a:t>尼罗河与古埃及科学文化的发展有什么关系？</a:t>
            </a:r>
            <a:endParaRPr lang="zh-CN" altLang="en-US" sz="2800" smtClean="0">
              <a:solidFill>
                <a:schemeClr val="bg1"/>
              </a:solidFill>
              <a:latin typeface="文道楷体" panose="02010600040101010101" charset="-122"/>
              <a:ea typeface="文道楷体" panose="02010600040101010101" charset="-122"/>
              <a:sym typeface="+mn-ea"/>
            </a:endParaRPr>
          </a:p>
        </p:txBody>
      </p:sp>
    </p:spTree>
    <p:custDataLst>
      <p:tags r:id="rId8"/>
    </p:custDataLst>
  </p:cSld>
  <p:clrMapOvr>
    <a:masterClrMapping/>
  </p:clrMapOvr>
  <p:transition/>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4"/>
          <a:tile tx="0" ty="0" sx="63000" sy="63000" flip="none" algn="tl"/>
        </a:blipFill>
        <a:effectLst/>
      </p:bgPr>
    </p:bg>
    <p:spTree>
      <p:nvGrpSpPr>
        <p:cNvPr id="1" name=""/>
        <p:cNvGrpSpPr/>
        <p:nvPr/>
      </p:nvGrpSpPr>
      <p:grpSpPr>
        <a:xfrm>
          <a:off x="0" y="0"/>
          <a:ext cx="0" cy="0"/>
        </a:xfrm>
      </p:grpSpPr>
      <p:sp>
        <p:nvSpPr>
          <p:cNvPr id="6" name="矩形 5"/>
          <p:cNvSpPr/>
          <p:nvPr/>
        </p:nvSpPr>
        <p:spPr>
          <a:xfrm>
            <a:off x="266700" y="181610"/>
            <a:ext cx="11658600" cy="649478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604520" y="396875"/>
            <a:ext cx="5188585" cy="583565"/>
            <a:chOff x="6749" y="670"/>
            <a:chExt cx="8171" cy="919"/>
          </a:xfrm>
        </p:grpSpPr>
        <p:sp>
          <p:nvSpPr>
            <p:cNvPr id="13" name="文本框 12"/>
            <p:cNvSpPr txBox="1"/>
            <p:nvPr/>
          </p:nvSpPr>
          <p:spPr>
            <a:xfrm>
              <a:off x="7485" y="670"/>
              <a:ext cx="7435" cy="919"/>
            </a:xfrm>
            <a:prstGeom prst="rect">
              <a:avLst/>
            </a:prstGeom>
            <a:noFill/>
          </p:spPr>
          <p:txBody>
            <a:bodyPr wrap="square" rtlCol="0" anchor="t">
              <a:spAutoFit/>
            </a:bodyPr>
            <a:lstStyle/>
            <a:p>
              <a:pPr eaLnBrk="1" hangingPunct="1">
                <a:buFont typeface="Arial" panose="020b0604020202020204" pitchFamily="34" charset="0"/>
                <a:buNone/>
              </a:pPr>
              <a:r>
                <a:rPr lang="zh-CN" altLang="en-US" sz="3200" smtClean="0">
                  <a:latin typeface="文道楷体" panose="02010600040101010101" charset="-122"/>
                  <a:ea typeface="文道楷体" panose="02010600040101010101" charset="-122"/>
                  <a:sym typeface="+mn-ea"/>
                </a:rPr>
                <a:t>尼罗河与古埃及文明</a:t>
              </a:r>
              <a:endParaRPr lang="zh-CN" altLang="en-US" sz="3200" smtClean="0">
                <a:solidFill>
                  <a:schemeClr val="tx1"/>
                </a:solidFill>
                <a:latin typeface="文道楷体" panose="02010600040101010101" charset="-122"/>
                <a:ea typeface="文道楷体" panose="02010600040101010101" charset="-122"/>
                <a:sym typeface="+mn-ea"/>
              </a:endParaRPr>
            </a:p>
          </p:txBody>
        </p:sp>
        <p:pic>
          <p:nvPicPr>
            <p:cNvPr id="14" name="图片 13" descr="4523926"/>
            <p:cNvPicPr>
              <a:picLocks noChangeAspect="1"/>
            </p:cNvPicPr>
            <p:nvPr/>
          </p:nvPicPr>
          <p:blipFill>
            <a:blip r:embed="rId3"/>
            <a:stretch>
              <a:fillRect/>
            </a:stretch>
          </p:blipFill>
          <p:spPr>
            <a:xfrm>
              <a:off x="6749" y="761"/>
              <a:ext cx="736" cy="736"/>
            </a:xfrm>
            <a:prstGeom prst="rect">
              <a:avLst/>
            </a:prstGeom>
          </p:spPr>
        </p:pic>
      </p:grpSp>
      <p:sp>
        <p:nvSpPr>
          <p:cNvPr id="7" name="文本框 6"/>
          <p:cNvSpPr txBox="1"/>
          <p:nvPr/>
        </p:nvSpPr>
        <p:spPr>
          <a:xfrm>
            <a:off x="1071880" y="1511300"/>
            <a:ext cx="5998210" cy="521970"/>
          </a:xfrm>
          <a:prstGeom prst="rect">
            <a:avLst/>
          </a:prstGeom>
          <a:noFill/>
        </p:spPr>
        <p:txBody>
          <a:bodyPr wrap="square" rtlCol="0" anchor="t">
            <a:spAutoFit/>
          </a:bodyPr>
          <a:lstStyle/>
          <a:p>
            <a:pPr algn="dist"/>
            <a:r>
              <a:rPr lang="zh-CN" altLang="en-US" sz="2800" smtClean="0">
                <a:solidFill>
                  <a:schemeClr val="tx1"/>
                </a:solidFill>
                <a:latin typeface="文道楷体" panose="02010600040101010101" charset="-122"/>
                <a:ea typeface="文道楷体" panose="02010600040101010101" charset="-122"/>
                <a:sym typeface="+mn-ea"/>
              </a:rPr>
              <a:t>尼罗河培育了灿烂的古埃及文明</a:t>
            </a:r>
            <a:endParaRPr lang="zh-CN" altLang="en-US" sz="2800" smtClean="0">
              <a:solidFill>
                <a:schemeClr val="tx1"/>
              </a:solidFill>
              <a:latin typeface="文道楷体" panose="02010600040101010101" charset="-122"/>
              <a:ea typeface="文道楷体" panose="02010600040101010101" charset="-122"/>
              <a:sym typeface="+mn-ea"/>
            </a:endParaRPr>
          </a:p>
        </p:txBody>
      </p:sp>
      <p:sp>
        <p:nvSpPr>
          <p:cNvPr id="15" name="文本框 14"/>
          <p:cNvSpPr txBox="1"/>
          <p:nvPr/>
        </p:nvSpPr>
        <p:spPr>
          <a:xfrm>
            <a:off x="1071880" y="2608580"/>
            <a:ext cx="10142220" cy="3415030"/>
          </a:xfrm>
          <a:prstGeom prst="rect">
            <a:avLst/>
          </a:prstGeom>
          <a:noFill/>
        </p:spPr>
        <p:txBody>
          <a:bodyPr wrap="square" rtlCol="0" anchor="t">
            <a:spAutoFit/>
          </a:bodyPr>
          <a:lstStyle/>
          <a:p>
            <a:pPr marL="342900" indent="-342900" fontAlgn="auto">
              <a:buFont typeface="Arial" panose="020b0604020202020204" pitchFamily="34" charset="0"/>
              <a:buChar char="•"/>
            </a:pPr>
            <a:r>
              <a:rPr lang="zh-CN" altLang="en-US" sz="2400" smtClean="0">
                <a:latin typeface="文道楷体" panose="02010600040101010101" charset="-122"/>
                <a:ea typeface="文道楷体" panose="02010600040101010101" charset="-122"/>
                <a:sym typeface="+mn-ea"/>
              </a:rPr>
              <a:t>古埃及人制定了世界上最早的太阳历，将预示着尼罗河泛滥的天狼星作为一天的开始。</a:t>
            </a:r>
            <a:endParaRPr lang="zh-CN" altLang="en-US" sz="2400" smtClean="0">
              <a:solidFill>
                <a:schemeClr val="tx1"/>
              </a:solidFill>
              <a:latin typeface="文道楷体" panose="02010600040101010101" charset="-122"/>
              <a:ea typeface="文道楷体" panose="02010600040101010101" charset="-122"/>
            </a:endParaRPr>
          </a:p>
          <a:p>
            <a:pPr marL="342900" indent="-342900" fontAlgn="auto">
              <a:buFont typeface="Arial" panose="020b0604020202020204" pitchFamily="34" charset="0"/>
              <a:buChar char="•"/>
            </a:pPr>
            <a:r>
              <a:rPr lang="zh-CN" altLang="en-US" sz="2400" smtClean="0">
                <a:latin typeface="文道楷体" panose="02010600040101010101" charset="-122"/>
                <a:ea typeface="文道楷体" panose="02010600040101010101" charset="-122"/>
                <a:sym typeface="+mn-ea"/>
              </a:rPr>
              <a:t>经常测量被尼罗河泛滥冲毁田亩的面积的需要催生了古埃及的数字与几何学。</a:t>
            </a:r>
            <a:endParaRPr lang="zh-CN" altLang="en-US" sz="2400" smtClean="0">
              <a:solidFill>
                <a:schemeClr val="tx1"/>
              </a:solidFill>
              <a:latin typeface="文道楷体" panose="02010600040101010101" charset="-122"/>
              <a:ea typeface="文道楷体" panose="02010600040101010101" charset="-122"/>
            </a:endParaRPr>
          </a:p>
          <a:p>
            <a:pPr marL="342900" indent="-342900" fontAlgn="auto">
              <a:buFont typeface="Arial" panose="020b0604020202020204" pitchFamily="34" charset="0"/>
              <a:buChar char="•"/>
            </a:pPr>
            <a:r>
              <a:rPr lang="zh-CN" altLang="en-US" sz="2400" smtClean="0">
                <a:latin typeface="文道楷体" panose="02010600040101010101" charset="-122"/>
                <a:ea typeface="文道楷体" panose="02010600040101010101" charset="-122"/>
                <a:sym typeface="+mn-ea"/>
              </a:rPr>
              <a:t>尼罗河边生长的纸草为古埃及发明了造纸术，使埃及的文明有了廉价的介质。也正是这种纸草制造出的大船使埃及发展了世界上最早的航海术。</a:t>
            </a:r>
            <a:endParaRPr lang="zh-CN" altLang="en-US" sz="2400" smtClean="0">
              <a:solidFill>
                <a:schemeClr val="tx1"/>
              </a:solidFill>
              <a:latin typeface="文道楷体" panose="02010600040101010101" charset="-122"/>
              <a:ea typeface="文道楷体" panose="02010600040101010101" charset="-122"/>
            </a:endParaRPr>
          </a:p>
          <a:p>
            <a:pPr marL="342900" indent="-342900" fontAlgn="auto">
              <a:buFont typeface="Arial" panose="020b0604020202020204" pitchFamily="34" charset="0"/>
              <a:buChar char="•"/>
            </a:pPr>
            <a:r>
              <a:rPr lang="zh-CN" altLang="en-US" sz="2400" smtClean="0">
                <a:latin typeface="文道楷体" panose="02010600040101010101" charset="-122"/>
                <a:ea typeface="文道楷体" panose="02010600040101010101" charset="-122"/>
                <a:sym typeface="+mn-ea"/>
              </a:rPr>
              <a:t>对于庞大水利系统的管理催生了管理科学和法律学，在制作木乃伊的过程中，埃及的医学也诞生了。</a:t>
            </a:r>
            <a:endParaRPr lang="zh-CN" altLang="en-US" sz="2400" smtClean="0">
              <a:solidFill>
                <a:schemeClr val="tx1"/>
              </a:solidFill>
              <a:latin typeface="文道楷体" panose="02010600040101010101" charset="-122"/>
              <a:ea typeface="文道楷体" panose="02010600040101010101" charset="-122"/>
            </a:endParaRPr>
          </a:p>
          <a:p>
            <a:pPr marL="342900" indent="-342900" fontAlgn="auto">
              <a:buFont typeface="Arial" panose="020b0604020202020204" pitchFamily="34" charset="0"/>
              <a:buChar char="•"/>
            </a:pPr>
            <a:r>
              <a:rPr lang="zh-CN" altLang="en-US" sz="2400" smtClean="0">
                <a:latin typeface="文道楷体" panose="02010600040101010101" charset="-122"/>
                <a:ea typeface="文道楷体" panose="02010600040101010101" charset="-122"/>
                <a:sym typeface="+mn-ea"/>
              </a:rPr>
              <a:t>    ……</a:t>
            </a:r>
            <a:endParaRPr lang="zh-CN" altLang="en-US" sz="2400" smtClean="0">
              <a:latin typeface="文道楷体" panose="02010600040101010101" charset="-122"/>
              <a:ea typeface="文道楷体" panose="02010600040101010101" charset="-122"/>
              <a:sym typeface="+mn-ea"/>
            </a:endParaRPr>
          </a:p>
        </p:txBody>
      </p:sp>
    </p:spTree>
    <p:custDataLst>
      <p:tags r:id="rId5"/>
    </p:custDataLst>
  </p:cSld>
  <p:clrMapOvr>
    <a:masterClrMapping/>
  </p:clrMapOvr>
  <p:transition/>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5"/>
          <a:tile tx="0" ty="0" sx="63000" sy="63000" flip="none" algn="tl"/>
        </a:blipFill>
        <a:effectLst/>
      </p:bgPr>
    </p:bg>
    <p:spTree>
      <p:nvGrpSpPr>
        <p:cNvPr id="1" name=""/>
        <p:cNvGrpSpPr/>
        <p:nvPr/>
      </p:nvGrpSpPr>
      <p:grpSpPr>
        <a:xfrm>
          <a:off x="0" y="0"/>
          <a:ext cx="0" cy="0"/>
        </a:xfrm>
      </p:grpSpPr>
      <p:sp>
        <p:nvSpPr>
          <p:cNvPr id="6" name="矩形 5"/>
          <p:cNvSpPr/>
          <p:nvPr/>
        </p:nvSpPr>
        <p:spPr>
          <a:xfrm>
            <a:off x="266700" y="181610"/>
            <a:ext cx="11658600" cy="649478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604520" y="396875"/>
            <a:ext cx="5188585" cy="583565"/>
            <a:chOff x="6749" y="670"/>
            <a:chExt cx="8171" cy="919"/>
          </a:xfrm>
        </p:grpSpPr>
        <p:sp>
          <p:nvSpPr>
            <p:cNvPr id="13" name="文本框 12"/>
            <p:cNvSpPr txBox="1"/>
            <p:nvPr/>
          </p:nvSpPr>
          <p:spPr>
            <a:xfrm>
              <a:off x="7485" y="670"/>
              <a:ext cx="7435" cy="919"/>
            </a:xfrm>
            <a:prstGeom prst="rect">
              <a:avLst/>
            </a:prstGeom>
            <a:noFill/>
          </p:spPr>
          <p:txBody>
            <a:bodyPr wrap="square" rtlCol="0" anchor="t">
              <a:spAutoFit/>
            </a:bodyPr>
            <a:lstStyle/>
            <a:p>
              <a:pPr eaLnBrk="1" hangingPunct="1">
                <a:buFont typeface="Arial" panose="020b0604020202020204" pitchFamily="34" charset="0"/>
                <a:buNone/>
              </a:pPr>
              <a:r>
                <a:rPr lang="zh-CN" altLang="zh-CN" sz="3200" smtClean="0">
                  <a:solidFill>
                    <a:schemeClr val="tx1"/>
                  </a:solidFill>
                  <a:latin typeface="文道楷体" panose="02010600040101010101" charset="-122"/>
                  <a:ea typeface="文道楷体" panose="02010600040101010101" charset="-122"/>
                  <a:sym typeface="+mn-ea"/>
                </a:rPr>
                <a:t>金字塔</a:t>
              </a:r>
              <a:endParaRPr lang="zh-CN" altLang="zh-CN" sz="3200" smtClean="0">
                <a:solidFill>
                  <a:schemeClr val="tx1"/>
                </a:solidFill>
                <a:latin typeface="文道楷体" panose="02010600040101010101" charset="-122"/>
                <a:ea typeface="文道楷体" panose="02010600040101010101" charset="-122"/>
                <a:sym typeface="+mn-ea"/>
              </a:endParaRPr>
            </a:p>
          </p:txBody>
        </p:sp>
        <p:pic>
          <p:nvPicPr>
            <p:cNvPr id="14" name="图片 13" descr="4523926"/>
            <p:cNvPicPr>
              <a:picLocks noChangeAspect="1"/>
            </p:cNvPicPr>
            <p:nvPr/>
          </p:nvPicPr>
          <p:blipFill>
            <a:blip r:embed="rId3"/>
            <a:stretch>
              <a:fillRect/>
            </a:stretch>
          </p:blipFill>
          <p:spPr>
            <a:xfrm>
              <a:off x="6749" y="761"/>
              <a:ext cx="736" cy="736"/>
            </a:xfrm>
            <a:prstGeom prst="rect">
              <a:avLst/>
            </a:prstGeom>
          </p:spPr>
        </p:pic>
      </p:grpSp>
      <p:pic>
        <p:nvPicPr>
          <p:cNvPr id="23554" name="Picture 2" descr="https://timgsa.baidu.com/timg?image&amp;quality=80&amp;size=b9999_10000&amp;sec=1525078160591&amp;di=8d5f752bf967c7e42c3778905911a8ae&amp;imgtype=0&amp;src=http%3A%2F%2F5b0988e595225.cdn.sohucs.com%2Fimages%2F20171121%2Ff95baba2b2664b8f8af32de649b57c16.jpeg"/>
          <p:cNvPicPr>
            <a:picLocks noChangeAspect="1" noChangeArrowheads="1"/>
          </p:cNvPicPr>
          <p:nvPr/>
        </p:nvPicPr>
        <p:blipFill>
          <a:blip r:embed="rId4"/>
          <a:stretch>
            <a:fillRect/>
          </a:stretch>
        </p:blipFill>
        <p:spPr bwMode="auto">
          <a:xfrm>
            <a:off x="604520" y="1644015"/>
            <a:ext cx="4822190" cy="3893820"/>
          </a:xfrm>
          <a:prstGeom prst="rect">
            <a:avLst/>
          </a:prstGeom>
          <a:noFill/>
          <a:ln>
            <a:solidFill>
              <a:schemeClr val="tx1"/>
            </a:solidFill>
          </a:ln>
        </p:spPr>
      </p:pic>
      <p:sp>
        <p:nvSpPr>
          <p:cNvPr id="5" name="文本框 4"/>
          <p:cNvSpPr txBox="1"/>
          <p:nvPr/>
        </p:nvSpPr>
        <p:spPr>
          <a:xfrm>
            <a:off x="5610225" y="1415415"/>
            <a:ext cx="5949315" cy="3230245"/>
          </a:xfrm>
          <a:prstGeom prst="rect">
            <a:avLst/>
          </a:prstGeom>
          <a:noFill/>
        </p:spPr>
        <p:txBody>
          <a:bodyPr wrap="square" rtlCol="0">
            <a:spAutoFit/>
          </a:bodyPr>
          <a:lstStyle/>
          <a:p>
            <a:pPr indent="711200" algn="l" fontAlgn="auto">
              <a:lnSpc>
                <a:spcPct val="150000"/>
              </a:lnSpc>
            </a:pPr>
            <a:r>
              <a:rPr lang="zh-CN" altLang="en-US" sz="2800">
                <a:solidFill>
                  <a:schemeClr val="tx1"/>
                </a:solidFill>
                <a:latin typeface="文道楷体" panose="02010600040101010101" charset="-122"/>
                <a:ea typeface="文道楷体" panose="02010600040101010101" charset="-122"/>
                <a:cs typeface="文道楷体" panose="02010600040101010101" charset="-122"/>
              </a:rPr>
              <a:t>胡夫金字塔</a:t>
            </a:r>
            <a:r>
              <a:rPr lang="zh-CN" altLang="en-US">
                <a:solidFill>
                  <a:schemeClr val="tx1"/>
                </a:solidFill>
                <a:latin typeface="文道楷体" panose="02010600040101010101" charset="-122"/>
                <a:ea typeface="文道楷体" panose="02010600040101010101" charset="-122"/>
                <a:cs typeface="文道楷体" panose="02010600040101010101" charset="-122"/>
              </a:rPr>
              <a:t>位于埃及首都开罗西南约10公里的吉萨高地。胡夫金字塔是埃及现存规模最大的金字塔，又称吉萨大金字塔 ，位于埃及吉萨，是古埃及第四王朝的法老胡夫的金字塔，主要作为其陵墓，也是世界上最大、最高的埃及式金字塔。约建于前2580年，完工于前2560年。位于吉萨金字塔群的中央一座，也是最为高大的，被喻为“世界古代八大奇迹”之一  。</a:t>
            </a:r>
            <a:endParaRPr lang="zh-CN" altLang="en-US">
              <a:solidFill>
                <a:schemeClr val="tx1"/>
              </a:solidFill>
              <a:latin typeface="文道楷体" panose="02010600040101010101" charset="-122"/>
              <a:ea typeface="文道楷体" panose="02010600040101010101" charset="-122"/>
              <a:cs typeface="文道楷体" panose="02010600040101010101" charset="-122"/>
            </a:endParaRPr>
          </a:p>
        </p:txBody>
      </p:sp>
      <p:sp>
        <p:nvSpPr>
          <p:cNvPr id="10" name="左右箭头 9"/>
          <p:cNvSpPr/>
          <p:nvPr/>
        </p:nvSpPr>
        <p:spPr>
          <a:xfrm>
            <a:off x="5793105" y="4781550"/>
            <a:ext cx="6019800" cy="247650"/>
          </a:xfrm>
          <a:prstGeom prst="leftRightArrow">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useBgFill="1">
        <p:nvSpPr>
          <p:cNvPr id="11" name="椭圆 10"/>
          <p:cNvSpPr/>
          <p:nvPr/>
        </p:nvSpPr>
        <p:spPr>
          <a:xfrm>
            <a:off x="6276975" y="4610100"/>
            <a:ext cx="552450" cy="552450"/>
          </a:xfrm>
          <a:prstGeom prst="ellipse">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useBgFill="1">
        <p:nvSpPr>
          <p:cNvPr id="12" name="椭圆 11"/>
          <p:cNvSpPr/>
          <p:nvPr/>
        </p:nvSpPr>
        <p:spPr>
          <a:xfrm>
            <a:off x="7750175" y="4610100"/>
            <a:ext cx="552450" cy="552450"/>
          </a:xfrm>
          <a:prstGeom prst="ellipse">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useBgFill="1">
        <p:nvSpPr>
          <p:cNvPr id="16" name="椭圆 15"/>
          <p:cNvSpPr/>
          <p:nvPr/>
        </p:nvSpPr>
        <p:spPr>
          <a:xfrm>
            <a:off x="9223375" y="4610100"/>
            <a:ext cx="552450" cy="552450"/>
          </a:xfrm>
          <a:prstGeom prst="ellipse">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useBgFill="1">
        <p:nvSpPr>
          <p:cNvPr id="17" name="椭圆 16"/>
          <p:cNvSpPr/>
          <p:nvPr/>
        </p:nvSpPr>
        <p:spPr>
          <a:xfrm>
            <a:off x="10696575" y="4610100"/>
            <a:ext cx="552450" cy="552450"/>
          </a:xfrm>
          <a:prstGeom prst="ellipse">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17"/>
          <p:cNvSpPr txBox="1"/>
          <p:nvPr/>
        </p:nvSpPr>
        <p:spPr>
          <a:xfrm>
            <a:off x="5833110" y="5397500"/>
            <a:ext cx="1440180" cy="337185"/>
          </a:xfrm>
          <a:prstGeom prst="rect">
            <a:avLst/>
          </a:prstGeom>
          <a:noFill/>
        </p:spPr>
        <p:txBody>
          <a:bodyPr wrap="square" rtlCol="0" anchor="t">
            <a:spAutoFit/>
          </a:bodyPr>
          <a:lstStyle/>
          <a:p>
            <a:r>
              <a:rPr lang="zh-CN" altLang="en-US" sz="1600" smtClean="0">
                <a:solidFill>
                  <a:srgbClr val="000000"/>
                </a:solidFill>
                <a:latin typeface="黑体" panose="02010609060101010101" charset="-122"/>
                <a:ea typeface="黑体" panose="02010609060101010101" charset="-122"/>
                <a:sym typeface="+mn-ea"/>
              </a:rPr>
              <a:t>高约</a:t>
            </a:r>
            <a:r>
              <a:rPr lang="en-US" altLang="zh-CN" sz="1600" smtClean="0">
                <a:solidFill>
                  <a:srgbClr val="000000"/>
                </a:solidFill>
                <a:latin typeface="黑体" panose="02010609060101010101" charset="-122"/>
                <a:ea typeface="黑体" panose="02010609060101010101" charset="-122"/>
                <a:sym typeface="+mn-ea"/>
              </a:rPr>
              <a:t>146.5</a:t>
            </a:r>
            <a:r>
              <a:rPr lang="zh-CN" altLang="en-US" sz="1600">
                <a:solidFill>
                  <a:srgbClr val="000000"/>
                </a:solidFill>
                <a:latin typeface="黑体" panose="02010609060101010101" charset="-122"/>
                <a:ea typeface="黑体" panose="02010609060101010101" charset="-122"/>
                <a:sym typeface="+mn-ea"/>
              </a:rPr>
              <a:t>米</a:t>
            </a:r>
            <a:endParaRPr lang="zh-CN" altLang="en-US" sz="1600">
              <a:solidFill>
                <a:srgbClr val="000000"/>
              </a:solidFill>
              <a:latin typeface="黑体" panose="02010609060101010101" charset="-122"/>
              <a:ea typeface="黑体" panose="02010609060101010101" charset="-122"/>
              <a:sym typeface="+mn-ea"/>
            </a:endParaRPr>
          </a:p>
        </p:txBody>
      </p:sp>
      <p:sp>
        <p:nvSpPr>
          <p:cNvPr id="19" name="文本框 18"/>
          <p:cNvSpPr txBox="1"/>
          <p:nvPr/>
        </p:nvSpPr>
        <p:spPr>
          <a:xfrm>
            <a:off x="7293610" y="5397500"/>
            <a:ext cx="1300480" cy="337185"/>
          </a:xfrm>
          <a:prstGeom prst="rect">
            <a:avLst/>
          </a:prstGeom>
          <a:noFill/>
        </p:spPr>
        <p:txBody>
          <a:bodyPr wrap="none" rtlCol="0" anchor="t">
            <a:spAutoFit/>
          </a:bodyPr>
          <a:lstStyle/>
          <a:p>
            <a:r>
              <a:rPr lang="zh-CN" altLang="en-US" sz="1600">
                <a:solidFill>
                  <a:srgbClr val="000000"/>
                </a:solidFill>
                <a:latin typeface="黑体" panose="02010609060101010101" charset="-122"/>
                <a:ea typeface="黑体" panose="02010609060101010101" charset="-122"/>
                <a:sym typeface="+mn-ea"/>
              </a:rPr>
              <a:t>边长</a:t>
            </a:r>
            <a:r>
              <a:rPr lang="en-US" altLang="zh-CN" sz="1600">
                <a:solidFill>
                  <a:srgbClr val="000000"/>
                </a:solidFill>
                <a:latin typeface="黑体" panose="02010609060101010101" charset="-122"/>
                <a:ea typeface="黑体" panose="02010609060101010101" charset="-122"/>
                <a:sym typeface="+mn-ea"/>
              </a:rPr>
              <a:t>230</a:t>
            </a:r>
            <a:r>
              <a:rPr lang="zh-CN" altLang="en-US" sz="1600">
                <a:solidFill>
                  <a:srgbClr val="000000"/>
                </a:solidFill>
                <a:latin typeface="黑体" panose="02010609060101010101" charset="-122"/>
                <a:ea typeface="黑体" panose="02010609060101010101" charset="-122"/>
                <a:sym typeface="+mn-ea"/>
              </a:rPr>
              <a:t>多米</a:t>
            </a:r>
            <a:endParaRPr lang="zh-CN" altLang="en-US" sz="1600">
              <a:solidFill>
                <a:srgbClr val="000000"/>
              </a:solidFill>
              <a:latin typeface="黑体" panose="02010609060101010101" charset="-122"/>
              <a:ea typeface="黑体" panose="02010609060101010101" charset="-122"/>
              <a:sym typeface="+mn-ea"/>
            </a:endParaRPr>
          </a:p>
        </p:txBody>
      </p:sp>
      <p:sp>
        <p:nvSpPr>
          <p:cNvPr id="20" name="文本框 19"/>
          <p:cNvSpPr txBox="1"/>
          <p:nvPr/>
        </p:nvSpPr>
        <p:spPr>
          <a:xfrm>
            <a:off x="8614410" y="5397500"/>
            <a:ext cx="1503680" cy="337185"/>
          </a:xfrm>
          <a:prstGeom prst="rect">
            <a:avLst/>
          </a:prstGeom>
          <a:noFill/>
        </p:spPr>
        <p:txBody>
          <a:bodyPr wrap="none" rtlCol="0" anchor="t">
            <a:spAutoFit/>
          </a:bodyPr>
          <a:lstStyle/>
          <a:p>
            <a:r>
              <a:rPr lang="en-US" altLang="zh-CN" sz="1600" smtClean="0">
                <a:solidFill>
                  <a:srgbClr val="000000"/>
                </a:solidFill>
                <a:latin typeface="黑体" panose="02010609060101010101" charset="-122"/>
                <a:ea typeface="黑体" panose="02010609060101010101" charset="-122"/>
                <a:sym typeface="+mn-ea"/>
              </a:rPr>
              <a:t>200</a:t>
            </a:r>
            <a:r>
              <a:rPr lang="zh-CN" altLang="en-US" sz="1600" smtClean="0">
                <a:solidFill>
                  <a:srgbClr val="000000"/>
                </a:solidFill>
                <a:latin typeface="黑体" panose="02010609060101010101" charset="-122"/>
                <a:ea typeface="黑体" panose="02010609060101010101" charset="-122"/>
                <a:sym typeface="+mn-ea"/>
              </a:rPr>
              <a:t>多万</a:t>
            </a:r>
            <a:r>
              <a:rPr lang="zh-CN" altLang="en-US" sz="1600">
                <a:solidFill>
                  <a:srgbClr val="000000"/>
                </a:solidFill>
                <a:latin typeface="黑体" panose="02010609060101010101" charset="-122"/>
                <a:ea typeface="黑体" panose="02010609060101010101" charset="-122"/>
                <a:sym typeface="+mn-ea"/>
              </a:rPr>
              <a:t>块巨石</a:t>
            </a:r>
            <a:endParaRPr lang="zh-CN" altLang="en-US" sz="1600">
              <a:solidFill>
                <a:srgbClr val="000000"/>
              </a:solidFill>
              <a:latin typeface="黑体" panose="02010609060101010101" charset="-122"/>
              <a:ea typeface="黑体" panose="02010609060101010101" charset="-122"/>
              <a:sym typeface="+mn-ea"/>
            </a:endParaRPr>
          </a:p>
        </p:txBody>
      </p:sp>
      <p:sp>
        <p:nvSpPr>
          <p:cNvPr id="21" name="文本框 20"/>
          <p:cNvSpPr txBox="1"/>
          <p:nvPr/>
        </p:nvSpPr>
        <p:spPr>
          <a:xfrm>
            <a:off x="10138410" y="5397500"/>
            <a:ext cx="1503680" cy="337185"/>
          </a:xfrm>
          <a:prstGeom prst="rect">
            <a:avLst/>
          </a:prstGeom>
          <a:noFill/>
        </p:spPr>
        <p:txBody>
          <a:bodyPr wrap="none" rtlCol="0" anchor="t">
            <a:spAutoFit/>
          </a:bodyPr>
          <a:lstStyle/>
          <a:p>
            <a:r>
              <a:rPr lang="zh-CN" altLang="en-US" sz="1600">
                <a:solidFill>
                  <a:srgbClr val="000000"/>
                </a:solidFill>
                <a:latin typeface="黑体" panose="02010609060101010101" charset="-122"/>
                <a:ea typeface="黑体" panose="02010609060101010101" charset="-122"/>
                <a:sym typeface="+mn-ea"/>
              </a:rPr>
              <a:t>每块</a:t>
            </a:r>
            <a:r>
              <a:rPr lang="en-US" altLang="zh-CN" sz="1600">
                <a:solidFill>
                  <a:srgbClr val="000000"/>
                </a:solidFill>
                <a:latin typeface="黑体" panose="02010609060101010101" charset="-122"/>
                <a:ea typeface="黑体" panose="02010609060101010101" charset="-122"/>
                <a:sym typeface="+mn-ea"/>
              </a:rPr>
              <a:t>2.5</a:t>
            </a:r>
            <a:r>
              <a:rPr lang="zh-CN" altLang="en-US" sz="1600" smtClean="0">
                <a:solidFill>
                  <a:srgbClr val="000000"/>
                </a:solidFill>
                <a:latin typeface="黑体" panose="02010609060101010101" charset="-122"/>
                <a:ea typeface="黑体" panose="02010609060101010101" charset="-122"/>
                <a:sym typeface="+mn-ea"/>
              </a:rPr>
              <a:t>吨左右</a:t>
            </a:r>
            <a:endParaRPr lang="zh-CN" altLang="en-US" sz="1600" smtClean="0">
              <a:solidFill>
                <a:srgbClr val="000000"/>
              </a:solidFill>
              <a:latin typeface="黑体" panose="02010609060101010101" charset="-122"/>
              <a:ea typeface="黑体" panose="02010609060101010101" charset="-122"/>
              <a:sym typeface="+mn-ea"/>
            </a:endParaRPr>
          </a:p>
        </p:txBody>
      </p:sp>
    </p:spTree>
    <p:custDataLst>
      <p:tags r:id="rId6"/>
    </p:custDataLst>
  </p:cSld>
  <p:clrMapOvr>
    <a:masterClrMapping/>
  </p:clrMapOvr>
  <p:transition/>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5"/>
          <a:tile tx="0" ty="0" sx="63000" sy="63000" flip="none" algn="tl"/>
        </a:blipFill>
        <a:effectLst/>
      </p:bgPr>
    </p:bg>
    <p:spTree>
      <p:nvGrpSpPr>
        <p:cNvPr id="1" name=""/>
        <p:cNvGrpSpPr/>
        <p:nvPr/>
      </p:nvGrpSpPr>
      <p:grpSpPr>
        <a:xfrm>
          <a:off x="0" y="0"/>
          <a:ext cx="0" cy="0"/>
        </a:xfrm>
      </p:grpSpPr>
      <p:sp>
        <p:nvSpPr>
          <p:cNvPr id="6" name="矩形 5"/>
          <p:cNvSpPr/>
          <p:nvPr/>
        </p:nvSpPr>
        <p:spPr>
          <a:xfrm>
            <a:off x="266700" y="181610"/>
            <a:ext cx="11658600" cy="649478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604520" y="396875"/>
            <a:ext cx="5188585" cy="583565"/>
            <a:chOff x="6749" y="670"/>
            <a:chExt cx="8171" cy="919"/>
          </a:xfrm>
        </p:grpSpPr>
        <p:sp>
          <p:nvSpPr>
            <p:cNvPr id="13" name="文本框 12"/>
            <p:cNvSpPr txBox="1"/>
            <p:nvPr/>
          </p:nvSpPr>
          <p:spPr>
            <a:xfrm>
              <a:off x="7485" y="670"/>
              <a:ext cx="7435" cy="919"/>
            </a:xfrm>
            <a:prstGeom prst="rect">
              <a:avLst/>
            </a:prstGeom>
            <a:noFill/>
          </p:spPr>
          <p:txBody>
            <a:bodyPr wrap="square" rtlCol="0" anchor="t">
              <a:spAutoFit/>
            </a:bodyPr>
            <a:lstStyle/>
            <a:p>
              <a:pPr eaLnBrk="1" hangingPunct="1">
                <a:buFont typeface="Arial" panose="020b0604020202020204" pitchFamily="34" charset="0"/>
                <a:buNone/>
              </a:pPr>
              <a:r>
                <a:rPr lang="zh-CN" altLang="zh-CN" sz="3200" smtClean="0">
                  <a:solidFill>
                    <a:schemeClr val="tx1"/>
                  </a:solidFill>
                  <a:latin typeface="文道楷体" panose="02010600040101010101" charset="-122"/>
                  <a:ea typeface="文道楷体" panose="02010600040101010101" charset="-122"/>
                  <a:sym typeface="+mn-ea"/>
                </a:rPr>
                <a:t>金字塔</a:t>
              </a:r>
              <a:endParaRPr lang="zh-CN" altLang="zh-CN" sz="3200" smtClean="0">
                <a:solidFill>
                  <a:schemeClr val="tx1"/>
                </a:solidFill>
                <a:latin typeface="文道楷体" panose="02010600040101010101" charset="-122"/>
                <a:ea typeface="文道楷体" panose="02010600040101010101" charset="-122"/>
                <a:sym typeface="+mn-ea"/>
              </a:endParaRPr>
            </a:p>
          </p:txBody>
        </p:sp>
        <p:pic>
          <p:nvPicPr>
            <p:cNvPr id="14" name="图片 13" descr="4523926"/>
            <p:cNvPicPr>
              <a:picLocks noChangeAspect="1"/>
            </p:cNvPicPr>
            <p:nvPr/>
          </p:nvPicPr>
          <p:blipFill>
            <a:blip r:embed="rId3"/>
            <a:stretch>
              <a:fillRect/>
            </a:stretch>
          </p:blipFill>
          <p:spPr>
            <a:xfrm>
              <a:off x="6749" y="761"/>
              <a:ext cx="736" cy="736"/>
            </a:xfrm>
            <a:prstGeom prst="rect">
              <a:avLst/>
            </a:prstGeom>
          </p:spPr>
        </p:pic>
      </p:grpSp>
      <p:pic>
        <p:nvPicPr>
          <p:cNvPr id="29698" name="Picture 2" descr="https://timgsa.baidu.com/timg?image&amp;quality=80&amp;size=b9999_10000&amp;sec=1525079170727&amp;di=d68341c2479b921e63c199672628bef0&amp;imgtype=0&amp;src=http%3A%2F%2Fimgsrc.baidu.com%2Fimage%2Fc0%253Dshijue1%252C0%252C0%252C294%252C40%2Fsign%3D7ecc3e5f942f07084b082243814dd2ec%2F29381f30e924b899501b552864061d950a7bf6ff.jpg"/>
          <p:cNvPicPr>
            <a:picLocks noChangeAspect="1" noChangeArrowheads="1"/>
          </p:cNvPicPr>
          <p:nvPr/>
        </p:nvPicPr>
        <p:blipFill>
          <a:blip r:embed="rId4"/>
          <a:stretch>
            <a:fillRect/>
          </a:stretch>
        </p:blipFill>
        <p:spPr bwMode="auto">
          <a:xfrm>
            <a:off x="604520" y="1726565"/>
            <a:ext cx="5645785" cy="3750945"/>
          </a:xfrm>
          <a:prstGeom prst="rect">
            <a:avLst/>
          </a:prstGeom>
          <a:noFill/>
          <a:ln>
            <a:solidFill>
              <a:schemeClr val="tx1"/>
            </a:solidFill>
          </a:ln>
        </p:spPr>
      </p:pic>
      <p:sp>
        <p:nvSpPr>
          <p:cNvPr id="5" name="文本框 4"/>
          <p:cNvSpPr txBox="1"/>
          <p:nvPr/>
        </p:nvSpPr>
        <p:spPr>
          <a:xfrm>
            <a:off x="6383020" y="1619885"/>
            <a:ext cx="5418455" cy="3964305"/>
          </a:xfrm>
          <a:prstGeom prst="rect">
            <a:avLst/>
          </a:prstGeom>
          <a:noFill/>
        </p:spPr>
        <p:txBody>
          <a:bodyPr wrap="square" rtlCol="0" anchor="t">
            <a:spAutoFit/>
          </a:bodyPr>
          <a:lstStyle/>
          <a:p>
            <a:pPr indent="457200" fontAlgn="auto">
              <a:lnSpc>
                <a:spcPct val="140000"/>
              </a:lnSpc>
            </a:pPr>
            <a:r>
              <a:rPr lang="zh-CN" altLang="en-US">
                <a:latin typeface="文道楷体" panose="02010600040101010101" charset="-122"/>
                <a:ea typeface="文道楷体" panose="02010600040101010101" charset="-122"/>
                <a:cs typeface="文道楷体" panose="02010600040101010101" charset="-122"/>
              </a:rPr>
              <a:t>狮身人面像位于埃及吉萨的金字塔墓区，头像部分一说时古埃及法老哈夫拉按自己的肖像塑造，也有观点认为是雷吉德夫根据父亲胡夫的肖像建造。</a:t>
            </a:r>
            <a:endParaRPr lang="zh-CN" altLang="en-US">
              <a:latin typeface="文道楷体" panose="02010600040101010101" charset="-122"/>
              <a:ea typeface="文道楷体" panose="02010600040101010101" charset="-122"/>
              <a:cs typeface="文道楷体" panose="02010600040101010101" charset="-122"/>
            </a:endParaRPr>
          </a:p>
          <a:p>
            <a:pPr indent="457200" fontAlgn="auto">
              <a:lnSpc>
                <a:spcPct val="140000"/>
              </a:lnSpc>
            </a:pPr>
            <a:r>
              <a:rPr lang="zh-CN" altLang="en-US">
                <a:latin typeface="文道楷体" panose="02010600040101010101" charset="-122"/>
                <a:ea typeface="文道楷体" panose="02010600040101010101" charset="-122"/>
                <a:cs typeface="文道楷体" panose="02010600040101010101" charset="-122"/>
              </a:rPr>
              <a:t>此像高二十米，长五十七米，算上两个前爪，全长七十二米。面部长约五米，宽四点七米，鼻子长一点七一米，嘴大二点三米，一点九三米。它头戴“奈姆斯”皇冠，两耳侧有扇状的“那姆斯”头巾下垂，前额上刻着“库伯拉”（即cobra：眼镜蛇）圣蛇浮雕，下颌有帝王的标志--下垂的长须，脖子上围着项圈，鹰的羽毛图案打扮着狮身。</a:t>
            </a:r>
            <a:endParaRPr lang="zh-CN" altLang="en-US">
              <a:latin typeface="文道楷体" panose="02010600040101010101" charset="-122"/>
              <a:ea typeface="文道楷体" panose="02010600040101010101" charset="-122"/>
              <a:cs typeface="文道楷体" panose="02010600040101010101" charset="-122"/>
            </a:endParaRPr>
          </a:p>
        </p:txBody>
      </p:sp>
    </p:spTree>
    <p:custDataLst>
      <p:tags r:id="rId6"/>
    </p:custDataLst>
  </p:cSld>
  <p:clrMapOvr>
    <a:masterClrMapping/>
  </p:clrMapOvr>
  <p:transition/>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4"/>
          <a:tile tx="0" ty="0" sx="63000" sy="63000" flip="none" algn="tl"/>
        </a:blipFill>
        <a:effectLst/>
      </p:bgPr>
    </p:bg>
    <p:spTree>
      <p:nvGrpSpPr>
        <p:cNvPr id="1" name=""/>
        <p:cNvGrpSpPr/>
        <p:nvPr/>
      </p:nvGrpSpPr>
      <p:grpSpPr>
        <a:xfrm>
          <a:off x="0" y="0"/>
          <a:ext cx="0" cy="0"/>
        </a:xfrm>
      </p:grpSpPr>
      <p:sp>
        <p:nvSpPr>
          <p:cNvPr id="6" name="矩形 5"/>
          <p:cNvSpPr/>
          <p:nvPr/>
        </p:nvSpPr>
        <p:spPr>
          <a:xfrm>
            <a:off x="266700" y="181610"/>
            <a:ext cx="11658600" cy="649478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604520" y="396875"/>
            <a:ext cx="5188585" cy="583565"/>
            <a:chOff x="6749" y="670"/>
            <a:chExt cx="8171" cy="919"/>
          </a:xfrm>
        </p:grpSpPr>
        <p:sp>
          <p:nvSpPr>
            <p:cNvPr id="13" name="文本框 12"/>
            <p:cNvSpPr txBox="1"/>
            <p:nvPr/>
          </p:nvSpPr>
          <p:spPr>
            <a:xfrm>
              <a:off x="7485" y="670"/>
              <a:ext cx="7435" cy="919"/>
            </a:xfrm>
            <a:prstGeom prst="rect">
              <a:avLst/>
            </a:prstGeom>
            <a:noFill/>
          </p:spPr>
          <p:txBody>
            <a:bodyPr wrap="square" rtlCol="0" anchor="t">
              <a:spAutoFit/>
            </a:bodyPr>
            <a:lstStyle/>
            <a:p>
              <a:pPr eaLnBrk="1" hangingPunct="1">
                <a:buFont typeface="Arial" panose="020b0604020202020204" pitchFamily="34" charset="0"/>
                <a:buNone/>
              </a:pPr>
              <a:r>
                <a:rPr lang="zh-CN" altLang="zh-CN" sz="3200" smtClean="0">
                  <a:solidFill>
                    <a:schemeClr val="tx1"/>
                  </a:solidFill>
                  <a:latin typeface="文道楷体" panose="02010600040101010101" charset="-122"/>
                  <a:ea typeface="文道楷体" panose="02010600040101010101" charset="-122"/>
                  <a:sym typeface="+mn-ea"/>
                </a:rPr>
                <a:t>金字塔</a:t>
              </a:r>
              <a:endParaRPr lang="zh-CN" altLang="zh-CN" sz="3200" smtClean="0">
                <a:solidFill>
                  <a:schemeClr val="tx1"/>
                </a:solidFill>
                <a:latin typeface="文道楷体" panose="02010600040101010101" charset="-122"/>
                <a:ea typeface="文道楷体" panose="02010600040101010101" charset="-122"/>
                <a:sym typeface="+mn-ea"/>
              </a:endParaRPr>
            </a:p>
          </p:txBody>
        </p:sp>
        <p:pic>
          <p:nvPicPr>
            <p:cNvPr id="14" name="图片 13" descr="4523926"/>
            <p:cNvPicPr>
              <a:picLocks noChangeAspect="1"/>
            </p:cNvPicPr>
            <p:nvPr/>
          </p:nvPicPr>
          <p:blipFill>
            <a:blip r:embed="rId3"/>
            <a:stretch>
              <a:fillRect/>
            </a:stretch>
          </p:blipFill>
          <p:spPr>
            <a:xfrm>
              <a:off x="6749" y="761"/>
              <a:ext cx="736" cy="736"/>
            </a:xfrm>
            <a:prstGeom prst="rect">
              <a:avLst/>
            </a:prstGeom>
          </p:spPr>
        </p:pic>
      </p:grpSp>
      <p:sp>
        <p:nvSpPr>
          <p:cNvPr id="2" name="TextBox 2"/>
          <p:cNvSpPr txBox="1"/>
          <p:nvPr/>
        </p:nvSpPr>
        <p:spPr>
          <a:xfrm>
            <a:off x="433636" y="1393354"/>
            <a:ext cx="2376264" cy="521970"/>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zh-CN" altLang="en-US" sz="2800" smtClean="0">
                <a:solidFill>
                  <a:schemeClr val="tx1"/>
                </a:solidFill>
                <a:latin typeface="文道楷体" panose="02010600040101010101" charset="-122"/>
                <a:ea typeface="文道楷体" panose="02010600040101010101" charset="-122"/>
              </a:rPr>
              <a:t>小组活动：</a:t>
            </a:r>
            <a:endParaRPr lang="zh-CN" altLang="en-US" sz="2800" smtClean="0">
              <a:solidFill>
                <a:schemeClr val="tx1"/>
              </a:solidFill>
              <a:latin typeface="文道楷体" panose="02010600040101010101" charset="-122"/>
              <a:ea typeface="文道楷体" panose="02010600040101010101" charset="-122"/>
            </a:endParaRPr>
          </a:p>
        </p:txBody>
      </p:sp>
      <p:sp>
        <p:nvSpPr>
          <p:cNvPr id="4" name="TextBox 3"/>
          <p:cNvSpPr txBox="1"/>
          <p:nvPr/>
        </p:nvSpPr>
        <p:spPr>
          <a:xfrm>
            <a:off x="433705" y="2113280"/>
            <a:ext cx="11199495" cy="953135"/>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rtlCol="0">
            <a:spAutoFit/>
          </a:bodyPr>
          <a:lstStyle/>
          <a:p>
            <a:r>
              <a:rPr lang="zh-CN" altLang="en-US" sz="2800" smtClean="0">
                <a:solidFill>
                  <a:schemeClr val="tx1"/>
                </a:solidFill>
                <a:latin typeface="文道楷体" panose="02010600040101010101" charset="-122"/>
                <a:ea typeface="文道楷体" panose="02010600040101010101" charset="-122"/>
                <a:cs typeface="文道楷体" panose="02010600040101010101" charset="-122"/>
              </a:rPr>
              <a:t>       胡夫金字塔是怎样建造的呢？请同学们分组讨论，从当时技术水平出发，试着解开金字塔建造的谜团。</a:t>
            </a:r>
            <a:endParaRPr lang="zh-CN" altLang="en-US" sz="2800" smtClean="0">
              <a:solidFill>
                <a:schemeClr val="tx1"/>
              </a:solidFill>
              <a:latin typeface="文道楷体" panose="02010600040101010101" charset="-122"/>
              <a:ea typeface="文道楷体" panose="02010600040101010101" charset="-122"/>
              <a:cs typeface="文道楷体" panose="02010600040101010101" charset="-122"/>
            </a:endParaRPr>
          </a:p>
        </p:txBody>
      </p:sp>
      <p:sp>
        <p:nvSpPr>
          <p:cNvPr id="7" name="TextBox 4"/>
          <p:cNvSpPr txBox="1"/>
          <p:nvPr/>
        </p:nvSpPr>
        <p:spPr>
          <a:xfrm>
            <a:off x="852805" y="4077335"/>
            <a:ext cx="2824480" cy="1383665"/>
          </a:xfrm>
          <a:prstGeom prst="rect">
            <a:avLst/>
          </a:prstGeom>
          <a:solidFill>
            <a:schemeClr val="tx1"/>
          </a:solidFill>
          <a:ln>
            <a:noFill/>
          </a:ln>
        </p:spPr>
        <p:style>
          <a:lnRef idx="2">
            <a:schemeClr val="dk1"/>
          </a:lnRef>
          <a:fillRef idx="1">
            <a:schemeClr val="lt1"/>
          </a:fillRef>
          <a:effectRef idx="0">
            <a:schemeClr val="dk1"/>
          </a:effectRef>
          <a:fontRef idx="minor">
            <a:schemeClr val="dk1"/>
          </a:fontRef>
        </p:style>
        <p:txBody>
          <a:bodyPr wrap="square" rtlCol="0">
            <a:spAutoFit/>
          </a:bodyPr>
          <a:lstStyle/>
          <a:p>
            <a:r>
              <a:rPr lang="zh-CN" altLang="en-US" sz="2800" smtClean="0">
                <a:solidFill>
                  <a:schemeClr val="bg1"/>
                </a:solidFill>
                <a:latin typeface="文道楷体" panose="02010600040101010101" charset="-122"/>
                <a:ea typeface="文道楷体" panose="02010600040101010101" charset="-122"/>
              </a:rPr>
              <a:t>小组一：如何开采如此巨大的石料？</a:t>
            </a:r>
            <a:endParaRPr lang="zh-CN" altLang="en-US" sz="2800" smtClean="0">
              <a:solidFill>
                <a:schemeClr val="bg1"/>
              </a:solidFill>
              <a:latin typeface="文道楷体" panose="02010600040101010101" charset="-122"/>
              <a:ea typeface="文道楷体" panose="02010600040101010101" charset="-122"/>
            </a:endParaRPr>
          </a:p>
        </p:txBody>
      </p:sp>
      <p:sp>
        <p:nvSpPr>
          <p:cNvPr id="8" name="TextBox 5"/>
          <p:cNvSpPr txBox="1"/>
          <p:nvPr/>
        </p:nvSpPr>
        <p:spPr>
          <a:xfrm>
            <a:off x="4716780" y="4077335"/>
            <a:ext cx="2824480" cy="1383665"/>
          </a:xfrm>
          <a:prstGeom prst="rect">
            <a:avLst/>
          </a:prstGeom>
          <a:solidFill>
            <a:schemeClr val="tx1"/>
          </a:solidFill>
          <a:ln>
            <a:noFill/>
          </a:ln>
        </p:spPr>
        <p:style>
          <a:lnRef idx="2">
            <a:schemeClr val="dk1"/>
          </a:lnRef>
          <a:fillRef idx="1">
            <a:schemeClr val="lt1"/>
          </a:fillRef>
          <a:effectRef idx="0">
            <a:schemeClr val="dk1"/>
          </a:effectRef>
          <a:fontRef idx="minor">
            <a:schemeClr val="dk1"/>
          </a:fontRef>
        </p:style>
        <p:txBody>
          <a:bodyPr wrap="square" rtlCol="0">
            <a:spAutoFit/>
          </a:bodyPr>
          <a:lstStyle/>
          <a:p>
            <a:r>
              <a:rPr lang="zh-CN" altLang="en-US" sz="2800" smtClean="0">
                <a:solidFill>
                  <a:schemeClr val="bg1"/>
                </a:solidFill>
                <a:latin typeface="文道楷体" panose="02010600040101010101" charset="-122"/>
                <a:ea typeface="文道楷体" panose="02010600040101010101" charset="-122"/>
              </a:rPr>
              <a:t>小组二：如此巨大的石料如何运输？</a:t>
            </a:r>
            <a:endParaRPr lang="zh-CN" altLang="en-US" sz="2800" smtClean="0">
              <a:solidFill>
                <a:schemeClr val="bg1"/>
              </a:solidFill>
              <a:latin typeface="文道楷体" panose="02010600040101010101" charset="-122"/>
              <a:ea typeface="文道楷体" panose="02010600040101010101" charset="-122"/>
            </a:endParaRPr>
          </a:p>
        </p:txBody>
      </p:sp>
      <p:sp>
        <p:nvSpPr>
          <p:cNvPr id="9" name="TextBox 6"/>
          <p:cNvSpPr txBox="1"/>
          <p:nvPr/>
        </p:nvSpPr>
        <p:spPr>
          <a:xfrm>
            <a:off x="8580755" y="4077335"/>
            <a:ext cx="2824480" cy="1383665"/>
          </a:xfrm>
          <a:prstGeom prst="rect">
            <a:avLst/>
          </a:prstGeom>
          <a:solidFill>
            <a:schemeClr val="tx1"/>
          </a:solidFill>
          <a:ln>
            <a:noFill/>
          </a:ln>
        </p:spPr>
        <p:style>
          <a:lnRef idx="2">
            <a:schemeClr val="dk1"/>
          </a:lnRef>
          <a:fillRef idx="1">
            <a:schemeClr val="lt1"/>
          </a:fillRef>
          <a:effectRef idx="0">
            <a:schemeClr val="dk1"/>
          </a:effectRef>
          <a:fontRef idx="minor">
            <a:schemeClr val="dk1"/>
          </a:fontRef>
        </p:style>
        <p:txBody>
          <a:bodyPr wrap="square" rtlCol="0">
            <a:spAutoFit/>
          </a:bodyPr>
          <a:lstStyle/>
          <a:p>
            <a:r>
              <a:rPr lang="zh-CN" altLang="en-US" sz="2800" smtClean="0">
                <a:solidFill>
                  <a:schemeClr val="bg1"/>
                </a:solidFill>
                <a:latin typeface="文道楷体" panose="02010600040101010101" charset="-122"/>
                <a:ea typeface="文道楷体" panose="02010600040101010101" charset="-122"/>
              </a:rPr>
              <a:t>小组三：如何将如此巨大的石料运往高处堆砌？</a:t>
            </a:r>
            <a:endParaRPr lang="zh-CN" altLang="en-US" sz="2800" smtClean="0">
              <a:solidFill>
                <a:schemeClr val="bg1"/>
              </a:solidFill>
              <a:latin typeface="文道楷体" panose="02010600040101010101" charset="-122"/>
              <a:ea typeface="文道楷体" panose="02010600040101010101" charset="-122"/>
            </a:endParaRPr>
          </a:p>
        </p:txBody>
      </p:sp>
    </p:spTree>
    <p:custDataLst>
      <p:tags r:id="rId5"/>
    </p:custDataLst>
  </p:cSld>
  <p:clrMapOvr>
    <a:masterClrMapping/>
  </p:clrMapOvr>
  <p:transition/>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8"/>
          <a:tile tx="0" ty="0" sx="63000" sy="63000" flip="none" algn="tl"/>
        </a:blipFill>
        <a:effectLst/>
      </p:bgPr>
    </p:bg>
    <p:spTree>
      <p:nvGrpSpPr>
        <p:cNvPr id="1" name=""/>
        <p:cNvGrpSpPr/>
        <p:nvPr/>
      </p:nvGrpSpPr>
      <p:grpSpPr>
        <a:xfrm>
          <a:off x="0" y="0"/>
          <a:ext cx="0" cy="0"/>
        </a:xfrm>
      </p:grpSpPr>
      <p:sp>
        <p:nvSpPr>
          <p:cNvPr id="6" name="矩形 5"/>
          <p:cNvSpPr/>
          <p:nvPr/>
        </p:nvSpPr>
        <p:spPr>
          <a:xfrm>
            <a:off x="266700" y="181610"/>
            <a:ext cx="11658600" cy="649478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604520" y="396875"/>
            <a:ext cx="5188585" cy="583565"/>
            <a:chOff x="6749" y="670"/>
            <a:chExt cx="8171" cy="919"/>
          </a:xfrm>
        </p:grpSpPr>
        <p:sp>
          <p:nvSpPr>
            <p:cNvPr id="13" name="文本框 12"/>
            <p:cNvSpPr txBox="1"/>
            <p:nvPr/>
          </p:nvSpPr>
          <p:spPr>
            <a:xfrm>
              <a:off x="7485" y="670"/>
              <a:ext cx="7435" cy="919"/>
            </a:xfrm>
            <a:prstGeom prst="rect">
              <a:avLst/>
            </a:prstGeom>
            <a:noFill/>
          </p:spPr>
          <p:txBody>
            <a:bodyPr wrap="square" rtlCol="0" anchor="t">
              <a:spAutoFit/>
            </a:bodyPr>
            <a:lstStyle/>
            <a:p>
              <a:pPr eaLnBrk="1" hangingPunct="1">
                <a:buFont typeface="Arial" panose="020b0604020202020204" pitchFamily="34" charset="0"/>
                <a:buNone/>
              </a:pPr>
              <a:r>
                <a:rPr lang="zh-CN" altLang="zh-CN" sz="3200" smtClean="0">
                  <a:solidFill>
                    <a:schemeClr val="tx1"/>
                  </a:solidFill>
                  <a:latin typeface="文道楷体" panose="02010600040101010101" charset="-122"/>
                  <a:ea typeface="文道楷体" panose="02010600040101010101" charset="-122"/>
                  <a:sym typeface="+mn-ea"/>
                </a:rPr>
                <a:t>金字塔</a:t>
              </a:r>
              <a:endParaRPr lang="zh-CN" altLang="zh-CN" sz="3200" smtClean="0">
                <a:solidFill>
                  <a:schemeClr val="tx1"/>
                </a:solidFill>
                <a:latin typeface="文道楷体" panose="02010600040101010101" charset="-122"/>
                <a:ea typeface="文道楷体" panose="02010600040101010101" charset="-122"/>
                <a:sym typeface="+mn-ea"/>
              </a:endParaRPr>
            </a:p>
          </p:txBody>
        </p:sp>
        <p:pic>
          <p:nvPicPr>
            <p:cNvPr id="14" name="图片 13" descr="4523926"/>
            <p:cNvPicPr>
              <a:picLocks noChangeAspect="1"/>
            </p:cNvPicPr>
            <p:nvPr/>
          </p:nvPicPr>
          <p:blipFill>
            <a:blip r:embed="rId3"/>
            <a:stretch>
              <a:fillRect/>
            </a:stretch>
          </p:blipFill>
          <p:spPr>
            <a:xfrm>
              <a:off x="6749" y="761"/>
              <a:ext cx="736" cy="736"/>
            </a:xfrm>
            <a:prstGeom prst="rect">
              <a:avLst/>
            </a:prstGeom>
          </p:spPr>
        </p:pic>
      </p:grpSp>
      <p:pic>
        <p:nvPicPr>
          <p:cNvPr id="5" name="图片 4" descr="u=4105909804,3555576167&amp;fm=170&amp;s=99BA539709C2C85F0800647A030070F1&amp;w=550&amp;h=299&amp;img.jpg"/>
          <p:cNvPicPr>
            <a:picLocks noChangeAspect="1"/>
          </p:cNvPicPr>
          <p:nvPr/>
        </p:nvPicPr>
        <p:blipFill>
          <a:blip r:embed="rId4"/>
          <a:stretch>
            <a:fillRect/>
          </a:stretch>
        </p:blipFill>
        <p:spPr>
          <a:xfrm>
            <a:off x="471170" y="1781175"/>
            <a:ext cx="3399790" cy="1848485"/>
          </a:xfrm>
          <a:prstGeom prst="rect">
            <a:avLst/>
          </a:prstGeom>
          <a:ln>
            <a:solidFill>
              <a:schemeClr val="tx1"/>
            </a:solidFill>
          </a:ln>
        </p:spPr>
      </p:pic>
      <p:pic>
        <p:nvPicPr>
          <p:cNvPr id="10" name="图片 9" descr="u=1352363034,3802918325&amp;fm=170&amp;s=44B436D54249614518A10D730300C063&amp;w=550&amp;h=315&amp;img.jpg"/>
          <p:cNvPicPr>
            <a:picLocks noChangeAspect="1"/>
          </p:cNvPicPr>
          <p:nvPr/>
        </p:nvPicPr>
        <p:blipFill>
          <a:blip r:embed="rId5"/>
          <a:stretch>
            <a:fillRect/>
          </a:stretch>
        </p:blipFill>
        <p:spPr>
          <a:xfrm>
            <a:off x="4483100" y="1781810"/>
            <a:ext cx="3226435" cy="1847850"/>
          </a:xfrm>
          <a:prstGeom prst="rect">
            <a:avLst/>
          </a:prstGeom>
          <a:ln>
            <a:solidFill>
              <a:schemeClr val="tx1"/>
            </a:solidFill>
          </a:ln>
        </p:spPr>
      </p:pic>
      <p:pic>
        <p:nvPicPr>
          <p:cNvPr id="11" name="图片 10" descr="u=1872023838,3575966072&amp;fm=170&amp;s=FED0EF1A59D07DCC14444C46030030F3&amp;w=549&amp;h=306&amp;img.jpg"/>
          <p:cNvPicPr>
            <a:picLocks noChangeAspect="1"/>
          </p:cNvPicPr>
          <p:nvPr/>
        </p:nvPicPr>
        <p:blipFill>
          <a:blip r:embed="rId6"/>
          <a:stretch>
            <a:fillRect/>
          </a:stretch>
        </p:blipFill>
        <p:spPr>
          <a:xfrm>
            <a:off x="8330501" y="629910"/>
            <a:ext cx="3346798" cy="1865429"/>
          </a:xfrm>
          <a:prstGeom prst="rect">
            <a:avLst/>
          </a:prstGeom>
          <a:ln>
            <a:solidFill>
              <a:schemeClr val="tx1"/>
            </a:solidFill>
          </a:ln>
        </p:spPr>
      </p:pic>
      <p:pic>
        <p:nvPicPr>
          <p:cNvPr id="12" name="图片 11" descr="u=3448698962,774003021&amp;fm=170&amp;s=D0ABBF551261711FDEB48D600300207B&amp;w=550&amp;h=298&amp;img.jpg"/>
          <p:cNvPicPr>
            <a:picLocks noChangeAspect="1"/>
          </p:cNvPicPr>
          <p:nvPr/>
        </p:nvPicPr>
        <p:blipFill>
          <a:blip r:embed="rId7"/>
          <a:stretch>
            <a:fillRect/>
          </a:stretch>
        </p:blipFill>
        <p:spPr>
          <a:xfrm>
            <a:off x="8331200" y="2956560"/>
            <a:ext cx="3346450" cy="1871980"/>
          </a:xfrm>
          <a:prstGeom prst="rect">
            <a:avLst/>
          </a:prstGeom>
          <a:ln>
            <a:solidFill>
              <a:schemeClr val="tx1"/>
            </a:solidFill>
          </a:ln>
        </p:spPr>
      </p:pic>
      <p:sp>
        <p:nvSpPr>
          <p:cNvPr id="15" name="右箭头 14"/>
          <p:cNvSpPr/>
          <p:nvPr/>
        </p:nvSpPr>
        <p:spPr>
          <a:xfrm>
            <a:off x="4001770" y="2495550"/>
            <a:ext cx="351155" cy="609600"/>
          </a:xfrm>
          <a:prstGeom prst="rightArrow">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右箭头 15"/>
          <p:cNvSpPr/>
          <p:nvPr/>
        </p:nvSpPr>
        <p:spPr>
          <a:xfrm>
            <a:off x="7844155" y="1885950"/>
            <a:ext cx="351155" cy="609600"/>
          </a:xfrm>
          <a:prstGeom prst="rightArrow">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右箭头 16"/>
          <p:cNvSpPr/>
          <p:nvPr/>
        </p:nvSpPr>
        <p:spPr>
          <a:xfrm>
            <a:off x="7844155" y="3020060"/>
            <a:ext cx="351155" cy="609600"/>
          </a:xfrm>
          <a:prstGeom prst="rightArrow">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17"/>
          <p:cNvSpPr txBox="1"/>
          <p:nvPr/>
        </p:nvSpPr>
        <p:spPr>
          <a:xfrm>
            <a:off x="471170" y="3906520"/>
            <a:ext cx="3399790" cy="922020"/>
          </a:xfrm>
          <a:prstGeom prst="rect">
            <a:avLst/>
          </a:prstGeom>
          <a:noFill/>
        </p:spPr>
        <p:txBody>
          <a:bodyPr wrap="square" rtlCol="0" anchor="t">
            <a:spAutoFit/>
          </a:bodyPr>
          <a:lstStyle/>
          <a:p>
            <a:pPr algn="l"/>
            <a:r>
              <a:rPr lang="zh-CN" altLang="en-US" smtClean="0">
                <a:latin typeface="文道楷体" panose="02010600040101010101" charset="-122"/>
                <a:ea typeface="文道楷体" panose="02010600040101010101" charset="-122"/>
                <a:cs typeface="文道楷体" panose="02010600040101010101" charset="-122"/>
                <a:sym typeface="+mn-ea"/>
              </a:rPr>
              <a:t>在河流与胡夫金字塔之间建造运河</a:t>
            </a:r>
            <a:r>
              <a:rPr lang="en-US" altLang="zh-CN" smtClean="0">
                <a:latin typeface="文道楷体" panose="02010600040101010101" charset="-122"/>
                <a:ea typeface="文道楷体" panose="02010600040101010101" charset="-122"/>
                <a:cs typeface="文道楷体" panose="02010600040101010101" charset="-122"/>
                <a:sym typeface="+mn-ea"/>
              </a:rPr>
              <a:t>,</a:t>
            </a:r>
            <a:r>
              <a:rPr lang="zh-CN" altLang="en-US" smtClean="0">
                <a:latin typeface="文道楷体" panose="02010600040101010101" charset="-122"/>
                <a:ea typeface="文道楷体" panose="02010600040101010101" charset="-122"/>
                <a:cs typeface="文道楷体" panose="02010600040101010101" charset="-122"/>
                <a:sym typeface="+mn-ea"/>
              </a:rPr>
              <a:t>金字塔四周盖了水渠</a:t>
            </a:r>
            <a:r>
              <a:rPr lang="en-US" altLang="zh-CN" smtClean="0">
                <a:latin typeface="文道楷体" panose="02010600040101010101" charset="-122"/>
                <a:ea typeface="文道楷体" panose="02010600040101010101" charset="-122"/>
                <a:cs typeface="文道楷体" panose="02010600040101010101" charset="-122"/>
                <a:sym typeface="+mn-ea"/>
              </a:rPr>
              <a:t>,</a:t>
            </a:r>
            <a:r>
              <a:rPr lang="zh-CN" altLang="en-US" smtClean="0">
                <a:latin typeface="文道楷体" panose="02010600040101010101" charset="-122"/>
                <a:ea typeface="文道楷体" panose="02010600040101010101" charset="-122"/>
                <a:cs typeface="文道楷体" panose="02010600040101010101" charset="-122"/>
                <a:sym typeface="+mn-ea"/>
              </a:rPr>
              <a:t> 藉由水的浮力运送石头。</a:t>
            </a:r>
            <a:endParaRPr lang="zh-CN" altLang="en-US">
              <a:latin typeface="文道楷体" panose="02010600040101010101" charset="-122"/>
              <a:ea typeface="文道楷体" panose="02010600040101010101" charset="-122"/>
              <a:cs typeface="文道楷体" panose="02010600040101010101" charset="-122"/>
            </a:endParaRPr>
          </a:p>
        </p:txBody>
      </p:sp>
      <p:sp>
        <p:nvSpPr>
          <p:cNvPr id="19" name="文本框 18"/>
          <p:cNvSpPr txBox="1"/>
          <p:nvPr/>
        </p:nvSpPr>
        <p:spPr>
          <a:xfrm>
            <a:off x="4418330" y="4044950"/>
            <a:ext cx="3356610" cy="645160"/>
          </a:xfrm>
          <a:prstGeom prst="rect">
            <a:avLst/>
          </a:prstGeom>
          <a:noFill/>
        </p:spPr>
        <p:txBody>
          <a:bodyPr wrap="square" rtlCol="0" anchor="t">
            <a:spAutoFit/>
          </a:bodyPr>
          <a:lstStyle/>
          <a:p>
            <a:pPr algn="l"/>
            <a:r>
              <a:rPr lang="zh-CN" altLang="en-US" smtClean="0">
                <a:latin typeface="文道楷体" panose="02010600040101010101" charset="-122"/>
                <a:ea typeface="文道楷体" panose="02010600040101010101" charset="-122"/>
                <a:cs typeface="文道楷体" panose="02010600040101010101" charset="-122"/>
                <a:sym typeface="+mn-ea"/>
              </a:rPr>
              <a:t>利用皮筏和绳索固定石块</a:t>
            </a:r>
            <a:r>
              <a:rPr lang="en-US" altLang="zh-CN" smtClean="0">
                <a:latin typeface="文道楷体" panose="02010600040101010101" charset="-122"/>
                <a:ea typeface="文道楷体" panose="02010600040101010101" charset="-122"/>
                <a:cs typeface="文道楷体" panose="02010600040101010101" charset="-122"/>
                <a:sym typeface="+mn-ea"/>
              </a:rPr>
              <a:t>,</a:t>
            </a:r>
            <a:r>
              <a:rPr lang="zh-CN" altLang="en-US" smtClean="0">
                <a:latin typeface="文道楷体" panose="02010600040101010101" charset="-122"/>
                <a:ea typeface="文道楷体" panose="02010600040101010101" charset="-122"/>
                <a:cs typeface="文道楷体" panose="02010600040101010101" charset="-122"/>
                <a:sym typeface="+mn-ea"/>
              </a:rPr>
              <a:t>让石头浮起来。</a:t>
            </a:r>
            <a:endParaRPr lang="zh-CN" altLang="en-US">
              <a:latin typeface="文道楷体" panose="02010600040101010101" charset="-122"/>
              <a:ea typeface="文道楷体" panose="02010600040101010101" charset="-122"/>
              <a:cs typeface="文道楷体" panose="02010600040101010101" charset="-122"/>
            </a:endParaRPr>
          </a:p>
        </p:txBody>
      </p:sp>
      <p:sp>
        <p:nvSpPr>
          <p:cNvPr id="20" name="文本框 19"/>
          <p:cNvSpPr txBox="1"/>
          <p:nvPr/>
        </p:nvSpPr>
        <p:spPr>
          <a:xfrm>
            <a:off x="8331200" y="5009515"/>
            <a:ext cx="3346450" cy="1476375"/>
          </a:xfrm>
          <a:prstGeom prst="rect">
            <a:avLst/>
          </a:prstGeom>
          <a:noFill/>
        </p:spPr>
        <p:txBody>
          <a:bodyPr wrap="square" rtlCol="0" anchor="t">
            <a:spAutoFit/>
          </a:bodyPr>
          <a:lstStyle/>
          <a:p>
            <a:pPr algn="l"/>
            <a:r>
              <a:rPr lang="zh-CN" altLang="en-US" smtClean="0">
                <a:latin typeface="文道楷体" panose="02010600040101010101" charset="-122"/>
                <a:ea typeface="文道楷体" panose="02010600040101010101" charset="-122"/>
                <a:cs typeface="文道楷体" panose="02010600040101010101" charset="-122"/>
                <a:sym typeface="+mn-ea"/>
              </a:rPr>
              <a:t>在往上的渠道中间</a:t>
            </a:r>
            <a:r>
              <a:rPr lang="en-US" altLang="zh-CN" smtClean="0">
                <a:latin typeface="文道楷体" panose="02010600040101010101" charset="-122"/>
                <a:ea typeface="文道楷体" panose="02010600040101010101" charset="-122"/>
                <a:cs typeface="文道楷体" panose="02010600040101010101" charset="-122"/>
                <a:sym typeface="+mn-ea"/>
              </a:rPr>
              <a:t>,</a:t>
            </a:r>
            <a:r>
              <a:rPr lang="zh-CN" altLang="en-US" smtClean="0">
                <a:latin typeface="文道楷体" panose="02010600040101010101" charset="-122"/>
                <a:ea typeface="文道楷体" panose="02010600040101010101" charset="-122"/>
                <a:cs typeface="文道楷体" panose="02010600040101010101" charset="-122"/>
                <a:sym typeface="+mn-ea"/>
              </a:rPr>
              <a:t>古埃及人设置了许多道闸门，当第一道闸门开启的时候，石头就会浮到第二道闸门处，再关闭第一道</a:t>
            </a:r>
            <a:r>
              <a:rPr lang="en-US" altLang="zh-CN" smtClean="0">
                <a:latin typeface="文道楷体" panose="02010600040101010101" charset="-122"/>
                <a:ea typeface="文道楷体" panose="02010600040101010101" charset="-122"/>
                <a:cs typeface="文道楷体" panose="02010600040101010101" charset="-122"/>
                <a:sym typeface="+mn-ea"/>
              </a:rPr>
              <a:t>,</a:t>
            </a:r>
            <a:r>
              <a:rPr lang="zh-CN" altLang="en-US" smtClean="0">
                <a:latin typeface="文道楷体" panose="02010600040101010101" charset="-122"/>
                <a:ea typeface="文道楷体" panose="02010600040101010101" charset="-122"/>
                <a:cs typeface="文道楷体" panose="02010600040101010101" charset="-122"/>
                <a:sym typeface="+mn-ea"/>
              </a:rPr>
              <a:t>打开第二道，如此类推。</a:t>
            </a:r>
            <a:endParaRPr lang="zh-CN" altLang="en-US">
              <a:latin typeface="文道楷体" panose="02010600040101010101" charset="-122"/>
              <a:ea typeface="文道楷体" panose="02010600040101010101" charset="-122"/>
              <a:cs typeface="文道楷体" panose="02010600040101010101" charset="-122"/>
            </a:endParaRPr>
          </a:p>
        </p:txBody>
      </p:sp>
    </p:spTree>
    <p:custDataLst>
      <p:tags r:id="rId9"/>
    </p:custDataLst>
  </p:cSld>
  <p:clrMapOvr>
    <a:masterClrMapping/>
  </p:clrMapOvr>
  <p:transition/>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6"/>
          <a:tile tx="0" ty="0" sx="63000" sy="63000" flip="none" algn="tl"/>
        </a:blipFill>
        <a:effectLst/>
      </p:bgPr>
    </p:bg>
    <p:spTree>
      <p:nvGrpSpPr>
        <p:cNvPr id="1" name=""/>
        <p:cNvGrpSpPr/>
        <p:nvPr/>
      </p:nvGrpSpPr>
      <p:grpSpPr>
        <a:xfrm>
          <a:off x="0" y="0"/>
          <a:ext cx="0" cy="0"/>
        </a:xfrm>
      </p:grpSpPr>
      <p:sp>
        <p:nvSpPr>
          <p:cNvPr id="6" name="矩形 5"/>
          <p:cNvSpPr/>
          <p:nvPr/>
        </p:nvSpPr>
        <p:spPr>
          <a:xfrm>
            <a:off x="266700" y="181610"/>
            <a:ext cx="11658600" cy="649478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604520" y="396875"/>
            <a:ext cx="5188585" cy="583565"/>
            <a:chOff x="6749" y="670"/>
            <a:chExt cx="8171" cy="919"/>
          </a:xfrm>
        </p:grpSpPr>
        <p:sp>
          <p:nvSpPr>
            <p:cNvPr id="13" name="文本框 12"/>
            <p:cNvSpPr txBox="1"/>
            <p:nvPr/>
          </p:nvSpPr>
          <p:spPr>
            <a:xfrm>
              <a:off x="7485" y="670"/>
              <a:ext cx="7435" cy="919"/>
            </a:xfrm>
            <a:prstGeom prst="rect">
              <a:avLst/>
            </a:prstGeom>
            <a:noFill/>
          </p:spPr>
          <p:txBody>
            <a:bodyPr wrap="square" rtlCol="0" anchor="t">
              <a:spAutoFit/>
            </a:bodyPr>
            <a:lstStyle/>
            <a:p>
              <a:pPr eaLnBrk="1" hangingPunct="1">
                <a:buFont typeface="Arial" panose="020b0604020202020204" pitchFamily="34" charset="0"/>
                <a:buNone/>
              </a:pPr>
              <a:r>
                <a:rPr lang="zh-CN" altLang="zh-CN" sz="3200" smtClean="0">
                  <a:solidFill>
                    <a:schemeClr val="tx1"/>
                  </a:solidFill>
                  <a:latin typeface="文道楷体" panose="02010600040101010101" charset="-122"/>
                  <a:ea typeface="文道楷体" panose="02010600040101010101" charset="-122"/>
                  <a:sym typeface="+mn-ea"/>
                </a:rPr>
                <a:t>金字塔</a:t>
              </a:r>
              <a:endParaRPr lang="zh-CN" altLang="zh-CN" sz="3200" smtClean="0">
                <a:solidFill>
                  <a:schemeClr val="tx1"/>
                </a:solidFill>
                <a:latin typeface="文道楷体" panose="02010600040101010101" charset="-122"/>
                <a:ea typeface="文道楷体" panose="02010600040101010101" charset="-122"/>
                <a:sym typeface="+mn-ea"/>
              </a:endParaRPr>
            </a:p>
          </p:txBody>
        </p:sp>
        <p:pic>
          <p:nvPicPr>
            <p:cNvPr id="14" name="图片 13" descr="4523926"/>
            <p:cNvPicPr>
              <a:picLocks noChangeAspect="1"/>
            </p:cNvPicPr>
            <p:nvPr/>
          </p:nvPicPr>
          <p:blipFill>
            <a:blip r:embed="rId3"/>
            <a:stretch>
              <a:fillRect/>
            </a:stretch>
          </p:blipFill>
          <p:spPr>
            <a:xfrm>
              <a:off x="6749" y="761"/>
              <a:ext cx="736" cy="736"/>
            </a:xfrm>
            <a:prstGeom prst="rect">
              <a:avLst/>
            </a:prstGeom>
          </p:spPr>
        </p:pic>
      </p:grpSp>
      <p:pic>
        <p:nvPicPr>
          <p:cNvPr id="2" name="图片 1" descr="timg.jpg"/>
          <p:cNvPicPr>
            <a:picLocks noChangeAspect="1"/>
          </p:cNvPicPr>
          <p:nvPr/>
        </p:nvPicPr>
        <p:blipFill>
          <a:blip r:embed="rId4"/>
          <a:stretch>
            <a:fillRect/>
          </a:stretch>
        </p:blipFill>
        <p:spPr>
          <a:xfrm>
            <a:off x="604709" y="1080170"/>
            <a:ext cx="4032448" cy="3064660"/>
          </a:xfrm>
          <a:prstGeom prst="rect">
            <a:avLst/>
          </a:prstGeom>
          <a:ln>
            <a:solidFill>
              <a:schemeClr val="tx1"/>
            </a:solidFill>
          </a:ln>
        </p:spPr>
      </p:pic>
      <p:pic>
        <p:nvPicPr>
          <p:cNvPr id="4" name="图片 3" descr="W020140503390405664988.jpg"/>
          <p:cNvPicPr>
            <a:picLocks noChangeAspect="1"/>
          </p:cNvPicPr>
          <p:nvPr/>
        </p:nvPicPr>
        <p:blipFill>
          <a:blip r:embed="rId5"/>
          <a:stretch>
            <a:fillRect/>
          </a:stretch>
        </p:blipFill>
        <p:spPr>
          <a:xfrm>
            <a:off x="604520" y="4594860"/>
            <a:ext cx="4032250" cy="1871980"/>
          </a:xfrm>
          <a:prstGeom prst="rect">
            <a:avLst/>
          </a:prstGeom>
          <a:ln>
            <a:solidFill>
              <a:schemeClr val="tx1"/>
            </a:solidFill>
          </a:ln>
        </p:spPr>
      </p:pic>
      <p:sp>
        <p:nvSpPr>
          <p:cNvPr id="7" name="文本框 6"/>
          <p:cNvSpPr txBox="1"/>
          <p:nvPr/>
        </p:nvSpPr>
        <p:spPr>
          <a:xfrm>
            <a:off x="4863465" y="1080135"/>
            <a:ext cx="7061835" cy="5259070"/>
          </a:xfrm>
          <a:prstGeom prst="rect">
            <a:avLst/>
          </a:prstGeom>
          <a:noFill/>
        </p:spPr>
        <p:txBody>
          <a:bodyPr wrap="square" rtlCol="0" anchor="t">
            <a:spAutoFit/>
          </a:bodyPr>
          <a:lstStyle/>
          <a:p>
            <a:pPr>
              <a:lnSpc>
                <a:spcPct val="140000"/>
              </a:lnSpc>
            </a:pPr>
            <a:r>
              <a:rPr lang="zh-CN" altLang="en-US" sz="2400" smtClean="0">
                <a:latin typeface="文道楷体" panose="02010600040101010101" charset="-122"/>
                <a:ea typeface="文道楷体" panose="02010600040101010101" charset="-122"/>
                <a:cs typeface="文道楷体" panose="02010600040101010101" charset="-122"/>
                <a:sym typeface="+mn-ea"/>
              </a:rPr>
              <a:t>    为了建设金字塔，古埃及人必须穿过沙漠运来巨大的岩石和石像。因此古埃及人把这些大物件放在木橇上并由工人拉动。</a:t>
            </a:r>
            <a:endParaRPr lang="en-US" altLang="zh-CN" sz="2400" smtClean="0">
              <a:latin typeface="文道楷体" panose="02010600040101010101" charset="-122"/>
              <a:ea typeface="文道楷体" panose="02010600040101010101" charset="-122"/>
              <a:cs typeface="文道楷体" panose="02010600040101010101" charset="-122"/>
            </a:endParaRPr>
          </a:p>
          <a:p>
            <a:pPr>
              <a:lnSpc>
                <a:spcPct val="140000"/>
              </a:lnSpc>
            </a:pPr>
            <a:r>
              <a:rPr lang="en-US" altLang="zh-CN" sz="2400" smtClean="0">
                <a:latin typeface="文道楷体" panose="02010600040101010101" charset="-122"/>
                <a:ea typeface="文道楷体" panose="02010600040101010101" charset="-122"/>
                <a:cs typeface="文道楷体" panose="02010600040101010101" charset="-122"/>
                <a:sym typeface="+mn-ea"/>
              </a:rPr>
              <a:t>    </a:t>
            </a:r>
            <a:r>
              <a:rPr lang="zh-CN" altLang="en-US" sz="2400" smtClean="0">
                <a:latin typeface="文道楷体" panose="02010600040101010101" charset="-122"/>
                <a:ea typeface="文道楷体" panose="02010600040101010101" charset="-122"/>
                <a:cs typeface="文道楷体" panose="02010600040101010101" charset="-122"/>
                <a:sym typeface="+mn-ea"/>
              </a:rPr>
              <a:t>荷兰阿姆斯特丹大学</a:t>
            </a:r>
            <a:r>
              <a:rPr lang="en-US" altLang="zh-CN" sz="2400" smtClean="0">
                <a:latin typeface="文道楷体" panose="02010600040101010101" charset="-122"/>
                <a:ea typeface="文道楷体" panose="02010600040101010101" charset="-122"/>
                <a:cs typeface="文道楷体" panose="02010600040101010101" charset="-122"/>
                <a:sym typeface="+mn-ea"/>
              </a:rPr>
              <a:t>FOM</a:t>
            </a:r>
            <a:r>
              <a:rPr lang="zh-CN" altLang="en-US" sz="2400" smtClean="0">
                <a:latin typeface="文道楷体" panose="02010600040101010101" charset="-122"/>
                <a:ea typeface="文道楷体" panose="02010600040101010101" charset="-122"/>
                <a:cs typeface="文道楷体" panose="02010600040101010101" charset="-122"/>
                <a:sym typeface="+mn-ea"/>
              </a:rPr>
              <a:t>组织的物理学家们研究发现，古埃及人用了一个非常巧妙的方法来运输巨大沉重的金字塔石块。古埃及人把沙地弄湿。如果水的比例合适的话，他们就可以减少一半的劳力。</a:t>
            </a:r>
            <a:endParaRPr lang="zh-CN" altLang="en-US" sz="2400" smtClean="0">
              <a:latin typeface="文道楷体" panose="02010600040101010101" charset="-122"/>
              <a:ea typeface="文道楷体" panose="02010600040101010101" charset="-122"/>
              <a:cs typeface="文道楷体" panose="02010600040101010101" charset="-122"/>
            </a:endParaRPr>
          </a:p>
          <a:p>
            <a:pPr>
              <a:lnSpc>
                <a:spcPct val="140000"/>
              </a:lnSpc>
            </a:pPr>
            <a:r>
              <a:rPr lang="zh-CN" altLang="en-US" sz="2400" smtClean="0">
                <a:latin typeface="文道楷体" panose="02010600040101010101" charset="-122"/>
                <a:ea typeface="文道楷体" panose="02010600040101010101" charset="-122"/>
                <a:cs typeface="文道楷体" panose="02010600040101010101" charset="-122"/>
                <a:sym typeface="+mn-ea"/>
              </a:rPr>
              <a:t>    据悉，一张古埃及图画显示古人也懂得这一技巧，在古埃及墓室发现的一张壁画中，一位男子站在滑橇前方，在滑橇移动正前方的沙子中浇灌水。</a:t>
            </a:r>
            <a:endParaRPr lang="zh-CN" altLang="en-US" sz="2400" smtClean="0">
              <a:latin typeface="文道楷体" panose="02010600040101010101" charset="-122"/>
              <a:ea typeface="文道楷体" panose="02010600040101010101" charset="-122"/>
              <a:cs typeface="文道楷体" panose="02010600040101010101" charset="-122"/>
              <a:sym typeface="+mn-ea"/>
            </a:endParaRPr>
          </a:p>
        </p:txBody>
      </p:sp>
    </p:spTree>
    <p:custDataLst>
      <p:tags r:id="rId7"/>
    </p:custDataLst>
  </p:cSld>
  <p:clrMapOvr>
    <a:masterClrMapping/>
  </p:clrMapOvr>
  <p:transition/>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6"/>
          <a:tile tx="0" ty="0" sx="63000" sy="63000" flip="none" algn="tl"/>
        </a:blipFill>
        <a:effectLst/>
      </p:bgPr>
    </p:bg>
    <p:spTree>
      <p:nvGrpSpPr>
        <p:cNvPr id="1" name=""/>
        <p:cNvGrpSpPr/>
        <p:nvPr/>
      </p:nvGrpSpPr>
      <p:grpSpPr>
        <a:xfrm>
          <a:off x="0" y="0"/>
          <a:ext cx="0" cy="0"/>
        </a:xfrm>
      </p:grpSpPr>
      <p:sp>
        <p:nvSpPr>
          <p:cNvPr id="6" name="矩形 5"/>
          <p:cNvSpPr/>
          <p:nvPr/>
        </p:nvSpPr>
        <p:spPr>
          <a:xfrm>
            <a:off x="266700" y="181610"/>
            <a:ext cx="11658600" cy="649478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604520" y="396875"/>
            <a:ext cx="5188585" cy="583565"/>
            <a:chOff x="6749" y="670"/>
            <a:chExt cx="8171" cy="919"/>
          </a:xfrm>
        </p:grpSpPr>
        <p:sp>
          <p:nvSpPr>
            <p:cNvPr id="13" name="文本框 12"/>
            <p:cNvSpPr txBox="1"/>
            <p:nvPr/>
          </p:nvSpPr>
          <p:spPr>
            <a:xfrm>
              <a:off x="7485" y="670"/>
              <a:ext cx="7435" cy="919"/>
            </a:xfrm>
            <a:prstGeom prst="rect">
              <a:avLst/>
            </a:prstGeom>
            <a:noFill/>
          </p:spPr>
          <p:txBody>
            <a:bodyPr wrap="square" rtlCol="0" anchor="t">
              <a:spAutoFit/>
            </a:bodyPr>
            <a:lstStyle/>
            <a:p>
              <a:pPr eaLnBrk="1" hangingPunct="1">
                <a:buFont typeface="Arial" panose="020b0604020202020204" pitchFamily="34" charset="0"/>
                <a:buNone/>
              </a:pPr>
              <a:r>
                <a:rPr lang="zh-CN" altLang="zh-CN" sz="3200" smtClean="0">
                  <a:solidFill>
                    <a:schemeClr val="tx1"/>
                  </a:solidFill>
                  <a:latin typeface="文道楷体" panose="02010600040101010101" charset="-122"/>
                  <a:ea typeface="文道楷体" panose="02010600040101010101" charset="-122"/>
                  <a:sym typeface="+mn-ea"/>
                </a:rPr>
                <a:t>金字塔</a:t>
              </a:r>
              <a:endParaRPr lang="zh-CN" altLang="zh-CN" sz="3200" smtClean="0">
                <a:solidFill>
                  <a:schemeClr val="tx1"/>
                </a:solidFill>
                <a:latin typeface="文道楷体" panose="02010600040101010101" charset="-122"/>
                <a:ea typeface="文道楷体" panose="02010600040101010101" charset="-122"/>
                <a:sym typeface="+mn-ea"/>
              </a:endParaRPr>
            </a:p>
          </p:txBody>
        </p:sp>
        <p:pic>
          <p:nvPicPr>
            <p:cNvPr id="14" name="图片 13" descr="4523926"/>
            <p:cNvPicPr>
              <a:picLocks noChangeAspect="1"/>
            </p:cNvPicPr>
            <p:nvPr/>
          </p:nvPicPr>
          <p:blipFill>
            <a:blip r:embed="rId3"/>
            <a:stretch>
              <a:fillRect/>
            </a:stretch>
          </p:blipFill>
          <p:spPr>
            <a:xfrm>
              <a:off x="6749" y="761"/>
              <a:ext cx="736" cy="736"/>
            </a:xfrm>
            <a:prstGeom prst="rect">
              <a:avLst/>
            </a:prstGeom>
          </p:spPr>
        </p:pic>
      </p:grpSp>
      <p:pic>
        <p:nvPicPr>
          <p:cNvPr id="5" name="图片 4" descr="u=63812490,2550682123&amp;fm=170&amp;s=8EE3EF166241774541E8DD45030070E7&amp;w=550&amp;h=332&amp;img.jpg"/>
          <p:cNvPicPr>
            <a:picLocks noChangeAspect="1"/>
          </p:cNvPicPr>
          <p:nvPr/>
        </p:nvPicPr>
        <p:blipFill>
          <a:blip r:embed="rId4"/>
          <a:stretch>
            <a:fillRect/>
          </a:stretch>
        </p:blipFill>
        <p:spPr>
          <a:xfrm>
            <a:off x="1071880" y="1513840"/>
            <a:ext cx="3744595" cy="2723515"/>
          </a:xfrm>
          <a:prstGeom prst="rect">
            <a:avLst/>
          </a:prstGeom>
          <a:noFill/>
          <a:ln>
            <a:solidFill>
              <a:schemeClr val="tx1"/>
            </a:solidFill>
          </a:ln>
        </p:spPr>
      </p:pic>
      <p:pic>
        <p:nvPicPr>
          <p:cNvPr id="8" name="图片 7" descr="u=3999653591,152730907&amp;fm=170&amp;s=0CD2EF17430A654550E184DA03004031&amp;w=550&amp;h=400&amp;img.jpg"/>
          <p:cNvPicPr>
            <a:picLocks noChangeAspect="1"/>
          </p:cNvPicPr>
          <p:nvPr/>
        </p:nvPicPr>
        <p:blipFill>
          <a:blip r:embed="rId5"/>
          <a:stretch>
            <a:fillRect/>
          </a:stretch>
        </p:blipFill>
        <p:spPr>
          <a:xfrm>
            <a:off x="6805738" y="1513969"/>
            <a:ext cx="3744416" cy="2723212"/>
          </a:xfrm>
          <a:prstGeom prst="rect">
            <a:avLst/>
          </a:prstGeom>
          <a:noFill/>
          <a:ln>
            <a:solidFill>
              <a:schemeClr val="tx1"/>
            </a:solidFill>
          </a:ln>
        </p:spPr>
      </p:pic>
      <p:sp>
        <p:nvSpPr>
          <p:cNvPr id="9" name="文本框 8"/>
          <p:cNvSpPr txBox="1"/>
          <p:nvPr/>
        </p:nvSpPr>
        <p:spPr>
          <a:xfrm>
            <a:off x="1071880" y="4504055"/>
            <a:ext cx="9478645" cy="1863090"/>
          </a:xfrm>
          <a:prstGeom prst="rect">
            <a:avLst/>
          </a:prstGeom>
          <a:noFill/>
        </p:spPr>
        <p:txBody>
          <a:bodyPr wrap="square" rtlCol="0" anchor="t">
            <a:spAutoFit/>
          </a:bodyPr>
          <a:lstStyle/>
          <a:p>
            <a:pPr indent="609600" fontAlgn="auto">
              <a:lnSpc>
                <a:spcPct val="160000"/>
              </a:lnSpc>
            </a:pPr>
            <a:r>
              <a:rPr lang="zh-CN" altLang="en-US" sz="2400" smtClean="0">
                <a:latin typeface="文道楷体" panose="02010600040101010101" charset="-122"/>
                <a:ea typeface="文道楷体" panose="02010600040101010101" charset="-122"/>
                <a:cs typeface="文道楷体" panose="02010600040101010101" charset="-122"/>
                <a:sym typeface="+mn-ea"/>
              </a:rPr>
              <a:t>埃及人要怎么确保每颗石头都能达到标准的</a:t>
            </a:r>
            <a:r>
              <a:rPr lang="en-US" altLang="zh-CN" sz="2400" smtClean="0">
                <a:latin typeface="文道楷体" panose="02010600040101010101" charset="-122"/>
                <a:ea typeface="文道楷体" panose="02010600040101010101" charset="-122"/>
                <a:cs typeface="文道楷体" panose="02010600040101010101" charset="-122"/>
                <a:sym typeface="+mn-ea"/>
              </a:rPr>
              <a:t>53</a:t>
            </a:r>
            <a:r>
              <a:rPr lang="zh-CN" altLang="en-US" sz="2400" smtClean="0">
                <a:latin typeface="文道楷体" panose="02010600040101010101" charset="-122"/>
                <a:ea typeface="文道楷体" panose="02010600040101010101" charset="-122"/>
                <a:cs typeface="文道楷体" panose="02010600040101010101" charset="-122"/>
                <a:sym typeface="+mn-ea"/>
              </a:rPr>
              <a:t>度</a:t>
            </a:r>
            <a:r>
              <a:rPr lang="en-US" altLang="zh-CN" sz="2400" smtClean="0">
                <a:latin typeface="文道楷体" panose="02010600040101010101" charset="-122"/>
                <a:ea typeface="文道楷体" panose="02010600040101010101" charset="-122"/>
                <a:cs typeface="文道楷体" panose="02010600040101010101" charset="-122"/>
                <a:sym typeface="+mn-ea"/>
              </a:rPr>
              <a:t>?</a:t>
            </a:r>
            <a:endParaRPr lang="en-US" altLang="zh-CN" sz="2400" smtClean="0">
              <a:latin typeface="文道楷体" panose="02010600040101010101" charset="-122"/>
              <a:ea typeface="文道楷体" panose="02010600040101010101" charset="-122"/>
              <a:cs typeface="文道楷体" panose="02010600040101010101" charset="-122"/>
            </a:endParaRPr>
          </a:p>
          <a:p>
            <a:pPr indent="609600" fontAlgn="auto">
              <a:lnSpc>
                <a:spcPct val="160000"/>
              </a:lnSpc>
            </a:pPr>
            <a:r>
              <a:rPr lang="zh-CN" altLang="en-US" sz="2400" smtClean="0">
                <a:latin typeface="文道楷体" panose="02010600040101010101" charset="-122"/>
                <a:ea typeface="文道楷体" panose="02010600040101010101" charset="-122"/>
                <a:cs typeface="文道楷体" panose="02010600040101010101" charset="-122"/>
                <a:sym typeface="+mn-ea"/>
              </a:rPr>
              <a:t>应该是使用了原始的水平尺。将这种尺放在石上测量，只要水面不倾斜</a:t>
            </a:r>
            <a:r>
              <a:rPr lang="en-US" altLang="zh-CN" sz="2400" smtClean="0">
                <a:latin typeface="文道楷体" panose="02010600040101010101" charset="-122"/>
                <a:ea typeface="文道楷体" panose="02010600040101010101" charset="-122"/>
                <a:cs typeface="文道楷体" panose="02010600040101010101" charset="-122"/>
                <a:sym typeface="+mn-ea"/>
              </a:rPr>
              <a:t>,</a:t>
            </a:r>
            <a:r>
              <a:rPr lang="zh-CN" altLang="en-US" sz="2400" smtClean="0">
                <a:latin typeface="文道楷体" panose="02010600040101010101" charset="-122"/>
                <a:ea typeface="文道楷体" panose="02010600040101010101" charset="-122"/>
                <a:cs typeface="文道楷体" panose="02010600040101010101" charset="-122"/>
                <a:sym typeface="+mn-ea"/>
              </a:rPr>
              <a:t>就可以得到准确的角度。</a:t>
            </a:r>
            <a:endParaRPr lang="zh-CN" altLang="en-US" sz="2400" smtClean="0">
              <a:latin typeface="文道楷体" panose="02010600040101010101" charset="-122"/>
              <a:ea typeface="文道楷体" panose="02010600040101010101" charset="-122"/>
              <a:cs typeface="文道楷体" panose="02010600040101010101" charset="-122"/>
              <a:sym typeface="+mn-ea"/>
            </a:endParaRPr>
          </a:p>
        </p:txBody>
      </p:sp>
    </p:spTree>
    <p:custDataLst>
      <p:tags r:id="rId7"/>
    </p:custDataLst>
  </p:cSld>
  <p:clrMapOvr>
    <a:masterClrMapping/>
  </p:clrMapOvr>
  <p:transition/>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6"/>
          <a:tile tx="0" ty="0" sx="63000" sy="63000" flip="none" algn="tl"/>
        </a:blipFill>
        <a:effectLst/>
      </p:bgPr>
    </p:bg>
    <p:spTree>
      <p:nvGrpSpPr>
        <p:cNvPr id="1" name=""/>
        <p:cNvGrpSpPr/>
        <p:nvPr/>
      </p:nvGrpSpPr>
      <p:grpSpPr>
        <a:xfrm>
          <a:off x="0" y="0"/>
          <a:ext cx="0" cy="0"/>
        </a:xfrm>
      </p:grpSpPr>
      <p:sp>
        <p:nvSpPr>
          <p:cNvPr id="6" name="矩形 5"/>
          <p:cNvSpPr/>
          <p:nvPr/>
        </p:nvSpPr>
        <p:spPr>
          <a:xfrm>
            <a:off x="266700" y="181610"/>
            <a:ext cx="11658600" cy="649478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604520" y="396875"/>
            <a:ext cx="5188585" cy="583565"/>
            <a:chOff x="6749" y="670"/>
            <a:chExt cx="8171" cy="919"/>
          </a:xfrm>
        </p:grpSpPr>
        <p:sp>
          <p:nvSpPr>
            <p:cNvPr id="13" name="文本框 12"/>
            <p:cNvSpPr txBox="1"/>
            <p:nvPr/>
          </p:nvSpPr>
          <p:spPr>
            <a:xfrm>
              <a:off x="7485" y="670"/>
              <a:ext cx="7435" cy="919"/>
            </a:xfrm>
            <a:prstGeom prst="rect">
              <a:avLst/>
            </a:prstGeom>
            <a:noFill/>
          </p:spPr>
          <p:txBody>
            <a:bodyPr wrap="square" rtlCol="0" anchor="t">
              <a:spAutoFit/>
            </a:bodyPr>
            <a:lstStyle/>
            <a:p>
              <a:pPr eaLnBrk="1" hangingPunct="1">
                <a:buFont typeface="Arial" panose="020b0604020202020204" pitchFamily="34" charset="0"/>
                <a:buNone/>
              </a:pPr>
              <a:r>
                <a:rPr lang="zh-CN" altLang="zh-CN" sz="3200" smtClean="0">
                  <a:solidFill>
                    <a:schemeClr val="tx1"/>
                  </a:solidFill>
                  <a:latin typeface="文道楷体" panose="02010600040101010101" charset="-122"/>
                  <a:ea typeface="文道楷体" panose="02010600040101010101" charset="-122"/>
                  <a:sym typeface="+mn-ea"/>
                </a:rPr>
                <a:t>金字塔</a:t>
              </a:r>
              <a:endParaRPr lang="zh-CN" altLang="zh-CN" sz="3200" smtClean="0">
                <a:solidFill>
                  <a:schemeClr val="tx1"/>
                </a:solidFill>
                <a:latin typeface="文道楷体" panose="02010600040101010101" charset="-122"/>
                <a:ea typeface="文道楷体" panose="02010600040101010101" charset="-122"/>
                <a:sym typeface="+mn-ea"/>
              </a:endParaRPr>
            </a:p>
          </p:txBody>
        </p:sp>
        <p:pic>
          <p:nvPicPr>
            <p:cNvPr id="14" name="图片 13" descr="4523926"/>
            <p:cNvPicPr>
              <a:picLocks noChangeAspect="1"/>
            </p:cNvPicPr>
            <p:nvPr/>
          </p:nvPicPr>
          <p:blipFill>
            <a:blip r:embed="rId3"/>
            <a:stretch>
              <a:fillRect/>
            </a:stretch>
          </p:blipFill>
          <p:spPr>
            <a:xfrm>
              <a:off x="6749" y="761"/>
              <a:ext cx="736" cy="736"/>
            </a:xfrm>
            <a:prstGeom prst="rect">
              <a:avLst/>
            </a:prstGeom>
          </p:spPr>
        </p:pic>
      </p:grpSp>
      <p:pic>
        <p:nvPicPr>
          <p:cNvPr id="31746" name="Picture 2" descr="https://timgsa.baidu.com/timg?image&amp;quality=80&amp;size=b9999_10000&amp;sec=1525080904349&amp;di=3f45ee344469cbb52eeb841e2f3c8aab&amp;imgtype=0&amp;src=http%3A%2F%2Fimgsrc.baidu.com%2Fimage%2Fc0%253Dshijue1%252C0%252C0%252C294%252C40%2Fsign%3Dfcc4251271ec54e755e1125dd151f125%2F37d12f2eb9389b509239487e8f35e5dde6116edc.jpg"/>
          <p:cNvPicPr>
            <a:picLocks noChangeAspect="1" noChangeArrowheads="1"/>
          </p:cNvPicPr>
          <p:nvPr/>
        </p:nvPicPr>
        <p:blipFill>
          <a:blip r:embed="rId4"/>
          <a:stretch>
            <a:fillRect/>
          </a:stretch>
        </p:blipFill>
        <p:spPr bwMode="auto">
          <a:xfrm>
            <a:off x="1071880" y="1564640"/>
            <a:ext cx="3843655" cy="2586990"/>
          </a:xfrm>
          <a:prstGeom prst="rect">
            <a:avLst/>
          </a:prstGeom>
          <a:noFill/>
          <a:ln>
            <a:solidFill>
              <a:schemeClr val="tx1"/>
            </a:solidFill>
          </a:ln>
        </p:spPr>
      </p:pic>
      <p:pic>
        <p:nvPicPr>
          <p:cNvPr id="31748" name="Picture 4" descr="https://timgsa.baidu.com/timg?image&amp;quality=80&amp;size=b9999_10000&amp;sec=1525081068988&amp;di=10310fe62c02bdcd791e4ae3a74da3a7&amp;imgtype=0&amp;src=http%3A%2F%2Fs6.sinaimg.cn%2Fmw690%2F001LJ9Trzy72RnTsyUZ45%26690"/>
          <p:cNvPicPr>
            <a:picLocks noChangeAspect="1" noChangeArrowheads="1"/>
          </p:cNvPicPr>
          <p:nvPr/>
        </p:nvPicPr>
        <p:blipFill>
          <a:blip r:embed="rId5"/>
          <a:stretch>
            <a:fillRect/>
          </a:stretch>
        </p:blipFill>
        <p:spPr bwMode="auto">
          <a:xfrm>
            <a:off x="6634287" y="1564769"/>
            <a:ext cx="3888432" cy="2586653"/>
          </a:xfrm>
          <a:prstGeom prst="rect">
            <a:avLst/>
          </a:prstGeom>
          <a:noFill/>
          <a:ln>
            <a:solidFill>
              <a:schemeClr val="tx1"/>
            </a:solidFill>
          </a:ln>
        </p:spPr>
      </p:pic>
      <p:sp>
        <p:nvSpPr>
          <p:cNvPr id="2" name="文本框 1"/>
          <p:cNvSpPr txBox="1"/>
          <p:nvPr/>
        </p:nvSpPr>
        <p:spPr>
          <a:xfrm>
            <a:off x="1071880" y="4595495"/>
            <a:ext cx="9452610" cy="1640205"/>
          </a:xfrm>
          <a:prstGeom prst="rect">
            <a:avLst/>
          </a:prstGeom>
          <a:noFill/>
        </p:spPr>
        <p:txBody>
          <a:bodyPr wrap="square" rtlCol="0" anchor="t">
            <a:spAutoFit/>
          </a:bodyPr>
          <a:lstStyle/>
          <a:p>
            <a:pPr indent="457200" fontAlgn="auto">
              <a:lnSpc>
                <a:spcPct val="140000"/>
              </a:lnSpc>
            </a:pPr>
            <a:r>
              <a:rPr lang="en-US" altLang="zh-CN" smtClean="0">
                <a:latin typeface="文道楷体" panose="02010600040101010101" charset="-122"/>
                <a:ea typeface="文道楷体" panose="02010600040101010101" charset="-122"/>
                <a:cs typeface="文道楷体" panose="02010600040101010101" charset="-122"/>
                <a:sym typeface="+mn-ea"/>
              </a:rPr>
              <a:t>2000</a:t>
            </a:r>
            <a:r>
              <a:rPr lang="zh-CN" altLang="en-US" smtClean="0">
                <a:latin typeface="文道楷体" panose="02010600040101010101" charset="-122"/>
                <a:ea typeface="文道楷体" panose="02010600040101010101" charset="-122"/>
                <a:cs typeface="文道楷体" panose="02010600040101010101" charset="-122"/>
                <a:sym typeface="+mn-ea"/>
              </a:rPr>
              <a:t>年法国化学家戴维杜维斯提出了惊人的见解；他认为建造金字塔的石料不是天然的，而是由人工将破碎的石灰石掺和一种矿物质粘结剂浇铸而成的。此理论的依据之一是他在一石料中发现了一英寸长的人发。之二是他发现石料中夹有矿物质和气泡。就采石场的岩石取样化验对比得知：天然石块是不会含有这两种物质的。</a:t>
            </a:r>
            <a:endParaRPr lang="zh-CN" altLang="en-US">
              <a:latin typeface="文道楷体" panose="02010600040101010101" charset="-122"/>
              <a:ea typeface="文道楷体" panose="02010600040101010101" charset="-122"/>
              <a:cs typeface="文道楷体" panose="02010600040101010101" charset="-122"/>
            </a:endParaRPr>
          </a:p>
        </p:txBody>
      </p:sp>
    </p:spTree>
    <p:custDataLst>
      <p:tags r:id="rId7"/>
    </p:custDataLst>
  </p:cSld>
  <p:clrMapOvr>
    <a:masterClrMapping/>
  </p:clrMapOvr>
  <p:transition/>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7"/>
          <a:tile tx="0" ty="0" sx="63000" sy="63000" flip="none" algn="tl"/>
        </a:blipFill>
        <a:effectLst/>
      </p:bgPr>
    </p:bg>
    <p:spTree>
      <p:nvGrpSpPr>
        <p:cNvPr id="1" name=""/>
        <p:cNvGrpSpPr/>
        <p:nvPr/>
      </p:nvGrpSpPr>
      <p:grpSpPr>
        <a:xfrm>
          <a:off x="0" y="0"/>
          <a:ext cx="0" cy="0"/>
        </a:xfrm>
      </p:grpSpPr>
      <p:sp>
        <p:nvSpPr>
          <p:cNvPr id="6" name="矩形 5"/>
          <p:cNvSpPr/>
          <p:nvPr/>
        </p:nvSpPr>
        <p:spPr>
          <a:xfrm>
            <a:off x="266700" y="181610"/>
            <a:ext cx="11658600" cy="649478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604520" y="396875"/>
            <a:ext cx="5188585" cy="583565"/>
            <a:chOff x="6749" y="670"/>
            <a:chExt cx="8171" cy="919"/>
          </a:xfrm>
        </p:grpSpPr>
        <p:sp>
          <p:nvSpPr>
            <p:cNvPr id="13" name="文本框 12"/>
            <p:cNvSpPr txBox="1"/>
            <p:nvPr/>
          </p:nvSpPr>
          <p:spPr>
            <a:xfrm>
              <a:off x="7485" y="670"/>
              <a:ext cx="7435" cy="919"/>
            </a:xfrm>
            <a:prstGeom prst="rect">
              <a:avLst/>
            </a:prstGeom>
            <a:noFill/>
          </p:spPr>
          <p:txBody>
            <a:bodyPr wrap="square" rtlCol="0" anchor="t">
              <a:spAutoFit/>
            </a:bodyPr>
            <a:lstStyle/>
            <a:p>
              <a:pPr eaLnBrk="1" hangingPunct="1">
                <a:buFont typeface="Arial" panose="020b0604020202020204" pitchFamily="34" charset="0"/>
                <a:buNone/>
              </a:pPr>
              <a:r>
                <a:rPr lang="zh-CN" altLang="zh-CN" sz="3200" smtClean="0">
                  <a:solidFill>
                    <a:schemeClr val="tx1"/>
                  </a:solidFill>
                  <a:latin typeface="文道楷体" panose="02010600040101010101" charset="-122"/>
                  <a:ea typeface="文道楷体" panose="02010600040101010101" charset="-122"/>
                  <a:sym typeface="+mn-ea"/>
                </a:rPr>
                <a:t>金字塔</a:t>
              </a:r>
              <a:endParaRPr lang="zh-CN" altLang="zh-CN" sz="3200" smtClean="0">
                <a:solidFill>
                  <a:schemeClr val="tx1"/>
                </a:solidFill>
                <a:latin typeface="文道楷体" panose="02010600040101010101" charset="-122"/>
                <a:ea typeface="文道楷体" panose="02010600040101010101" charset="-122"/>
                <a:sym typeface="+mn-ea"/>
              </a:endParaRPr>
            </a:p>
          </p:txBody>
        </p:sp>
        <p:pic>
          <p:nvPicPr>
            <p:cNvPr id="14" name="图片 13" descr="4523926"/>
            <p:cNvPicPr>
              <a:picLocks noChangeAspect="1"/>
            </p:cNvPicPr>
            <p:nvPr/>
          </p:nvPicPr>
          <p:blipFill>
            <a:blip r:embed="rId3"/>
            <a:stretch>
              <a:fillRect/>
            </a:stretch>
          </p:blipFill>
          <p:spPr>
            <a:xfrm>
              <a:off x="6749" y="761"/>
              <a:ext cx="736" cy="736"/>
            </a:xfrm>
            <a:prstGeom prst="rect">
              <a:avLst/>
            </a:prstGeom>
          </p:spPr>
        </p:pic>
      </p:grpSp>
      <p:pic>
        <p:nvPicPr>
          <p:cNvPr id="4" name="图片 3"/>
          <p:cNvPicPr>
            <a:picLocks noChangeAspect="1"/>
          </p:cNvPicPr>
          <p:nvPr/>
        </p:nvPicPr>
        <p:blipFill>
          <a:blip r:embed="rId4"/>
          <a:stretch>
            <a:fillRect/>
          </a:stretch>
        </p:blipFill>
        <p:spPr>
          <a:xfrm>
            <a:off x="604520" y="1651635"/>
            <a:ext cx="5352415" cy="4010660"/>
          </a:xfrm>
          <a:prstGeom prst="rect">
            <a:avLst/>
          </a:prstGeom>
          <a:ln>
            <a:solidFill>
              <a:schemeClr val="tx1"/>
            </a:solidFill>
          </a:ln>
        </p:spPr>
      </p:pic>
      <p:sp>
        <p:nvSpPr>
          <p:cNvPr id="5" name="文本框 4"/>
          <p:cNvSpPr txBox="1"/>
          <p:nvPr/>
        </p:nvSpPr>
        <p:spPr>
          <a:xfrm>
            <a:off x="6299835" y="1651635"/>
            <a:ext cx="5420995" cy="1585595"/>
          </a:xfrm>
          <a:prstGeom prst="rect">
            <a:avLst/>
          </a:prstGeom>
          <a:noFill/>
        </p:spPr>
        <p:txBody>
          <a:bodyPr wrap="square" rtlCol="0" anchor="t">
            <a:spAutoFit/>
          </a:bodyPr>
          <a:lstStyle/>
          <a:p>
            <a:pPr lvl="0">
              <a:lnSpc>
                <a:spcPct val="180000"/>
              </a:lnSpc>
            </a:pPr>
            <a:r>
              <a:rPr lang="en-US" altLang="zh-CN" smtClean="0">
                <a:solidFill>
                  <a:prstClr val="black"/>
                </a:solidFill>
                <a:latin typeface="楷体" panose="02010609060101010101" pitchFamily="49" charset="-122"/>
                <a:ea typeface="楷体" panose="02010609060101010101" pitchFamily="49" charset="-122"/>
                <a:sym typeface="+mn-ea"/>
              </a:rPr>
              <a:t>    </a:t>
            </a:r>
            <a:r>
              <a:rPr lang="zh-CN" altLang="en-US" smtClean="0">
                <a:solidFill>
                  <a:prstClr val="black"/>
                </a:solidFill>
                <a:latin typeface="楷体" panose="02010609060101010101" pitchFamily="49" charset="-122"/>
                <a:ea typeface="楷体" panose="02010609060101010101" pitchFamily="49" charset="-122"/>
                <a:sym typeface="+mn-ea"/>
              </a:rPr>
              <a:t>金字塔的建造方式一直是所有考古学家们想破解的千古谜题。甚至有人怀疑当中借助了外星人的力量。</a:t>
            </a:r>
            <a:endParaRPr lang="zh-CN" altLang="en-US"/>
          </a:p>
        </p:txBody>
      </p:sp>
      <p:sp>
        <p:nvSpPr>
          <p:cNvPr id="7" name="文本框 6"/>
          <p:cNvSpPr txBox="1"/>
          <p:nvPr/>
        </p:nvSpPr>
        <p:spPr>
          <a:xfrm>
            <a:off x="6298565" y="4216400"/>
            <a:ext cx="5422265" cy="1476375"/>
          </a:xfrm>
          <a:prstGeom prst="rect">
            <a:avLst/>
          </a:prstGeom>
          <a:noFill/>
        </p:spPr>
        <p:txBody>
          <a:bodyPr wrap="square" rtlCol="0" anchor="t">
            <a:spAutoFit/>
          </a:bodyPr>
          <a:lstStyle/>
          <a:p>
            <a:pPr>
              <a:lnSpc>
                <a:spcPct val="250000"/>
              </a:lnSpc>
            </a:pPr>
            <a:r>
              <a:rPr lang="zh-CN" altLang="en-US" b="1" smtClean="0">
                <a:solidFill>
                  <a:srgbClr val="FF0000"/>
                </a:solidFill>
                <a:latin typeface="微软雅黑" panose="020b0503020204020204" charset="-122"/>
                <a:ea typeface="微软雅黑"/>
                <a:sym typeface="+mn-ea"/>
              </a:rPr>
              <a:t>       </a:t>
            </a:r>
            <a:r>
              <a:rPr lang="zh-CN" altLang="en-US" smtClean="0">
                <a:solidFill>
                  <a:prstClr val="black"/>
                </a:solidFill>
                <a:latin typeface="楷体" panose="02010609060101010101" pitchFamily="49" charset="-122"/>
                <a:ea typeface="楷体" panose="02010609060101010101" pitchFamily="49" charset="-122"/>
                <a:sym typeface="+mn-ea"/>
              </a:rPr>
              <a:t>作为古埃及文明的象征，金字塔反映了古埃及社会经济发展的较高水平，是古埃及人智慧的结晶。</a:t>
            </a:r>
            <a:endParaRPr lang="zh-CN" altLang="en-US"/>
          </a:p>
        </p:txBody>
      </p:sp>
      <p:cxnSp>
        <p:nvCxnSpPr>
          <p:cNvPr id="8" name="直接连接符 7"/>
          <p:cNvCxnSpPr/>
          <p:nvPr/>
        </p:nvCxnSpPr>
        <p:spPr>
          <a:xfrm>
            <a:off x="6323330" y="3656965"/>
            <a:ext cx="5372100" cy="0"/>
          </a:xfrm>
          <a:prstGeom prst="line">
            <a:avLst/>
          </a:prstGeom>
          <a:ln>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sp>
        <p:nvSpPr>
          <p:cNvPr id="10" name="椭圆 9"/>
          <p:cNvSpPr/>
          <p:nvPr/>
        </p:nvSpPr>
        <p:spPr>
          <a:xfrm>
            <a:off x="8343900" y="3263900"/>
            <a:ext cx="952500" cy="9525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descr="4530829"/>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432165" y="3269615"/>
            <a:ext cx="775335" cy="775335"/>
          </a:xfrm>
          <a:prstGeom prst="rect">
            <a:avLst/>
          </a:prstGeom>
        </p:spPr>
      </p:pic>
    </p:spTree>
    <p:custDataLst>
      <p:tags r:id="rId8"/>
    </p:custDataLst>
  </p:cSld>
  <p:clrMapOvr>
    <a:masterClrMapping/>
  </p:clrMapOvr>
  <p:transition/>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5"/>
          <a:tile tx="0" ty="0" sx="63000" sy="63000" flip="none" algn="tl"/>
        </a:blipFill>
        <a:effectLst/>
      </p:bgPr>
    </p:bg>
    <p:spTree>
      <p:nvGrpSpPr>
        <p:cNvPr id="1" name=""/>
        <p:cNvGrpSpPr/>
        <p:nvPr/>
      </p:nvGrpSpPr>
      <p:grpSpPr>
        <a:xfrm>
          <a:off x="0" y="0"/>
          <a:ext cx="0" cy="0"/>
        </a:xfrm>
      </p:grpSpPr>
      <p:sp>
        <p:nvSpPr>
          <p:cNvPr id="6" name="矩形 5"/>
          <p:cNvSpPr/>
          <p:nvPr/>
        </p:nvSpPr>
        <p:spPr>
          <a:xfrm>
            <a:off x="266700" y="181610"/>
            <a:ext cx="11658600" cy="649478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604520" y="396875"/>
            <a:ext cx="5188585" cy="583565"/>
            <a:chOff x="6749" y="670"/>
            <a:chExt cx="8171" cy="919"/>
          </a:xfrm>
        </p:grpSpPr>
        <p:sp>
          <p:nvSpPr>
            <p:cNvPr id="13" name="文本框 12"/>
            <p:cNvSpPr txBox="1"/>
            <p:nvPr/>
          </p:nvSpPr>
          <p:spPr>
            <a:xfrm>
              <a:off x="7485" y="670"/>
              <a:ext cx="7435" cy="919"/>
            </a:xfrm>
            <a:prstGeom prst="rect">
              <a:avLst/>
            </a:prstGeom>
            <a:noFill/>
          </p:spPr>
          <p:txBody>
            <a:bodyPr wrap="square" rtlCol="0" anchor="t">
              <a:spAutoFit/>
            </a:bodyPr>
            <a:lstStyle/>
            <a:p>
              <a:pPr eaLnBrk="1" hangingPunct="1">
                <a:buFont typeface="Arial" panose="020b0604020202020204" pitchFamily="34" charset="0"/>
                <a:buNone/>
              </a:pPr>
              <a:r>
                <a:rPr lang="zh-CN" altLang="en-US" sz="3200" smtClean="0">
                  <a:solidFill>
                    <a:schemeClr val="tx1"/>
                  </a:solidFill>
                  <a:latin typeface="文道楷体" panose="02010600040101010101" charset="-122"/>
                  <a:ea typeface="文道楷体" panose="02010600040101010101" charset="-122"/>
                  <a:sym typeface="+mn-ea"/>
                </a:rPr>
                <a:t>法老的统治</a:t>
              </a:r>
              <a:endParaRPr lang="zh-CN" altLang="en-US" sz="3200" smtClean="0">
                <a:solidFill>
                  <a:schemeClr val="tx1"/>
                </a:solidFill>
                <a:latin typeface="文道楷体" panose="02010600040101010101" charset="-122"/>
                <a:ea typeface="文道楷体" panose="02010600040101010101" charset="-122"/>
                <a:sym typeface="+mn-ea"/>
              </a:endParaRPr>
            </a:p>
          </p:txBody>
        </p:sp>
        <p:pic>
          <p:nvPicPr>
            <p:cNvPr id="14" name="图片 13" descr="4523926"/>
            <p:cNvPicPr>
              <a:picLocks noChangeAspect="1"/>
            </p:cNvPicPr>
            <p:nvPr/>
          </p:nvPicPr>
          <p:blipFill>
            <a:blip r:embed="rId3"/>
            <a:stretch>
              <a:fillRect/>
            </a:stretch>
          </p:blipFill>
          <p:spPr>
            <a:xfrm>
              <a:off x="6749" y="761"/>
              <a:ext cx="736" cy="736"/>
            </a:xfrm>
            <a:prstGeom prst="rect">
              <a:avLst/>
            </a:prstGeom>
          </p:spPr>
        </p:pic>
      </p:grpSp>
      <p:pic>
        <p:nvPicPr>
          <p:cNvPr id="37892" name="Picture 4" descr="https://timgsa.baidu.com/timg?image&amp;quality=80&amp;size=b9999_10000&amp;sec=1525081605800&amp;di=c0a789fc929f8afeea36f874634a1ffe&amp;imgtype=0&amp;src=http%3A%2F%2Fnews.aweb.com.cn%2Fupload%2F20061113232537.jpg"/>
          <p:cNvPicPr>
            <a:picLocks noChangeAspect="1" noChangeArrowheads="1"/>
          </p:cNvPicPr>
          <p:nvPr/>
        </p:nvPicPr>
        <p:blipFill>
          <a:blip r:embed="rId4"/>
          <a:stretch>
            <a:fillRect/>
          </a:stretch>
        </p:blipFill>
        <p:spPr bwMode="auto">
          <a:xfrm>
            <a:off x="839470" y="1549400"/>
            <a:ext cx="4953635" cy="3302000"/>
          </a:xfrm>
          <a:prstGeom prst="rect">
            <a:avLst/>
          </a:prstGeom>
          <a:noFill/>
          <a:ln>
            <a:solidFill>
              <a:schemeClr val="tx1"/>
            </a:solidFill>
          </a:ln>
        </p:spPr>
      </p:pic>
      <p:sp>
        <p:nvSpPr>
          <p:cNvPr id="2" name="文本框 1"/>
          <p:cNvSpPr txBox="1"/>
          <p:nvPr/>
        </p:nvSpPr>
        <p:spPr>
          <a:xfrm>
            <a:off x="6074410" y="1549400"/>
            <a:ext cx="5267960" cy="1272540"/>
          </a:xfrm>
          <a:prstGeom prst="rect">
            <a:avLst/>
          </a:prstGeom>
          <a:noFill/>
        </p:spPr>
        <p:txBody>
          <a:bodyPr wrap="square" rtlCol="0" anchor="t">
            <a:spAutoFit/>
          </a:bodyPr>
          <a:lstStyle/>
          <a:p>
            <a:pPr marL="0" marR="0" lvl="0" indent="0" algn="l" defTabSz="914400" rtl="0" eaLnBrk="1" fontAlgn="base" latinLnBrk="0" hangingPunct="1">
              <a:lnSpc>
                <a:spcPct val="160000"/>
              </a:lnSpc>
              <a:spcBef>
                <a:spcPct val="0"/>
              </a:spcBef>
              <a:spcAft>
                <a:spcPct val="0"/>
              </a:spcAft>
              <a:buClrTx/>
              <a:buSzTx/>
              <a:buFontTx/>
              <a:buNone/>
            </a:pPr>
            <a:r>
              <a:rPr lang="en-US" altLang="zh-CN" sz="2400" smtClean="0">
                <a:ln>
                  <a:noFill/>
                </a:ln>
                <a:effectLst/>
                <a:latin typeface="文道楷体" panose="02010600040101010101" charset="-122"/>
                <a:ea typeface="文道楷体" panose="02010600040101010101" charset="-122"/>
                <a:cs typeface="文道楷体" panose="02010600040101010101" charset="-122"/>
                <a:sym typeface="+mn-ea"/>
              </a:rPr>
              <a:t>     </a:t>
            </a:r>
            <a:r>
              <a:rPr lang="zh-CN" altLang="en-US" sz="2400" smtClean="0">
                <a:ln>
                  <a:noFill/>
                </a:ln>
                <a:effectLst/>
                <a:latin typeface="文道楷体" panose="02010600040101010101" charset="-122"/>
                <a:ea typeface="文道楷体" panose="02010600040101010101" charset="-122"/>
                <a:cs typeface="文道楷体" panose="02010600040101010101" charset="-122"/>
                <a:sym typeface="+mn-ea"/>
              </a:rPr>
              <a:t>曾有</a:t>
            </a:r>
            <a:r>
              <a:rPr lang="zh-CN" sz="2400" smtClean="0">
                <a:ln>
                  <a:noFill/>
                </a:ln>
                <a:effectLst/>
                <a:latin typeface="文道楷体" panose="02010600040101010101" charset="-122"/>
                <a:ea typeface="文道楷体" panose="02010600040101010101" charset="-122"/>
                <a:cs typeface="文道楷体" panose="02010600040101010101" charset="-122"/>
                <a:sym typeface="+mn-ea"/>
              </a:rPr>
              <a:t>学者认为是</a:t>
            </a:r>
            <a:r>
              <a:rPr lang="zh-CN" altLang="en-US" sz="2400" smtClean="0">
                <a:ln>
                  <a:noFill/>
                </a:ln>
                <a:effectLst/>
                <a:latin typeface="文道楷体" panose="02010600040101010101" charset="-122"/>
                <a:ea typeface="文道楷体" panose="02010600040101010101" charset="-122"/>
                <a:cs typeface="文道楷体" panose="02010600040101010101" charset="-122"/>
                <a:sym typeface="+mn-ea"/>
              </a:rPr>
              <a:t>胡夫金字塔是</a:t>
            </a:r>
            <a:r>
              <a:rPr lang="zh-CN" altLang="zh-CN" sz="2400" smtClean="0">
                <a:ln>
                  <a:noFill/>
                </a:ln>
                <a:effectLst/>
                <a:latin typeface="文道楷体" panose="02010600040101010101" charset="-122"/>
                <a:ea typeface="文道楷体" panose="02010600040101010101" charset="-122"/>
                <a:cs typeface="文道楷体" panose="02010600040101010101" charset="-122"/>
                <a:sym typeface="+mn-ea"/>
              </a:rPr>
              <a:t>10</a:t>
            </a:r>
            <a:r>
              <a:rPr lang="zh-CN" sz="2400" smtClean="0">
                <a:ln>
                  <a:noFill/>
                </a:ln>
                <a:effectLst/>
                <a:latin typeface="文道楷体" panose="02010600040101010101" charset="-122"/>
                <a:ea typeface="文道楷体" panose="02010600040101010101" charset="-122"/>
                <a:cs typeface="文道楷体" panose="02010600040101010101" charset="-122"/>
                <a:sym typeface="+mn-ea"/>
              </a:rPr>
              <a:t>万人以</a:t>
            </a:r>
            <a:r>
              <a:rPr lang="zh-CN" altLang="zh-CN" sz="2400" smtClean="0">
                <a:ln>
                  <a:noFill/>
                </a:ln>
                <a:effectLst/>
                <a:latin typeface="文道楷体" panose="02010600040101010101" charset="-122"/>
                <a:ea typeface="文道楷体" panose="02010600040101010101" charset="-122"/>
                <a:cs typeface="文道楷体" panose="02010600040101010101" charset="-122"/>
                <a:sym typeface="+mn-ea"/>
              </a:rPr>
              <a:t>20</a:t>
            </a:r>
            <a:r>
              <a:rPr lang="zh-CN" sz="2400" smtClean="0">
                <a:ln>
                  <a:noFill/>
                </a:ln>
                <a:effectLst/>
                <a:latin typeface="文道楷体" panose="02010600040101010101" charset="-122"/>
                <a:ea typeface="文道楷体" panose="02010600040101010101" charset="-122"/>
                <a:cs typeface="文道楷体" panose="02010600040101010101" charset="-122"/>
                <a:sym typeface="+mn-ea"/>
              </a:rPr>
              <a:t>年的时间建成</a:t>
            </a:r>
            <a:r>
              <a:rPr lang="zh-CN" altLang="en-US" sz="2400" smtClean="0">
                <a:ln>
                  <a:noFill/>
                </a:ln>
                <a:effectLst/>
                <a:latin typeface="文道楷体" panose="02010600040101010101" charset="-122"/>
                <a:ea typeface="文道楷体" panose="02010600040101010101" charset="-122"/>
                <a:cs typeface="文道楷体" panose="02010600040101010101" charset="-122"/>
                <a:sym typeface="+mn-ea"/>
              </a:rPr>
              <a:t>的。</a:t>
            </a:r>
            <a:r>
              <a:rPr lang="zh-CN" sz="2400" smtClean="0">
                <a:ln>
                  <a:noFill/>
                </a:ln>
                <a:effectLst/>
                <a:latin typeface="文道楷体" panose="02010600040101010101" charset="-122"/>
                <a:ea typeface="文道楷体" panose="02010600040101010101" charset="-122"/>
                <a:cs typeface="文道楷体" panose="02010600040101010101" charset="-122"/>
                <a:sym typeface="+mn-ea"/>
              </a:rPr>
              <a:t> </a:t>
            </a:r>
            <a:endParaRPr lang="zh-CN" altLang="en-US" sz="2400" smtClean="0">
              <a:ln>
                <a:noFill/>
              </a:ln>
              <a:effectLst/>
              <a:latin typeface="文道楷体" panose="02010600040101010101" charset="-122"/>
              <a:ea typeface="文道楷体" panose="02010600040101010101" charset="-122"/>
              <a:cs typeface="文道楷体" panose="02010600040101010101" charset="-122"/>
              <a:sym typeface="+mn-ea"/>
            </a:endParaRPr>
          </a:p>
        </p:txBody>
      </p:sp>
      <p:sp>
        <p:nvSpPr>
          <p:cNvPr id="11" name="文本框 10"/>
          <p:cNvSpPr txBox="1"/>
          <p:nvPr/>
        </p:nvSpPr>
        <p:spPr>
          <a:xfrm>
            <a:off x="6074410" y="3652520"/>
            <a:ext cx="5267960" cy="1198880"/>
          </a:xfrm>
          <a:prstGeom prst="rect">
            <a:avLst/>
          </a:prstGeom>
          <a:noFill/>
        </p:spPr>
        <p:txBody>
          <a:bodyPr wrap="square" rtlCol="0" anchor="t">
            <a:spAutoFit/>
          </a:bodyPr>
          <a:lstStyle/>
          <a:p>
            <a:pPr>
              <a:lnSpc>
                <a:spcPct val="150000"/>
              </a:lnSpc>
            </a:pPr>
            <a:r>
              <a:rPr lang="en-US" altLang="zh-CN" sz="2400" smtClean="0">
                <a:ln>
                  <a:noFill/>
                </a:ln>
                <a:effectLst/>
                <a:latin typeface="文道楷体" panose="02010600040101010101" charset="-122"/>
                <a:ea typeface="文道楷体" panose="02010600040101010101" charset="-122"/>
                <a:cs typeface="文道楷体" panose="02010600040101010101" charset="-122"/>
                <a:sym typeface="+mn-ea"/>
              </a:rPr>
              <a:t>      </a:t>
            </a:r>
            <a:r>
              <a:rPr lang="zh-CN" altLang="en-US" sz="2400" smtClean="0">
                <a:ln>
                  <a:noFill/>
                </a:ln>
                <a:effectLst/>
                <a:latin typeface="文道楷体" panose="02010600040101010101" charset="-122"/>
                <a:ea typeface="文道楷体" panose="02010600040101010101" charset="-122"/>
                <a:cs typeface="文道楷体" panose="02010600040101010101" charset="-122"/>
                <a:sym typeface="+mn-ea"/>
              </a:rPr>
              <a:t>动用大量人力物力建造如此大规模的金字塔的目的是什么？</a:t>
            </a:r>
            <a:endParaRPr lang="zh-CN" altLang="en-US" sz="2400" smtClean="0">
              <a:ln>
                <a:noFill/>
              </a:ln>
              <a:effectLst/>
              <a:latin typeface="文道楷体" panose="02010600040101010101" charset="-122"/>
              <a:ea typeface="文道楷体" panose="02010600040101010101" charset="-122"/>
              <a:cs typeface="文道楷体" panose="02010600040101010101" charset="-122"/>
              <a:sym typeface="+mn-ea"/>
            </a:endParaRPr>
          </a:p>
        </p:txBody>
      </p:sp>
      <p:sp>
        <p:nvSpPr>
          <p:cNvPr id="12" name="文本框 11"/>
          <p:cNvSpPr txBox="1"/>
          <p:nvPr/>
        </p:nvSpPr>
        <p:spPr>
          <a:xfrm>
            <a:off x="845185" y="5373370"/>
            <a:ext cx="10502265" cy="829945"/>
          </a:xfrm>
          <a:prstGeom prst="rect">
            <a:avLst/>
          </a:prstGeom>
          <a:solidFill>
            <a:schemeClr val="tx1">
              <a:alpha val="80000"/>
            </a:schemeClr>
          </a:solidFill>
        </p:spPr>
        <p:txBody>
          <a:bodyPr wrap="square" rtlCol="0" anchor="t">
            <a:spAutoFit/>
          </a:bodyPr>
          <a:lstStyle/>
          <a:p>
            <a:r>
              <a:rPr lang="zh-CN" altLang="en-US" sz="2400" smtClean="0">
                <a:solidFill>
                  <a:schemeClr val="bg1"/>
                </a:solidFill>
                <a:latin typeface="文道楷体" panose="02010600040101010101" charset="-122"/>
                <a:ea typeface="文道楷体" panose="02010600040101010101" charset="-122"/>
                <a:cs typeface="文道楷体" panose="02010600040101010101" charset="-122"/>
                <a:sym typeface="+mn-ea"/>
              </a:rPr>
              <a:t>“为他（法老）建造起上天的天梯</a:t>
            </a:r>
            <a:r>
              <a:rPr lang="en-US" altLang="zh-CN" sz="2400" smtClean="0">
                <a:solidFill>
                  <a:schemeClr val="bg1"/>
                </a:solidFill>
                <a:latin typeface="文道楷体" panose="02010600040101010101" charset="-122"/>
                <a:ea typeface="文道楷体" panose="02010600040101010101" charset="-122"/>
                <a:cs typeface="文道楷体" panose="02010600040101010101" charset="-122"/>
                <a:sym typeface="+mn-ea"/>
              </a:rPr>
              <a:t>,</a:t>
            </a:r>
            <a:r>
              <a:rPr lang="zh-CN" altLang="en-US" sz="2400" smtClean="0">
                <a:solidFill>
                  <a:schemeClr val="bg1"/>
                </a:solidFill>
                <a:latin typeface="文道楷体" panose="02010600040101010101" charset="-122"/>
                <a:ea typeface="文道楷体" panose="02010600040101010101" charset="-122"/>
                <a:cs typeface="文道楷体" panose="02010600040101010101" charset="-122"/>
                <a:sym typeface="+mn-ea"/>
              </a:rPr>
              <a:t>以便他可由此上到天上。”</a:t>
            </a:r>
            <a:endParaRPr lang="en-US" altLang="zh-CN" sz="2400" smtClean="0">
              <a:solidFill>
                <a:schemeClr val="bg1"/>
              </a:solidFill>
              <a:latin typeface="文道楷体" panose="02010600040101010101" charset="-122"/>
              <a:ea typeface="文道楷体" panose="02010600040101010101" charset="-122"/>
              <a:cs typeface="文道楷体" panose="02010600040101010101" charset="-122"/>
            </a:endParaRPr>
          </a:p>
          <a:p>
            <a:pPr algn="r"/>
            <a:r>
              <a:rPr lang="en-US" altLang="zh-CN" sz="2400" smtClean="0">
                <a:solidFill>
                  <a:schemeClr val="bg1"/>
                </a:solidFill>
                <a:latin typeface="文道楷体" panose="02010600040101010101" charset="-122"/>
                <a:ea typeface="文道楷体" panose="02010600040101010101" charset="-122"/>
                <a:cs typeface="文道楷体" panose="02010600040101010101" charset="-122"/>
                <a:sym typeface="+mn-ea"/>
              </a:rPr>
              <a:t>                                ——《</a:t>
            </a:r>
            <a:r>
              <a:rPr lang="zh-CN" altLang="en-US" sz="2400" smtClean="0">
                <a:solidFill>
                  <a:schemeClr val="bg1"/>
                </a:solidFill>
                <a:latin typeface="文道楷体" panose="02010600040101010101" charset="-122"/>
                <a:ea typeface="文道楷体" panose="02010600040101010101" charset="-122"/>
                <a:cs typeface="文道楷体" panose="02010600040101010101" charset="-122"/>
                <a:sym typeface="+mn-ea"/>
              </a:rPr>
              <a:t>金字塔铭文</a:t>
            </a:r>
            <a:r>
              <a:rPr lang="en-US" altLang="zh-CN" sz="2400" smtClean="0">
                <a:solidFill>
                  <a:schemeClr val="bg1"/>
                </a:solidFill>
                <a:latin typeface="文道楷体" panose="02010600040101010101" charset="-122"/>
                <a:ea typeface="文道楷体" panose="02010600040101010101" charset="-122"/>
                <a:cs typeface="文道楷体" panose="02010600040101010101" charset="-122"/>
                <a:sym typeface="+mn-ea"/>
              </a:rPr>
              <a:t>》</a:t>
            </a:r>
            <a:endParaRPr lang="en-US" altLang="zh-CN" sz="2400" smtClean="0">
              <a:solidFill>
                <a:schemeClr val="bg1"/>
              </a:solidFill>
              <a:latin typeface="文道楷体" panose="02010600040101010101" charset="-122"/>
              <a:ea typeface="文道楷体" panose="02010600040101010101" charset="-122"/>
              <a:cs typeface="文道楷体" panose="02010600040101010101" charset="-122"/>
              <a:sym typeface="+mn-ea"/>
            </a:endParaRPr>
          </a:p>
        </p:txBody>
      </p:sp>
    </p:spTree>
    <p:custDataLst>
      <p:tags r:id="rId6"/>
    </p:custDataLst>
  </p:cSld>
  <p:clrMapOvr>
    <a:masterClrMapping/>
  </p:clrMapOvr>
  <p:transition/>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4"/>
          <a:tile tx="0" ty="0" sx="63000" sy="63000" flip="none" algn="tl"/>
        </a:blipFill>
        <a:effectLst/>
      </p:bgPr>
    </p:bg>
    <p:spTree>
      <p:nvGrpSpPr>
        <p:cNvPr id="1" name=""/>
        <p:cNvGrpSpPr/>
        <p:nvPr/>
      </p:nvGrpSpPr>
      <p:grpSpPr>
        <a:xfrm>
          <a:off x="0" y="0"/>
          <a:ext cx="0" cy="0"/>
        </a:xfrm>
      </p:grpSpPr>
      <p:sp>
        <p:nvSpPr>
          <p:cNvPr id="6" name="矩形 5"/>
          <p:cNvSpPr/>
          <p:nvPr/>
        </p:nvSpPr>
        <p:spPr>
          <a:xfrm>
            <a:off x="266700" y="181610"/>
            <a:ext cx="11658600" cy="649478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604520" y="396875"/>
            <a:ext cx="5188585" cy="583565"/>
            <a:chOff x="6749" y="670"/>
            <a:chExt cx="8171" cy="919"/>
          </a:xfrm>
        </p:grpSpPr>
        <p:sp>
          <p:nvSpPr>
            <p:cNvPr id="13" name="文本框 12"/>
            <p:cNvSpPr txBox="1"/>
            <p:nvPr/>
          </p:nvSpPr>
          <p:spPr>
            <a:xfrm>
              <a:off x="7485" y="670"/>
              <a:ext cx="7435" cy="919"/>
            </a:xfrm>
            <a:prstGeom prst="rect">
              <a:avLst/>
            </a:prstGeom>
            <a:noFill/>
          </p:spPr>
          <p:txBody>
            <a:bodyPr wrap="square" rtlCol="0" anchor="t">
              <a:spAutoFit/>
            </a:bodyPr>
            <a:lstStyle/>
            <a:p>
              <a:pPr eaLnBrk="1" hangingPunct="1">
                <a:buFont typeface="Arial" panose="020b0604020202020204" pitchFamily="34" charset="0"/>
                <a:buNone/>
              </a:pPr>
              <a:r>
                <a:rPr lang="zh-CN" altLang="en-US" sz="3200" smtClean="0">
                  <a:solidFill>
                    <a:schemeClr val="tx1"/>
                  </a:solidFill>
                  <a:latin typeface="文道楷体" panose="02010600040101010101" charset="-122"/>
                  <a:ea typeface="文道楷体" panose="02010600040101010101" charset="-122"/>
                  <a:sym typeface="+mn-ea"/>
                </a:rPr>
                <a:t>法老的统治</a:t>
              </a:r>
              <a:endParaRPr lang="zh-CN" altLang="en-US" sz="3200" smtClean="0">
                <a:solidFill>
                  <a:schemeClr val="tx1"/>
                </a:solidFill>
                <a:latin typeface="文道楷体" panose="02010600040101010101" charset="-122"/>
                <a:ea typeface="文道楷体" panose="02010600040101010101" charset="-122"/>
                <a:sym typeface="+mn-ea"/>
              </a:endParaRPr>
            </a:p>
          </p:txBody>
        </p:sp>
        <p:pic>
          <p:nvPicPr>
            <p:cNvPr id="14" name="图片 13" descr="4523926"/>
            <p:cNvPicPr>
              <a:picLocks noChangeAspect="1"/>
            </p:cNvPicPr>
            <p:nvPr/>
          </p:nvPicPr>
          <p:blipFill>
            <a:blip r:embed="rId3"/>
            <a:stretch>
              <a:fillRect/>
            </a:stretch>
          </p:blipFill>
          <p:spPr>
            <a:xfrm>
              <a:off x="6749" y="761"/>
              <a:ext cx="736" cy="736"/>
            </a:xfrm>
            <a:prstGeom prst="rect">
              <a:avLst/>
            </a:prstGeom>
          </p:spPr>
        </p:pic>
      </p:grpSp>
      <p:sp>
        <p:nvSpPr>
          <p:cNvPr id="4" name="椭圆 3"/>
          <p:cNvSpPr/>
          <p:nvPr/>
        </p:nvSpPr>
        <p:spPr>
          <a:xfrm>
            <a:off x="614680" y="2000250"/>
            <a:ext cx="2858135" cy="2858135"/>
          </a:xfrm>
          <a:prstGeom prst="ellipse">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a:solidFill>
                  <a:schemeClr val="bg1"/>
                </a:solidFill>
                <a:latin typeface="文道楷体" panose="02010600040101010101" charset="-122"/>
                <a:ea typeface="文道楷体" panose="02010600040101010101" charset="-122"/>
              </a:rPr>
              <a:t>无上的权威</a:t>
            </a:r>
            <a:endParaRPr lang="zh-CN" altLang="en-US" sz="2000">
              <a:solidFill>
                <a:schemeClr val="bg1"/>
              </a:solidFill>
              <a:latin typeface="文道楷体" panose="02010600040101010101" charset="-122"/>
              <a:ea typeface="文道楷体" panose="02010600040101010101" charset="-122"/>
            </a:endParaRPr>
          </a:p>
          <a:p>
            <a:pPr algn="ctr"/>
            <a:endParaRPr lang="zh-CN" altLang="en-US" sz="2000">
              <a:solidFill>
                <a:schemeClr val="bg1"/>
              </a:solidFill>
              <a:latin typeface="文道楷体" panose="02010600040101010101" charset="-122"/>
              <a:ea typeface="文道楷体" panose="02010600040101010101" charset="-122"/>
            </a:endParaRPr>
          </a:p>
          <a:p>
            <a:pPr algn="ctr"/>
            <a:r>
              <a:rPr lang="zh-CN" altLang="en-US" sz="2000" smtClean="0">
                <a:solidFill>
                  <a:schemeClr val="bg1"/>
                </a:solidFill>
                <a:latin typeface="文道楷体" panose="02010600040101010101" charset="-122"/>
                <a:ea typeface="文道楷体" panose="02010600040101010101" charset="-122"/>
                <a:sym typeface="+mn-ea"/>
              </a:rPr>
              <a:t>金字塔的修建反映了古埃及国王的无限权力。</a:t>
            </a:r>
            <a:endParaRPr lang="zh-CN" altLang="en-US" sz="2000" smtClean="0">
              <a:solidFill>
                <a:schemeClr val="bg1"/>
              </a:solidFill>
              <a:latin typeface="文道楷体" panose="02010600040101010101" charset="-122"/>
              <a:ea typeface="文道楷体" panose="02010600040101010101" charset="-122"/>
              <a:sym typeface="+mn-ea"/>
            </a:endParaRPr>
          </a:p>
        </p:txBody>
      </p:sp>
      <p:sp>
        <p:nvSpPr>
          <p:cNvPr id="5" name="椭圆 4"/>
          <p:cNvSpPr/>
          <p:nvPr/>
        </p:nvSpPr>
        <p:spPr>
          <a:xfrm>
            <a:off x="4715510" y="2505710"/>
            <a:ext cx="1847215" cy="1847215"/>
          </a:xfrm>
          <a:prstGeom prst="ellipse">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mtClean="0">
                <a:solidFill>
                  <a:schemeClr val="bg1"/>
                </a:solidFill>
                <a:latin typeface="文道楷体" panose="02010600040101010101" charset="-122"/>
                <a:ea typeface="文道楷体" panose="02010600040101010101" charset="-122"/>
                <a:sym typeface="+mn-ea"/>
              </a:rPr>
              <a:t>古埃及国王称法老</a:t>
            </a:r>
            <a:endParaRPr lang="zh-CN" altLang="en-US">
              <a:solidFill>
                <a:schemeClr val="bg1"/>
              </a:solidFill>
              <a:latin typeface="文道楷体" panose="02010600040101010101" charset="-122"/>
              <a:ea typeface="文道楷体" panose="02010600040101010101" charset="-122"/>
            </a:endParaRPr>
          </a:p>
        </p:txBody>
      </p:sp>
      <p:sp>
        <p:nvSpPr>
          <p:cNvPr id="7" name="右箭头 6"/>
          <p:cNvSpPr/>
          <p:nvPr/>
        </p:nvSpPr>
        <p:spPr>
          <a:xfrm>
            <a:off x="3592195" y="3263265"/>
            <a:ext cx="1039495" cy="332105"/>
          </a:xfrm>
          <a:prstGeom prst="rightArrow">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TextBox 12"/>
          <p:cNvSpPr txBox="1"/>
          <p:nvPr/>
        </p:nvSpPr>
        <p:spPr>
          <a:xfrm>
            <a:off x="7584281" y="1415405"/>
            <a:ext cx="1440160" cy="583565"/>
          </a:xfrm>
          <a:prstGeom prst="rect">
            <a:avLst/>
          </a:prstGeom>
          <a:solidFill>
            <a:schemeClr val="tx1">
              <a:alpha val="80000"/>
            </a:schemeClr>
          </a:solidFill>
          <a:ln>
            <a:noFill/>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zh-CN" altLang="en-US" sz="3200" smtClean="0">
                <a:solidFill>
                  <a:schemeClr val="bg1"/>
                </a:solidFill>
                <a:latin typeface="文道楷体" panose="02010600040101010101" charset="-122"/>
                <a:ea typeface="文道楷体" panose="02010600040101010101" charset="-122"/>
              </a:rPr>
              <a:t>军权</a:t>
            </a:r>
            <a:endParaRPr lang="zh-CN" altLang="en-US" sz="3200" smtClean="0">
              <a:solidFill>
                <a:schemeClr val="bg1"/>
              </a:solidFill>
              <a:latin typeface="文道楷体" panose="02010600040101010101" charset="-122"/>
              <a:ea typeface="文道楷体" panose="02010600040101010101" charset="-122"/>
            </a:endParaRPr>
          </a:p>
        </p:txBody>
      </p:sp>
      <p:sp>
        <p:nvSpPr>
          <p:cNvPr id="9" name="TextBox 13"/>
          <p:cNvSpPr txBox="1"/>
          <p:nvPr/>
        </p:nvSpPr>
        <p:spPr>
          <a:xfrm>
            <a:off x="7584281" y="2701855"/>
            <a:ext cx="1440160" cy="583565"/>
          </a:xfrm>
          <a:prstGeom prst="rect">
            <a:avLst/>
          </a:prstGeom>
          <a:solidFill>
            <a:schemeClr val="tx1">
              <a:alpha val="80000"/>
            </a:schemeClr>
          </a:solidFill>
          <a:ln>
            <a:noFill/>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zh-CN" altLang="en-US" sz="3200" smtClean="0">
                <a:solidFill>
                  <a:schemeClr val="bg1"/>
                </a:solidFill>
                <a:latin typeface="文道楷体" panose="02010600040101010101" charset="-122"/>
                <a:ea typeface="文道楷体" panose="02010600040101010101" charset="-122"/>
              </a:rPr>
              <a:t>政权</a:t>
            </a:r>
            <a:endParaRPr lang="zh-CN" altLang="en-US" sz="3200" smtClean="0">
              <a:solidFill>
                <a:schemeClr val="bg1"/>
              </a:solidFill>
              <a:latin typeface="文道楷体" panose="02010600040101010101" charset="-122"/>
              <a:ea typeface="文道楷体" panose="02010600040101010101" charset="-122"/>
            </a:endParaRPr>
          </a:p>
        </p:txBody>
      </p:sp>
      <p:sp>
        <p:nvSpPr>
          <p:cNvPr id="15" name="TextBox 14"/>
          <p:cNvSpPr txBox="1"/>
          <p:nvPr/>
        </p:nvSpPr>
        <p:spPr>
          <a:xfrm>
            <a:off x="7584281" y="3987730"/>
            <a:ext cx="1440160" cy="583565"/>
          </a:xfrm>
          <a:prstGeom prst="rect">
            <a:avLst/>
          </a:prstGeom>
          <a:solidFill>
            <a:schemeClr val="tx1">
              <a:alpha val="80000"/>
            </a:schemeClr>
          </a:solidFill>
          <a:ln>
            <a:noFill/>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zh-CN" altLang="en-US" sz="3200" smtClean="0">
                <a:solidFill>
                  <a:schemeClr val="bg1"/>
                </a:solidFill>
                <a:latin typeface="文道楷体" panose="02010600040101010101" charset="-122"/>
                <a:ea typeface="文道楷体" panose="02010600040101010101" charset="-122"/>
              </a:rPr>
              <a:t>财权</a:t>
            </a:r>
            <a:endParaRPr lang="zh-CN" altLang="en-US" sz="3200" smtClean="0">
              <a:solidFill>
                <a:schemeClr val="bg1"/>
              </a:solidFill>
              <a:latin typeface="文道楷体" panose="02010600040101010101" charset="-122"/>
              <a:ea typeface="文道楷体" panose="02010600040101010101" charset="-122"/>
            </a:endParaRPr>
          </a:p>
        </p:txBody>
      </p:sp>
      <p:sp>
        <p:nvSpPr>
          <p:cNvPr id="16" name="TextBox 15"/>
          <p:cNvSpPr txBox="1"/>
          <p:nvPr/>
        </p:nvSpPr>
        <p:spPr>
          <a:xfrm>
            <a:off x="7584281" y="5273605"/>
            <a:ext cx="1440160" cy="583565"/>
          </a:xfrm>
          <a:prstGeom prst="rect">
            <a:avLst/>
          </a:prstGeom>
          <a:solidFill>
            <a:schemeClr val="tx1">
              <a:alpha val="80000"/>
            </a:schemeClr>
          </a:solidFill>
          <a:ln>
            <a:noFill/>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zh-CN" altLang="en-US" sz="3200" smtClean="0">
                <a:solidFill>
                  <a:schemeClr val="bg1"/>
                </a:solidFill>
                <a:latin typeface="文道楷体" panose="02010600040101010101" charset="-122"/>
                <a:ea typeface="文道楷体" panose="02010600040101010101" charset="-122"/>
              </a:rPr>
              <a:t>神权</a:t>
            </a:r>
            <a:endParaRPr lang="zh-CN" altLang="en-US" sz="3200" smtClean="0">
              <a:solidFill>
                <a:schemeClr val="bg1"/>
              </a:solidFill>
              <a:latin typeface="文道楷体" panose="02010600040101010101" charset="-122"/>
              <a:ea typeface="文道楷体" panose="02010600040101010101" charset="-122"/>
            </a:endParaRPr>
          </a:p>
        </p:txBody>
      </p:sp>
      <p:sp>
        <p:nvSpPr>
          <p:cNvPr id="10" name="左大括号 9"/>
          <p:cNvSpPr/>
          <p:nvPr/>
        </p:nvSpPr>
        <p:spPr>
          <a:xfrm>
            <a:off x="6829425" y="1619250"/>
            <a:ext cx="514350" cy="3905250"/>
          </a:xfrm>
          <a:prstGeom prst="leftBrace">
            <a:avLst>
              <a:gd name="adj1" fmla="val 126790"/>
              <a:gd name="adj2" fmla="val 50000"/>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8" name="椭圆 17"/>
          <p:cNvSpPr/>
          <p:nvPr/>
        </p:nvSpPr>
        <p:spPr>
          <a:xfrm>
            <a:off x="9776460" y="2505710"/>
            <a:ext cx="1847215" cy="1847215"/>
          </a:xfrm>
          <a:prstGeom prst="ellipse">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a:solidFill>
                  <a:schemeClr val="bg1"/>
                </a:solidFill>
                <a:latin typeface="文道楷体" panose="02010600040101010101" charset="-122"/>
                <a:ea typeface="文道楷体" panose="02010600040101010101" charset="-122"/>
              </a:rPr>
              <a:t>神之子</a:t>
            </a:r>
            <a:endParaRPr lang="zh-CN" altLang="en-US" sz="2400">
              <a:solidFill>
                <a:schemeClr val="bg1"/>
              </a:solidFill>
              <a:latin typeface="文道楷体" panose="02010600040101010101" charset="-122"/>
              <a:ea typeface="文道楷体" panose="02010600040101010101" charset="-122"/>
            </a:endParaRPr>
          </a:p>
        </p:txBody>
      </p:sp>
    </p:spTree>
    <p:custDataLst>
      <p:tags r:id="rId5"/>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500"/>
                                        <p:tgtEl>
                                          <p:spTgt spid="9"/>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wipe(down)">
                                      <p:cBhvr>
                                        <p:cTn id="13" dur="500"/>
                                        <p:tgtEl>
                                          <p:spTgt spid="15"/>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wipe(down)">
                                      <p:cBhvr>
                                        <p:cTn id="16"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5" grpId="0"/>
      <p:bldP spid="16" grpId="0"/>
    </p:bld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5"/>
          <a:tile tx="0" ty="0" sx="63000" sy="63000" flip="none" algn="tl"/>
        </a:blipFill>
        <a:effectLst/>
      </p:bgPr>
    </p:bg>
    <p:spTree>
      <p:nvGrpSpPr>
        <p:cNvPr id="1" name=""/>
        <p:cNvGrpSpPr/>
        <p:nvPr/>
      </p:nvGrpSpPr>
      <p:grpSpPr>
        <a:xfrm>
          <a:off x="0" y="0"/>
          <a:ext cx="0" cy="0"/>
        </a:xfrm>
      </p:grpSpPr>
      <p:sp>
        <p:nvSpPr>
          <p:cNvPr id="6" name="矩形 5"/>
          <p:cNvSpPr/>
          <p:nvPr/>
        </p:nvSpPr>
        <p:spPr>
          <a:xfrm>
            <a:off x="266700" y="181610"/>
            <a:ext cx="11658600" cy="649478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604520" y="396875"/>
            <a:ext cx="5188585" cy="583565"/>
            <a:chOff x="6749" y="670"/>
            <a:chExt cx="8171" cy="919"/>
          </a:xfrm>
        </p:grpSpPr>
        <p:sp>
          <p:nvSpPr>
            <p:cNvPr id="13" name="文本框 12"/>
            <p:cNvSpPr txBox="1"/>
            <p:nvPr/>
          </p:nvSpPr>
          <p:spPr>
            <a:xfrm>
              <a:off x="7485" y="670"/>
              <a:ext cx="7435" cy="919"/>
            </a:xfrm>
            <a:prstGeom prst="rect">
              <a:avLst/>
            </a:prstGeom>
            <a:noFill/>
          </p:spPr>
          <p:txBody>
            <a:bodyPr wrap="square" rtlCol="0" anchor="t">
              <a:spAutoFit/>
            </a:bodyPr>
            <a:lstStyle/>
            <a:p>
              <a:pPr eaLnBrk="1" hangingPunct="1">
                <a:buFont typeface="Arial" panose="020b0604020202020204" pitchFamily="34" charset="0"/>
                <a:buNone/>
              </a:pPr>
              <a:r>
                <a:rPr lang="zh-CN" altLang="en-US" sz="3200" smtClean="0">
                  <a:solidFill>
                    <a:schemeClr val="tx1"/>
                  </a:solidFill>
                  <a:latin typeface="文道楷体" panose="02010600040101010101" charset="-122"/>
                  <a:ea typeface="文道楷体" panose="02010600040101010101" charset="-122"/>
                  <a:sym typeface="+mn-ea"/>
                </a:rPr>
                <a:t>法老的统治</a:t>
              </a:r>
              <a:endParaRPr lang="zh-CN" altLang="en-US" sz="3200" smtClean="0">
                <a:solidFill>
                  <a:schemeClr val="tx1"/>
                </a:solidFill>
                <a:latin typeface="文道楷体" panose="02010600040101010101" charset="-122"/>
                <a:ea typeface="文道楷体" panose="02010600040101010101" charset="-122"/>
                <a:sym typeface="+mn-ea"/>
              </a:endParaRPr>
            </a:p>
          </p:txBody>
        </p:sp>
        <p:pic>
          <p:nvPicPr>
            <p:cNvPr id="14" name="图片 13" descr="4523926"/>
            <p:cNvPicPr>
              <a:picLocks noChangeAspect="1"/>
            </p:cNvPicPr>
            <p:nvPr/>
          </p:nvPicPr>
          <p:blipFill>
            <a:blip r:embed="rId3"/>
            <a:stretch>
              <a:fillRect/>
            </a:stretch>
          </p:blipFill>
          <p:spPr>
            <a:xfrm>
              <a:off x="6749" y="761"/>
              <a:ext cx="736" cy="736"/>
            </a:xfrm>
            <a:prstGeom prst="rect">
              <a:avLst/>
            </a:prstGeom>
          </p:spPr>
        </p:pic>
      </p:grpSp>
      <p:pic>
        <p:nvPicPr>
          <p:cNvPr id="34818" name="Picture 2" descr="https://timgsa.baidu.com/timg?image&amp;quality=80&amp;size=b9999_10000&amp;sec=1525082913926&amp;di=2262fdd10662102967f74e8f040f2c72&amp;imgtype=0&amp;src=http%3A%2F%2Fi1.qhimg.com%2Ft0124be91e06f30bfbd.jpg"/>
          <p:cNvPicPr>
            <a:picLocks noChangeAspect="1" noChangeArrowheads="1"/>
          </p:cNvPicPr>
          <p:nvPr/>
        </p:nvPicPr>
        <p:blipFill>
          <a:blip r:embed="rId4"/>
          <a:stretch>
            <a:fillRect/>
          </a:stretch>
        </p:blipFill>
        <p:spPr bwMode="auto">
          <a:xfrm>
            <a:off x="604327" y="1556539"/>
            <a:ext cx="5522737" cy="3744416"/>
          </a:xfrm>
          <a:prstGeom prst="rect">
            <a:avLst/>
          </a:prstGeom>
          <a:noFill/>
          <a:ln>
            <a:solidFill>
              <a:schemeClr val="tx1"/>
            </a:solidFill>
          </a:ln>
        </p:spPr>
      </p:pic>
      <p:sp>
        <p:nvSpPr>
          <p:cNvPr id="2" name="文本框 1"/>
          <p:cNvSpPr txBox="1"/>
          <p:nvPr/>
        </p:nvSpPr>
        <p:spPr>
          <a:xfrm>
            <a:off x="6642735" y="2229485"/>
            <a:ext cx="5115560" cy="2399665"/>
          </a:xfrm>
          <a:prstGeom prst="rect">
            <a:avLst/>
          </a:prstGeom>
          <a:noFill/>
        </p:spPr>
        <p:txBody>
          <a:bodyPr wrap="square" rtlCol="0" anchor="t">
            <a:spAutoFit/>
          </a:bodyPr>
          <a:lstStyle/>
          <a:p>
            <a:pPr>
              <a:lnSpc>
                <a:spcPct val="250000"/>
              </a:lnSpc>
            </a:pPr>
            <a:r>
              <a:rPr lang="zh-CN" altLang="en-US" sz="2000" smtClean="0">
                <a:latin typeface="文道楷体" panose="02010600040101010101" charset="-122"/>
                <a:ea typeface="文道楷体" panose="02010600040101010101" charset="-122"/>
                <a:cs typeface="文道楷体" panose="02010600040101010101" charset="-122"/>
                <a:sym typeface="+mn-ea"/>
              </a:rPr>
              <a:t>      法老拥有无上的权威，大臣见国王时，要匍匐在地上，吻国王脚下的土地。国王发起怒来，还经常亲自用王杖责打大臣。</a:t>
            </a:r>
            <a:endParaRPr lang="zh-CN" altLang="en-US" sz="2000" smtClean="0">
              <a:latin typeface="文道楷体" panose="02010600040101010101" charset="-122"/>
              <a:ea typeface="文道楷体" panose="02010600040101010101" charset="-122"/>
              <a:cs typeface="文道楷体" panose="02010600040101010101" charset="-122"/>
              <a:sym typeface="+mn-ea"/>
            </a:endParaRPr>
          </a:p>
        </p:txBody>
      </p:sp>
    </p:spTree>
    <p:custDataLst>
      <p:tags r:id="rId6"/>
    </p:custDataLst>
  </p:cSld>
  <p:clrMapOvr>
    <a:masterClrMapping/>
  </p:clrMapOvr>
  <p:transition/>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5"/>
          <a:tile tx="0" ty="0" sx="63000" sy="63000" flip="none" algn="tl"/>
        </a:blipFill>
        <a:effectLst/>
      </p:bgPr>
    </p:bg>
    <p:spTree>
      <p:nvGrpSpPr>
        <p:cNvPr id="1" name=""/>
        <p:cNvGrpSpPr/>
        <p:nvPr/>
      </p:nvGrpSpPr>
      <p:grpSpPr>
        <a:xfrm>
          <a:off x="0" y="0"/>
          <a:ext cx="0" cy="0"/>
        </a:xfrm>
      </p:grpSpPr>
      <p:sp>
        <p:nvSpPr>
          <p:cNvPr id="6" name="矩形 5"/>
          <p:cNvSpPr/>
          <p:nvPr/>
        </p:nvSpPr>
        <p:spPr>
          <a:xfrm>
            <a:off x="266700" y="181610"/>
            <a:ext cx="11658600" cy="649478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604520" y="396875"/>
            <a:ext cx="5188585" cy="583565"/>
            <a:chOff x="6749" y="670"/>
            <a:chExt cx="8171" cy="919"/>
          </a:xfrm>
        </p:grpSpPr>
        <p:sp>
          <p:nvSpPr>
            <p:cNvPr id="13" name="文本框 12"/>
            <p:cNvSpPr txBox="1"/>
            <p:nvPr/>
          </p:nvSpPr>
          <p:spPr>
            <a:xfrm>
              <a:off x="7485" y="670"/>
              <a:ext cx="7435" cy="919"/>
            </a:xfrm>
            <a:prstGeom prst="rect">
              <a:avLst/>
            </a:prstGeom>
            <a:noFill/>
          </p:spPr>
          <p:txBody>
            <a:bodyPr wrap="square" rtlCol="0" anchor="t">
              <a:spAutoFit/>
            </a:bodyPr>
            <a:lstStyle/>
            <a:p>
              <a:pPr eaLnBrk="1" hangingPunct="1">
                <a:buFont typeface="Arial" panose="020b0604020202020204" pitchFamily="34" charset="0"/>
                <a:buNone/>
              </a:pPr>
              <a:r>
                <a:rPr lang="zh-CN" altLang="en-US" sz="3200" smtClean="0">
                  <a:solidFill>
                    <a:schemeClr val="tx1"/>
                  </a:solidFill>
                  <a:latin typeface="文道楷体" panose="02010600040101010101" charset="-122"/>
                  <a:ea typeface="文道楷体" panose="02010600040101010101" charset="-122"/>
                  <a:sym typeface="+mn-ea"/>
                </a:rPr>
                <a:t>法老的统治</a:t>
              </a:r>
              <a:endParaRPr lang="zh-CN" altLang="en-US" sz="3200" smtClean="0">
                <a:solidFill>
                  <a:schemeClr val="tx1"/>
                </a:solidFill>
                <a:latin typeface="文道楷体" panose="02010600040101010101" charset="-122"/>
                <a:ea typeface="文道楷体" panose="02010600040101010101" charset="-122"/>
                <a:sym typeface="+mn-ea"/>
              </a:endParaRPr>
            </a:p>
          </p:txBody>
        </p:sp>
        <p:pic>
          <p:nvPicPr>
            <p:cNvPr id="14" name="图片 13" descr="4523926"/>
            <p:cNvPicPr>
              <a:picLocks noChangeAspect="1"/>
            </p:cNvPicPr>
            <p:nvPr/>
          </p:nvPicPr>
          <p:blipFill>
            <a:blip r:embed="rId3"/>
            <a:stretch>
              <a:fillRect/>
            </a:stretch>
          </p:blipFill>
          <p:spPr>
            <a:xfrm>
              <a:off x="6749" y="761"/>
              <a:ext cx="736" cy="736"/>
            </a:xfrm>
            <a:prstGeom prst="rect">
              <a:avLst/>
            </a:prstGeom>
          </p:spPr>
        </p:pic>
      </p:grpSp>
      <p:sp>
        <p:nvSpPr>
          <p:cNvPr id="2" name="文本框 1"/>
          <p:cNvSpPr txBox="1"/>
          <p:nvPr/>
        </p:nvSpPr>
        <p:spPr>
          <a:xfrm>
            <a:off x="6490335" y="1881505"/>
            <a:ext cx="5115560" cy="3046095"/>
          </a:xfrm>
          <a:prstGeom prst="rect">
            <a:avLst/>
          </a:prstGeom>
          <a:noFill/>
        </p:spPr>
        <p:txBody>
          <a:bodyPr wrap="square" rtlCol="0" anchor="t">
            <a:spAutoFit/>
          </a:bodyPr>
          <a:lstStyle/>
          <a:p>
            <a:pPr>
              <a:lnSpc>
                <a:spcPct val="200000"/>
              </a:lnSpc>
            </a:pPr>
            <a:r>
              <a:rPr lang="en-US" altLang="zh-CN" sz="2400" smtClean="0">
                <a:latin typeface="文道楷体" panose="02010600040101010101" charset="-122"/>
                <a:ea typeface="文道楷体" panose="02010600040101010101" charset="-122"/>
                <a:cs typeface="文道楷体" panose="02010600040101010101" charset="-122"/>
                <a:sym typeface="+mn-ea"/>
              </a:rPr>
              <a:t>      </a:t>
            </a:r>
            <a:r>
              <a:rPr lang="zh-CN" altLang="en-US" sz="2400" smtClean="0">
                <a:latin typeface="文道楷体" panose="02010600040101010101" charset="-122"/>
                <a:ea typeface="文道楷体" panose="02010600040101010101" charset="-122"/>
                <a:cs typeface="文道楷体" panose="02010600040101010101" charset="-122"/>
                <a:sym typeface="+mn-ea"/>
              </a:rPr>
              <a:t>随着社会矛盾的激化，王权受到多方面挑战。胡夫金字塔之后，古王国时代的金字塔越修越小，反映了王权的逐渐衰落。</a:t>
            </a:r>
            <a:endParaRPr lang="zh-CN" altLang="en-US" sz="2400" smtClean="0">
              <a:latin typeface="文道楷体" panose="02010600040101010101" charset="-122"/>
              <a:ea typeface="文道楷体" panose="02010600040101010101" charset="-122"/>
              <a:cs typeface="文道楷体" panose="02010600040101010101" charset="-122"/>
              <a:sym typeface="+mn-ea"/>
            </a:endParaRPr>
          </a:p>
        </p:txBody>
      </p:sp>
      <p:pic>
        <p:nvPicPr>
          <p:cNvPr id="35842" name="Picture 2" descr="https://timgsa.baidu.com/timg?image&amp;quality=80&amp;size=b9999_10000&amp;sec=1525086670604&amp;di=6587ab2e7454f609dd3415f7d0a3b504&amp;imgtype=0&amp;src=http%3A%2F%2Fimgsrc.baidu.com%2Fimage%2Fc0%253Dshijue1%252C0%252C0%252C294%252C40%2Fsign%3D39c4014905b30f242197e440a0fcbb36%2F43a7d933c895d143ef064e0b79f082025aaf07a1.jpg"/>
          <p:cNvPicPr>
            <a:picLocks noChangeAspect="1" noChangeArrowheads="1"/>
          </p:cNvPicPr>
          <p:nvPr/>
        </p:nvPicPr>
        <p:blipFill>
          <a:blip r:embed="rId4"/>
          <a:stretch>
            <a:fillRect/>
          </a:stretch>
        </p:blipFill>
        <p:spPr bwMode="auto">
          <a:xfrm>
            <a:off x="963102" y="1881783"/>
            <a:ext cx="4938392" cy="3096344"/>
          </a:xfrm>
          <a:prstGeom prst="rect">
            <a:avLst/>
          </a:prstGeom>
          <a:noFill/>
          <a:ln>
            <a:solidFill>
              <a:schemeClr val="tx1"/>
            </a:solidFill>
          </a:ln>
        </p:spPr>
      </p:pic>
    </p:spTree>
    <p:custDataLst>
      <p:tags r:id="rId6"/>
    </p:custDataLst>
  </p:cSld>
  <p:clrMapOvr>
    <a:masterClrMapping/>
  </p:clrMapOvr>
  <p:transition/>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10"/>
          <a:tile tx="0" ty="0" sx="63000" sy="63000" flip="none" algn="tl"/>
        </a:blipFill>
        <a:effectLst/>
      </p:bgPr>
    </p:bg>
    <p:spTree>
      <p:nvGrpSpPr>
        <p:cNvPr id="1" name=""/>
        <p:cNvGrpSpPr/>
        <p:nvPr/>
      </p:nvGrpSpPr>
      <p:grpSpPr>
        <a:xfrm>
          <a:off x="0" y="0"/>
          <a:ext cx="0" cy="0"/>
        </a:xfrm>
      </p:grpSpPr>
      <p:sp>
        <p:nvSpPr>
          <p:cNvPr id="6" name="矩形 5"/>
          <p:cNvSpPr/>
          <p:nvPr/>
        </p:nvSpPr>
        <p:spPr>
          <a:xfrm>
            <a:off x="266700" y="181610"/>
            <a:ext cx="11658600" cy="649478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604520" y="396875"/>
            <a:ext cx="5188585" cy="583565"/>
            <a:chOff x="6749" y="670"/>
            <a:chExt cx="8171" cy="919"/>
          </a:xfrm>
        </p:grpSpPr>
        <p:sp>
          <p:nvSpPr>
            <p:cNvPr id="13" name="文本框 12"/>
            <p:cNvSpPr txBox="1"/>
            <p:nvPr/>
          </p:nvSpPr>
          <p:spPr>
            <a:xfrm>
              <a:off x="7485" y="670"/>
              <a:ext cx="7435" cy="919"/>
            </a:xfrm>
            <a:prstGeom prst="rect">
              <a:avLst/>
            </a:prstGeom>
            <a:noFill/>
          </p:spPr>
          <p:txBody>
            <a:bodyPr wrap="square" rtlCol="0" anchor="t">
              <a:spAutoFit/>
            </a:bodyPr>
            <a:lstStyle/>
            <a:p>
              <a:pPr eaLnBrk="1" hangingPunct="1">
                <a:buFont typeface="Arial" panose="020b0604020202020204" pitchFamily="34" charset="0"/>
                <a:buNone/>
              </a:pPr>
              <a:r>
                <a:rPr lang="zh-CN" altLang="en-US" sz="3200" smtClean="0">
                  <a:latin typeface="文道楷体" panose="02010600040101010101" charset="-122"/>
                  <a:ea typeface="文道楷体" panose="02010600040101010101" charset="-122"/>
                  <a:sym typeface="+mn-ea"/>
                </a:rPr>
                <a:t>古代亚非文明</a:t>
              </a:r>
              <a:endParaRPr lang="zh-CN" altLang="en-US" sz="3200" smtClean="0">
                <a:solidFill>
                  <a:schemeClr val="tx1"/>
                </a:solidFill>
                <a:latin typeface="文道楷体" panose="02010600040101010101" charset="-122"/>
                <a:ea typeface="文道楷体" panose="02010600040101010101" charset="-122"/>
                <a:sym typeface="+mn-ea"/>
              </a:endParaRPr>
            </a:p>
          </p:txBody>
        </p:sp>
        <p:pic>
          <p:nvPicPr>
            <p:cNvPr id="14" name="图片 13" descr="4523926"/>
            <p:cNvPicPr>
              <a:picLocks noChangeAspect="1"/>
            </p:cNvPicPr>
            <p:nvPr/>
          </p:nvPicPr>
          <p:blipFill>
            <a:blip r:embed="rId3"/>
            <a:stretch>
              <a:fillRect/>
            </a:stretch>
          </p:blipFill>
          <p:spPr>
            <a:xfrm>
              <a:off x="6749" y="761"/>
              <a:ext cx="736" cy="736"/>
            </a:xfrm>
            <a:prstGeom prst="rect">
              <a:avLst/>
            </a:prstGeom>
          </p:spPr>
        </p:pic>
      </p:grpSp>
      <p:sp useBgFill="1">
        <p:nvSpPr>
          <p:cNvPr id="4" name="等腰三角形 3"/>
          <p:cNvSpPr/>
          <p:nvPr/>
        </p:nvSpPr>
        <p:spPr>
          <a:xfrm>
            <a:off x="3038475" y="923290"/>
            <a:ext cx="5715000" cy="5715000"/>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 name="直接连接符 4"/>
          <p:cNvCxnSpPr/>
          <p:nvPr/>
        </p:nvCxnSpPr>
        <p:spPr>
          <a:xfrm>
            <a:off x="3667125" y="2476500"/>
            <a:ext cx="611505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2466975" y="3780790"/>
            <a:ext cx="786257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1552575" y="5162550"/>
            <a:ext cx="801497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638175" y="6394450"/>
            <a:ext cx="1011555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文本框 9"/>
          <p:cNvSpPr txBox="1"/>
          <p:nvPr/>
        </p:nvSpPr>
        <p:spPr>
          <a:xfrm>
            <a:off x="3761740" y="2108200"/>
            <a:ext cx="1198880" cy="398780"/>
          </a:xfrm>
          <a:prstGeom prst="rect">
            <a:avLst/>
          </a:prstGeom>
          <a:noFill/>
        </p:spPr>
        <p:txBody>
          <a:bodyPr wrap="none" rtlCol="0" anchor="t">
            <a:spAutoFit/>
          </a:bodyPr>
          <a:lstStyle/>
          <a:p>
            <a:r>
              <a:rPr lang="zh-CN" altLang="en-US" sz="2000" smtClean="0">
                <a:solidFill>
                  <a:schemeClr val="tx1"/>
                </a:solidFill>
                <a:latin typeface="文道楷体" panose="02010600040101010101" charset="-122"/>
                <a:ea typeface="文道楷体" panose="02010600040101010101" charset="-122"/>
                <a:sym typeface="+mn-ea"/>
              </a:rPr>
              <a:t>古代埃及</a:t>
            </a:r>
            <a:endParaRPr lang="zh-CN" altLang="en-US" sz="2000" smtClean="0">
              <a:solidFill>
                <a:schemeClr val="tx1"/>
              </a:solidFill>
              <a:latin typeface="文道楷体" panose="02010600040101010101" charset="-122"/>
              <a:ea typeface="文道楷体" panose="02010600040101010101" charset="-122"/>
              <a:sym typeface="+mn-ea"/>
            </a:endParaRPr>
          </a:p>
        </p:txBody>
      </p:sp>
      <p:sp>
        <p:nvSpPr>
          <p:cNvPr id="11" name="文本框 10"/>
          <p:cNvSpPr txBox="1"/>
          <p:nvPr/>
        </p:nvSpPr>
        <p:spPr>
          <a:xfrm>
            <a:off x="6816725" y="2108200"/>
            <a:ext cx="2974975" cy="398780"/>
          </a:xfrm>
          <a:prstGeom prst="rect">
            <a:avLst/>
          </a:prstGeom>
          <a:noFill/>
        </p:spPr>
        <p:txBody>
          <a:bodyPr wrap="none" rtlCol="0" anchor="t">
            <a:spAutoFit/>
          </a:bodyPr>
          <a:lstStyle/>
          <a:p>
            <a:r>
              <a:rPr lang="zh-CN" altLang="en-US" sz="2000" smtClean="0">
                <a:solidFill>
                  <a:schemeClr val="tx1"/>
                </a:solidFill>
                <a:latin typeface="文道楷体" panose="02010600040101010101" charset="-122"/>
                <a:ea typeface="文道楷体" panose="02010600040101010101" charset="-122"/>
                <a:sym typeface="+mn-ea"/>
              </a:rPr>
              <a:t>神秘的国度，无上的权威</a:t>
            </a:r>
            <a:endParaRPr lang="zh-CN" altLang="en-US" sz="2000" smtClean="0">
              <a:solidFill>
                <a:schemeClr val="tx1"/>
              </a:solidFill>
              <a:latin typeface="文道楷体" panose="02010600040101010101" charset="-122"/>
              <a:ea typeface="文道楷体" panose="02010600040101010101" charset="-122"/>
              <a:sym typeface="+mn-ea"/>
            </a:endParaRPr>
          </a:p>
        </p:txBody>
      </p:sp>
      <p:sp>
        <p:nvSpPr>
          <p:cNvPr id="12" name="文本框 11"/>
          <p:cNvSpPr txBox="1"/>
          <p:nvPr/>
        </p:nvSpPr>
        <p:spPr>
          <a:xfrm>
            <a:off x="2451735" y="3382010"/>
            <a:ext cx="1960880" cy="398780"/>
          </a:xfrm>
          <a:prstGeom prst="rect">
            <a:avLst/>
          </a:prstGeom>
          <a:noFill/>
        </p:spPr>
        <p:txBody>
          <a:bodyPr wrap="none" rtlCol="0" anchor="t">
            <a:spAutoFit/>
          </a:bodyPr>
          <a:lstStyle/>
          <a:p>
            <a:pPr marL="228600" indent="-228600" algn="ctr">
              <a:spcBef>
                <a:spcPts val="1000"/>
              </a:spcBef>
            </a:pPr>
            <a:r>
              <a:rPr lang="zh-CN" altLang="en-US" sz="2000" smtClean="0">
                <a:solidFill>
                  <a:schemeClr val="tx1"/>
                </a:solidFill>
                <a:latin typeface="文道楷体" panose="02010600040101010101" charset="-122"/>
                <a:ea typeface="文道楷体" panose="02010600040101010101" charset="-122"/>
                <a:sym typeface="+mn-ea"/>
              </a:rPr>
              <a:t>金字塔在哪里？</a:t>
            </a:r>
            <a:endParaRPr lang="zh-CN" altLang="en-US" sz="2000" smtClean="0">
              <a:solidFill>
                <a:schemeClr val="tx1"/>
              </a:solidFill>
              <a:latin typeface="文道楷体" panose="02010600040101010101" charset="-122"/>
              <a:ea typeface="文道楷体" panose="02010600040101010101" charset="-122"/>
              <a:sym typeface="+mn-ea"/>
            </a:endParaRPr>
          </a:p>
        </p:txBody>
      </p:sp>
      <p:sp>
        <p:nvSpPr>
          <p:cNvPr id="15" name="文本框 14"/>
          <p:cNvSpPr txBox="1"/>
          <p:nvPr/>
        </p:nvSpPr>
        <p:spPr>
          <a:xfrm>
            <a:off x="7277735" y="3382010"/>
            <a:ext cx="2981960" cy="398780"/>
          </a:xfrm>
          <a:prstGeom prst="rect">
            <a:avLst/>
          </a:prstGeom>
          <a:noFill/>
        </p:spPr>
        <p:txBody>
          <a:bodyPr wrap="none" rtlCol="0" anchor="t">
            <a:spAutoFit/>
          </a:bodyPr>
          <a:lstStyle/>
          <a:p>
            <a:pPr eaLnBrk="1" hangingPunct="1">
              <a:buFont typeface="Arial" panose="020b0604020202020204" pitchFamily="34" charset="0"/>
              <a:buNone/>
            </a:pPr>
            <a:r>
              <a:rPr lang="zh-CN" altLang="en-US" sz="2000">
                <a:solidFill>
                  <a:schemeClr val="tx1"/>
                </a:solidFill>
                <a:latin typeface="文道楷体" panose="02010600040101010101" charset="-122"/>
                <a:ea typeface="文道楷体" panose="02010600040101010101" charset="-122"/>
                <a:sym typeface="+mn-ea"/>
              </a:rPr>
              <a:t>一</a:t>
            </a:r>
            <a:r>
              <a:rPr lang="zh-CN" altLang="en-US" sz="2000" smtClean="0">
                <a:solidFill>
                  <a:schemeClr val="tx1"/>
                </a:solidFill>
                <a:latin typeface="文道楷体" panose="02010600040101010101" charset="-122"/>
                <a:ea typeface="文道楷体" panose="02010600040101010101" charset="-122"/>
                <a:sym typeface="+mn-ea"/>
              </a:rPr>
              <a:t>、尼罗河与古埃及文明</a:t>
            </a:r>
            <a:endParaRPr lang="zh-CN" altLang="en-US" sz="2000" smtClean="0">
              <a:solidFill>
                <a:schemeClr val="tx1"/>
              </a:solidFill>
              <a:latin typeface="文道楷体" panose="02010600040101010101" charset="-122"/>
              <a:ea typeface="文道楷体" panose="02010600040101010101" charset="-122"/>
              <a:sym typeface="+mn-ea"/>
            </a:endParaRPr>
          </a:p>
        </p:txBody>
      </p:sp>
      <p:sp>
        <p:nvSpPr>
          <p:cNvPr id="16" name="文本框 15"/>
          <p:cNvSpPr txBox="1"/>
          <p:nvPr/>
        </p:nvSpPr>
        <p:spPr>
          <a:xfrm>
            <a:off x="1546860" y="4763770"/>
            <a:ext cx="2214880" cy="398780"/>
          </a:xfrm>
          <a:prstGeom prst="rect">
            <a:avLst/>
          </a:prstGeom>
          <a:noFill/>
        </p:spPr>
        <p:txBody>
          <a:bodyPr wrap="none" rtlCol="0" anchor="t">
            <a:spAutoFit/>
          </a:bodyPr>
          <a:lstStyle/>
          <a:p>
            <a:pPr marL="228600" indent="-228600" algn="ctr">
              <a:spcBef>
                <a:spcPts val="1000"/>
              </a:spcBef>
            </a:pPr>
            <a:r>
              <a:rPr lang="zh-CN" altLang="en-US" sz="2000" smtClean="0">
                <a:solidFill>
                  <a:schemeClr val="tx1"/>
                </a:solidFill>
                <a:latin typeface="文道楷体" panose="02010600040101010101" charset="-122"/>
                <a:ea typeface="文道楷体" panose="02010600040101010101" charset="-122"/>
                <a:sym typeface="+mn-ea"/>
              </a:rPr>
              <a:t>金字塔如何建造？</a:t>
            </a:r>
            <a:endParaRPr lang="zh-CN" altLang="en-US" sz="2000" smtClean="0">
              <a:solidFill>
                <a:schemeClr val="tx1"/>
              </a:solidFill>
              <a:latin typeface="文道楷体" panose="02010600040101010101" charset="-122"/>
              <a:ea typeface="文道楷体" panose="02010600040101010101" charset="-122"/>
              <a:sym typeface="+mn-ea"/>
            </a:endParaRPr>
          </a:p>
        </p:txBody>
      </p:sp>
      <p:sp>
        <p:nvSpPr>
          <p:cNvPr id="17" name="文本框 16"/>
          <p:cNvSpPr txBox="1"/>
          <p:nvPr/>
        </p:nvSpPr>
        <p:spPr>
          <a:xfrm>
            <a:off x="8039735" y="4794250"/>
            <a:ext cx="1457960" cy="398780"/>
          </a:xfrm>
          <a:prstGeom prst="rect">
            <a:avLst/>
          </a:prstGeom>
          <a:noFill/>
        </p:spPr>
        <p:txBody>
          <a:bodyPr wrap="none" rtlCol="0" anchor="t">
            <a:spAutoFit/>
          </a:bodyPr>
          <a:lstStyle/>
          <a:p>
            <a:r>
              <a:rPr lang="zh-CN" altLang="en-US" sz="2000">
                <a:solidFill>
                  <a:schemeClr val="tx1"/>
                </a:solidFill>
                <a:latin typeface="文道楷体" panose="02010600040101010101" charset="-122"/>
                <a:ea typeface="文道楷体" panose="02010600040101010101" charset="-122"/>
                <a:sym typeface="+mn-ea"/>
              </a:rPr>
              <a:t>二</a:t>
            </a:r>
            <a:r>
              <a:rPr lang="zh-CN" altLang="en-US" sz="2000" smtClean="0">
                <a:solidFill>
                  <a:schemeClr val="tx1"/>
                </a:solidFill>
                <a:latin typeface="文道楷体" panose="02010600040101010101" charset="-122"/>
                <a:ea typeface="文道楷体" panose="02010600040101010101" charset="-122"/>
                <a:sym typeface="+mn-ea"/>
              </a:rPr>
              <a:t>、金字塔</a:t>
            </a:r>
            <a:endParaRPr lang="zh-CN" altLang="en-US" sz="2000" smtClean="0">
              <a:solidFill>
                <a:schemeClr val="tx1"/>
              </a:solidFill>
              <a:latin typeface="文道楷体" panose="02010600040101010101" charset="-122"/>
              <a:ea typeface="文道楷体" panose="02010600040101010101" charset="-122"/>
              <a:sym typeface="+mn-ea"/>
            </a:endParaRPr>
          </a:p>
        </p:txBody>
      </p:sp>
      <p:sp>
        <p:nvSpPr>
          <p:cNvPr id="18" name="文本框 17"/>
          <p:cNvSpPr txBox="1"/>
          <p:nvPr/>
        </p:nvSpPr>
        <p:spPr>
          <a:xfrm>
            <a:off x="604520" y="5995670"/>
            <a:ext cx="2468880" cy="398780"/>
          </a:xfrm>
          <a:prstGeom prst="rect">
            <a:avLst/>
          </a:prstGeom>
          <a:noFill/>
        </p:spPr>
        <p:txBody>
          <a:bodyPr wrap="none" rtlCol="0" anchor="t">
            <a:spAutoFit/>
          </a:bodyPr>
          <a:lstStyle/>
          <a:p>
            <a:pPr marL="228600" indent="-228600" algn="ctr">
              <a:spcBef>
                <a:spcPts val="1000"/>
              </a:spcBef>
            </a:pPr>
            <a:r>
              <a:rPr lang="zh-CN" altLang="en-US" sz="2000" smtClean="0">
                <a:solidFill>
                  <a:schemeClr val="tx1"/>
                </a:solidFill>
                <a:latin typeface="文道楷体" panose="02010600040101010101" charset="-122"/>
                <a:ea typeface="文道楷体" panose="02010600040101010101" charset="-122"/>
                <a:sym typeface="+mn-ea"/>
              </a:rPr>
              <a:t>为什么要建金字塔？</a:t>
            </a:r>
            <a:endParaRPr lang="zh-CN" altLang="en-US" sz="2000" smtClean="0">
              <a:solidFill>
                <a:schemeClr val="tx1"/>
              </a:solidFill>
              <a:latin typeface="文道楷体" panose="02010600040101010101" charset="-122"/>
              <a:ea typeface="文道楷体" panose="02010600040101010101" charset="-122"/>
              <a:sym typeface="+mn-ea"/>
            </a:endParaRPr>
          </a:p>
        </p:txBody>
      </p:sp>
      <p:sp>
        <p:nvSpPr>
          <p:cNvPr id="19" name="文本框 18"/>
          <p:cNvSpPr txBox="1"/>
          <p:nvPr/>
        </p:nvSpPr>
        <p:spPr>
          <a:xfrm>
            <a:off x="8753475" y="5995670"/>
            <a:ext cx="1965960" cy="398780"/>
          </a:xfrm>
          <a:prstGeom prst="rect">
            <a:avLst/>
          </a:prstGeom>
          <a:noFill/>
        </p:spPr>
        <p:txBody>
          <a:bodyPr wrap="none" rtlCol="0" anchor="t">
            <a:spAutoFit/>
          </a:bodyPr>
          <a:lstStyle/>
          <a:p>
            <a:pPr eaLnBrk="1" hangingPunct="1">
              <a:buFont typeface="Arial" panose="020b0604020202020204" pitchFamily="34" charset="0"/>
              <a:buNone/>
            </a:pPr>
            <a:r>
              <a:rPr lang="zh-CN" altLang="en-US" sz="2000">
                <a:solidFill>
                  <a:schemeClr val="tx1"/>
                </a:solidFill>
                <a:latin typeface="文道楷体" panose="02010600040101010101" charset="-122"/>
                <a:ea typeface="文道楷体" panose="02010600040101010101" charset="-122"/>
                <a:sym typeface="+mn-ea"/>
              </a:rPr>
              <a:t>三</a:t>
            </a:r>
            <a:r>
              <a:rPr lang="zh-CN" altLang="en-US" sz="2000" smtClean="0">
                <a:solidFill>
                  <a:schemeClr val="tx1"/>
                </a:solidFill>
                <a:latin typeface="文道楷体" panose="02010600040101010101" charset="-122"/>
                <a:ea typeface="文道楷体" panose="02010600040101010101" charset="-122"/>
                <a:sym typeface="+mn-ea"/>
              </a:rPr>
              <a:t>、法老的统治</a:t>
            </a:r>
            <a:endParaRPr lang="zh-CN" altLang="en-US" sz="2000" smtClean="0">
              <a:solidFill>
                <a:schemeClr val="tx1"/>
              </a:solidFill>
              <a:latin typeface="文道楷体" panose="02010600040101010101" charset="-122"/>
              <a:ea typeface="文道楷体" panose="02010600040101010101" charset="-122"/>
              <a:sym typeface="+mn-ea"/>
            </a:endParaRPr>
          </a:p>
        </p:txBody>
      </p:sp>
      <p:pic>
        <p:nvPicPr>
          <p:cNvPr id="20" name="图片 19" descr="4523926"/>
          <p:cNvPicPr>
            <a:picLocks noChangeAspect="1"/>
          </p:cNvPicPr>
          <p:nvPr/>
        </p:nvPicPr>
        <p:blipFill>
          <a:blip r:embed="rId3"/>
          <a:stretch>
            <a:fillRect/>
          </a:stretch>
        </p:blipFill>
        <p:spPr>
          <a:xfrm>
            <a:off x="5438775" y="1562100"/>
            <a:ext cx="914400" cy="914400"/>
          </a:xfrm>
          <a:prstGeom prst="rect">
            <a:avLst/>
          </a:prstGeom>
        </p:spPr>
      </p:pic>
      <p:pic>
        <p:nvPicPr>
          <p:cNvPr id="21" name="图片 20" descr="4523926"/>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5438775" y="2671445"/>
            <a:ext cx="914400" cy="914400"/>
          </a:xfrm>
          <a:prstGeom prst="rect">
            <a:avLst/>
          </a:prstGeom>
        </p:spPr>
      </p:pic>
      <p:pic>
        <p:nvPicPr>
          <p:cNvPr id="22" name="图片 21" descr="4523926"/>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5438775" y="3879850"/>
            <a:ext cx="914400" cy="914400"/>
          </a:xfrm>
          <a:prstGeom prst="rect">
            <a:avLst/>
          </a:prstGeom>
        </p:spPr>
      </p:pic>
      <p:pic>
        <p:nvPicPr>
          <p:cNvPr id="23" name="图片 22" descr="4523926"/>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438775" y="5321300"/>
            <a:ext cx="914400" cy="914400"/>
          </a:xfrm>
          <a:prstGeom prst="rect">
            <a:avLst/>
          </a:prstGeom>
        </p:spPr>
      </p:pic>
    </p:spTree>
    <p:custDataLst>
      <p:tags r:id="rId11"/>
    </p:custDataLst>
  </p:cSld>
  <p:clrMapOvr>
    <a:masterClrMapping/>
  </p:clrMapOvr>
  <p:transition/>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6"/>
          <a:tile tx="0" ty="0" sx="63000" sy="63000" flip="none" algn="tl"/>
        </a:blipFill>
        <a:effectLst/>
      </p:bgPr>
    </p:bg>
    <p:spTree>
      <p:nvGrpSpPr>
        <p:cNvPr id="1" name=""/>
        <p:cNvGrpSpPr/>
        <p:nvPr/>
      </p:nvGrpSpPr>
      <p:grpSpPr>
        <a:xfrm>
          <a:off x="0" y="0"/>
          <a:ext cx="0" cy="0"/>
        </a:xfrm>
      </p:grpSpPr>
      <p:sp>
        <p:nvSpPr>
          <p:cNvPr id="6" name="矩形 5"/>
          <p:cNvSpPr/>
          <p:nvPr/>
        </p:nvSpPr>
        <p:spPr>
          <a:xfrm>
            <a:off x="266700" y="181610"/>
            <a:ext cx="11658600" cy="649478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604520" y="396875"/>
            <a:ext cx="5188585" cy="583565"/>
            <a:chOff x="6749" y="670"/>
            <a:chExt cx="8171" cy="919"/>
          </a:xfrm>
        </p:grpSpPr>
        <p:sp>
          <p:nvSpPr>
            <p:cNvPr id="13" name="文本框 12"/>
            <p:cNvSpPr txBox="1"/>
            <p:nvPr/>
          </p:nvSpPr>
          <p:spPr>
            <a:xfrm>
              <a:off x="7485" y="670"/>
              <a:ext cx="7435" cy="919"/>
            </a:xfrm>
            <a:prstGeom prst="rect">
              <a:avLst/>
            </a:prstGeom>
            <a:noFill/>
          </p:spPr>
          <p:txBody>
            <a:bodyPr wrap="square" rtlCol="0" anchor="t">
              <a:spAutoFit/>
            </a:bodyPr>
            <a:lstStyle/>
            <a:p>
              <a:pPr eaLnBrk="1" hangingPunct="1">
                <a:buFont typeface="Arial" panose="020b0604020202020204" pitchFamily="34" charset="0"/>
                <a:buNone/>
              </a:pPr>
              <a:r>
                <a:rPr lang="zh-CN" altLang="en-US" sz="3200" smtClean="0">
                  <a:latin typeface="文道楷体" panose="02010600040101010101" charset="-122"/>
                  <a:ea typeface="文道楷体" panose="02010600040101010101" charset="-122"/>
                  <a:sym typeface="+mn-ea"/>
                </a:rPr>
                <a:t>古代亚非文明</a:t>
              </a:r>
              <a:endParaRPr lang="zh-CN" altLang="en-US" sz="3200" smtClean="0">
                <a:solidFill>
                  <a:schemeClr val="tx1"/>
                </a:solidFill>
                <a:latin typeface="文道楷体" panose="02010600040101010101" charset="-122"/>
                <a:ea typeface="文道楷体" panose="02010600040101010101" charset="-122"/>
                <a:sym typeface="+mn-ea"/>
              </a:endParaRPr>
            </a:p>
          </p:txBody>
        </p:sp>
        <p:pic>
          <p:nvPicPr>
            <p:cNvPr id="14" name="图片 13" descr="4523926"/>
            <p:cNvPicPr>
              <a:picLocks noChangeAspect="1"/>
            </p:cNvPicPr>
            <p:nvPr/>
          </p:nvPicPr>
          <p:blipFill>
            <a:blip r:embed="rId3"/>
            <a:stretch>
              <a:fillRect/>
            </a:stretch>
          </p:blipFill>
          <p:spPr>
            <a:xfrm>
              <a:off x="6749" y="761"/>
              <a:ext cx="736" cy="736"/>
            </a:xfrm>
            <a:prstGeom prst="rect">
              <a:avLst/>
            </a:prstGeom>
          </p:spPr>
        </p:pic>
      </p:grpSp>
      <p:sp>
        <p:nvSpPr>
          <p:cNvPr id="2" name="文本框 1"/>
          <p:cNvSpPr txBox="1"/>
          <p:nvPr/>
        </p:nvSpPr>
        <p:spPr>
          <a:xfrm>
            <a:off x="1080135" y="1446530"/>
            <a:ext cx="10032365" cy="2084070"/>
          </a:xfrm>
          <a:prstGeom prst="rect">
            <a:avLst/>
          </a:prstGeom>
          <a:noFill/>
        </p:spPr>
        <p:txBody>
          <a:bodyPr wrap="square" rtlCol="0" anchor="t">
            <a:spAutoFit/>
          </a:bodyPr>
          <a:lstStyle/>
          <a:p>
            <a:pPr indent="457200" fontAlgn="auto">
              <a:lnSpc>
                <a:spcPct val="240000"/>
              </a:lnSpc>
            </a:pPr>
            <a:r>
              <a:rPr lang="zh-CN" altLang="en-US" smtClean="0">
                <a:latin typeface="文道楷体" panose="02010600040101010101" charset="-122"/>
                <a:ea typeface="文道楷体" panose="02010600040101010101" charset="-122"/>
                <a:cs typeface="文道楷体" panose="02010600040101010101" charset="-122"/>
                <a:sym typeface="+mn-ea"/>
              </a:rPr>
              <a:t>古埃及法老被认为是“神之子”，我国奴隶制时期的周朝君主被称为“天子”。一个在北非，一个在东亚，为什么两个国家在奴隶制社会时期，出现了类似的“君权神授”的专制统治呢？这与哪些因素有关呢？ </a:t>
            </a:r>
            <a:endParaRPr lang="zh-CN" altLang="en-US">
              <a:latin typeface="文道楷体" panose="02010600040101010101" charset="-122"/>
              <a:ea typeface="文道楷体" panose="02010600040101010101" charset="-122"/>
              <a:cs typeface="文道楷体" panose="02010600040101010101" charset="-122"/>
            </a:endParaRPr>
          </a:p>
        </p:txBody>
      </p:sp>
      <p:pic>
        <p:nvPicPr>
          <p:cNvPr id="39942" name="Picture 6" descr="https://timgsa.baidu.com/timg?image&amp;quality=80&amp;size=b9999_10000&amp;sec=1525088028314&amp;di=789224378c5e241347434dc0c7e8596f&amp;imgtype=0&amp;src=http%3A%2F%2Fimg2.ph.126.net%2FnXRwi4eG5VYCfwNRT7SIMw%3D%3D%2F6632098008097411034.jpg"/>
          <p:cNvPicPr>
            <a:picLocks noChangeAspect="1" noChangeArrowheads="1"/>
          </p:cNvPicPr>
          <p:nvPr/>
        </p:nvPicPr>
        <p:blipFill>
          <a:blip r:embed="rId4"/>
          <a:stretch>
            <a:fillRect/>
          </a:stretch>
        </p:blipFill>
        <p:spPr bwMode="auto">
          <a:xfrm>
            <a:off x="1071880" y="3754120"/>
            <a:ext cx="10041255" cy="2691765"/>
          </a:xfrm>
          <a:prstGeom prst="rect">
            <a:avLst/>
          </a:prstGeom>
          <a:noFill/>
          <a:ln>
            <a:solidFill>
              <a:schemeClr val="tx1"/>
            </a:solidFill>
          </a:ln>
        </p:spPr>
      </p:pic>
      <p:pic>
        <p:nvPicPr>
          <p:cNvPr id="39943" name="New picture"/>
          <p:cNvPicPr/>
          <p:nvPr/>
        </p:nvPicPr>
        <p:blipFill>
          <a:blip r:embed="rId5"/>
          <a:stretch>
            <a:fillRect/>
          </a:stretch>
        </p:blipFill>
        <p:spPr>
          <a:xfrm>
            <a:off x="11417300" y="10680700"/>
            <a:ext cx="355600" cy="266700"/>
          </a:xfrm>
          <a:prstGeom prst="cube">
            <a:avLst/>
          </a:prstGeom>
        </p:spPr>
      </p:pic>
    </p:spTree>
    <p:custDataLst>
      <p:tags r:id="rId7"/>
    </p:custDataLst>
  </p:cSld>
  <p:clrMapOvr>
    <a:masterClrMapping/>
  </p:clrMapOvr>
  <p:transition/>
  <p:timing/>
</p:sld>
</file>

<file path=ppt/tags/tag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4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6.xml><?xml version="1.0" encoding="utf-8"?>
<p:tagLst xmlns:p="http://schemas.openxmlformats.org/presentationml/2006/main">
  <p:tag name="KSO_WM_BEAUTIFY_FLAG" val="#wm#"/>
  <p:tag name="KSO_WM_TAG_VERSION" val="1.0"/>
  <p:tag name="KSO_WM_TEMPLATE_CATEGORY" val="custom"/>
  <p:tag name="KSO_WM_TEMPLATE_INDEX" val="20187308"/>
  <p:tag name="KSO_WM_UNIT_COMPATIBLE" val="0"/>
  <p:tag name="KSO_WM_UNIT_DIAGRAM_ISNUMVISUAL" val="0"/>
  <p:tag name="KSO_WM_UNIT_DIAGRAM_ISREFERUNIT" val="0"/>
  <p:tag name="KSO_WM_UNIT_HIGHLIGHT" val="0"/>
  <p:tag name="KSO_WM_UNIT_ID" val="_0**"/>
  <p:tag name="KSO_WM_UNIT_LAYERLEVEL" val="1"/>
</p:tagLst>
</file>

<file path=ppt/tags/tag57.xml><?xml version="1.0" encoding="utf-8"?>
<p:tagLst xmlns:p="http://schemas.openxmlformats.org/presentationml/2006/main">
  <p:tag name="KSO_WM_BEAUTIFY_FLAG" val="#wm#"/>
  <p:tag name="KSO_WM_TAG_VERSION" val="1.0"/>
  <p:tag name="KSO_WM_TEMPLATE_CATEGORY" val="custom"/>
  <p:tag name="KSO_WM_TEMPLATE_INDEX" val="20187308"/>
  <p:tag name="KSO_WM_UNIT_COMPATIBLE" val="0"/>
  <p:tag name="KSO_WM_UNIT_DIAGRAM_ISNUMVISUAL" val="0"/>
  <p:tag name="KSO_WM_UNIT_DIAGRAM_ISREFERUNIT" val="0"/>
  <p:tag name="KSO_WM_UNIT_HIGHLIGHT" val="0"/>
  <p:tag name="KSO_WM_UNIT_ID" val="_0**"/>
  <p:tag name="KSO_WM_UNIT_LAYERLEVEL" val="1"/>
</p:tagLst>
</file>

<file path=ppt/tags/tag5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5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1.xml><?xml version="1.0" encoding="utf-8"?>
<p:tagLst xmlns:p="http://schemas.openxmlformats.org/presentationml/2006/main">
  <p:tag name="KSO_WM_BEAUTIFY_FLAG" val="#wm#"/>
  <p:tag name="KSO_WM_TAG_VERSION" val="1.0"/>
  <p:tag name="KSO_WM_TEMPLATE_CATEGORY" val="custom"/>
  <p:tag name="KSO_WM_TEMPLATE_INDEX" val="20187308"/>
  <p:tag name="KSO_WM_TEMPLATE_SUBCATEGORY" val="0"/>
  <p:tag name="KSO_WM_TEMPLATE_THUMBS_INDEX" val="1"/>
</p:tagLst>
</file>

<file path=ppt/tags/tag62.xml><?xml version="1.0" encoding="utf-8"?>
<p:tagLst xmlns:p="http://schemas.openxmlformats.org/presentationml/2006/main">
  <p:tag name="KSO_WM_BEAUTIFY_FLAG" val="#wm#"/>
  <p:tag name="KSO_WM_SLIDE_ID" val="custom20187308_1"/>
  <p:tag name="KSO_WM_SLIDE_INDEX" val="1"/>
  <p:tag name="KSO_WM_SLIDE_ITEM_CNT" val="0"/>
  <p:tag name="KSO_WM_SLIDE_LAYOUT" val="a_b"/>
  <p:tag name="KSO_WM_SLIDE_LAYOUT_CNT" val="1_1"/>
  <p:tag name="KSO_WM_SLIDE_MODEL_TYPE" val="cover"/>
  <p:tag name="KSO_WM_SLIDE_SUBTYPE" val="defaultBlank"/>
  <p:tag name="KSO_WM_SLIDE_TYPE" val="title"/>
  <p:tag name="KSO_WM_TAG_VERSION" val="1.0"/>
  <p:tag name="KSO_WM_TEMPLATE_CATEGORY" val="custom"/>
  <p:tag name="KSO_WM_TEMPLATE_INDEX" val="20187308"/>
  <p:tag name="KSO_WM_TEMPLATE_SUBCATEGORY" val="0"/>
  <p:tag name="KSO_WM_TEMPLATE_THUMBS_INDEX" val="1"/>
</p:tagLst>
</file>

<file path=ppt/tags/tag63.xml><?xml version="1.0" encoding="utf-8"?>
<p:tagLst xmlns:p="http://schemas.openxmlformats.org/presentationml/2006/main">
  <p:tag name="KSO_WM_BEAUTIFY_FLAG" val="#wm#"/>
  <p:tag name="KSO_WM_SLIDE_ID" val="custom20187308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INDEX" val="20187308"/>
  <p:tag name="KSO_WM_TEMPLATE_SUBCATEGORY" val="0"/>
  <p:tag name="KSO_WM_TEMPLATE_THUMBS_INDEX" val="1"/>
</p:tagLst>
</file>

<file path=ppt/tags/tag64.xml><?xml version="1.0" encoding="utf-8"?>
<p:tagLst xmlns:p="http://schemas.openxmlformats.org/presentationml/2006/main">
  <p:tag name="KSO_WM_BEAUTIFY_FLAG" val="#wm#"/>
  <p:tag name="KSO_WM_SLIDE_ID" val="custom20187308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INDEX" val="20187308"/>
  <p:tag name="KSO_WM_TEMPLATE_SUBCATEGORY" val="0"/>
  <p:tag name="KSO_WM_TEMPLATE_THUMBS_INDEX" val="1"/>
</p:tagLst>
</file>

<file path=ppt/tags/tag65.xml><?xml version="1.0" encoding="utf-8"?>
<p:tagLst xmlns:p="http://schemas.openxmlformats.org/presentationml/2006/main">
  <p:tag name="KSO_WM_BEAUTIFY_FLAG" val="#wm#"/>
  <p:tag name="KSO_WM_SLIDE_ID" val="custom20187308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INDEX" val="20187308"/>
  <p:tag name="KSO_WM_TEMPLATE_SUBCATEGORY" val="0"/>
  <p:tag name="KSO_WM_TEMPLATE_THUMBS_INDEX" val="1"/>
</p:tagLst>
</file>

<file path=ppt/tags/tag66.xml><?xml version="1.0" encoding="utf-8"?>
<p:tagLst xmlns:p="http://schemas.openxmlformats.org/presentationml/2006/main">
  <p:tag name="KSO_WM_BEAUTIFY_FLAG" val="#wm#"/>
  <p:tag name="KSO_WM_SLIDE_ID" val="custom20187308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INDEX" val="20187308"/>
  <p:tag name="KSO_WM_TEMPLATE_SUBCATEGORY" val="0"/>
  <p:tag name="KSO_WM_TEMPLATE_THUMBS_INDEX" val="1"/>
</p:tagLst>
</file>

<file path=ppt/tags/tag67.xml><?xml version="1.0" encoding="utf-8"?>
<p:tagLst xmlns:p="http://schemas.openxmlformats.org/presentationml/2006/main">
  <p:tag name="KSO_WM_BEAUTIFY_FLAG" val="#wm#"/>
  <p:tag name="KSO_WM_SLIDE_ID" val="custom20187308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INDEX" val="20187308"/>
  <p:tag name="KSO_WM_TEMPLATE_SUBCATEGORY" val="0"/>
  <p:tag name="KSO_WM_TEMPLATE_THUMBS_INDEX" val="1"/>
</p:tagLst>
</file>

<file path=ppt/tags/tag68.xml><?xml version="1.0" encoding="utf-8"?>
<p:tagLst xmlns:p="http://schemas.openxmlformats.org/presentationml/2006/main">
  <p:tag name="KSO_WM_BEAUTIFY_FLAG" val="#wm#"/>
  <p:tag name="KSO_WM_SLIDE_ID" val="custom20187308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INDEX" val="20187308"/>
  <p:tag name="KSO_WM_TEMPLATE_SUBCATEGORY" val="0"/>
  <p:tag name="KSO_WM_TEMPLATE_THUMBS_INDEX" val="1"/>
</p:tagLst>
</file>

<file path=ppt/tags/tag69.xml><?xml version="1.0" encoding="utf-8"?>
<p:tagLst xmlns:p="http://schemas.openxmlformats.org/presentationml/2006/main">
  <p:tag name="KSO_WM_BEAUTIFY_FLAG" val="#wm#"/>
  <p:tag name="KSO_WM_SLIDE_ID" val="custom20187308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INDEX" val="20187308"/>
  <p:tag name="KSO_WM_TEMPLATE_SUBCATEGORY" val="0"/>
  <p:tag name="KSO_WM_TEMPLATE_THUMBS_INDEX" val="1"/>
</p:tagLst>
</file>

<file path=ppt/tags/tag70.xml><?xml version="1.0" encoding="utf-8"?>
<p:tagLst xmlns:p="http://schemas.openxmlformats.org/presentationml/2006/main">
  <p:tag name="KSO_WM_BEAUTIFY_FLAG" val="#wm#"/>
  <p:tag name="KSO_WM_SLIDE_ID" val="custom20187308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INDEX" val="20187308"/>
  <p:tag name="KSO_WM_TEMPLATE_SUBCATEGORY" val="0"/>
  <p:tag name="KSO_WM_TEMPLATE_THUMBS_INDEX" val="1"/>
</p:tagLst>
</file>

<file path=ppt/tags/tag71.xml><?xml version="1.0" encoding="utf-8"?>
<p:tagLst xmlns:p="http://schemas.openxmlformats.org/presentationml/2006/main">
  <p:tag name="KSO_WM_BEAUTIFY_FLAG" val="#wm#"/>
  <p:tag name="KSO_WM_SLIDE_ID" val="custom20187308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INDEX" val="20187308"/>
  <p:tag name="KSO_WM_TEMPLATE_SUBCATEGORY" val="0"/>
  <p:tag name="KSO_WM_TEMPLATE_THUMBS_INDEX" val="1"/>
</p:tagLst>
</file>

<file path=ppt/tags/tag72.xml><?xml version="1.0" encoding="utf-8"?>
<p:tagLst xmlns:p="http://schemas.openxmlformats.org/presentationml/2006/main">
  <p:tag name="KSO_WM_BEAUTIFY_FLAG" val="#wm#"/>
  <p:tag name="KSO_WM_SLIDE_ID" val="custom20187308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INDEX" val="20187308"/>
  <p:tag name="KSO_WM_TEMPLATE_SUBCATEGORY" val="0"/>
  <p:tag name="KSO_WM_TEMPLATE_THUMBS_INDEX" val="1"/>
</p:tagLst>
</file>

<file path=ppt/tags/tag73.xml><?xml version="1.0" encoding="utf-8"?>
<p:tagLst xmlns:p="http://schemas.openxmlformats.org/presentationml/2006/main">
  <p:tag name="KSO_WM_BEAUTIFY_FLAG" val="#wm#"/>
  <p:tag name="KSO_WM_SLIDE_ID" val="custom20187308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INDEX" val="20187308"/>
  <p:tag name="KSO_WM_TEMPLATE_SUBCATEGORY" val="0"/>
  <p:tag name="KSO_WM_TEMPLATE_THUMBS_INDEX" val="1"/>
</p:tagLst>
</file>

<file path=ppt/tags/tag74.xml><?xml version="1.0" encoding="utf-8"?>
<p:tagLst xmlns:p="http://schemas.openxmlformats.org/presentationml/2006/main">
  <p:tag name="KSO_WM_BEAUTIFY_FLAG" val="#wm#"/>
  <p:tag name="KSO_WM_SLIDE_ID" val="custom20187308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INDEX" val="20187308"/>
  <p:tag name="KSO_WM_TEMPLATE_SUBCATEGORY" val="0"/>
  <p:tag name="KSO_WM_TEMPLATE_THUMBS_INDEX" val="1"/>
</p:tagLst>
</file>

<file path=ppt/tags/tag75.xml><?xml version="1.0" encoding="utf-8"?>
<p:tagLst xmlns:p="http://schemas.openxmlformats.org/presentationml/2006/main">
  <p:tag name="KSO_WM_BEAUTIFY_FLAG" val="#wm#"/>
  <p:tag name="KSO_WM_SLIDE_ID" val="custom20187308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INDEX" val="20187308"/>
  <p:tag name="KSO_WM_TEMPLATE_SUBCATEGORY" val="0"/>
  <p:tag name="KSO_WM_TEMPLATE_THUMBS_INDEX" val="1"/>
</p:tagLst>
</file>

<file path=ppt/tags/tag76.xml><?xml version="1.0" encoding="utf-8"?>
<p:tagLst xmlns:p="http://schemas.openxmlformats.org/presentationml/2006/main">
  <p:tag name="KSO_WM_BEAUTIFY_FLAG" val="#wm#"/>
  <p:tag name="KSO_WM_SLIDE_ID" val="custom20187308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INDEX" val="20187308"/>
  <p:tag name="KSO_WM_TEMPLATE_SUBCATEGORY" val="0"/>
  <p:tag name="KSO_WM_TEMPLATE_THUMBS_INDEX" val="1"/>
</p:tagLst>
</file>

<file path=ppt/tags/tag77.xml><?xml version="1.0" encoding="utf-8"?>
<p:tagLst xmlns:p="http://schemas.openxmlformats.org/presentationml/2006/main">
  <p:tag name="KSO_WM_BEAUTIFY_FLAG" val="#wm#"/>
  <p:tag name="KSO_WM_SLIDE_ID" val="custom20187308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INDEX" val="20187308"/>
  <p:tag name="KSO_WM_TEMPLATE_SUBCATEGORY" val="0"/>
  <p:tag name="KSO_WM_TEMPLATE_THUMBS_INDEX" val="1"/>
</p:tagLst>
</file>

<file path=ppt/tags/tag78.xml><?xml version="1.0" encoding="utf-8"?>
<p:tagLst xmlns:p="http://schemas.openxmlformats.org/presentationml/2006/main">
  <p:tag name="KSO_WM_BEAUTIFY_FLAG" val="#wm#"/>
  <p:tag name="KSO_WM_SLIDE_ID" val="custom20187308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INDEX" val="20187308"/>
  <p:tag name="KSO_WM_TEMPLATE_SUBCATEGORY" val="0"/>
  <p:tag name="KSO_WM_TEMPLATE_THUMBS_INDEX" val="1"/>
</p:tagLst>
</file>

<file path=ppt/tags/tag79.xml><?xml version="1.0" encoding="utf-8"?>
<p:tagLst xmlns:p="http://schemas.openxmlformats.org/presentationml/2006/main">
  <p:tag name="KSO_WM_BEAUTIFY_FLAG" val="#wm#"/>
  <p:tag name="KSO_WM_SLIDE_ID" val="custom20187308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INDEX" val="20187308"/>
  <p:tag name="KSO_WM_TEMPLATE_SUBCATEGORY" val="0"/>
  <p:tag name="KSO_WM_TEMPLATE_THUMBS_INDEX" val="1"/>
</p:tagLst>
</file>

<file path=ppt/tags/tag80.xml><?xml version="1.0" encoding="utf-8"?>
<p:tagLst xmlns:p="http://schemas.openxmlformats.org/presentationml/2006/main">
  <p:tag name="KSO_WM_BEAUTIFY_FLAG" val="#wm#"/>
  <p:tag name="KSO_WM_SLIDE_ID" val="custom20187308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INDEX" val="20187308"/>
  <p:tag name="KSO_WM_TEMPLATE_SUBCATEGORY" val="0"/>
  <p:tag name="KSO_WM_TEMPLATE_THUMBS_INDEX" val="1"/>
</p:tagLst>
</file>

<file path=ppt/tags/tag81.xml><?xml version="1.0" encoding="utf-8"?>
<p:tagLst xmlns:p="http://schemas.openxmlformats.org/presentationml/2006/main">
  <p:tag name="KSO_WM_BEAUTIFY_FLAG" val="#wm#"/>
  <p:tag name="KSO_WM_SLIDE_ID" val="custom20187308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INDEX" val="20187308"/>
  <p:tag name="KSO_WM_TEMPLATE_SUBCATEGORY" val="0"/>
  <p:tag name="KSO_WM_TEMPLATE_THUMBS_INDEX" val="1"/>
</p:tagLst>
</file>

<file path=ppt/tags/tag82.xml><?xml version="1.0" encoding="utf-8"?>
<p:tagLst xmlns:p="http://schemas.openxmlformats.org/presentationml/2006/main">
  <p:tag name="KSO_WM_BEAUTIFY_FLAG" val="#wm#"/>
  <p:tag name="KSO_WM_SLIDE_ID" val="custom20187308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INDEX" val="20187308"/>
  <p:tag name="KSO_WM_TEMPLATE_SUBCATEGORY" val="0"/>
  <p:tag name="KSO_WM_TEMPLATE_THUMBS_INDEX" val="1"/>
</p:tagLst>
</file>

<file path=ppt/tags/tag83.xml><?xml version="1.0" encoding="utf-8"?>
<p:tagLst xmlns:p="http://schemas.openxmlformats.org/presentationml/2006/main">
  <p:tag name="KSO_WM_BEAUTIFY_FLAG" val="#wm#"/>
  <p:tag name="KSO_WM_SLIDE_ID" val="custom20187308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INDEX" val="20187308"/>
  <p:tag name="KSO_WM_TEMPLATE_SUBCATEGORY" val="0"/>
  <p:tag name="KSO_WM_TEMPLATE_THUMBS_INDEX" val="1"/>
</p:tagLst>
</file>

<file path=ppt/tags/tag84.xml><?xml version="1.0" encoding="utf-8"?>
<p:tagLst xmlns:p="http://schemas.openxmlformats.org/presentationml/2006/main">
  <p:tag name="KSO_WM_BEAUTIFY_FLAG" val="#wm#"/>
  <p:tag name="KSO_WM_SLIDE_ID" val="custom20187308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INDEX" val="20187308"/>
  <p:tag name="KSO_WM_TEMPLATE_SUBCATEGORY" val="0"/>
  <p:tag name="KSO_WM_TEMPLATE_THUMBS_INDEX" val="1"/>
</p:tagLst>
</file>

<file path=ppt/tags/tag85.xml><?xml version="1.0" encoding="utf-8"?>
<p:tagLst xmlns:p="http://schemas.openxmlformats.org/presentationml/2006/main">
  <p:tag name="KSO_WM_BEAUTIFY_FLAG" val="#wm#"/>
  <p:tag name="KSO_WM_SLIDE_ID" val="custom20187308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INDEX" val="20187308"/>
  <p:tag name="KSO_WM_TEMPLATE_SUBCATEGORY" val="0"/>
  <p:tag name="KSO_WM_TEMPLATE_THUMBS_INDEX" val="1"/>
</p:tagLst>
</file>

<file path=ppt/tags/tag86.xml><?xml version="1.0" encoding="utf-8"?>
<p:tagLst xmlns:p="http://schemas.openxmlformats.org/presentationml/2006/main">
  <p:tag name="KSO_WM_BEAUTIFY_FLAG" val="#wm#"/>
  <p:tag name="KSO_WM_SLIDE_ID" val="custom20187308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INDEX" val="20187308"/>
  <p:tag name="KSO_WM_TEMPLATE_SUBCATEGORY" val="0"/>
  <p:tag name="KSO_WM_TEMPLATE_THUMBS_INDEX" val="1"/>
</p:tagLst>
</file>

<file path=ppt/tags/tag87.xml><?xml version="1.0" encoding="utf-8"?>
<p:tagLst xmlns:p="http://schemas.openxmlformats.org/presentationml/2006/main">
  <p:tag name="AS_OS" val="Unix 3.10 unknown"/>
  <p:tag name="AS_RELEASE_DATE" val="2020.11.30"/>
  <p:tag name="AS_TITLE" val="Aspose.Slides for Java"/>
  <p:tag name="AS_VERSION" val="20.11"/>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9">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Paragraphs>103</Paragraphs>
  <Slides>25</Slides>
  <Notes>25</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25</vt:i4>
      </vt:variant>
    </vt:vector>
  </HeadingPairs>
  <TitlesOfParts>
    <vt:vector size="36" baseType="lpstr">
      <vt:lpstr>Arial</vt:lpstr>
      <vt:lpstr>微软雅黑</vt:lpstr>
      <vt:lpstr>等线 Light</vt:lpstr>
      <vt:lpstr>等线</vt:lpstr>
      <vt:lpstr>Calibri Light</vt:lpstr>
      <vt:lpstr>Calibri</vt:lpstr>
      <vt:lpstr>文道楷体</vt:lpstr>
      <vt:lpstr>Wingdings</vt:lpstr>
      <vt:lpstr>黑体</vt:lpstr>
      <vt:lpstr>楷体</vt: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20.1100</AppVersion>
  <TotalTime>0</TotalTime>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Printed>2021-01-07T15:58:59Z</cp:lastPrinted>
  <dcterms:created xsi:type="dcterms:W3CDTF">2021-01-07T15:58:59Z</dcterms:created>
  <dcterms:modified xsi:type="dcterms:W3CDTF">2021-01-07T07:59:01Z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