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63" r:id="rId1"/>
  </p:sldMasterIdLst>
  <p:notesMasterIdLst>
    <p:notesMasterId r:id="rId24"/>
  </p:notesMasterIdLst>
  <p:sldIdLst>
    <p:sldId id="256" r:id="rId2"/>
    <p:sldId id="262" r:id="rId3"/>
    <p:sldId id="258" r:id="rId4"/>
    <p:sldId id="506" r:id="rId5"/>
    <p:sldId id="508" r:id="rId6"/>
    <p:sldId id="509" r:id="rId7"/>
    <p:sldId id="507" r:id="rId8"/>
    <p:sldId id="511" r:id="rId9"/>
    <p:sldId id="510" r:id="rId10"/>
    <p:sldId id="505" r:id="rId11"/>
    <p:sldId id="516" r:id="rId12"/>
    <p:sldId id="515" r:id="rId13"/>
    <p:sldId id="503" r:id="rId14"/>
    <p:sldId id="504" r:id="rId15"/>
    <p:sldId id="519" r:id="rId16"/>
    <p:sldId id="518" r:id="rId17"/>
    <p:sldId id="521" r:id="rId18"/>
    <p:sldId id="520" r:id="rId19"/>
    <p:sldId id="522" r:id="rId20"/>
    <p:sldId id="524" r:id="rId21"/>
    <p:sldId id="517" r:id="rId22"/>
    <p:sldId id="309" r:id="rId23"/>
  </p:sldIdLst>
  <p:sldSz cx="24384000" cy="13716000"/>
  <p:notesSz cx="6858000" cy="9144000"/>
  <p:defaultTextStyle>
    <a:lvl1pPr>
      <a:defRPr sz="3600">
        <a:latin typeface="Calibri" panose="020F0502020204030204"/>
        <a:ea typeface="Calibri" panose="020F0502020204030204"/>
        <a:cs typeface="Calibri" panose="020F0502020204030204"/>
        <a:sym typeface="Calibri" panose="020F0502020204030204"/>
      </a:defRPr>
    </a:lvl1pPr>
    <a:lvl2pPr indent="457200">
      <a:defRPr sz="3600">
        <a:latin typeface="Calibri" panose="020F0502020204030204"/>
        <a:ea typeface="Calibri" panose="020F0502020204030204"/>
        <a:cs typeface="Calibri" panose="020F0502020204030204"/>
        <a:sym typeface="Calibri" panose="020F0502020204030204"/>
      </a:defRPr>
    </a:lvl2pPr>
    <a:lvl3pPr indent="914400">
      <a:defRPr sz="3600">
        <a:latin typeface="Calibri" panose="020F0502020204030204"/>
        <a:ea typeface="Calibri" panose="020F0502020204030204"/>
        <a:cs typeface="Calibri" panose="020F0502020204030204"/>
        <a:sym typeface="Calibri" panose="020F0502020204030204"/>
      </a:defRPr>
    </a:lvl3pPr>
    <a:lvl4pPr indent="1371600">
      <a:defRPr sz="3600">
        <a:latin typeface="Calibri" panose="020F0502020204030204"/>
        <a:ea typeface="Calibri" panose="020F0502020204030204"/>
        <a:cs typeface="Calibri" panose="020F0502020204030204"/>
        <a:sym typeface="Calibri" panose="020F0502020204030204"/>
      </a:defRPr>
    </a:lvl4pPr>
    <a:lvl5pPr indent="1828800">
      <a:defRPr sz="3600">
        <a:latin typeface="Calibri" panose="020F0502020204030204"/>
        <a:ea typeface="Calibri" panose="020F0502020204030204"/>
        <a:cs typeface="Calibri" panose="020F0502020204030204"/>
        <a:sym typeface="Calibri" panose="020F0502020204030204"/>
      </a:defRPr>
    </a:lvl5pPr>
    <a:lvl6pPr indent="2286000">
      <a:defRPr sz="3600">
        <a:latin typeface="Calibri" panose="020F0502020204030204"/>
        <a:ea typeface="Calibri" panose="020F0502020204030204"/>
        <a:cs typeface="Calibri" panose="020F0502020204030204"/>
        <a:sym typeface="Calibri" panose="020F0502020204030204"/>
      </a:defRPr>
    </a:lvl6pPr>
    <a:lvl7pPr indent="2743200">
      <a:defRPr sz="3600">
        <a:latin typeface="Calibri" panose="020F0502020204030204"/>
        <a:ea typeface="Calibri" panose="020F0502020204030204"/>
        <a:cs typeface="Calibri" panose="020F0502020204030204"/>
        <a:sym typeface="Calibri" panose="020F0502020204030204"/>
      </a:defRPr>
    </a:lvl7pPr>
    <a:lvl8pPr indent="3200400">
      <a:defRPr sz="3600">
        <a:latin typeface="Calibri" panose="020F0502020204030204"/>
        <a:ea typeface="Calibri" panose="020F0502020204030204"/>
        <a:cs typeface="Calibri" panose="020F0502020204030204"/>
        <a:sym typeface="Calibri" panose="020F0502020204030204"/>
      </a:defRPr>
    </a:lvl8pPr>
    <a:lvl9pPr indent="3657600">
      <a:defRPr sz="3600">
        <a:latin typeface="Calibri" panose="020F0502020204030204"/>
        <a:ea typeface="Calibri" panose="020F0502020204030204"/>
        <a:cs typeface="Calibri" panose="020F0502020204030204"/>
        <a:sym typeface="Calibri" panose="020F0502020204030204"/>
      </a:defRPr>
    </a:lvl9pPr>
  </p:defaultTextStyle>
  <p:extLst>
    <p:ext uri="{EFAFB233-063F-42B5-8137-9DF3F51BA10A}">
      <p15:sldGuideLst xmlns:p15="http://schemas.microsoft.com/office/powerpoint/2012/main" xmlns="">
        <p15:guide id="1" orient="horz" pos="4411" userDrawn="1">
          <p15:clr>
            <a:srgbClr val="A4A3A4"/>
          </p15:clr>
        </p15:guide>
        <p15:guide id="2" pos="7685">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D5E0EF"/>
    <a:srgbClr val="CCDAEC"/>
    <a:srgbClr val="B2B2B2"/>
    <a:srgbClr val="FF9966"/>
    <a:srgbClr val="FFFFFF"/>
    <a:srgbClr val="FFCCFF"/>
    <a:srgbClr val="33CCFF"/>
    <a:srgbClr val="66FFCC"/>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940675A-B579-460E-94D1-54222C63F5DA}">
  <a:tblStyle styleId="{21E4AEA4-8DFA-4A89-87EB-49C32662AFE0}" styleName="中度样式 2 - 强调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85BE263C-DBD7-4A20-BB59-AAB30ACAA65A}" styleName="中度样式 3 - 强调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中度样式 2 - 强调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69012ECD-51FC-41F1-AA8D-1B2483CD663E}" styleName="浅色样式 2 - 强调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C89EF96-8CEA-46FF-86C4-4CE0E7609802}" styleName="浅色样式 3 - 强调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102" autoAdjust="0"/>
    <p:restoredTop sz="95439" autoAdjust="0"/>
  </p:normalViewPr>
  <p:slideViewPr>
    <p:cSldViewPr>
      <p:cViewPr varScale="1">
        <p:scale>
          <a:sx n="54" d="100"/>
          <a:sy n="54" d="100"/>
        </p:scale>
        <p:origin x="-840" y="-102"/>
      </p:cViewPr>
      <p:guideLst>
        <p:guide orient="horz" pos="4411"/>
        <p:guide pos="7685"/>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6" name="Shape 46"/>
          <p:cNvSpPr>
            <a:spLocks noGrp="1" noRot="1" noChangeAspect="1"/>
          </p:cNvSpPr>
          <p:nvPr>
            <p:ph type="sldImg"/>
          </p:nvPr>
        </p:nvSpPr>
        <p:spPr>
          <a:xfrm>
            <a:off x="1143000" y="685800"/>
            <a:ext cx="4572000" cy="3429000"/>
          </a:xfrm>
          <a:prstGeom prst="rect">
            <a:avLst/>
          </a:prstGeom>
        </p:spPr>
        <p:txBody>
          <a:bodyPr/>
          <a:lstStyle/>
          <a:p>
            <a:pPr lvl="0"/>
            <a:endParaRPr/>
          </a:p>
        </p:txBody>
      </p:sp>
      <p:sp>
        <p:nvSpPr>
          <p:cNvPr id="47" name="Shape 47"/>
          <p:cNvSpPr>
            <a:spLocks noGrp="1"/>
          </p:cNvSpPr>
          <p:nvPr>
            <p:ph type="body" sz="quarter" idx="1"/>
          </p:nvPr>
        </p:nvSpPr>
        <p:spPr>
          <a:xfrm>
            <a:off x="914400" y="4343400"/>
            <a:ext cx="5029200" cy="4114800"/>
          </a:xfrm>
          <a:prstGeom prst="rect">
            <a:avLst/>
          </a:prstGeom>
        </p:spPr>
        <p:txBody>
          <a:bodyPr/>
          <a:lstStyle/>
          <a:p>
            <a:pPr lvl="0"/>
            <a:endParaRPr/>
          </a:p>
        </p:txBody>
      </p:sp>
    </p:spTree>
    <p:extLst>
      <p:ext uri="{BB962C8B-B14F-4D97-AF65-F5344CB8AC3E}">
        <p14:creationId xmlns:p14="http://schemas.microsoft.com/office/powerpoint/2010/main" val="998603552"/>
      </p:ext>
    </p:extLst>
  </p:cSld>
  <p:clrMap bg1="lt1" tx1="dk1" bg2="lt2" tx2="dk2" accent1="accent1" accent2="accent2" accent3="accent3" accent4="accent4" accent5="accent5" accent6="accent6" hlink="hlink" folHlink="folHlink"/>
  <p:notesStyle>
    <a:lvl1pPr defTabSz="457200">
      <a:lnSpc>
        <a:spcPct val="118000"/>
      </a:lnSpc>
      <a:defRPr sz="4400">
        <a:latin typeface="+mj-lt"/>
        <a:ea typeface="+mj-ea"/>
        <a:cs typeface="+mj-cs"/>
        <a:sym typeface="Helvetica Neue"/>
      </a:defRPr>
    </a:lvl1pPr>
    <a:lvl2pPr indent="228600" defTabSz="457200">
      <a:lnSpc>
        <a:spcPct val="118000"/>
      </a:lnSpc>
      <a:defRPr sz="4400">
        <a:latin typeface="+mj-lt"/>
        <a:ea typeface="+mj-ea"/>
        <a:cs typeface="+mj-cs"/>
        <a:sym typeface="Helvetica Neue"/>
      </a:defRPr>
    </a:lvl2pPr>
    <a:lvl3pPr indent="457200" defTabSz="457200">
      <a:lnSpc>
        <a:spcPct val="118000"/>
      </a:lnSpc>
      <a:defRPr sz="4400">
        <a:latin typeface="+mj-lt"/>
        <a:ea typeface="+mj-ea"/>
        <a:cs typeface="+mj-cs"/>
        <a:sym typeface="Helvetica Neue"/>
      </a:defRPr>
    </a:lvl3pPr>
    <a:lvl4pPr indent="685800" defTabSz="457200">
      <a:lnSpc>
        <a:spcPct val="118000"/>
      </a:lnSpc>
      <a:defRPr sz="4400">
        <a:latin typeface="+mj-lt"/>
        <a:ea typeface="+mj-ea"/>
        <a:cs typeface="+mj-cs"/>
        <a:sym typeface="Helvetica Neue"/>
      </a:defRPr>
    </a:lvl4pPr>
    <a:lvl5pPr indent="914400" defTabSz="457200">
      <a:lnSpc>
        <a:spcPct val="118000"/>
      </a:lnSpc>
      <a:defRPr sz="4400">
        <a:latin typeface="+mj-lt"/>
        <a:ea typeface="+mj-ea"/>
        <a:cs typeface="+mj-cs"/>
        <a:sym typeface="Helvetica Neue"/>
      </a:defRPr>
    </a:lvl5pPr>
    <a:lvl6pPr indent="1143000" defTabSz="457200">
      <a:lnSpc>
        <a:spcPct val="118000"/>
      </a:lnSpc>
      <a:defRPr sz="4400">
        <a:latin typeface="+mj-lt"/>
        <a:ea typeface="+mj-ea"/>
        <a:cs typeface="+mj-cs"/>
        <a:sym typeface="Helvetica Neue"/>
      </a:defRPr>
    </a:lvl6pPr>
    <a:lvl7pPr indent="1371600" defTabSz="457200">
      <a:lnSpc>
        <a:spcPct val="118000"/>
      </a:lnSpc>
      <a:defRPr sz="4400">
        <a:latin typeface="+mj-lt"/>
        <a:ea typeface="+mj-ea"/>
        <a:cs typeface="+mj-cs"/>
        <a:sym typeface="Helvetica Neue"/>
      </a:defRPr>
    </a:lvl7pPr>
    <a:lvl8pPr indent="1600200" defTabSz="457200">
      <a:lnSpc>
        <a:spcPct val="118000"/>
      </a:lnSpc>
      <a:defRPr sz="4400">
        <a:latin typeface="+mj-lt"/>
        <a:ea typeface="+mj-ea"/>
        <a:cs typeface="+mj-cs"/>
        <a:sym typeface="Helvetica Neue"/>
      </a:defRPr>
    </a:lvl8pPr>
    <a:lvl9pPr indent="1828800" defTabSz="457200">
      <a:lnSpc>
        <a:spcPct val="118000"/>
      </a:lnSpc>
      <a:defRPr sz="4400">
        <a:latin typeface="+mj-lt"/>
        <a:ea typeface="+mj-ea"/>
        <a:cs typeface="+mj-cs"/>
        <a:sym typeface="Helvetica Neue"/>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val="9226050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val="27288641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val="33148039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val="16393683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Tree>
    <p:extLst>
      <p:ext uri="{BB962C8B-B14F-4D97-AF65-F5344CB8AC3E}">
        <p14:creationId xmlns:p14="http://schemas.microsoft.com/office/powerpoint/2010/main" val="33779524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828800" y="3962400"/>
            <a:ext cx="20726400" cy="3752856"/>
          </a:xfrm>
        </p:spPr>
        <p:txBody>
          <a:bodyPr anchor="b">
            <a:sp3d contourW="8890">
              <a:contourClr>
                <a:schemeClr val="accent3">
                  <a:shade val="55000"/>
                </a:schemeClr>
              </a:contourClr>
            </a:sp3d>
          </a:bodyPr>
          <a:lstStyle>
            <a:lvl1pPr algn="ctr">
              <a:defRPr sz="10500" dirty="0">
                <a:ln w="15875" cmpd="sng">
                  <a:solidFill>
                    <a:srgbClr val="FFFFFF"/>
                  </a:solidFill>
                  <a:prstDash val="solid"/>
                </a:ln>
                <a:solidFill>
                  <a:srgbClr val="FFFFFF"/>
                </a:solidFill>
                <a:effectLst>
                  <a:outerShdw blurRad="31750" dir="3600000" algn="tl" rotWithShape="0">
                    <a:srgbClr val="000000">
                      <a:alpha val="60000"/>
                    </a:srgbClr>
                  </a:outerShdw>
                </a:effectLst>
              </a:defRPr>
            </a:lvl1pPr>
          </a:lstStyle>
          <a:p>
            <a:r>
              <a:rPr kumimoji="0" lang="zh-CN" altLang="en-US" smtClean="0"/>
              <a:t>单击此处编辑母版标题样式</a:t>
            </a:r>
            <a:endParaRPr kumimoji="0" lang="en-US"/>
          </a:p>
        </p:txBody>
      </p:sp>
      <p:sp>
        <p:nvSpPr>
          <p:cNvPr id="3" name="副标题 2"/>
          <p:cNvSpPr>
            <a:spLocks noGrp="1"/>
          </p:cNvSpPr>
          <p:nvPr>
            <p:ph type="subTitle" idx="1"/>
          </p:nvPr>
        </p:nvSpPr>
        <p:spPr>
          <a:xfrm>
            <a:off x="3657600" y="7715256"/>
            <a:ext cx="17068800" cy="3506400"/>
          </a:xfrm>
        </p:spPr>
        <p:txBody>
          <a:bodyPr/>
          <a:lstStyle>
            <a:lvl1pPr marL="0" indent="0" algn="ctr">
              <a:buNone/>
              <a:defRPr sz="5700">
                <a:solidFill>
                  <a:schemeClr val="tx2"/>
                </a:solidFill>
              </a:defRPr>
            </a:lvl1pPr>
            <a:lvl2pPr marL="1088547" indent="0" algn="ctr">
              <a:buNone/>
              <a:defRPr>
                <a:solidFill>
                  <a:schemeClr val="tx1">
                    <a:tint val="75000"/>
                  </a:schemeClr>
                </a:solidFill>
              </a:defRPr>
            </a:lvl2pPr>
            <a:lvl3pPr marL="2177095" indent="0" algn="ctr">
              <a:buNone/>
              <a:defRPr>
                <a:solidFill>
                  <a:schemeClr val="tx1">
                    <a:tint val="75000"/>
                  </a:schemeClr>
                </a:solidFill>
              </a:defRPr>
            </a:lvl3pPr>
            <a:lvl4pPr marL="3265642" indent="0" algn="ctr">
              <a:buNone/>
              <a:defRPr>
                <a:solidFill>
                  <a:schemeClr val="tx1">
                    <a:tint val="75000"/>
                  </a:schemeClr>
                </a:solidFill>
              </a:defRPr>
            </a:lvl4pPr>
            <a:lvl5pPr marL="4354190" indent="0" algn="ctr">
              <a:buNone/>
              <a:defRPr>
                <a:solidFill>
                  <a:schemeClr val="tx1">
                    <a:tint val="75000"/>
                  </a:schemeClr>
                </a:solidFill>
              </a:defRPr>
            </a:lvl5pPr>
            <a:lvl6pPr marL="5442737" indent="0" algn="ctr">
              <a:buNone/>
              <a:defRPr>
                <a:solidFill>
                  <a:schemeClr val="tx1">
                    <a:tint val="75000"/>
                  </a:schemeClr>
                </a:solidFill>
              </a:defRPr>
            </a:lvl6pPr>
            <a:lvl7pPr marL="6531285" indent="0" algn="ctr">
              <a:buNone/>
              <a:defRPr>
                <a:solidFill>
                  <a:schemeClr val="tx1">
                    <a:tint val="75000"/>
                  </a:schemeClr>
                </a:solidFill>
              </a:defRPr>
            </a:lvl7pPr>
            <a:lvl8pPr marL="7619832" indent="0" algn="ctr">
              <a:buNone/>
              <a:defRPr>
                <a:solidFill>
                  <a:schemeClr val="tx1">
                    <a:tint val="75000"/>
                  </a:schemeClr>
                </a:solidFill>
              </a:defRPr>
            </a:lvl8pPr>
            <a:lvl9pPr marL="8708380" indent="0" algn="ctr">
              <a:buNone/>
              <a:defRPr>
                <a:solidFill>
                  <a:schemeClr val="tx1">
                    <a:tint val="75000"/>
                  </a:schemeClr>
                </a:solidFill>
              </a:defRPr>
            </a:lvl9pPr>
          </a:lstStyle>
          <a:p>
            <a:r>
              <a:rPr kumimoji="0" lang="zh-CN" altLang="en-US" smtClean="0"/>
              <a:t>单击此处编辑母版副标题样式</a:t>
            </a:r>
            <a:endParaRPr kumimoji="0" lang="en-US"/>
          </a:p>
        </p:txBody>
      </p:sp>
      <p:sp>
        <p:nvSpPr>
          <p:cNvPr id="4" name="日期占位符 3"/>
          <p:cNvSpPr>
            <a:spLocks noGrp="1"/>
          </p:cNvSpPr>
          <p:nvPr>
            <p:ph type="dt" sz="half" idx="10"/>
          </p:nvPr>
        </p:nvSpPr>
        <p:spPr/>
        <p:txBody>
          <a:bodyPr/>
          <a:lstStyle/>
          <a:p>
            <a:pPr eaLnBrk="1" latinLnBrk="0" hangingPunct="1"/>
            <a:fld id="{0D0EC791-D078-4631-9937-E8318C63790B}" type="datetimeFigureOut">
              <a:rPr lang="en-US" smtClean="0"/>
              <a:pPr eaLnBrk="1" latinLnBrk="0" hangingPunct="1"/>
              <a:t>11/27/2019</a:t>
            </a:fld>
            <a:endParaRPr lang="en-US"/>
          </a:p>
        </p:txBody>
      </p:sp>
      <p:sp>
        <p:nvSpPr>
          <p:cNvPr id="5" name="页脚占位符 4"/>
          <p:cNvSpPr>
            <a:spLocks noGrp="1"/>
          </p:cNvSpPr>
          <p:nvPr>
            <p:ph type="ftr" sz="quarter" idx="11"/>
          </p:nvPr>
        </p:nvSpPr>
        <p:spPr/>
        <p:txBody>
          <a:bodyPr/>
          <a:lstStyle/>
          <a:p>
            <a:endParaRPr kumimoji="0" lang="zh-CN" altLang="en-US"/>
          </a:p>
        </p:txBody>
      </p:sp>
      <p:sp>
        <p:nvSpPr>
          <p:cNvPr id="6" name="灯片编号占位符 5"/>
          <p:cNvSpPr>
            <a:spLocks noGrp="1"/>
          </p:cNvSpPr>
          <p:nvPr>
            <p:ph type="sldNum" sz="quarter" idx="12"/>
          </p:nvPr>
        </p:nvSpPr>
        <p:spPr/>
        <p:txBody>
          <a:bodyPr/>
          <a:lstStyle/>
          <a:p>
            <a:pPr lvl="0"/>
            <a:fld id="{86CB4B4D-7CA3-9044-876B-883B54F8677D}" type="slidenum">
              <a:rPr lang="en-US" altLang="zh-CN" smtClean="0"/>
              <a:pPr lvl="0"/>
              <a:t>‹#›</a:t>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pPr>
              <a:defRPr/>
            </a:pPr>
            <a:endParaRPr lang="zh-CN" altLang="en-US"/>
          </a:p>
        </p:txBody>
      </p:sp>
      <p:sp>
        <p:nvSpPr>
          <p:cNvPr id="5" name="页脚占位符 4"/>
          <p:cNvSpPr>
            <a:spLocks noGrp="1"/>
          </p:cNvSpPr>
          <p:nvPr>
            <p:ph type="ftr" sz="quarter" idx="11"/>
          </p:nvPr>
        </p:nvSpPr>
        <p:spPr/>
        <p:txBody>
          <a:bodyPr/>
          <a:lstStyle/>
          <a:p>
            <a:pPr>
              <a:defRPr/>
            </a:pPr>
            <a:endParaRPr lang="zh-CN"/>
          </a:p>
        </p:txBody>
      </p:sp>
      <p:sp>
        <p:nvSpPr>
          <p:cNvPr id="6" name="灯片编号占位符 5"/>
          <p:cNvSpPr>
            <a:spLocks noGrp="1"/>
          </p:cNvSpPr>
          <p:nvPr>
            <p:ph type="sldNum" sz="quarter" idx="12"/>
          </p:nvPr>
        </p:nvSpPr>
        <p:spPr/>
        <p:txBody>
          <a:bodyPr/>
          <a:lstStyle/>
          <a:p>
            <a:pPr>
              <a:defRPr/>
            </a:pPr>
            <a:fld id="{174DC71F-96EB-4698-9821-F9337D4D2B14}" type="slidenum">
              <a:rPr lang="en-US" altLang="zh-CN" smtClean="0"/>
              <a:pPr>
                <a:defRPr/>
              </a:pPr>
              <a:t>‹#›</a:t>
            </a:fld>
            <a:endParaRPr lang="zh-C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p:bgRef idx="1003">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1828800" y="7708300"/>
            <a:ext cx="20726400" cy="3721700"/>
          </a:xfrm>
        </p:spPr>
        <p:txBody>
          <a:bodyPr anchor="t"/>
          <a:lstStyle>
            <a:lvl1pPr algn="l">
              <a:defRPr sz="10500" b="1" cap="all"/>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1828800" y="4712856"/>
            <a:ext cx="20726400" cy="3002400"/>
          </a:xfrm>
        </p:spPr>
        <p:txBody>
          <a:bodyPr anchor="b"/>
          <a:lstStyle>
            <a:lvl1pPr marL="0" indent="0" algn="l">
              <a:buNone/>
              <a:defRPr sz="4800">
                <a:solidFill>
                  <a:schemeClr val="tx2"/>
                </a:solidFill>
              </a:defRPr>
            </a:lvl1pPr>
            <a:lvl2pPr marL="1088547" indent="0" algn="l">
              <a:buNone/>
              <a:defRPr sz="4300">
                <a:solidFill>
                  <a:schemeClr val="tx2"/>
                </a:solidFill>
              </a:defRPr>
            </a:lvl2pPr>
            <a:lvl3pPr marL="2177095" indent="0" algn="l">
              <a:buNone/>
              <a:defRPr sz="3800">
                <a:solidFill>
                  <a:schemeClr val="tx2"/>
                </a:solidFill>
              </a:defRPr>
            </a:lvl3pPr>
            <a:lvl4pPr marL="3265642" indent="0" algn="l">
              <a:buNone/>
              <a:defRPr sz="3300">
                <a:solidFill>
                  <a:schemeClr val="tx2"/>
                </a:solidFill>
              </a:defRPr>
            </a:lvl4pPr>
            <a:lvl5pPr marL="4354190" indent="0" algn="l">
              <a:buNone/>
              <a:defRPr sz="3300">
                <a:solidFill>
                  <a:schemeClr val="tx2"/>
                </a:solidFill>
              </a:defRPr>
            </a:lvl5pPr>
            <a:lvl6pPr marL="5442737" indent="0">
              <a:buNone/>
              <a:defRPr sz="3300">
                <a:solidFill>
                  <a:schemeClr val="tx1">
                    <a:tint val="75000"/>
                  </a:schemeClr>
                </a:solidFill>
              </a:defRPr>
            </a:lvl6pPr>
            <a:lvl7pPr marL="6531285" indent="0">
              <a:buNone/>
              <a:defRPr sz="3300">
                <a:solidFill>
                  <a:schemeClr val="tx1">
                    <a:tint val="75000"/>
                  </a:schemeClr>
                </a:solidFill>
              </a:defRPr>
            </a:lvl7pPr>
            <a:lvl8pPr marL="7619832" indent="0">
              <a:buNone/>
              <a:defRPr sz="3300">
                <a:solidFill>
                  <a:schemeClr val="tx1">
                    <a:tint val="75000"/>
                  </a:schemeClr>
                </a:solidFill>
              </a:defRPr>
            </a:lvl8pPr>
            <a:lvl9pPr marL="8708380" indent="0">
              <a:buNone/>
              <a:defRPr sz="3300">
                <a:solidFill>
                  <a:schemeClr val="tx1">
                    <a:tint val="75000"/>
                  </a:schemeClr>
                </a:solidFill>
              </a:defRPr>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pPr eaLnBrk="1" latinLnBrk="0" hangingPunct="1"/>
            <a:fld id="{0D0EC791-D078-4631-9937-E8318C63790B}" type="datetimeFigureOut">
              <a:rPr lang="en-US" smtClean="0"/>
              <a:pPr eaLnBrk="1" latinLnBrk="0" hangingPunct="1"/>
              <a:t>11/27/2019</a:t>
            </a:fld>
            <a:endParaRPr lang="en-US"/>
          </a:p>
        </p:txBody>
      </p:sp>
      <p:sp>
        <p:nvSpPr>
          <p:cNvPr id="5" name="页脚占位符 4"/>
          <p:cNvSpPr>
            <a:spLocks noGrp="1"/>
          </p:cNvSpPr>
          <p:nvPr>
            <p:ph type="ftr" sz="quarter" idx="11"/>
          </p:nvPr>
        </p:nvSpPr>
        <p:spPr/>
        <p:txBody>
          <a:bodyPr/>
          <a:lstStyle/>
          <a:p>
            <a:endParaRPr kumimoji="0" lang="zh-CN" altLang="en-US"/>
          </a:p>
        </p:txBody>
      </p:sp>
      <p:sp>
        <p:nvSpPr>
          <p:cNvPr id="6" name="灯片编号占位符 5"/>
          <p:cNvSpPr>
            <a:spLocks noGrp="1"/>
          </p:cNvSpPr>
          <p:nvPr>
            <p:ph type="sldNum" sz="quarter" idx="12"/>
          </p:nvPr>
        </p:nvSpPr>
        <p:spPr/>
        <p:txBody>
          <a:bodyPr/>
          <a:lstStyle/>
          <a:p>
            <a:pPr lvl="0"/>
            <a:fld id="{86CB4B4D-7CA3-9044-876B-883B54F8677D}" type="slidenum">
              <a:rPr lang="en-US" altLang="zh-CN" smtClean="0"/>
              <a:pPr lvl="0"/>
              <a:t>‹#›</a:t>
            </a:fld>
            <a:endParaRPr lang="zh-CN" alt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1219200" y="3200401"/>
            <a:ext cx="10769600" cy="9051926"/>
          </a:xfrm>
        </p:spPr>
        <p:txBody>
          <a:bodyPr/>
          <a:lstStyle>
            <a:lvl1pPr>
              <a:defRPr sz="6700"/>
            </a:lvl1pPr>
            <a:lvl2pPr>
              <a:defRPr sz="5700"/>
            </a:lvl2pPr>
            <a:lvl3pPr>
              <a:defRPr sz="4800"/>
            </a:lvl3pPr>
            <a:lvl4pPr>
              <a:defRPr sz="4300"/>
            </a:lvl4pPr>
            <a:lvl5pPr>
              <a:defRPr sz="4300"/>
            </a:lvl5pPr>
            <a:lvl6pPr>
              <a:defRPr sz="4300"/>
            </a:lvl6pPr>
            <a:lvl7pPr>
              <a:defRPr sz="4300"/>
            </a:lvl7pPr>
            <a:lvl8pPr>
              <a:defRPr sz="4300"/>
            </a:lvl8pPr>
            <a:lvl9pPr>
              <a:defRPr sz="43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12395200" y="3200401"/>
            <a:ext cx="10769600" cy="9051926"/>
          </a:xfrm>
        </p:spPr>
        <p:txBody>
          <a:bodyPr/>
          <a:lstStyle>
            <a:lvl1pPr>
              <a:defRPr sz="6700"/>
            </a:lvl1pPr>
            <a:lvl2pPr>
              <a:defRPr sz="5700"/>
            </a:lvl2pPr>
            <a:lvl3pPr>
              <a:defRPr sz="4800"/>
            </a:lvl3pPr>
            <a:lvl4pPr>
              <a:defRPr sz="4300"/>
            </a:lvl4pPr>
            <a:lvl5pPr>
              <a:defRPr sz="4300"/>
            </a:lvl5pPr>
            <a:lvl6pPr>
              <a:defRPr sz="4300"/>
            </a:lvl6pPr>
            <a:lvl7pPr>
              <a:defRPr sz="4300"/>
            </a:lvl7pPr>
            <a:lvl8pPr>
              <a:defRPr sz="4300"/>
            </a:lvl8pPr>
            <a:lvl9pPr>
              <a:defRPr sz="43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pPr eaLnBrk="1" latinLnBrk="0" hangingPunct="1"/>
            <a:fld id="{0D0EC791-D078-4631-9937-E8318C63790B}" type="datetimeFigureOut">
              <a:rPr lang="en-US" smtClean="0"/>
              <a:pPr eaLnBrk="1" latinLnBrk="0" hangingPunct="1"/>
              <a:t>11/27/2019</a:t>
            </a:fld>
            <a:endParaRPr lang="en-US"/>
          </a:p>
        </p:txBody>
      </p:sp>
      <p:sp>
        <p:nvSpPr>
          <p:cNvPr id="6" name="页脚占位符 5"/>
          <p:cNvSpPr>
            <a:spLocks noGrp="1"/>
          </p:cNvSpPr>
          <p:nvPr>
            <p:ph type="ftr" sz="quarter" idx="11"/>
          </p:nvPr>
        </p:nvSpPr>
        <p:spPr/>
        <p:txBody>
          <a:bodyPr/>
          <a:lstStyle/>
          <a:p>
            <a:endParaRPr kumimoji="0" lang="zh-CN" altLang="en-US"/>
          </a:p>
        </p:txBody>
      </p:sp>
      <p:sp>
        <p:nvSpPr>
          <p:cNvPr id="7" name="灯片编号占位符 6"/>
          <p:cNvSpPr>
            <a:spLocks noGrp="1"/>
          </p:cNvSpPr>
          <p:nvPr>
            <p:ph type="sldNum" sz="quarter" idx="12"/>
          </p:nvPr>
        </p:nvSpPr>
        <p:spPr/>
        <p:txBody>
          <a:bodyPr/>
          <a:lstStyle/>
          <a:p>
            <a:pPr lvl="0"/>
            <a:fld id="{86CB4B4D-7CA3-9044-876B-883B54F8677D}" type="slidenum">
              <a:rPr lang="en-US" altLang="zh-CN" smtClean="0"/>
              <a:pPr lvl="0"/>
              <a:t>‹#›</a:t>
            </a:fld>
            <a:endParaRPr lang="zh-CN" alt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1219200" y="3070226"/>
            <a:ext cx="10773835" cy="1279524"/>
          </a:xfrm>
        </p:spPr>
        <p:txBody>
          <a:bodyPr anchor="b"/>
          <a:lstStyle>
            <a:lvl1pPr marL="0" indent="0">
              <a:buNone/>
              <a:defRPr sz="5700" b="1"/>
            </a:lvl1pPr>
            <a:lvl2pPr marL="1088547" indent="0">
              <a:buNone/>
              <a:defRPr sz="4800" b="1"/>
            </a:lvl2pPr>
            <a:lvl3pPr marL="2177095" indent="0">
              <a:buNone/>
              <a:defRPr sz="4300" b="1"/>
            </a:lvl3pPr>
            <a:lvl4pPr marL="3265642" indent="0">
              <a:buNone/>
              <a:defRPr sz="3800" b="1"/>
            </a:lvl4pPr>
            <a:lvl5pPr marL="4354190" indent="0">
              <a:buNone/>
              <a:defRPr sz="3800" b="1"/>
            </a:lvl5pPr>
            <a:lvl6pPr marL="5442737" indent="0">
              <a:buNone/>
              <a:defRPr sz="3800" b="1"/>
            </a:lvl6pPr>
            <a:lvl7pPr marL="6531285" indent="0">
              <a:buNone/>
              <a:defRPr sz="3800" b="1"/>
            </a:lvl7pPr>
            <a:lvl8pPr marL="7619832" indent="0">
              <a:buNone/>
              <a:defRPr sz="3800" b="1"/>
            </a:lvl8pPr>
            <a:lvl9pPr marL="8708380" indent="0">
              <a:buNone/>
              <a:defRPr sz="3800" b="1"/>
            </a:lvl9pPr>
          </a:lstStyle>
          <a:p>
            <a:pPr lvl="0" eaLnBrk="1" latinLnBrk="0" hangingPunct="1"/>
            <a:r>
              <a:rPr kumimoji="0" lang="zh-CN" altLang="en-US" smtClean="0"/>
              <a:t>单击此处编辑母版文本样式</a:t>
            </a:r>
          </a:p>
        </p:txBody>
      </p:sp>
      <p:sp>
        <p:nvSpPr>
          <p:cNvPr id="4" name="内容占位符 3"/>
          <p:cNvSpPr>
            <a:spLocks noGrp="1"/>
          </p:cNvSpPr>
          <p:nvPr>
            <p:ph sz="half" idx="2"/>
          </p:nvPr>
        </p:nvSpPr>
        <p:spPr>
          <a:xfrm>
            <a:off x="1219200" y="4349750"/>
            <a:ext cx="10773835" cy="7902576"/>
          </a:xfrm>
        </p:spPr>
        <p:txBody>
          <a:bodyPr/>
          <a:lstStyle>
            <a:lvl1pPr>
              <a:defRPr sz="5700"/>
            </a:lvl1pPr>
            <a:lvl2pPr>
              <a:defRPr sz="4800"/>
            </a:lvl2pPr>
            <a:lvl3pPr>
              <a:defRPr sz="4300"/>
            </a:lvl3pPr>
            <a:lvl4pPr>
              <a:defRPr sz="3800"/>
            </a:lvl4pPr>
            <a:lvl5pPr>
              <a:defRPr sz="3800"/>
            </a:lvl5pPr>
            <a:lvl6pPr>
              <a:defRPr sz="3800"/>
            </a:lvl6pPr>
            <a:lvl7pPr>
              <a:defRPr sz="3800"/>
            </a:lvl7pPr>
            <a:lvl8pPr>
              <a:defRPr sz="3800"/>
            </a:lvl8pPr>
            <a:lvl9pPr>
              <a:defRPr sz="3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文本占位符 4"/>
          <p:cNvSpPr>
            <a:spLocks noGrp="1"/>
          </p:cNvSpPr>
          <p:nvPr>
            <p:ph type="body" sz="quarter" idx="3"/>
          </p:nvPr>
        </p:nvSpPr>
        <p:spPr>
          <a:xfrm>
            <a:off x="12386735" y="3070226"/>
            <a:ext cx="10778067" cy="1279524"/>
          </a:xfrm>
        </p:spPr>
        <p:txBody>
          <a:bodyPr anchor="b"/>
          <a:lstStyle>
            <a:lvl1pPr marL="0" indent="0">
              <a:buNone/>
              <a:defRPr sz="5700" b="1"/>
            </a:lvl1pPr>
            <a:lvl2pPr marL="1088547" indent="0">
              <a:buNone/>
              <a:defRPr sz="4800" b="1"/>
            </a:lvl2pPr>
            <a:lvl3pPr marL="2177095" indent="0">
              <a:buNone/>
              <a:defRPr sz="4300" b="1"/>
            </a:lvl3pPr>
            <a:lvl4pPr marL="3265642" indent="0">
              <a:buNone/>
              <a:defRPr sz="3800" b="1"/>
            </a:lvl4pPr>
            <a:lvl5pPr marL="4354190" indent="0">
              <a:buNone/>
              <a:defRPr sz="3800" b="1"/>
            </a:lvl5pPr>
            <a:lvl6pPr marL="5442737" indent="0">
              <a:buNone/>
              <a:defRPr sz="3800" b="1"/>
            </a:lvl6pPr>
            <a:lvl7pPr marL="6531285" indent="0">
              <a:buNone/>
              <a:defRPr sz="3800" b="1"/>
            </a:lvl7pPr>
            <a:lvl8pPr marL="7619832" indent="0">
              <a:buNone/>
              <a:defRPr sz="3800" b="1"/>
            </a:lvl8pPr>
            <a:lvl9pPr marL="8708380" indent="0">
              <a:buNone/>
              <a:defRPr sz="3800" b="1"/>
            </a:lvl9pPr>
          </a:lstStyle>
          <a:p>
            <a:pPr lvl="0" eaLnBrk="1" latinLnBrk="0" hangingPunct="1"/>
            <a:r>
              <a:rPr kumimoji="0" lang="zh-CN" altLang="en-US" smtClean="0"/>
              <a:t>单击此处编辑母版文本样式</a:t>
            </a:r>
          </a:p>
        </p:txBody>
      </p:sp>
      <p:sp>
        <p:nvSpPr>
          <p:cNvPr id="6" name="内容占位符 5"/>
          <p:cNvSpPr>
            <a:spLocks noGrp="1"/>
          </p:cNvSpPr>
          <p:nvPr>
            <p:ph sz="quarter" idx="4"/>
          </p:nvPr>
        </p:nvSpPr>
        <p:spPr>
          <a:xfrm>
            <a:off x="12386735" y="4349750"/>
            <a:ext cx="10778067" cy="7902576"/>
          </a:xfrm>
        </p:spPr>
        <p:txBody>
          <a:bodyPr/>
          <a:lstStyle>
            <a:lvl1pPr>
              <a:defRPr sz="5700"/>
            </a:lvl1pPr>
            <a:lvl2pPr>
              <a:defRPr sz="4800"/>
            </a:lvl2pPr>
            <a:lvl3pPr>
              <a:defRPr sz="4300"/>
            </a:lvl3pPr>
            <a:lvl4pPr>
              <a:defRPr sz="3800"/>
            </a:lvl4pPr>
            <a:lvl5pPr>
              <a:defRPr sz="3800"/>
            </a:lvl5pPr>
            <a:lvl6pPr>
              <a:defRPr sz="3800"/>
            </a:lvl6pPr>
            <a:lvl7pPr>
              <a:defRPr sz="3800"/>
            </a:lvl7pPr>
            <a:lvl8pPr>
              <a:defRPr sz="3800"/>
            </a:lvl8pPr>
            <a:lvl9pPr>
              <a:defRPr sz="3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p>
            <a:pPr eaLnBrk="1" latinLnBrk="0" hangingPunct="1"/>
            <a:fld id="{0D0EC791-D078-4631-9937-E8318C63790B}" type="datetimeFigureOut">
              <a:rPr lang="en-US" smtClean="0"/>
              <a:pPr eaLnBrk="1" latinLnBrk="0" hangingPunct="1"/>
              <a:t>11/27/2019</a:t>
            </a:fld>
            <a:endParaRPr lang="en-US"/>
          </a:p>
        </p:txBody>
      </p:sp>
      <p:sp>
        <p:nvSpPr>
          <p:cNvPr id="8" name="页脚占位符 7"/>
          <p:cNvSpPr>
            <a:spLocks noGrp="1"/>
          </p:cNvSpPr>
          <p:nvPr>
            <p:ph type="ftr" sz="quarter" idx="11"/>
          </p:nvPr>
        </p:nvSpPr>
        <p:spPr/>
        <p:txBody>
          <a:bodyPr/>
          <a:lstStyle/>
          <a:p>
            <a:endParaRPr kumimoji="0" lang="zh-CN" altLang="en-US"/>
          </a:p>
        </p:txBody>
      </p:sp>
      <p:sp>
        <p:nvSpPr>
          <p:cNvPr id="9" name="灯片编号占位符 8"/>
          <p:cNvSpPr>
            <a:spLocks noGrp="1"/>
          </p:cNvSpPr>
          <p:nvPr>
            <p:ph type="sldNum" sz="quarter" idx="12"/>
          </p:nvPr>
        </p:nvSpPr>
        <p:spPr/>
        <p:txBody>
          <a:bodyPr/>
          <a:lstStyle/>
          <a:p>
            <a:pPr lvl="0"/>
            <a:fld id="{86CB4B4D-7CA3-9044-876B-883B54F8677D}" type="slidenum">
              <a:rPr lang="en-US" altLang="zh-CN" smtClean="0"/>
              <a:pPr lvl="0"/>
              <a:t>‹#›</a:t>
            </a:fld>
            <a:endParaRPr lang="zh-CN" altLang="en-US" dirty="0"/>
          </a:p>
        </p:txBody>
      </p:sp>
      <p:sp>
        <p:nvSpPr>
          <p:cNvPr id="2" name="标题 1"/>
          <p:cNvSpPr>
            <a:spLocks noGrp="1"/>
          </p:cNvSpPr>
          <p:nvPr>
            <p:ph type="title"/>
          </p:nvPr>
        </p:nvSpPr>
        <p:spPr/>
        <p:txBody>
          <a:bodyPr/>
          <a:lstStyle>
            <a:lvl1pPr>
              <a:defRPr/>
            </a:lvl1pPr>
          </a:lstStyle>
          <a:p>
            <a:r>
              <a:rPr kumimoji="0" lang="zh-CN" altLang="en-US" smtClean="0"/>
              <a:t>单击此处编辑母版标题样式</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pPr eaLnBrk="1" latinLnBrk="0" hangingPunct="1"/>
            <a:fld id="{0D0EC791-D078-4631-9937-E8318C63790B}" type="datetimeFigureOut">
              <a:rPr lang="en-US" smtClean="0"/>
              <a:pPr eaLnBrk="1" latinLnBrk="0" hangingPunct="1"/>
              <a:t>11/27/2019</a:t>
            </a:fld>
            <a:endParaRPr lang="en-US"/>
          </a:p>
        </p:txBody>
      </p:sp>
      <p:sp>
        <p:nvSpPr>
          <p:cNvPr id="4" name="页脚占位符 3"/>
          <p:cNvSpPr>
            <a:spLocks noGrp="1"/>
          </p:cNvSpPr>
          <p:nvPr>
            <p:ph type="ftr" sz="quarter" idx="11"/>
          </p:nvPr>
        </p:nvSpPr>
        <p:spPr/>
        <p:txBody>
          <a:bodyPr/>
          <a:lstStyle/>
          <a:p>
            <a:endParaRPr kumimoji="0" lang="zh-CN" altLang="en-US"/>
          </a:p>
        </p:txBody>
      </p:sp>
      <p:sp>
        <p:nvSpPr>
          <p:cNvPr id="5" name="灯片编号占位符 4"/>
          <p:cNvSpPr>
            <a:spLocks noGrp="1"/>
          </p:cNvSpPr>
          <p:nvPr>
            <p:ph type="sldNum" sz="quarter" idx="12"/>
          </p:nvPr>
        </p:nvSpPr>
        <p:spPr/>
        <p:txBody>
          <a:bodyPr/>
          <a:lstStyle/>
          <a:p>
            <a:pPr lvl="0"/>
            <a:fld id="{86CB4B4D-7CA3-9044-876B-883B54F8677D}" type="slidenum">
              <a:rPr lang="en-US" altLang="zh-CN" smtClean="0"/>
              <a:pPr lvl="0"/>
              <a:t>‹#›</a:t>
            </a:fld>
            <a:endParaRPr lang="zh-CN" alt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a:defRPr/>
            </a:pPr>
            <a:endParaRPr lang="en-US" altLang="zh-CN"/>
          </a:p>
        </p:txBody>
      </p:sp>
      <p:sp>
        <p:nvSpPr>
          <p:cNvPr id="3" name="页脚占位符 2"/>
          <p:cNvSpPr>
            <a:spLocks noGrp="1"/>
          </p:cNvSpPr>
          <p:nvPr>
            <p:ph type="ftr" sz="quarter" idx="11"/>
          </p:nvPr>
        </p:nvSpPr>
        <p:spPr/>
        <p:txBody>
          <a:bodyPr/>
          <a:lstStyle/>
          <a:p>
            <a:pPr>
              <a:defRPr/>
            </a:pPr>
            <a:endParaRPr lang="en-US" altLang="zh-CN"/>
          </a:p>
        </p:txBody>
      </p:sp>
      <p:sp>
        <p:nvSpPr>
          <p:cNvPr id="4" name="灯片编号占位符 3"/>
          <p:cNvSpPr>
            <a:spLocks noGrp="1"/>
          </p:cNvSpPr>
          <p:nvPr>
            <p:ph type="sldNum" sz="quarter" idx="12"/>
          </p:nvPr>
        </p:nvSpPr>
        <p:spPr/>
        <p:txBody>
          <a:bodyPr/>
          <a:lstStyle/>
          <a:p>
            <a:fld id="{F80209C7-AD10-45E1-A3A7-E84B01E62180}" type="slidenum">
              <a:rPr lang="en-US" altLang="zh-CN" smtClean="0"/>
              <a:pPr/>
              <a:t>‹#›</a:t>
            </a:fld>
            <a:endParaRPr lang="en-US" altLang="zh-C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70021" y="762000"/>
            <a:ext cx="7112000" cy="3667108"/>
          </a:xfrm>
        </p:spPr>
        <p:txBody>
          <a:bodyPr anchor="ctr">
            <a:scene3d>
              <a:camera prst="orthographicFront"/>
              <a:lightRig rig="soft" dir="tl">
                <a:rot lat="0" lon="0" rev="0"/>
              </a:lightRig>
            </a:scene3d>
            <a:sp3d contourW="8890">
              <a:contourClr>
                <a:schemeClr val="accent3">
                  <a:shade val="55000"/>
                </a:schemeClr>
              </a:contourClr>
            </a:sp3d>
          </a:bodyPr>
          <a:lstStyle>
            <a:lvl1pPr algn="l">
              <a:defRPr sz="7600" b="1" kern="1200" cap="all" spc="119">
                <a:ln w="15875">
                  <a:noFill/>
                </a:ln>
                <a:solidFill>
                  <a:schemeClr val="tx2"/>
                </a:solidFill>
                <a:effectLst/>
                <a:latin typeface="+mj-lt"/>
                <a:ea typeface="+mj-ea"/>
                <a:cs typeface="+mj-cs"/>
              </a:defRPr>
            </a:lvl1pPr>
          </a:lstStyle>
          <a:p>
            <a:r>
              <a:rPr kumimoji="0" lang="zh-CN" altLang="en-US" smtClean="0"/>
              <a:t>单击此处编辑母版标题样式</a:t>
            </a:r>
            <a:endParaRPr kumimoji="0" lang="en-US"/>
          </a:p>
        </p:txBody>
      </p:sp>
      <p:sp>
        <p:nvSpPr>
          <p:cNvPr id="3" name="内容占位符 2"/>
          <p:cNvSpPr>
            <a:spLocks noGrp="1"/>
          </p:cNvSpPr>
          <p:nvPr>
            <p:ph idx="1"/>
          </p:nvPr>
        </p:nvSpPr>
        <p:spPr>
          <a:xfrm>
            <a:off x="8940800" y="761999"/>
            <a:ext cx="14427200" cy="11490330"/>
          </a:xfrm>
        </p:spPr>
        <p:txBody>
          <a:bodyPr/>
          <a:lstStyle>
            <a:lvl1pPr>
              <a:defRPr sz="7600"/>
            </a:lvl1pPr>
            <a:lvl2pPr>
              <a:defRPr sz="6700"/>
            </a:lvl2pPr>
            <a:lvl3pPr>
              <a:defRPr sz="5700"/>
            </a:lvl3pPr>
            <a:lvl4pPr>
              <a:defRPr sz="4800"/>
            </a:lvl4pPr>
            <a:lvl5pPr>
              <a:defRPr sz="4800"/>
            </a:lvl5pPr>
            <a:lvl6pPr>
              <a:defRPr sz="4800"/>
            </a:lvl6pPr>
            <a:lvl7pPr>
              <a:defRPr sz="4800"/>
            </a:lvl7pPr>
            <a:lvl8pPr>
              <a:defRPr sz="4800"/>
            </a:lvl8pPr>
            <a:lvl9pPr>
              <a:defRPr sz="4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文本占位符 3"/>
          <p:cNvSpPr>
            <a:spLocks noGrp="1"/>
          </p:cNvSpPr>
          <p:nvPr>
            <p:ph type="body" sz="half" idx="2"/>
          </p:nvPr>
        </p:nvSpPr>
        <p:spPr>
          <a:xfrm>
            <a:off x="870021" y="4429108"/>
            <a:ext cx="7112000" cy="7824364"/>
          </a:xfrm>
        </p:spPr>
        <p:txBody>
          <a:bodyPr/>
          <a:lstStyle>
            <a:lvl1pPr marL="0" indent="0">
              <a:buNone/>
              <a:defRPr sz="3300"/>
            </a:lvl1pPr>
            <a:lvl2pPr marL="1088547" indent="0">
              <a:buNone/>
              <a:defRPr sz="2900"/>
            </a:lvl2pPr>
            <a:lvl3pPr marL="2177095" indent="0">
              <a:buNone/>
              <a:defRPr sz="2400"/>
            </a:lvl3pPr>
            <a:lvl4pPr marL="3265642" indent="0">
              <a:buNone/>
              <a:defRPr sz="2100"/>
            </a:lvl4pPr>
            <a:lvl5pPr marL="4354190" indent="0">
              <a:buNone/>
              <a:defRPr sz="2100"/>
            </a:lvl5pPr>
            <a:lvl6pPr marL="5442737" indent="0">
              <a:buNone/>
              <a:defRPr sz="2100"/>
            </a:lvl6pPr>
            <a:lvl7pPr marL="6531285" indent="0">
              <a:buNone/>
              <a:defRPr sz="2100"/>
            </a:lvl7pPr>
            <a:lvl8pPr marL="7619832" indent="0">
              <a:buNone/>
              <a:defRPr sz="2100"/>
            </a:lvl8pPr>
            <a:lvl9pPr marL="8708380" indent="0">
              <a:buNone/>
              <a:defRPr sz="21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pPr eaLnBrk="1" latinLnBrk="0" hangingPunct="1"/>
            <a:fld id="{0D0EC791-D078-4631-9937-E8318C63790B}" type="datetimeFigureOut">
              <a:rPr lang="en-US" smtClean="0"/>
              <a:pPr eaLnBrk="1" latinLnBrk="0" hangingPunct="1"/>
              <a:t>11/27/2019</a:t>
            </a:fld>
            <a:endParaRPr lang="en-US"/>
          </a:p>
        </p:txBody>
      </p:sp>
      <p:sp>
        <p:nvSpPr>
          <p:cNvPr id="6" name="页脚占位符 5"/>
          <p:cNvSpPr>
            <a:spLocks noGrp="1"/>
          </p:cNvSpPr>
          <p:nvPr>
            <p:ph type="ftr" sz="quarter" idx="11"/>
          </p:nvPr>
        </p:nvSpPr>
        <p:spPr/>
        <p:txBody>
          <a:bodyPr/>
          <a:lstStyle/>
          <a:p>
            <a:endParaRPr kumimoji="0" lang="zh-CN" altLang="en-US" dirty="0"/>
          </a:p>
        </p:txBody>
      </p:sp>
      <p:sp>
        <p:nvSpPr>
          <p:cNvPr id="7" name="灯片编号占位符 6"/>
          <p:cNvSpPr>
            <a:spLocks noGrp="1"/>
          </p:cNvSpPr>
          <p:nvPr>
            <p:ph type="sldNum" sz="quarter" idx="12"/>
          </p:nvPr>
        </p:nvSpPr>
        <p:spPr/>
        <p:txBody>
          <a:bodyPr/>
          <a:lstStyle/>
          <a:p>
            <a:pPr lvl="0"/>
            <a:fld id="{86CB4B4D-7CA3-9044-876B-883B54F8677D}" type="slidenum">
              <a:rPr lang="en-US" altLang="zh-CN" smtClean="0"/>
              <a:pPr lvl="0"/>
              <a:t>‹#›</a:t>
            </a:fld>
            <a:endParaRPr lang="zh-CN" alt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grpSp>
        <p:nvGrpSpPr>
          <p:cNvPr id="8" name="组合 7"/>
          <p:cNvGrpSpPr/>
          <p:nvPr/>
        </p:nvGrpSpPr>
        <p:grpSpPr>
          <a:xfrm>
            <a:off x="4214597" y="1107469"/>
            <a:ext cx="19597984" cy="9483062"/>
            <a:chOff x="428596" y="553734"/>
            <a:chExt cx="7349244" cy="4741531"/>
          </a:xfrm>
        </p:grpSpPr>
        <p:sp>
          <p:nvSpPr>
            <p:cNvPr id="16" name="矩形 15"/>
            <p:cNvSpPr/>
            <p:nvPr/>
          </p:nvSpPr>
          <p:spPr>
            <a:xfrm rot="21480000">
              <a:off x="428596" y="580356"/>
              <a:ext cx="7340359" cy="4714909"/>
            </a:xfrm>
            <a:prstGeom prst="rect">
              <a:avLst/>
            </a:prstGeom>
            <a:ln w="1270" cap="flat" cmpd="sng" algn="ctr">
              <a:noFill/>
              <a:prstDash val="solid"/>
              <a:miter lim="800000"/>
            </a:ln>
            <a:effectLst>
              <a:outerShdw blurRad="54991" dist="17780" dir="5400000" algn="tl" rotWithShape="0">
                <a:srgbClr val="000000">
                  <a:alpha val="66000"/>
                </a:srgbClr>
              </a:outerShdw>
            </a:effectLst>
          </p:spPr>
          <p:style>
            <a:lnRef idx="2">
              <a:schemeClr val="accent1"/>
            </a:lnRef>
            <a:fillRef idx="1">
              <a:schemeClr val="lt1"/>
            </a:fillRef>
            <a:effectRef idx="0">
              <a:schemeClr val="accent1"/>
            </a:effectRef>
            <a:fontRef idx="minor">
              <a:schemeClr val="dk1"/>
            </a:fontRef>
          </p:style>
          <p:txBody>
            <a:bodyPr rtlCol="0" anchor="ctr"/>
            <a:lstStyle/>
            <a:p>
              <a:pPr algn="ctr" eaLnBrk="1" latinLnBrk="0" hangingPunct="1"/>
              <a:endParaRPr kumimoji="0" lang="zh-CN" altLang="en-US"/>
            </a:p>
          </p:txBody>
        </p:sp>
        <p:sp>
          <p:nvSpPr>
            <p:cNvPr id="17" name="矩形 16"/>
            <p:cNvSpPr/>
            <p:nvPr/>
          </p:nvSpPr>
          <p:spPr>
            <a:xfrm rot="21540000">
              <a:off x="437473" y="571479"/>
              <a:ext cx="7340359" cy="4714909"/>
            </a:xfrm>
            <a:prstGeom prst="rect">
              <a:avLst/>
            </a:prstGeom>
            <a:ln w="1270" cap="flat" cmpd="sng" algn="ctr">
              <a:noFill/>
              <a:prstDash val="solid"/>
              <a:miter lim="800000"/>
            </a:ln>
            <a:effectLst>
              <a:outerShdw blurRad="54991" dist="17780" dir="5400000" algn="tl" rotWithShape="0">
                <a:srgbClr val="000000">
                  <a:alpha val="66000"/>
                </a:srgbClr>
              </a:outerShdw>
            </a:effectLst>
          </p:spPr>
          <p:style>
            <a:lnRef idx="2">
              <a:schemeClr val="accent1"/>
            </a:lnRef>
            <a:fillRef idx="1">
              <a:schemeClr val="lt1"/>
            </a:fillRef>
            <a:effectRef idx="0">
              <a:schemeClr val="accent1"/>
            </a:effectRef>
            <a:fontRef idx="minor">
              <a:schemeClr val="dk1"/>
            </a:fontRef>
          </p:style>
          <p:txBody>
            <a:bodyPr rtlCol="0" anchor="ctr"/>
            <a:lstStyle/>
            <a:p>
              <a:pPr algn="ctr" eaLnBrk="1" latinLnBrk="0" hangingPunct="1"/>
              <a:endParaRPr kumimoji="0" lang="zh-CN" altLang="en-US"/>
            </a:p>
          </p:txBody>
        </p:sp>
        <p:sp>
          <p:nvSpPr>
            <p:cNvPr id="18" name="矩形 17"/>
            <p:cNvSpPr/>
            <p:nvPr/>
          </p:nvSpPr>
          <p:spPr>
            <a:xfrm>
              <a:off x="437481" y="553734"/>
              <a:ext cx="7340359" cy="4714909"/>
            </a:xfrm>
            <a:prstGeom prst="rect">
              <a:avLst/>
            </a:prstGeom>
            <a:ln w="1270" cap="flat" cmpd="sng" algn="ctr">
              <a:noFill/>
              <a:prstDash val="solid"/>
              <a:miter lim="800000"/>
            </a:ln>
            <a:effectLst>
              <a:outerShdw blurRad="54991" dist="17780" dir="5400000" algn="tl" rotWithShape="0">
                <a:srgbClr val="000000">
                  <a:alpha val="66000"/>
                </a:srgbClr>
              </a:outerShdw>
            </a:effectLst>
          </p:spPr>
          <p:style>
            <a:lnRef idx="2">
              <a:schemeClr val="accent1"/>
            </a:lnRef>
            <a:fillRef idx="1">
              <a:schemeClr val="lt1"/>
            </a:fillRef>
            <a:effectRef idx="0">
              <a:schemeClr val="accent1"/>
            </a:effectRef>
            <a:fontRef idx="minor">
              <a:schemeClr val="dk1"/>
            </a:fontRef>
          </p:style>
          <p:txBody>
            <a:bodyPr rtlCol="0" anchor="ctr"/>
            <a:lstStyle/>
            <a:p>
              <a:pPr algn="ctr" eaLnBrk="1" latinLnBrk="0" hangingPunct="1"/>
              <a:endParaRPr kumimoji="0" lang="zh-CN" altLang="en-US"/>
            </a:p>
          </p:txBody>
        </p:sp>
      </p:grpSp>
      <p:sp>
        <p:nvSpPr>
          <p:cNvPr id="3" name="图片占位符 2"/>
          <p:cNvSpPr>
            <a:spLocks noGrp="1"/>
          </p:cNvSpPr>
          <p:nvPr>
            <p:ph type="pic" idx="1"/>
          </p:nvPr>
        </p:nvSpPr>
        <p:spPr>
          <a:xfrm>
            <a:off x="4405099" y="1225553"/>
            <a:ext cx="19240635" cy="9204350"/>
          </a:xfrm>
          <a:solidFill>
            <a:schemeClr val="bg2">
              <a:tint val="75000"/>
            </a:schemeClr>
          </a:solidFill>
        </p:spPr>
        <p:txBody>
          <a:bodyPr/>
          <a:lstStyle>
            <a:lvl1pPr marL="0" indent="0">
              <a:buNone/>
              <a:defRPr sz="7600"/>
            </a:lvl1pPr>
            <a:lvl2pPr marL="1088547" indent="0">
              <a:buNone/>
              <a:defRPr sz="6700"/>
            </a:lvl2pPr>
            <a:lvl3pPr marL="2177095" indent="0">
              <a:buNone/>
              <a:defRPr sz="5700"/>
            </a:lvl3pPr>
            <a:lvl4pPr marL="3265642" indent="0">
              <a:buNone/>
              <a:defRPr sz="4800"/>
            </a:lvl4pPr>
            <a:lvl5pPr marL="4354190" indent="0">
              <a:buNone/>
              <a:defRPr sz="4800"/>
            </a:lvl5pPr>
            <a:lvl6pPr marL="5442737" indent="0">
              <a:buNone/>
              <a:defRPr sz="4800"/>
            </a:lvl6pPr>
            <a:lvl7pPr marL="6531285" indent="0">
              <a:buNone/>
              <a:defRPr sz="4800"/>
            </a:lvl7pPr>
            <a:lvl8pPr marL="7619832" indent="0">
              <a:buNone/>
              <a:defRPr sz="4800"/>
            </a:lvl8pPr>
            <a:lvl9pPr marL="8708380" indent="0">
              <a:buNone/>
              <a:defRPr sz="4800"/>
            </a:lvl9pPr>
          </a:lstStyle>
          <a:p>
            <a:r>
              <a:rPr kumimoji="0" lang="zh-CN" altLang="en-US" smtClean="0"/>
              <a:t>单击图标添加图片</a:t>
            </a:r>
            <a:endParaRPr kumimoji="0" lang="en-US"/>
          </a:p>
        </p:txBody>
      </p:sp>
      <p:sp useBgFill="1">
        <p:nvSpPr>
          <p:cNvPr id="2" name="标题 1"/>
          <p:cNvSpPr>
            <a:spLocks noGrp="1"/>
          </p:cNvSpPr>
          <p:nvPr>
            <p:ph type="title"/>
          </p:nvPr>
        </p:nvSpPr>
        <p:spPr>
          <a:xfrm>
            <a:off x="0" y="1190591"/>
            <a:ext cx="3619440" cy="11382454"/>
          </a:xfrm>
          <a:noFill/>
        </p:spPr>
        <p:txBody>
          <a:bodyPr vert="eaVert" anchor="ctr">
            <a:noAutofit/>
          </a:bodyPr>
          <a:lstStyle>
            <a:lvl1pPr algn="l">
              <a:defRPr lang="zh-CN" altLang="en-US" sz="7600" dirty="0">
                <a:ln w="15875" cmpd="sng">
                  <a:solidFill>
                    <a:srgbClr val="FFFFFF"/>
                  </a:solidFill>
                  <a:prstDash val="solid"/>
                </a:ln>
                <a:solidFill>
                  <a:srgbClr val="FFFFFF"/>
                </a:solidFill>
                <a:effectLst>
                  <a:outerShdw blurRad="31750" dir="3600000" algn="tl" rotWithShape="0">
                    <a:srgbClr val="000000">
                      <a:alpha val="60000"/>
                    </a:srgbClr>
                  </a:outerShdw>
                </a:effectLst>
                <a:latin typeface="+mj-lt"/>
              </a:defRPr>
            </a:lvl1pPr>
          </a:lstStyle>
          <a:p>
            <a:r>
              <a:rPr kumimoji="0" lang="zh-CN" altLang="en-US" smtClean="0"/>
              <a:t>单击此处编辑母版标题样式</a:t>
            </a:r>
            <a:endParaRPr kumimoji="0" lang="en-US"/>
          </a:p>
        </p:txBody>
      </p:sp>
      <p:sp>
        <p:nvSpPr>
          <p:cNvPr id="4" name="文本占位符 3"/>
          <p:cNvSpPr>
            <a:spLocks noGrp="1"/>
          </p:cNvSpPr>
          <p:nvPr>
            <p:ph type="body" sz="half" idx="2"/>
          </p:nvPr>
        </p:nvSpPr>
        <p:spPr>
          <a:xfrm>
            <a:off x="4571947" y="10963316"/>
            <a:ext cx="19240635" cy="1609724"/>
          </a:xfrm>
        </p:spPr>
        <p:txBody>
          <a:bodyPr anchor="ctr"/>
          <a:lstStyle>
            <a:lvl1pPr marL="0" indent="0" algn="ctr">
              <a:buNone/>
              <a:defRPr sz="3300"/>
            </a:lvl1pPr>
            <a:lvl2pPr marL="1088547" indent="0" algn="ctr">
              <a:buNone/>
              <a:defRPr sz="2900"/>
            </a:lvl2pPr>
            <a:lvl3pPr marL="2177095" indent="0" algn="ctr">
              <a:buNone/>
              <a:defRPr sz="2400"/>
            </a:lvl3pPr>
            <a:lvl4pPr marL="3265642" indent="0" algn="ctr">
              <a:buNone/>
              <a:defRPr sz="2100"/>
            </a:lvl4pPr>
            <a:lvl5pPr marL="4354190" indent="0" algn="ctr">
              <a:buNone/>
              <a:defRPr sz="2100"/>
            </a:lvl5pPr>
            <a:lvl6pPr marL="5442737" indent="0">
              <a:buNone/>
              <a:defRPr sz="2100"/>
            </a:lvl6pPr>
            <a:lvl7pPr marL="6531285" indent="0">
              <a:buNone/>
              <a:defRPr sz="2100"/>
            </a:lvl7pPr>
            <a:lvl8pPr marL="7619832" indent="0">
              <a:buNone/>
              <a:defRPr sz="2100"/>
            </a:lvl8pPr>
            <a:lvl9pPr marL="8708380" indent="0">
              <a:buNone/>
              <a:defRPr sz="21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pPr eaLnBrk="1" latinLnBrk="0" hangingPunct="1"/>
            <a:fld id="{0D0EC791-D078-4631-9937-E8318C63790B}" type="datetimeFigureOut">
              <a:rPr lang="en-US" smtClean="0"/>
              <a:pPr eaLnBrk="1" latinLnBrk="0" hangingPunct="1"/>
              <a:t>11/27/2019</a:t>
            </a:fld>
            <a:endParaRPr lang="en-US"/>
          </a:p>
        </p:txBody>
      </p:sp>
      <p:sp>
        <p:nvSpPr>
          <p:cNvPr id="6" name="页脚占位符 5"/>
          <p:cNvSpPr>
            <a:spLocks noGrp="1"/>
          </p:cNvSpPr>
          <p:nvPr>
            <p:ph type="ftr" sz="quarter" idx="11"/>
          </p:nvPr>
        </p:nvSpPr>
        <p:spPr/>
        <p:txBody>
          <a:bodyPr/>
          <a:lstStyle/>
          <a:p>
            <a:endParaRPr kumimoji="0" lang="zh-CN" altLang="en-US"/>
          </a:p>
        </p:txBody>
      </p:sp>
      <p:sp>
        <p:nvSpPr>
          <p:cNvPr id="7" name="灯片编号占位符 6"/>
          <p:cNvSpPr>
            <a:spLocks noGrp="1"/>
          </p:cNvSpPr>
          <p:nvPr>
            <p:ph type="sldNum" sz="quarter" idx="12"/>
          </p:nvPr>
        </p:nvSpPr>
        <p:spPr/>
        <p:txBody>
          <a:bodyPr/>
          <a:lstStyle/>
          <a:p>
            <a:pPr lvl="0"/>
            <a:fld id="{86CB4B4D-7CA3-9044-876B-883B54F8677D}" type="slidenum">
              <a:rPr lang="en-US" altLang="zh-CN" smtClean="0"/>
              <a:pPr lvl="0"/>
              <a:t>‹#›</a:t>
            </a:fld>
            <a:endParaRPr lang="zh-CN" alt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pPr eaLnBrk="1" latinLnBrk="0" hangingPunct="1"/>
            <a:fld id="{0D0EC791-D078-4631-9937-E8318C63790B}" type="datetimeFigureOut">
              <a:rPr lang="en-US" smtClean="0"/>
              <a:pPr eaLnBrk="1" latinLnBrk="0" hangingPunct="1"/>
              <a:t>11/27/2019</a:t>
            </a:fld>
            <a:endParaRPr lang="en-US"/>
          </a:p>
        </p:txBody>
      </p:sp>
      <p:sp>
        <p:nvSpPr>
          <p:cNvPr id="5" name="页脚占位符 4"/>
          <p:cNvSpPr>
            <a:spLocks noGrp="1"/>
          </p:cNvSpPr>
          <p:nvPr>
            <p:ph type="ftr" sz="quarter" idx="11"/>
          </p:nvPr>
        </p:nvSpPr>
        <p:spPr/>
        <p:txBody>
          <a:bodyPr/>
          <a:lstStyle/>
          <a:p>
            <a:endParaRPr kumimoji="0" lang="zh-CN" altLang="en-US" dirty="0"/>
          </a:p>
        </p:txBody>
      </p:sp>
      <p:sp>
        <p:nvSpPr>
          <p:cNvPr id="6" name="灯片编号占位符 5"/>
          <p:cNvSpPr>
            <a:spLocks noGrp="1"/>
          </p:cNvSpPr>
          <p:nvPr>
            <p:ph type="sldNum" sz="quarter" idx="12"/>
          </p:nvPr>
        </p:nvSpPr>
        <p:spPr/>
        <p:txBody>
          <a:bodyPr/>
          <a:lstStyle/>
          <a:p>
            <a:pPr lvl="0"/>
            <a:fld id="{86CB4B4D-7CA3-9044-876B-883B54F8677D}" type="slidenum">
              <a:rPr lang="en-US" altLang="zh-CN" smtClean="0"/>
              <a:pPr lvl="0"/>
              <a:t>‹#›</a:t>
            </a:fld>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19431051" y="549281"/>
            <a:ext cx="3733749" cy="11703050"/>
          </a:xfrm>
        </p:spPr>
        <p:txBody>
          <a:bodyPr vert="eaVert"/>
          <a:lstStyle>
            <a:lvl1pPr>
              <a:defRPr lang="zh-CN" altLang="en-US" dirty="0">
                <a:ln w="15875" cmpd="sng">
                  <a:solidFill>
                    <a:srgbClr val="FFFFFF"/>
                  </a:solidFill>
                  <a:prstDash val="solid"/>
                </a:ln>
                <a:solidFill>
                  <a:srgbClr val="FFFFFF"/>
                </a:solidFill>
                <a:effectLst>
                  <a:outerShdw blurRad="31750" dir="3600000" algn="tl" rotWithShape="0">
                    <a:srgbClr val="000000">
                      <a:alpha val="60000"/>
                    </a:srgbClr>
                  </a:outerShdw>
                </a:effectLst>
              </a:defRPr>
            </a:lvl1p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1219200" y="549281"/>
            <a:ext cx="18211851" cy="11703050"/>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pPr eaLnBrk="1" latinLnBrk="0" hangingPunct="1"/>
            <a:fld id="{0D0EC791-D078-4631-9937-E8318C63790B}" type="datetimeFigureOut">
              <a:rPr lang="en-US" smtClean="0"/>
              <a:pPr eaLnBrk="1" latinLnBrk="0" hangingPunct="1"/>
              <a:t>11/27/2019</a:t>
            </a:fld>
            <a:endParaRPr lang="en-US"/>
          </a:p>
        </p:txBody>
      </p:sp>
      <p:sp>
        <p:nvSpPr>
          <p:cNvPr id="5" name="页脚占位符 4"/>
          <p:cNvSpPr>
            <a:spLocks noGrp="1"/>
          </p:cNvSpPr>
          <p:nvPr>
            <p:ph type="ftr" sz="quarter" idx="11"/>
          </p:nvPr>
        </p:nvSpPr>
        <p:spPr/>
        <p:txBody>
          <a:bodyPr/>
          <a:lstStyle/>
          <a:p>
            <a:endParaRPr kumimoji="0" lang="zh-CN" altLang="en-US"/>
          </a:p>
        </p:txBody>
      </p:sp>
      <p:sp>
        <p:nvSpPr>
          <p:cNvPr id="6" name="灯片编号占位符 5"/>
          <p:cNvSpPr>
            <a:spLocks noGrp="1"/>
          </p:cNvSpPr>
          <p:nvPr>
            <p:ph type="sldNum" sz="quarter" idx="12"/>
          </p:nvPr>
        </p:nvSpPr>
        <p:spPr/>
        <p:txBody>
          <a:bodyPr/>
          <a:lstStyle/>
          <a:p>
            <a:pPr lvl="0"/>
            <a:fld id="{86CB4B4D-7CA3-9044-876B-883B54F8677D}" type="slidenum">
              <a:rPr lang="en-US" altLang="zh-CN" smtClean="0"/>
              <a:pPr lvl="0"/>
              <a:t>‹#›</a:t>
            </a:fld>
            <a:endParaRPr lang="zh-CN" alt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比较">
    <p:spTree>
      <p:nvGrpSpPr>
        <p:cNvPr id="1" name=""/>
        <p:cNvGrpSpPr/>
        <p:nvPr/>
      </p:nvGrpSpPr>
      <p:grpSpPr>
        <a:xfrm>
          <a:off x="0" y="0"/>
          <a:ext cx="0" cy="0"/>
          <a:chOff x="0" y="0"/>
          <a:chExt cx="0" cy="0"/>
        </a:xfrm>
      </p:grpSpPr>
      <p:pic>
        <p:nvPicPr>
          <p:cNvPr id="23" name="Picture 4"/>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0" y="1935"/>
            <a:ext cx="24385588" cy="13716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图片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522" y="855"/>
            <a:ext cx="24382477" cy="13715143"/>
          </a:xfrm>
          <a:prstGeom prst="rect">
            <a:avLst/>
          </a:prstGeom>
        </p:spPr>
      </p:pic>
    </p:spTree>
  </p:cSld>
  <p:clrMapOvr>
    <a:masterClrMapping/>
  </p:clrMapOvr>
  <p:transition spd="med"/>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pic>
        <p:nvPicPr>
          <p:cNvPr id="12" name="Picture 2"/>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0" y="1935"/>
            <a:ext cx="24385588" cy="13716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图片 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522" y="855"/>
            <a:ext cx="24382477" cy="13715143"/>
          </a:xfrm>
          <a:prstGeom prst="rect">
            <a:avLst/>
          </a:prstGeom>
        </p:spPr>
      </p:pic>
    </p:spTree>
  </p:cSld>
  <p:clrMapOvr>
    <a:masterClrMapping/>
  </p:clrMapOvr>
  <p:transition spd="med"/>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比较">
    <p:spTree>
      <p:nvGrpSpPr>
        <p:cNvPr id="1" name=""/>
        <p:cNvGrpSpPr/>
        <p:nvPr/>
      </p:nvGrpSpPr>
      <p:grpSpPr>
        <a:xfrm>
          <a:off x="0" y="0"/>
          <a:ext cx="0" cy="0"/>
          <a:chOff x="0" y="0"/>
          <a:chExt cx="0" cy="0"/>
        </a:xfrm>
      </p:grpSpPr>
      <p:pic>
        <p:nvPicPr>
          <p:cNvPr id="23" name="Picture 4"/>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0" y="1935"/>
            <a:ext cx="24385588" cy="13716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图片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522" y="855"/>
            <a:ext cx="24382477" cy="13715143"/>
          </a:xfrm>
          <a:prstGeom prst="rect">
            <a:avLst/>
          </a:prstGeom>
        </p:spPr>
      </p:pic>
    </p:spTree>
  </p:cSld>
  <p:clrMapOvr>
    <a:masterClrMapping/>
  </p:clrMapOvr>
  <p:transition spd="med"/>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比较">
    <p:spTree>
      <p:nvGrpSpPr>
        <p:cNvPr id="1" name=""/>
        <p:cNvGrpSpPr/>
        <p:nvPr/>
      </p:nvGrpSpPr>
      <p:grpSpPr>
        <a:xfrm>
          <a:off x="0" y="0"/>
          <a:ext cx="0" cy="0"/>
          <a:chOff x="0" y="0"/>
          <a:chExt cx="0" cy="0"/>
        </a:xfrm>
      </p:grpSpPr>
      <p:pic>
        <p:nvPicPr>
          <p:cNvPr id="23" name="Picture 4"/>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0" y="1935"/>
            <a:ext cx="24385588" cy="13716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图片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522" y="855"/>
            <a:ext cx="24382477" cy="13715143"/>
          </a:xfrm>
          <a:prstGeom prst="rect">
            <a:avLst/>
          </a:prstGeom>
        </p:spPr>
      </p:pic>
    </p:spTree>
  </p:cSld>
  <p:clrMapOvr>
    <a:masterClrMapping/>
  </p:clrMapOvr>
  <p:transition spd="med"/>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_比较">
    <p:spTree>
      <p:nvGrpSpPr>
        <p:cNvPr id="1" name=""/>
        <p:cNvGrpSpPr/>
        <p:nvPr/>
      </p:nvGrpSpPr>
      <p:grpSpPr>
        <a:xfrm>
          <a:off x="0" y="0"/>
          <a:ext cx="0" cy="0"/>
          <a:chOff x="0" y="0"/>
          <a:chExt cx="0" cy="0"/>
        </a:xfrm>
      </p:grpSpPr>
      <p:pic>
        <p:nvPicPr>
          <p:cNvPr id="23" name="Picture 4"/>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0" y="1935"/>
            <a:ext cx="24385588" cy="13716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图片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522" y="855"/>
            <a:ext cx="24382477" cy="13715143"/>
          </a:xfrm>
          <a:prstGeom prst="rect">
            <a:avLst/>
          </a:prstGeom>
        </p:spPr>
      </p:pic>
    </p:spTree>
  </p:cSld>
  <p:clrMapOvr>
    <a:masterClrMapping/>
  </p:clrMapOvr>
  <p:transition spd="med"/>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5_比较">
    <p:spTree>
      <p:nvGrpSpPr>
        <p:cNvPr id="1" name=""/>
        <p:cNvGrpSpPr/>
        <p:nvPr/>
      </p:nvGrpSpPr>
      <p:grpSpPr>
        <a:xfrm>
          <a:off x="0" y="0"/>
          <a:ext cx="0" cy="0"/>
          <a:chOff x="0" y="0"/>
          <a:chExt cx="0" cy="0"/>
        </a:xfrm>
      </p:grpSpPr>
      <p:pic>
        <p:nvPicPr>
          <p:cNvPr id="23" name="Picture 4"/>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0" y="1935"/>
            <a:ext cx="24385588" cy="13716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图片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522" y="855"/>
            <a:ext cx="24382477" cy="13715143"/>
          </a:xfrm>
          <a:prstGeom prst="rect">
            <a:avLst/>
          </a:prstGeom>
        </p:spPr>
      </p:pic>
    </p:spTree>
  </p:cSld>
  <p:clrMapOvr>
    <a:masterClrMapping/>
  </p:clrMapOvr>
  <p:transition spd="med"/>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6_比较">
    <p:spTree>
      <p:nvGrpSpPr>
        <p:cNvPr id="1" name=""/>
        <p:cNvGrpSpPr/>
        <p:nvPr/>
      </p:nvGrpSpPr>
      <p:grpSpPr>
        <a:xfrm>
          <a:off x="0" y="0"/>
          <a:ext cx="0" cy="0"/>
          <a:chOff x="0" y="0"/>
          <a:chExt cx="0" cy="0"/>
        </a:xfrm>
      </p:grpSpPr>
      <p:pic>
        <p:nvPicPr>
          <p:cNvPr id="23" name="Picture 4"/>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0" y="1935"/>
            <a:ext cx="24385588" cy="13716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图片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522" y="855"/>
            <a:ext cx="24382477" cy="13715143"/>
          </a:xfrm>
          <a:prstGeom prst="rect">
            <a:avLst/>
          </a:prstGeom>
        </p:spPr>
      </p:pic>
    </p:spTree>
  </p:cSld>
  <p:clrMapOvr>
    <a:masterClrMapping/>
  </p:clrMapOvr>
  <p:transition spd="med"/>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7_比较">
    <p:spTree>
      <p:nvGrpSpPr>
        <p:cNvPr id="1" name=""/>
        <p:cNvGrpSpPr/>
        <p:nvPr/>
      </p:nvGrpSpPr>
      <p:grpSpPr>
        <a:xfrm>
          <a:off x="0" y="0"/>
          <a:ext cx="0" cy="0"/>
          <a:chOff x="0" y="0"/>
          <a:chExt cx="0" cy="0"/>
        </a:xfrm>
      </p:grpSpPr>
      <p:pic>
        <p:nvPicPr>
          <p:cNvPr id="23" name="Picture 4"/>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0" y="1935"/>
            <a:ext cx="24385588" cy="13716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图片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522" y="855"/>
            <a:ext cx="24382477" cy="13715143"/>
          </a:xfrm>
          <a:prstGeom prst="rect">
            <a:avLst/>
          </a:prstGeom>
        </p:spPr>
      </p:pic>
    </p:spTree>
  </p:cSld>
  <p:clrMapOvr>
    <a:masterClrMapping/>
  </p:clrMapOvr>
  <p:transition spd="med"/>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8_比较">
    <p:spTree>
      <p:nvGrpSpPr>
        <p:cNvPr id="1" name=""/>
        <p:cNvGrpSpPr/>
        <p:nvPr/>
      </p:nvGrpSpPr>
      <p:grpSpPr>
        <a:xfrm>
          <a:off x="0" y="0"/>
          <a:ext cx="0" cy="0"/>
          <a:chOff x="0" y="0"/>
          <a:chExt cx="0" cy="0"/>
        </a:xfrm>
      </p:grpSpPr>
      <p:pic>
        <p:nvPicPr>
          <p:cNvPr id="23" name="Picture 4"/>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0" y="1935"/>
            <a:ext cx="24385588" cy="13716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图片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522" y="855"/>
            <a:ext cx="24382477" cy="13715143"/>
          </a:xfrm>
          <a:prstGeom prst="rect">
            <a:avLst/>
          </a:prstGeom>
        </p:spPr>
      </p:pic>
    </p:spTree>
  </p:cSld>
  <p:clrMapOvr>
    <a:masterClrMapping/>
  </p:clrMapOvr>
  <p:transition spd="med"/>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9_比较">
    <p:spTree>
      <p:nvGrpSpPr>
        <p:cNvPr id="1" name=""/>
        <p:cNvGrpSpPr/>
        <p:nvPr/>
      </p:nvGrpSpPr>
      <p:grpSpPr>
        <a:xfrm>
          <a:off x="0" y="0"/>
          <a:ext cx="0" cy="0"/>
          <a:chOff x="0" y="0"/>
          <a:chExt cx="0" cy="0"/>
        </a:xfrm>
      </p:grpSpPr>
      <p:pic>
        <p:nvPicPr>
          <p:cNvPr id="23" name="Picture 4"/>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0" y="1935"/>
            <a:ext cx="24385588" cy="13716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图片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522" y="855"/>
            <a:ext cx="24382477" cy="13715143"/>
          </a:xfrm>
          <a:prstGeom prst="rect">
            <a:avLst/>
          </a:prstGeom>
        </p:spPr>
      </p:pic>
    </p:spTree>
  </p:cSld>
  <p:clrMapOvr>
    <a:masterClrMapping/>
  </p:clrMapOvr>
  <p:transition spd="med"/>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0_比较">
    <p:spTree>
      <p:nvGrpSpPr>
        <p:cNvPr id="1" name=""/>
        <p:cNvGrpSpPr/>
        <p:nvPr/>
      </p:nvGrpSpPr>
      <p:grpSpPr>
        <a:xfrm>
          <a:off x="0" y="0"/>
          <a:ext cx="0" cy="0"/>
          <a:chOff x="0" y="0"/>
          <a:chExt cx="0" cy="0"/>
        </a:xfrm>
      </p:grpSpPr>
      <p:pic>
        <p:nvPicPr>
          <p:cNvPr id="23" name="Picture 4"/>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0" y="1935"/>
            <a:ext cx="24385588" cy="13716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图片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522" y="855"/>
            <a:ext cx="24382477" cy="13715143"/>
          </a:xfrm>
          <a:prstGeom prst="rect">
            <a:avLst/>
          </a:prstGeom>
        </p:spPr>
      </p:pic>
    </p:spTree>
  </p:cSld>
  <p:clrMapOvr>
    <a:masterClrMapping/>
  </p:clrMapOvr>
  <p:transition spd="med"/>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1_比较">
    <p:spTree>
      <p:nvGrpSpPr>
        <p:cNvPr id="1" name=""/>
        <p:cNvGrpSpPr/>
        <p:nvPr/>
      </p:nvGrpSpPr>
      <p:grpSpPr>
        <a:xfrm>
          <a:off x="0" y="0"/>
          <a:ext cx="0" cy="0"/>
          <a:chOff x="0" y="0"/>
          <a:chExt cx="0" cy="0"/>
        </a:xfrm>
      </p:grpSpPr>
      <p:pic>
        <p:nvPicPr>
          <p:cNvPr id="23" name="Picture 4"/>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0" y="1935"/>
            <a:ext cx="24385588" cy="13716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图片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522" y="855"/>
            <a:ext cx="24382477" cy="13715143"/>
          </a:xfrm>
          <a:prstGeom prst="rect">
            <a:avLst/>
          </a:prstGeom>
        </p:spPr>
      </p:pic>
    </p:spTree>
  </p:cSld>
  <p:clrMapOvr>
    <a:masterClrMapping/>
  </p:clrMapOvr>
  <p:transition spd="med"/>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2_比较">
    <p:spTree>
      <p:nvGrpSpPr>
        <p:cNvPr id="1" name=""/>
        <p:cNvGrpSpPr/>
        <p:nvPr/>
      </p:nvGrpSpPr>
      <p:grpSpPr>
        <a:xfrm>
          <a:off x="0" y="0"/>
          <a:ext cx="0" cy="0"/>
          <a:chOff x="0" y="0"/>
          <a:chExt cx="0" cy="0"/>
        </a:xfrm>
      </p:grpSpPr>
      <p:pic>
        <p:nvPicPr>
          <p:cNvPr id="23" name="Picture 4"/>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0" y="1935"/>
            <a:ext cx="24385588" cy="13716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图片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522" y="855"/>
            <a:ext cx="24382477" cy="13715143"/>
          </a:xfrm>
          <a:prstGeom prst="rect">
            <a:avLst/>
          </a:prstGeom>
        </p:spPr>
      </p:pic>
    </p:spTree>
  </p:cSld>
  <p:clrMapOvr>
    <a:masterClrMapping/>
  </p:clrMapOvr>
  <p:transition spd="med"/>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3_比较">
    <p:spTree>
      <p:nvGrpSpPr>
        <p:cNvPr id="1" name=""/>
        <p:cNvGrpSpPr/>
        <p:nvPr/>
      </p:nvGrpSpPr>
      <p:grpSpPr>
        <a:xfrm>
          <a:off x="0" y="0"/>
          <a:ext cx="0" cy="0"/>
          <a:chOff x="0" y="0"/>
          <a:chExt cx="0" cy="0"/>
        </a:xfrm>
      </p:grpSpPr>
      <p:pic>
        <p:nvPicPr>
          <p:cNvPr id="23" name="Picture 4"/>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0" y="1935"/>
            <a:ext cx="24385588" cy="13716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图片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522" y="855"/>
            <a:ext cx="24382477" cy="13715143"/>
          </a:xfrm>
          <a:prstGeom prst="rect">
            <a:avLst/>
          </a:prstGeom>
        </p:spPr>
      </p:pic>
    </p:spTree>
  </p:cSld>
  <p:clrMapOvr>
    <a:masterClrMapping/>
  </p:clrMapOvr>
  <p:transition spd="med"/>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4_比较">
    <p:spTree>
      <p:nvGrpSpPr>
        <p:cNvPr id="1" name=""/>
        <p:cNvGrpSpPr/>
        <p:nvPr/>
      </p:nvGrpSpPr>
      <p:grpSpPr>
        <a:xfrm>
          <a:off x="0" y="0"/>
          <a:ext cx="0" cy="0"/>
          <a:chOff x="0" y="0"/>
          <a:chExt cx="0" cy="0"/>
        </a:xfrm>
      </p:grpSpPr>
      <p:pic>
        <p:nvPicPr>
          <p:cNvPr id="23" name="Picture 4"/>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0" y="1935"/>
            <a:ext cx="24385588" cy="13716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图片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522" y="855"/>
            <a:ext cx="24382477" cy="13715143"/>
          </a:xfrm>
          <a:prstGeom prst="rect">
            <a:avLst/>
          </a:prstGeom>
        </p:spPr>
      </p:pic>
    </p:spTree>
  </p:cSld>
  <p:clrMapOvr>
    <a:masterClrMapping/>
  </p:clrMapOvr>
  <p:transition spd="med"/>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5_比较">
    <p:spTree>
      <p:nvGrpSpPr>
        <p:cNvPr id="1" name=""/>
        <p:cNvGrpSpPr/>
        <p:nvPr/>
      </p:nvGrpSpPr>
      <p:grpSpPr>
        <a:xfrm>
          <a:off x="0" y="0"/>
          <a:ext cx="0" cy="0"/>
          <a:chOff x="0" y="0"/>
          <a:chExt cx="0" cy="0"/>
        </a:xfrm>
      </p:grpSpPr>
      <p:pic>
        <p:nvPicPr>
          <p:cNvPr id="23" name="Picture 4"/>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0" y="1935"/>
            <a:ext cx="24385588" cy="13716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图片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522" y="855"/>
            <a:ext cx="24382477" cy="13715143"/>
          </a:xfrm>
          <a:prstGeom prst="rect">
            <a:avLst/>
          </a:prstGeom>
        </p:spPr>
      </p:pic>
    </p:spTree>
  </p:cSld>
  <p:clrMapOvr>
    <a:masterClrMapping/>
  </p:clrMapOvr>
  <p:transition spd="med"/>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6_比较">
    <p:spTree>
      <p:nvGrpSpPr>
        <p:cNvPr id="1" name=""/>
        <p:cNvGrpSpPr/>
        <p:nvPr/>
      </p:nvGrpSpPr>
      <p:grpSpPr>
        <a:xfrm>
          <a:off x="0" y="0"/>
          <a:ext cx="0" cy="0"/>
          <a:chOff x="0" y="0"/>
          <a:chExt cx="0" cy="0"/>
        </a:xfrm>
      </p:grpSpPr>
      <p:pic>
        <p:nvPicPr>
          <p:cNvPr id="23" name="Picture 4"/>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0" y="1935"/>
            <a:ext cx="24385588" cy="13716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图片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522" y="855"/>
            <a:ext cx="24382477" cy="13715143"/>
          </a:xfrm>
          <a:prstGeom prst="rect">
            <a:avLst/>
          </a:prstGeom>
        </p:spPr>
      </p:pic>
    </p:spTree>
  </p:cSld>
  <p:clrMapOvr>
    <a:masterClrMapping/>
  </p:clrMapOvr>
  <p:transition spd="med"/>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7_比较">
    <p:spTree>
      <p:nvGrpSpPr>
        <p:cNvPr id="1" name=""/>
        <p:cNvGrpSpPr/>
        <p:nvPr/>
      </p:nvGrpSpPr>
      <p:grpSpPr>
        <a:xfrm>
          <a:off x="0" y="0"/>
          <a:ext cx="0" cy="0"/>
          <a:chOff x="0" y="0"/>
          <a:chExt cx="0" cy="0"/>
        </a:xfrm>
      </p:grpSpPr>
      <p:pic>
        <p:nvPicPr>
          <p:cNvPr id="23" name="Picture 4"/>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0" y="1935"/>
            <a:ext cx="24385588" cy="13716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图片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522" y="855"/>
            <a:ext cx="24382477" cy="13715143"/>
          </a:xfrm>
          <a:prstGeom prst="rect">
            <a:avLst/>
          </a:prstGeom>
        </p:spPr>
      </p:pic>
    </p:spTree>
  </p:cSld>
  <p:clrMapOvr>
    <a:masterClrMapping/>
  </p:clrMapOvr>
  <p:transition spd="med"/>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18_比较">
    <p:spTree>
      <p:nvGrpSpPr>
        <p:cNvPr id="1" name=""/>
        <p:cNvGrpSpPr/>
        <p:nvPr/>
      </p:nvGrpSpPr>
      <p:grpSpPr>
        <a:xfrm>
          <a:off x="0" y="0"/>
          <a:ext cx="0" cy="0"/>
          <a:chOff x="0" y="0"/>
          <a:chExt cx="0" cy="0"/>
        </a:xfrm>
      </p:grpSpPr>
      <p:pic>
        <p:nvPicPr>
          <p:cNvPr id="23" name="Picture 4"/>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0" y="1935"/>
            <a:ext cx="24385588" cy="13716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图片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522" y="855"/>
            <a:ext cx="24382477" cy="13715143"/>
          </a:xfrm>
          <a:prstGeom prst="rect">
            <a:avLst/>
          </a:prstGeom>
        </p:spPr>
      </p:pic>
    </p:spTree>
  </p:cSld>
  <p:clrMapOvr>
    <a:masterClrMapping/>
  </p:clrMapOvr>
  <p:transition spd="med"/>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pic>
        <p:nvPicPr>
          <p:cNvPr id="4" name="Picture 2"/>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4763" y="2480"/>
            <a:ext cx="24380825" cy="13714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图片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522" y="855"/>
            <a:ext cx="24382477" cy="13715143"/>
          </a:xfrm>
          <a:prstGeom prst="rect">
            <a:avLst/>
          </a:prstGeom>
        </p:spPr>
      </p:pic>
    </p:spTree>
    <p:extLst>
      <p:ext uri="{BB962C8B-B14F-4D97-AF65-F5344CB8AC3E}">
        <p14:creationId xmlns:p14="http://schemas.microsoft.com/office/powerpoint/2010/main" val="110744180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pic>
        <p:nvPicPr>
          <p:cNvPr id="21" name="Picture 2"/>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0" y="9872"/>
            <a:ext cx="24385588" cy="13716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图片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522" y="855"/>
            <a:ext cx="24382477" cy="1371514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19_比较">
    <p:spTree>
      <p:nvGrpSpPr>
        <p:cNvPr id="1" name=""/>
        <p:cNvGrpSpPr/>
        <p:nvPr/>
      </p:nvGrpSpPr>
      <p:grpSpPr>
        <a:xfrm>
          <a:off x="0" y="0"/>
          <a:ext cx="0" cy="0"/>
          <a:chOff x="0" y="0"/>
          <a:chExt cx="0" cy="0"/>
        </a:xfrm>
      </p:grpSpPr>
      <p:pic>
        <p:nvPicPr>
          <p:cNvPr id="11" name="Picture 3"/>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0" y="1935"/>
            <a:ext cx="24385587" cy="13716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图片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522" y="855"/>
            <a:ext cx="24382477" cy="13715143"/>
          </a:xfrm>
          <a:prstGeom prst="rect">
            <a:avLst/>
          </a:prstGeom>
        </p:spPr>
      </p:pic>
    </p:spTree>
    <p:extLst>
      <p:ext uri="{BB962C8B-B14F-4D97-AF65-F5344CB8AC3E}">
        <p14:creationId xmlns:p14="http://schemas.microsoft.com/office/powerpoint/2010/main" val="322653491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1219200" y="549276"/>
            <a:ext cx="21945600" cy="2286000"/>
          </a:xfrm>
          <a:prstGeom prst="rect">
            <a:avLst/>
          </a:prstGeom>
        </p:spPr>
        <p:txBody>
          <a:bodyPr vert="horz" lIns="217709" tIns="108855" rIns="217709" bIns="108855" rtlCol="0" anchor="ctr">
            <a:noAutofit/>
            <a:scene3d>
              <a:camera prst="orthographicFront"/>
              <a:lightRig rig="soft" dir="tl">
                <a:rot lat="0" lon="0" rev="0"/>
              </a:lightRig>
            </a:scene3d>
            <a:sp3d contourW="8890">
              <a:contourClr>
                <a:schemeClr val="accent3">
                  <a:shade val="55000"/>
                </a:schemeClr>
              </a:contourClr>
            </a:sp3d>
          </a:body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1219200" y="3200400"/>
            <a:ext cx="21945600" cy="9448800"/>
          </a:xfrm>
          <a:prstGeom prst="rect">
            <a:avLst/>
          </a:prstGeom>
        </p:spPr>
        <p:txBody>
          <a:bodyPr vert="horz" lIns="217709" tIns="108855" rIns="217709" bIns="108855" rtlCol="0">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4" name="日期占位符 3"/>
          <p:cNvSpPr>
            <a:spLocks noGrp="1"/>
          </p:cNvSpPr>
          <p:nvPr>
            <p:ph type="dt" sz="half" idx="2"/>
          </p:nvPr>
        </p:nvSpPr>
        <p:spPr>
          <a:xfrm>
            <a:off x="23675" y="12967995"/>
            <a:ext cx="5689600" cy="730250"/>
          </a:xfrm>
          <a:prstGeom prst="rect">
            <a:avLst/>
          </a:prstGeom>
        </p:spPr>
        <p:txBody>
          <a:bodyPr vert="horz" lIns="217709" tIns="108855" rIns="217709" bIns="108855" rtlCol="0" anchor="ctr"/>
          <a:lstStyle>
            <a:lvl1pPr algn="l" eaLnBrk="1" latinLnBrk="0" hangingPunct="1">
              <a:defRPr kumimoji="0" sz="2900">
                <a:solidFill>
                  <a:schemeClr val="tx1">
                    <a:tint val="75000"/>
                  </a:schemeClr>
                </a:solidFill>
              </a:defRPr>
            </a:lvl1pPr>
          </a:lstStyle>
          <a:p>
            <a:pPr eaLnBrk="1" latinLnBrk="0" hangingPunct="1"/>
            <a:fld id="{0D0EC791-D078-4631-9937-E8318C63790B}" type="datetimeFigureOut">
              <a:rPr lang="en-US" smtClean="0"/>
              <a:pPr eaLnBrk="1" latinLnBrk="0" hangingPunct="1"/>
              <a:t>11/27/2019</a:t>
            </a:fld>
            <a:endParaRPr lang="en-US" dirty="0"/>
          </a:p>
        </p:txBody>
      </p:sp>
      <p:sp>
        <p:nvSpPr>
          <p:cNvPr id="5" name="页脚占位符 4"/>
          <p:cNvSpPr>
            <a:spLocks noGrp="1"/>
          </p:cNvSpPr>
          <p:nvPr>
            <p:ph type="ftr" sz="quarter" idx="3"/>
          </p:nvPr>
        </p:nvSpPr>
        <p:spPr>
          <a:xfrm>
            <a:off x="8331200" y="12967995"/>
            <a:ext cx="7721600" cy="730250"/>
          </a:xfrm>
          <a:prstGeom prst="rect">
            <a:avLst/>
          </a:prstGeom>
        </p:spPr>
        <p:txBody>
          <a:bodyPr vert="horz" lIns="217709" tIns="108855" rIns="217709" bIns="108855" rtlCol="0" anchor="ctr"/>
          <a:lstStyle>
            <a:lvl1pPr algn="ctr" eaLnBrk="1" latinLnBrk="0" hangingPunct="1">
              <a:defRPr kumimoji="0" sz="2900">
                <a:solidFill>
                  <a:schemeClr val="tx1">
                    <a:tint val="75000"/>
                  </a:schemeClr>
                </a:solidFill>
              </a:defRPr>
            </a:lvl1pPr>
          </a:lstStyle>
          <a:p>
            <a:endParaRPr kumimoji="0" lang="zh-CN" altLang="en-US" dirty="0"/>
          </a:p>
        </p:txBody>
      </p:sp>
      <p:sp>
        <p:nvSpPr>
          <p:cNvPr id="6" name="灯片编号占位符 5"/>
          <p:cNvSpPr>
            <a:spLocks noGrp="1"/>
          </p:cNvSpPr>
          <p:nvPr>
            <p:ph type="sldNum" sz="quarter" idx="4"/>
          </p:nvPr>
        </p:nvSpPr>
        <p:spPr>
          <a:xfrm>
            <a:off x="18647051" y="12967995"/>
            <a:ext cx="5689600" cy="730250"/>
          </a:xfrm>
          <a:prstGeom prst="rect">
            <a:avLst/>
          </a:prstGeom>
        </p:spPr>
        <p:txBody>
          <a:bodyPr vert="horz" lIns="217709" tIns="108855" rIns="217709" bIns="108855" rtlCol="0" anchor="ctr"/>
          <a:lstStyle>
            <a:lvl1pPr algn="r" eaLnBrk="1" latinLnBrk="0" hangingPunct="1">
              <a:defRPr kumimoji="0" sz="2900">
                <a:solidFill>
                  <a:schemeClr val="tx1">
                    <a:tint val="75000"/>
                  </a:schemeClr>
                </a:solidFill>
              </a:defRPr>
            </a:lvl1pPr>
          </a:lstStyle>
          <a:p>
            <a:pPr lvl="0"/>
            <a:fld id="{86CB4B4D-7CA3-9044-876B-883B54F8677D}" type="slidenum">
              <a:rPr lang="en-US" altLang="zh-CN" smtClean="0"/>
              <a:pPr lvl="0"/>
              <a:t>‹#›</a:t>
            </a:fld>
            <a:endParaRPr lang="zh-CN" altLang="en-US" dirty="0"/>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7" r:id="rId14"/>
    <p:sldLayoutId id="2147483678" r:id="rId15"/>
    <p:sldLayoutId id="2147483679" r:id="rId16"/>
    <p:sldLayoutId id="2147483680" r:id="rId17"/>
    <p:sldLayoutId id="2147483681" r:id="rId18"/>
    <p:sldLayoutId id="2147483682" r:id="rId19"/>
    <p:sldLayoutId id="2147483683" r:id="rId20"/>
    <p:sldLayoutId id="2147483684" r:id="rId21"/>
    <p:sldLayoutId id="2147483685" r:id="rId22"/>
    <p:sldLayoutId id="2147483686" r:id="rId23"/>
    <p:sldLayoutId id="2147483687" r:id="rId24"/>
    <p:sldLayoutId id="2147483688" r:id="rId25"/>
    <p:sldLayoutId id="2147483689" r:id="rId26"/>
    <p:sldLayoutId id="2147483690" r:id="rId27"/>
    <p:sldLayoutId id="2147483691" r:id="rId28"/>
    <p:sldLayoutId id="2147483692" r:id="rId29"/>
    <p:sldLayoutId id="2147483693" r:id="rId30"/>
    <p:sldLayoutId id="2147483658" r:id="rId31"/>
    <p:sldLayoutId id="2147483653" r:id="rId32"/>
    <p:sldLayoutId id="2147483657" r:id="rId33"/>
  </p:sldLayoutIdLst>
  <p:txStyles>
    <p:titleStyle>
      <a:lvl1pPr algn="ctr" rtl="0" eaLnBrk="1" latinLnBrk="0" hangingPunct="1">
        <a:spcBef>
          <a:spcPct val="0"/>
        </a:spcBef>
        <a:buNone/>
        <a:defRPr kumimoji="0" sz="9500" b="1" kern="1200" cap="all" spc="119" dirty="0">
          <a:ln w="15875" cmpd="sng">
            <a:solidFill>
              <a:srgbClr val="FFFFFF"/>
            </a:solidFill>
            <a:prstDash val="solid"/>
          </a:ln>
          <a:solidFill>
            <a:srgbClr val="FFFFFF"/>
          </a:solidFill>
          <a:effectLst>
            <a:outerShdw blurRad="31750" dir="3600000" algn="tl" rotWithShape="0">
              <a:srgbClr val="000000">
                <a:alpha val="60000"/>
              </a:srgbClr>
            </a:outerShdw>
          </a:effectLst>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816411" indent="-816411" algn="l" rtl="0" eaLnBrk="1" latinLnBrk="0" hangingPunct="1">
        <a:spcBef>
          <a:spcPct val="20000"/>
        </a:spcBef>
        <a:buClr>
          <a:schemeClr val="tx2"/>
        </a:buClr>
        <a:buSzPct val="90000"/>
        <a:buFont typeface="Cambria"/>
        <a:buChar char="+"/>
        <a:defRPr kumimoji="0" sz="7600" kern="1200">
          <a:solidFill>
            <a:schemeClr val="tx1"/>
          </a:solidFill>
          <a:latin typeface="+mn-lt"/>
          <a:ea typeface="+mn-ea"/>
          <a:cs typeface="+mn-cs"/>
        </a:defRPr>
      </a:lvl1pPr>
      <a:lvl2pPr marL="1768890" indent="-680342" algn="l" rtl="0" eaLnBrk="1" latinLnBrk="0" hangingPunct="1">
        <a:spcBef>
          <a:spcPct val="20000"/>
        </a:spcBef>
        <a:buClr>
          <a:schemeClr val="tx2"/>
        </a:buClr>
        <a:buSzPct val="100000"/>
        <a:buFont typeface="Cambria"/>
        <a:buChar char="–"/>
        <a:defRPr kumimoji="0" sz="6700" kern="1200">
          <a:solidFill>
            <a:schemeClr val="tx1"/>
          </a:solidFill>
          <a:latin typeface="+mn-lt"/>
          <a:ea typeface="+mn-ea"/>
          <a:cs typeface="+mn-cs"/>
        </a:defRPr>
      </a:lvl2pPr>
      <a:lvl3pPr marL="2721369" indent="-544274" algn="l" rtl="0" eaLnBrk="1" latinLnBrk="0" hangingPunct="1">
        <a:spcBef>
          <a:spcPct val="20000"/>
        </a:spcBef>
        <a:buClr>
          <a:schemeClr val="tx2"/>
        </a:buClr>
        <a:buSzPct val="60000"/>
        <a:buFont typeface="Wingdings 2"/>
        <a:buChar char="Ï"/>
        <a:defRPr kumimoji="0" sz="5700" kern="1200">
          <a:solidFill>
            <a:schemeClr val="tx1"/>
          </a:solidFill>
          <a:latin typeface="+mn-lt"/>
          <a:ea typeface="+mn-ea"/>
          <a:cs typeface="+mn-cs"/>
        </a:defRPr>
      </a:lvl3pPr>
      <a:lvl4pPr marL="3809916" indent="-544274" algn="l" rtl="0" eaLnBrk="1" latinLnBrk="0" hangingPunct="1">
        <a:spcBef>
          <a:spcPct val="20000"/>
        </a:spcBef>
        <a:buClr>
          <a:schemeClr val="tx2"/>
        </a:buClr>
        <a:buSzPct val="90000"/>
        <a:buFont typeface="Calibri"/>
        <a:buChar char="÷"/>
        <a:defRPr kumimoji="0" sz="4800" kern="1200">
          <a:solidFill>
            <a:schemeClr val="tx1"/>
          </a:solidFill>
          <a:latin typeface="+mn-lt"/>
          <a:ea typeface="+mn-ea"/>
          <a:cs typeface="+mn-cs"/>
        </a:defRPr>
      </a:lvl4pPr>
      <a:lvl5pPr marL="4898464" indent="-544274" algn="l" rtl="0" eaLnBrk="1" latinLnBrk="0" hangingPunct="1">
        <a:spcBef>
          <a:spcPct val="20000"/>
        </a:spcBef>
        <a:buClr>
          <a:schemeClr val="tx2"/>
        </a:buClr>
        <a:buSzPct val="100000"/>
        <a:buFont typeface="Cambria"/>
        <a:buChar char="="/>
        <a:defRPr kumimoji="0" sz="4800" kern="1200">
          <a:solidFill>
            <a:schemeClr val="tx1"/>
          </a:solidFill>
          <a:latin typeface="+mn-lt"/>
          <a:ea typeface="+mn-ea"/>
          <a:cs typeface="+mn-cs"/>
        </a:defRPr>
      </a:lvl5pPr>
      <a:lvl6pPr marL="5987011" indent="-544274" algn="l" rtl="0" eaLnBrk="1" latinLnBrk="0" hangingPunct="1">
        <a:spcBef>
          <a:spcPct val="20000"/>
        </a:spcBef>
        <a:buFont typeface="Arial"/>
        <a:buChar char="•"/>
        <a:defRPr kumimoji="0" sz="4800" kern="1200">
          <a:solidFill>
            <a:schemeClr val="tx1"/>
          </a:solidFill>
          <a:latin typeface="+mn-lt"/>
          <a:ea typeface="+mn-ea"/>
          <a:cs typeface="+mn-cs"/>
        </a:defRPr>
      </a:lvl6pPr>
      <a:lvl7pPr marL="7075559" indent="-544274" algn="l" rtl="0" eaLnBrk="1" latinLnBrk="0" hangingPunct="1">
        <a:spcBef>
          <a:spcPct val="20000"/>
        </a:spcBef>
        <a:buFont typeface="Arial"/>
        <a:buChar char="•"/>
        <a:defRPr kumimoji="0" sz="4800" kern="1200">
          <a:solidFill>
            <a:schemeClr val="tx1"/>
          </a:solidFill>
          <a:latin typeface="+mn-lt"/>
          <a:ea typeface="+mn-ea"/>
          <a:cs typeface="+mn-cs"/>
        </a:defRPr>
      </a:lvl7pPr>
      <a:lvl8pPr marL="8164106" indent="-544274" algn="l" rtl="0" eaLnBrk="1" latinLnBrk="0" hangingPunct="1">
        <a:spcBef>
          <a:spcPct val="20000"/>
        </a:spcBef>
        <a:buFont typeface="Arial"/>
        <a:buChar char="•"/>
        <a:defRPr kumimoji="0" sz="4800" kern="1200">
          <a:solidFill>
            <a:schemeClr val="tx1"/>
          </a:solidFill>
          <a:latin typeface="+mn-lt"/>
          <a:ea typeface="+mn-ea"/>
          <a:cs typeface="+mn-cs"/>
        </a:defRPr>
      </a:lvl8pPr>
      <a:lvl9pPr marL="9252654" indent="-544274" algn="l" rtl="0" eaLnBrk="1" latinLnBrk="0" hangingPunct="1">
        <a:spcBef>
          <a:spcPct val="20000"/>
        </a:spcBef>
        <a:buFont typeface="Arial"/>
        <a:buChar char="•"/>
        <a:defRPr kumimoji="0" sz="4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1088547" algn="l" rtl="0" eaLnBrk="1" latinLnBrk="0" hangingPunct="1">
        <a:defRPr kumimoji="0" kern="1200">
          <a:solidFill>
            <a:schemeClr val="tx1"/>
          </a:solidFill>
          <a:latin typeface="+mn-lt"/>
          <a:ea typeface="+mn-ea"/>
          <a:cs typeface="+mn-cs"/>
        </a:defRPr>
      </a:lvl2pPr>
      <a:lvl3pPr marL="2177095" algn="l" rtl="0" eaLnBrk="1" latinLnBrk="0" hangingPunct="1">
        <a:defRPr kumimoji="0" kern="1200">
          <a:solidFill>
            <a:schemeClr val="tx1"/>
          </a:solidFill>
          <a:latin typeface="+mn-lt"/>
          <a:ea typeface="+mn-ea"/>
          <a:cs typeface="+mn-cs"/>
        </a:defRPr>
      </a:lvl3pPr>
      <a:lvl4pPr marL="3265642" algn="l" rtl="0" eaLnBrk="1" latinLnBrk="0" hangingPunct="1">
        <a:defRPr kumimoji="0" kern="1200">
          <a:solidFill>
            <a:schemeClr val="tx1"/>
          </a:solidFill>
          <a:latin typeface="+mn-lt"/>
          <a:ea typeface="+mn-ea"/>
          <a:cs typeface="+mn-cs"/>
        </a:defRPr>
      </a:lvl4pPr>
      <a:lvl5pPr marL="4354190" algn="l" rtl="0" eaLnBrk="1" latinLnBrk="0" hangingPunct="1">
        <a:defRPr kumimoji="0" kern="1200">
          <a:solidFill>
            <a:schemeClr val="tx1"/>
          </a:solidFill>
          <a:latin typeface="+mn-lt"/>
          <a:ea typeface="+mn-ea"/>
          <a:cs typeface="+mn-cs"/>
        </a:defRPr>
      </a:lvl5pPr>
      <a:lvl6pPr marL="5442737" algn="l" rtl="0" eaLnBrk="1" latinLnBrk="0" hangingPunct="1">
        <a:defRPr kumimoji="0" kern="1200">
          <a:solidFill>
            <a:schemeClr val="tx1"/>
          </a:solidFill>
          <a:latin typeface="+mn-lt"/>
          <a:ea typeface="+mn-ea"/>
          <a:cs typeface="+mn-cs"/>
        </a:defRPr>
      </a:lvl6pPr>
      <a:lvl7pPr marL="6531285" algn="l" rtl="0" eaLnBrk="1" latinLnBrk="0" hangingPunct="1">
        <a:defRPr kumimoji="0" kern="1200">
          <a:solidFill>
            <a:schemeClr val="tx1"/>
          </a:solidFill>
          <a:latin typeface="+mn-lt"/>
          <a:ea typeface="+mn-ea"/>
          <a:cs typeface="+mn-cs"/>
        </a:defRPr>
      </a:lvl7pPr>
      <a:lvl8pPr marL="7619832" algn="l" rtl="0" eaLnBrk="1" latinLnBrk="0" hangingPunct="1">
        <a:defRPr kumimoji="0" kern="1200">
          <a:solidFill>
            <a:schemeClr val="tx1"/>
          </a:solidFill>
          <a:latin typeface="+mn-lt"/>
          <a:ea typeface="+mn-ea"/>
          <a:cs typeface="+mn-cs"/>
        </a:defRPr>
      </a:lvl8pPr>
      <a:lvl9pPr marL="870838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7" Type="http://schemas.openxmlformats.org/officeDocument/2006/relationships/image" Target="../media/image21.jpeg"/><Relationship Id="rId2" Type="http://schemas.openxmlformats.org/officeDocument/2006/relationships/image" Target="../media/image16.png"/><Relationship Id="rId1" Type="http://schemas.openxmlformats.org/officeDocument/2006/relationships/slideLayout" Target="../slideLayouts/slideLayout18.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hyperlink" Target="file:///G:\&#21382;&#21490;&#65306;3.10&#12298;&#20013;&#22269;&#27665;&#26063;&#36164;&#26412;&#20027;&#20041;&#30340;&#26354;&#25240;&#21457;&#23637;&#12299;&#35838;&#20214;&#65288;2&#65289;&#65288;&#26032;&#20154;&#25945;&#29256;&#24517;&#20462;2&#65289;&#65288;ks5u&#39640;&#32771;&#36164;&#28304;&#32593;&#65289;\&#39640;&#32771;&#36164;&#28304;&#32593;http:\www.ks5u.com" TargetMode="Externa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29.png"/><Relationship Id="rId2" Type="http://schemas.openxmlformats.org/officeDocument/2006/relationships/image" Target="../media/image24.jpeg"/><Relationship Id="rId1" Type="http://schemas.openxmlformats.org/officeDocument/2006/relationships/slideLayout" Target="../slideLayouts/slideLayout21.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jpeg"/></Relationships>
</file>

<file path=ppt/slides/_rels/slide1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4.xml"/><Relationship Id="rId1" Type="http://schemas.openxmlformats.org/officeDocument/2006/relationships/slideLayout" Target="../slideLayouts/slideLayout22.xml"/><Relationship Id="rId4" Type="http://schemas.openxmlformats.org/officeDocument/2006/relationships/image" Target="&#36890;7.tif"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5.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2.jpeg"/><Relationship Id="rId7" Type="http://schemas.openxmlformats.org/officeDocument/2006/relationships/image" Target="../media/image36.jpeg"/><Relationship Id="rId2" Type="http://schemas.openxmlformats.org/officeDocument/2006/relationships/image" Target="../media/image31.jpeg"/><Relationship Id="rId1" Type="http://schemas.openxmlformats.org/officeDocument/2006/relationships/slideLayout" Target="../slideLayouts/slideLayout24.xml"/><Relationship Id="rId6" Type="http://schemas.openxmlformats.org/officeDocument/2006/relationships/image" Target="../media/image35.jpeg"/><Relationship Id="rId5" Type="http://schemas.openxmlformats.org/officeDocument/2006/relationships/image" Target="../media/image34.png"/><Relationship Id="rId4" Type="http://schemas.openxmlformats.org/officeDocument/2006/relationships/image" Target="../media/image33.png"/><Relationship Id="rId9" Type="http://schemas.openxmlformats.org/officeDocument/2006/relationships/image" Target="../media/image38.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2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11.png"/><Relationship Id="rId1" Type="http://schemas.openxmlformats.org/officeDocument/2006/relationships/slideLayout" Target="../slideLayouts/slideLayout29.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5"/>
          <p:cNvSpPr txBox="1">
            <a:spLocks noChangeArrowheads="1"/>
          </p:cNvSpPr>
          <p:nvPr/>
        </p:nvSpPr>
        <p:spPr bwMode="auto">
          <a:xfrm>
            <a:off x="3499623" y="5489848"/>
            <a:ext cx="17189321"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lvl="0" algn="ctr" eaLnBrk="1" hangingPunct="1"/>
            <a:r>
              <a:rPr lang="zh-CN" altLang="en-US" sz="7200" spc="600" dirty="0">
                <a:solidFill>
                  <a:srgbClr val="360000"/>
                </a:solidFill>
                <a:latin typeface="黑体" panose="02010609060101010101" pitchFamily="49" charset="-122"/>
                <a:ea typeface="黑体" panose="02010609060101010101" pitchFamily="49" charset="-122"/>
              </a:rPr>
              <a:t>北洋军阀统治时期的政治、经济与文化</a:t>
            </a:r>
            <a:endParaRPr lang="zh-CN" altLang="zh-CN" sz="7200" spc="600" dirty="0">
              <a:solidFill>
                <a:srgbClr val="360000"/>
              </a:solidFill>
              <a:latin typeface="黑体" panose="02010609060101010101" pitchFamily="49" charset="-122"/>
              <a:ea typeface="黑体" panose="02010609060101010101" pitchFamily="49" charset="-122"/>
            </a:endParaRPr>
          </a:p>
        </p:txBody>
      </p:sp>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TextBox 8"/>
          <p:cNvSpPr txBox="1">
            <a:spLocks noChangeArrowheads="1"/>
          </p:cNvSpPr>
          <p:nvPr/>
        </p:nvSpPr>
        <p:spPr bwMode="auto">
          <a:xfrm>
            <a:off x="1098550" y="608013"/>
            <a:ext cx="2308225"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4000" dirty="0">
                <a:solidFill>
                  <a:srgbClr val="624120"/>
                </a:solidFill>
                <a:latin typeface="隶书" pitchFamily="49" charset="-122"/>
                <a:ea typeface="隶书" pitchFamily="49" charset="-122"/>
              </a:rPr>
              <a:t>情境导入</a:t>
            </a:r>
          </a:p>
        </p:txBody>
      </p:sp>
      <p:sp>
        <p:nvSpPr>
          <p:cNvPr id="9" name="圆角矩形 8"/>
          <p:cNvSpPr/>
          <p:nvPr/>
        </p:nvSpPr>
        <p:spPr>
          <a:xfrm>
            <a:off x="1031875" y="717550"/>
            <a:ext cx="2374900" cy="566738"/>
          </a:xfrm>
          <a:prstGeom prst="roundRect">
            <a:avLst/>
          </a:prstGeom>
          <a:noFill/>
          <a:ln>
            <a:solidFill>
              <a:srgbClr val="62412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436495">
              <a:defRPr/>
            </a:pPr>
            <a:endParaRPr lang="zh-CN" altLang="en-US" dirty="0">
              <a:ln w="38100">
                <a:solidFill>
                  <a:schemeClr val="tx1"/>
                </a:solidFill>
              </a:ln>
              <a:solidFill>
                <a:srgbClr val="820000"/>
              </a:solidFill>
            </a:endParaRPr>
          </a:p>
        </p:txBody>
      </p:sp>
      <p:sp>
        <p:nvSpPr>
          <p:cNvPr id="4" name="矩形 3"/>
          <p:cNvSpPr/>
          <p:nvPr/>
        </p:nvSpPr>
        <p:spPr>
          <a:xfrm>
            <a:off x="2398912" y="9666312"/>
            <a:ext cx="19658184" cy="1311128"/>
          </a:xfrm>
          <a:prstGeom prst="rect">
            <a:avLst/>
          </a:prstGeom>
        </p:spPr>
        <p:txBody>
          <a:bodyPr wrap="square">
            <a:spAutoFit/>
          </a:bodyPr>
          <a:lstStyle/>
          <a:p>
            <a:pPr algn="just">
              <a:lnSpc>
                <a:spcPct val="110000"/>
              </a:lnSpc>
            </a:pPr>
            <a:r>
              <a:rPr lang="zh-CN" altLang="en-US" b="1" dirty="0" smtClean="0">
                <a:latin typeface="黑体" panose="02010609060101010101" pitchFamily="49" charset="-122"/>
                <a:ea typeface="黑体" panose="02010609060101010101" pitchFamily="49" charset="-122"/>
              </a:rPr>
              <a:t>    袁世凯的荣辱功过各有评说，有人说他是“独夫民贼”、“窃国大盗”，也有人认为他对中国的近代化做出贡献，是真正的改革家</a:t>
            </a:r>
            <a:r>
              <a:rPr lang="zh-CN" altLang="en-US" b="1" dirty="0">
                <a:latin typeface="黑体" panose="02010609060101010101" pitchFamily="49" charset="-122"/>
                <a:ea typeface="黑体" panose="02010609060101010101" pitchFamily="49" charset="-122"/>
              </a:rPr>
              <a:t>。</a:t>
            </a:r>
            <a:r>
              <a:rPr lang="zh-CN" altLang="en-US" b="1" dirty="0" smtClean="0">
                <a:latin typeface="黑体" panose="02010609060101010101" pitchFamily="49" charset="-122"/>
                <a:ea typeface="黑体" panose="02010609060101010101" pitchFamily="49" charset="-122"/>
              </a:rPr>
              <a:t>总之，袁世凯是中国近代史上最具争议的人物之一。</a:t>
            </a:r>
            <a:endParaRPr lang="en-US" altLang="zh-CN" b="1" dirty="0" smtClean="0">
              <a:latin typeface="黑体" panose="02010609060101010101" pitchFamily="49" charset="-122"/>
              <a:ea typeface="黑体" panose="02010609060101010101" pitchFamily="49" charset="-122"/>
            </a:endParaRPr>
          </a:p>
        </p:txBody>
      </p:sp>
      <p:pic>
        <p:nvPicPr>
          <p:cNvPr id="28674" name="Picture 2" descr="https://gss3.bdstatic.com/7Po3dSag_xI4khGkpoWK1HF6hhy/baike/c0%3Dbaike80%2C5%2C5%2C80%2C26/sign=52ab01d679899e516c83324623ceb256/500fd9f9d72a6059427c33312a34349b033bbaa9.jpg"/>
          <p:cNvPicPr>
            <a:picLocks noChangeAspect="1" noChangeArrowheads="1"/>
          </p:cNvPicPr>
          <p:nvPr/>
        </p:nvPicPr>
        <p:blipFill>
          <a:blip r:embed="rId3"/>
          <a:srcRect b="10597"/>
          <a:stretch>
            <a:fillRect/>
          </a:stretch>
        </p:blipFill>
        <p:spPr bwMode="auto">
          <a:xfrm>
            <a:off x="8951640" y="2300783"/>
            <a:ext cx="5760640" cy="6397780"/>
          </a:xfrm>
          <a:prstGeom prst="rect">
            <a:avLst/>
          </a:prstGeom>
          <a:noFill/>
        </p:spPr>
      </p:pic>
      <p:sp>
        <p:nvSpPr>
          <p:cNvPr id="7" name="矩形 6"/>
          <p:cNvSpPr/>
          <p:nvPr/>
        </p:nvSpPr>
        <p:spPr>
          <a:xfrm>
            <a:off x="9424089" y="8796709"/>
            <a:ext cx="4815742" cy="707886"/>
          </a:xfrm>
          <a:prstGeom prst="rect">
            <a:avLst/>
          </a:prstGeom>
        </p:spPr>
        <p:txBody>
          <a:bodyPr wrap="none">
            <a:spAutoFit/>
          </a:bodyPr>
          <a:lstStyle/>
          <a:p>
            <a:r>
              <a:rPr lang="zh-CN" altLang="en-US" sz="4000" b="1" dirty="0" smtClean="0">
                <a:solidFill>
                  <a:srgbClr val="FF0000"/>
                </a:solidFill>
                <a:latin typeface="黑体" panose="02010609060101010101" pitchFamily="49" charset="-122"/>
                <a:ea typeface="黑体" panose="02010609060101010101" pitchFamily="49" charset="-122"/>
              </a:rPr>
              <a:t>你如何评价袁世凯？</a:t>
            </a:r>
            <a:endParaRPr lang="zh-CN" altLang="en-US" sz="4000" b="1" dirty="0">
              <a:solidFill>
                <a:srgbClr val="FF0000"/>
              </a:solidFill>
              <a:latin typeface="黑体" panose="02010609060101010101" pitchFamily="49" charset="-122"/>
              <a:ea typeface="黑体" panose="02010609060101010101" pitchFamily="49" charset="-122"/>
            </a:endParaRPr>
          </a:p>
        </p:txBody>
      </p:sp>
    </p:spTree>
  </p:cSld>
  <p:clrMapOvr>
    <a:masterClrMapping/>
  </p:clrMapOvr>
  <p:transition spd="med"/>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10" name="标题 1">
            <a:extLst>
              <a:ext uri="{FF2B5EF4-FFF2-40B4-BE49-F238E27FC236}">
                <a16:creationId xmlns:a16="http://schemas.microsoft.com/office/drawing/2014/main" xmlns="" id="{E8C74025-6AA1-45DA-988C-35A227DEBFD1}"/>
              </a:ext>
            </a:extLst>
          </p:cNvPr>
          <p:cNvSpPr>
            <a:spLocks noGrp="1"/>
          </p:cNvSpPr>
          <p:nvPr>
            <p:ph type="title" idx="4294967295"/>
          </p:nvPr>
        </p:nvSpPr>
        <p:spPr>
          <a:xfrm>
            <a:off x="2432050" y="184150"/>
            <a:ext cx="21951950" cy="3016250"/>
          </a:xfrm>
        </p:spPr>
        <p:txBody>
          <a:bodyPr/>
          <a:lstStyle/>
          <a:p>
            <a:r>
              <a:rPr lang="zh-CN" altLang="en-US" dirty="0">
                <a:latin typeface="Times New Roman" panose="02020603050405020304" pitchFamily="18" charset="0"/>
              </a:rPr>
              <a:t> </a:t>
            </a:r>
            <a:r>
              <a:rPr lang="en-US" altLang="zh-CN" dirty="0">
                <a:latin typeface="Times New Roman" panose="02020603050405020304" pitchFamily="18" charset="0"/>
              </a:rPr>
              <a:t/>
            </a:r>
            <a:br>
              <a:rPr lang="en-US" altLang="zh-CN" dirty="0">
                <a:latin typeface="Times New Roman" panose="02020603050405020304" pitchFamily="18" charset="0"/>
              </a:rPr>
            </a:br>
            <a:endParaRPr lang="zh-CN" altLang="en-US" dirty="0">
              <a:latin typeface="Times New Roman" panose="02020603050405020304" pitchFamily="18" charset="0"/>
            </a:endParaRPr>
          </a:p>
        </p:txBody>
      </p:sp>
      <p:sp>
        <p:nvSpPr>
          <p:cNvPr id="2" name="文本框 1">
            <a:extLst>
              <a:ext uri="{FF2B5EF4-FFF2-40B4-BE49-F238E27FC236}">
                <a16:creationId xmlns:a16="http://schemas.microsoft.com/office/drawing/2014/main" xmlns="" id="{A23F0D42-E184-4EE8-8B80-FFE3EC100911}"/>
              </a:ext>
            </a:extLst>
          </p:cNvPr>
          <p:cNvSpPr txBox="1"/>
          <p:nvPr/>
        </p:nvSpPr>
        <p:spPr>
          <a:xfrm>
            <a:off x="7655496" y="2262264"/>
            <a:ext cx="7632848" cy="923328"/>
          </a:xfrm>
          <a:prstGeom prst="rect">
            <a:avLst/>
          </a:prstGeom>
          <a:noFill/>
          <a:ln w="25400" cap="flat">
            <a:noFill/>
            <a:miter lim="400000"/>
          </a:ln>
        </p:spPr>
        <p:style>
          <a:lnRef idx="0">
            <a:srgbClr val="FFFFFF"/>
          </a:lnRef>
          <a:fillRef idx="0">
            <a:srgbClr val="FFFFFF"/>
          </a:fillRef>
          <a:effectRef idx="0">
            <a:srgbClr val="FFFFFF"/>
          </a:effectRef>
          <a:fontRef idx="none"/>
        </p:style>
        <p:txBody>
          <a:bodyPr rot="0" spcFirstLastPara="1" vertOverflow="overflow" horzOverflow="overflow" vert="horz" wrap="square" lIns="91439" tIns="91439" rIns="91439" bIns="91439" numCol="1" spcCol="38100" rtlCol="0" anchor="t">
            <a:spAutoFit/>
          </a:bodyPr>
          <a:lstStyle/>
          <a:p>
            <a:pPr marL="0" marR="0" indent="0" algn="l" defTabSz="914400" rtl="0" fontAlgn="auto" latinLnBrk="1" hangingPunct="0">
              <a:lnSpc>
                <a:spcPct val="100000"/>
              </a:lnSpc>
              <a:spcBef>
                <a:spcPts val="0"/>
              </a:spcBef>
              <a:spcAft>
                <a:spcPts val="0"/>
              </a:spcAft>
              <a:buClrTx/>
              <a:buSzTx/>
              <a:buFontTx/>
              <a:buNone/>
            </a:pPr>
            <a:r>
              <a:rPr kumimoji="0" lang="zh-CN" altLang="en-US" sz="4800" b="1" i="0" u="none" strike="noStrike" cap="none" spc="0" normalizeH="0" baseline="0" dirty="0">
                <a:ln>
                  <a:noFill/>
                </a:ln>
                <a:solidFill>
                  <a:srgbClr val="000000"/>
                </a:solidFill>
                <a:effectLst/>
                <a:uFillTx/>
                <a:latin typeface="黑体" panose="02010609060101010101" pitchFamily="49" charset="-122"/>
                <a:ea typeface="黑体" panose="02010609060101010101" pitchFamily="49" charset="-122"/>
                <a:sym typeface="Calibri" panose="020F0502020204030204"/>
              </a:rPr>
              <a:t>袁世凯复辟帝制与护国运动</a:t>
            </a:r>
          </a:p>
        </p:txBody>
      </p:sp>
      <p:sp>
        <p:nvSpPr>
          <p:cNvPr id="11" name="Text Box 6">
            <a:extLst>
              <a:ext uri="{FF2B5EF4-FFF2-40B4-BE49-F238E27FC236}">
                <a16:creationId xmlns:a16="http://schemas.microsoft.com/office/drawing/2014/main" xmlns="" id="{CBFC9A42-2313-4F83-8CA8-B6E1682864E0}"/>
              </a:ext>
            </a:extLst>
          </p:cNvPr>
          <p:cNvSpPr txBox="1">
            <a:spLocks noChangeArrowheads="1"/>
          </p:cNvSpPr>
          <p:nvPr/>
        </p:nvSpPr>
        <p:spPr bwMode="auto">
          <a:xfrm>
            <a:off x="5216453" y="6222965"/>
            <a:ext cx="667846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800" b="1" dirty="0">
                <a:latin typeface="黑体" panose="02010609060101010101" pitchFamily="49" charset="-122"/>
                <a:ea typeface="黑体" panose="02010609060101010101" pitchFamily="49" charset="-122"/>
              </a:rPr>
              <a:t>袁世凯就任临时大总统后与北洋将领合影</a:t>
            </a:r>
          </a:p>
        </p:txBody>
      </p:sp>
      <p:sp>
        <p:nvSpPr>
          <p:cNvPr id="12" name="Text Box 7">
            <a:extLst>
              <a:ext uri="{FF2B5EF4-FFF2-40B4-BE49-F238E27FC236}">
                <a16:creationId xmlns:a16="http://schemas.microsoft.com/office/drawing/2014/main" xmlns="" id="{A80849D8-AD73-4EC4-BA69-63959F810CA0}"/>
              </a:ext>
            </a:extLst>
          </p:cNvPr>
          <p:cNvSpPr txBox="1">
            <a:spLocks noChangeArrowheads="1"/>
          </p:cNvSpPr>
          <p:nvPr/>
        </p:nvSpPr>
        <p:spPr bwMode="auto">
          <a:xfrm>
            <a:off x="2299976" y="9522296"/>
            <a:ext cx="20045152"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zh-CN" altLang="en-US" sz="4400" b="1" dirty="0" smtClean="0">
                <a:solidFill>
                  <a:srgbClr val="0000FF"/>
                </a:solidFill>
                <a:latin typeface="黑体" panose="02010609060101010101" pitchFamily="49" charset="-122"/>
                <a:ea typeface="黑体" panose="02010609060101010101" pitchFamily="49" charset="-122"/>
              </a:rPr>
              <a:t>袁世凯</a:t>
            </a:r>
            <a:r>
              <a:rPr lang="zh-CN" altLang="en-US" sz="4400" b="1" dirty="0">
                <a:solidFill>
                  <a:srgbClr val="0000FF"/>
                </a:solidFill>
                <a:latin typeface="黑体" panose="02010609060101010101" pitchFamily="49" charset="-122"/>
                <a:ea typeface="黑体" panose="02010609060101010101" pitchFamily="49" charset="-122"/>
              </a:rPr>
              <a:t>就任临时大总统后，有没有谨遵“</a:t>
            </a:r>
            <a:r>
              <a:rPr lang="zh-CN" altLang="en-US" sz="4400" b="1" dirty="0">
                <a:solidFill>
                  <a:srgbClr val="FF0000"/>
                </a:solidFill>
                <a:latin typeface="黑体" panose="02010609060101010101" pitchFamily="49" charset="-122"/>
                <a:ea typeface="黑体" panose="02010609060101010101" pitchFamily="49" charset="-122"/>
              </a:rPr>
              <a:t>发扬共和</a:t>
            </a:r>
            <a:r>
              <a:rPr lang="zh-CN" altLang="en-US" sz="4400" b="1" dirty="0">
                <a:solidFill>
                  <a:srgbClr val="0000FF"/>
                </a:solidFill>
                <a:latin typeface="黑体" panose="02010609060101010101" pitchFamily="49" charset="-122"/>
                <a:ea typeface="黑体" panose="02010609060101010101" pitchFamily="49" charset="-122"/>
              </a:rPr>
              <a:t>之精神，</a:t>
            </a:r>
            <a:r>
              <a:rPr lang="zh-CN" altLang="en-US" sz="4400" b="1" dirty="0">
                <a:solidFill>
                  <a:srgbClr val="FF0000"/>
                </a:solidFill>
                <a:latin typeface="黑体" panose="02010609060101010101" pitchFamily="49" charset="-122"/>
                <a:ea typeface="黑体" panose="02010609060101010101" pitchFamily="49" charset="-122"/>
              </a:rPr>
              <a:t>涤荡专制</a:t>
            </a:r>
            <a:r>
              <a:rPr lang="zh-CN" altLang="en-US" sz="4400" b="1" dirty="0">
                <a:solidFill>
                  <a:srgbClr val="0000FF"/>
                </a:solidFill>
                <a:latin typeface="黑体" panose="02010609060101010101" pitchFamily="49" charset="-122"/>
                <a:ea typeface="黑体" panose="02010609060101010101" pitchFamily="49" charset="-122"/>
              </a:rPr>
              <a:t>之瑕秽，”的誓言？</a:t>
            </a:r>
          </a:p>
        </p:txBody>
      </p:sp>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64908" y="3775514"/>
            <a:ext cx="4781550" cy="2265102"/>
          </a:xfrm>
          <a:prstGeom prst="rect">
            <a:avLst/>
          </a:prstGeom>
        </p:spPr>
      </p:pic>
      <p:sp>
        <p:nvSpPr>
          <p:cNvPr id="13" name="TextBox 8"/>
          <p:cNvSpPr txBox="1">
            <a:spLocks noChangeArrowheads="1"/>
          </p:cNvSpPr>
          <p:nvPr/>
        </p:nvSpPr>
        <p:spPr bwMode="auto">
          <a:xfrm>
            <a:off x="1098550" y="608013"/>
            <a:ext cx="2308225"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4000" dirty="0" smtClean="0">
                <a:solidFill>
                  <a:srgbClr val="624120"/>
                </a:solidFill>
                <a:latin typeface="隶书" pitchFamily="49" charset="-122"/>
                <a:ea typeface="隶书" pitchFamily="49" charset="-122"/>
              </a:rPr>
              <a:t>知识海洋</a:t>
            </a:r>
            <a:endParaRPr lang="zh-CN" altLang="en-US" sz="4000" dirty="0">
              <a:solidFill>
                <a:srgbClr val="624120"/>
              </a:solidFill>
              <a:latin typeface="隶书" pitchFamily="49" charset="-122"/>
              <a:ea typeface="隶书" pitchFamily="49" charset="-122"/>
            </a:endParaRPr>
          </a:p>
        </p:txBody>
      </p:sp>
      <p:sp>
        <p:nvSpPr>
          <p:cNvPr id="14" name="圆角矩形 13"/>
          <p:cNvSpPr/>
          <p:nvPr/>
        </p:nvSpPr>
        <p:spPr>
          <a:xfrm>
            <a:off x="1031875" y="717550"/>
            <a:ext cx="2374900" cy="566738"/>
          </a:xfrm>
          <a:prstGeom prst="roundRect">
            <a:avLst/>
          </a:prstGeom>
          <a:noFill/>
          <a:ln>
            <a:solidFill>
              <a:srgbClr val="62412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436495">
              <a:defRPr/>
            </a:pPr>
            <a:endParaRPr lang="zh-CN" altLang="en-US" dirty="0">
              <a:ln w="38100">
                <a:solidFill>
                  <a:schemeClr val="tx1"/>
                </a:solidFill>
              </a:ln>
              <a:solidFill>
                <a:srgbClr val="820000"/>
              </a:solidFill>
            </a:endParaRPr>
          </a:p>
        </p:txBody>
      </p:sp>
      <p:pic>
        <p:nvPicPr>
          <p:cNvPr id="4" name="图片 3"/>
          <p:cNvPicPr>
            <a:picLocks noChangeAspect="1"/>
          </p:cNvPicPr>
          <p:nvPr/>
        </p:nvPicPr>
        <p:blipFill>
          <a:blip r:embed="rId3"/>
          <a:stretch>
            <a:fillRect/>
          </a:stretch>
        </p:blipFill>
        <p:spPr>
          <a:xfrm>
            <a:off x="12896224" y="3761656"/>
            <a:ext cx="4840392" cy="2292818"/>
          </a:xfrm>
          <a:prstGeom prst="rect">
            <a:avLst/>
          </a:prstGeom>
        </p:spPr>
      </p:pic>
      <p:sp>
        <p:nvSpPr>
          <p:cNvPr id="5" name="文本框 4"/>
          <p:cNvSpPr txBox="1"/>
          <p:nvPr/>
        </p:nvSpPr>
        <p:spPr>
          <a:xfrm>
            <a:off x="12896224" y="6162355"/>
            <a:ext cx="4536504" cy="615551"/>
          </a:xfrm>
          <a:prstGeom prst="rect">
            <a:avLst/>
          </a:prstGeom>
          <a:noFill/>
          <a:ln w="25400" cap="flat">
            <a:noFill/>
            <a:miter lim="400000"/>
          </a:ln>
        </p:spPr>
        <p:style>
          <a:lnRef idx="0">
            <a:srgbClr val="FFFFFF"/>
          </a:lnRef>
          <a:fillRef idx="0">
            <a:srgbClr val="FFFFFF"/>
          </a:fillRef>
          <a:effectRef idx="0">
            <a:srgbClr val="FFFFFF"/>
          </a:effectRef>
          <a:fontRef idx="none"/>
        </p:style>
        <p:txBody>
          <a:bodyPr rot="0" spcFirstLastPara="1" vertOverflow="overflow" horzOverflow="overflow" vert="horz" wrap="square" lIns="91439" tIns="91439" rIns="91439" bIns="91439" numCol="1" spcCol="38100" rtlCol="0" anchor="t">
            <a:spAutoFit/>
          </a:bodyPr>
          <a:lstStyle/>
          <a:p>
            <a:pPr marL="0" marR="0" indent="0" algn="l" defTabSz="914400" rtl="0" fontAlgn="auto" latinLnBrk="1" hangingPunct="0">
              <a:lnSpc>
                <a:spcPct val="100000"/>
              </a:lnSpc>
              <a:spcBef>
                <a:spcPts val="0"/>
              </a:spcBef>
              <a:spcAft>
                <a:spcPts val="0"/>
              </a:spcAft>
              <a:buClrTx/>
              <a:buSzTx/>
              <a:buFontTx/>
              <a:buNone/>
            </a:pPr>
            <a:r>
              <a:rPr kumimoji="0" lang="zh-CN" altLang="en-US" sz="2800" b="1" i="0" u="none" strike="noStrike" cap="none" spc="0" normalizeH="0" baseline="0" dirty="0" smtClean="0">
                <a:ln>
                  <a:noFill/>
                </a:ln>
                <a:solidFill>
                  <a:srgbClr val="000000"/>
                </a:solidFill>
                <a:effectLst/>
                <a:uFillTx/>
                <a:latin typeface="黑体" panose="02010609060101010101" pitchFamily="49" charset="-122"/>
                <a:ea typeface="黑体" panose="02010609060101010101" pitchFamily="49" charset="-122"/>
                <a:sym typeface="Calibri" panose="020F0502020204030204"/>
              </a:rPr>
              <a:t>袁世凯就任临时大总统誓词</a:t>
            </a:r>
            <a:endParaRPr kumimoji="0" lang="zh-CN" altLang="en-US" sz="2800" b="1" i="0" u="none" strike="noStrike" cap="none" spc="0" normalizeH="0" baseline="0" dirty="0">
              <a:ln>
                <a:noFill/>
              </a:ln>
              <a:solidFill>
                <a:srgbClr val="000000"/>
              </a:solidFill>
              <a:effectLst/>
              <a:uFillTx/>
              <a:latin typeface="黑体" panose="02010609060101010101" pitchFamily="49" charset="-122"/>
              <a:ea typeface="黑体" panose="02010609060101010101" pitchFamily="49" charset="-122"/>
              <a:sym typeface="Calibri" panose="020F0502020204030204"/>
            </a:endParaRPr>
          </a:p>
        </p:txBody>
      </p:sp>
      <p:pic>
        <p:nvPicPr>
          <p:cNvPr id="6" name="图片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33598" y="6276637"/>
            <a:ext cx="10058400" cy="3499931"/>
          </a:xfrm>
          <a:prstGeom prst="rect">
            <a:avLst/>
          </a:prstGeom>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99976" y="6930008"/>
            <a:ext cx="19901136" cy="24126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10" name="标题 1">
            <a:extLst>
              <a:ext uri="{FF2B5EF4-FFF2-40B4-BE49-F238E27FC236}">
                <a16:creationId xmlns:a16="http://schemas.microsoft.com/office/drawing/2014/main" xmlns="" id="{E8C74025-6AA1-45DA-988C-35A227DEBFD1}"/>
              </a:ext>
            </a:extLst>
          </p:cNvPr>
          <p:cNvSpPr>
            <a:spLocks noGrp="1"/>
          </p:cNvSpPr>
          <p:nvPr>
            <p:ph type="title" idx="4294967295"/>
          </p:nvPr>
        </p:nvSpPr>
        <p:spPr>
          <a:xfrm>
            <a:off x="2432050" y="184150"/>
            <a:ext cx="21951950" cy="3016250"/>
          </a:xfrm>
        </p:spPr>
        <p:txBody>
          <a:bodyPr/>
          <a:lstStyle/>
          <a:p>
            <a:r>
              <a:rPr lang="zh-CN" altLang="en-US" dirty="0">
                <a:latin typeface="Times New Roman" panose="02020603050405020304" pitchFamily="18" charset="0"/>
              </a:rPr>
              <a:t> </a:t>
            </a:r>
            <a:r>
              <a:rPr lang="en-US" altLang="zh-CN" dirty="0">
                <a:latin typeface="Times New Roman" panose="02020603050405020304" pitchFamily="18" charset="0"/>
              </a:rPr>
              <a:t/>
            </a:r>
            <a:br>
              <a:rPr lang="en-US" altLang="zh-CN" dirty="0">
                <a:latin typeface="Times New Roman" panose="02020603050405020304" pitchFamily="18" charset="0"/>
              </a:rPr>
            </a:br>
            <a:endParaRPr lang="zh-CN" altLang="en-US" dirty="0">
              <a:latin typeface="Times New Roman" panose="02020603050405020304" pitchFamily="18" charset="0"/>
            </a:endParaRPr>
          </a:p>
        </p:txBody>
      </p:sp>
      <p:sp>
        <p:nvSpPr>
          <p:cNvPr id="8" name="Text Box 4">
            <a:extLst>
              <a:ext uri="{FF2B5EF4-FFF2-40B4-BE49-F238E27FC236}">
                <a16:creationId xmlns:a16="http://schemas.microsoft.com/office/drawing/2014/main" xmlns="" id="{78667754-D73A-4D4C-BCD0-A430FEBF14F8}"/>
              </a:ext>
            </a:extLst>
          </p:cNvPr>
          <p:cNvSpPr txBox="1">
            <a:spLocks noChangeArrowheads="1"/>
          </p:cNvSpPr>
          <p:nvPr/>
        </p:nvSpPr>
        <p:spPr bwMode="auto">
          <a:xfrm>
            <a:off x="4487143" y="2033464"/>
            <a:ext cx="13825537" cy="1581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lnSpc>
                <a:spcPct val="110000"/>
              </a:lnSpc>
            </a:pPr>
            <a:r>
              <a:rPr lang="zh-CN" altLang="en-US" sz="4400" b="1" dirty="0">
                <a:solidFill>
                  <a:srgbClr val="0000FF"/>
                </a:solidFill>
                <a:latin typeface="Times New Roman" panose="02020603050405020304" pitchFamily="18" charset="0"/>
                <a:ea typeface="黑体" panose="02010609060101010101" pitchFamily="49" charset="-122"/>
              </a:rPr>
              <a:t>袁世凯就任临时大总统后，是怎样一步步独揽大权的？</a:t>
            </a:r>
          </a:p>
          <a:p>
            <a:pPr eaLnBrk="0" hangingPunct="0">
              <a:lnSpc>
                <a:spcPct val="110000"/>
              </a:lnSpc>
            </a:pPr>
            <a:r>
              <a:rPr lang="zh-CN" altLang="en-US" sz="4400" b="1" dirty="0">
                <a:solidFill>
                  <a:srgbClr val="0000FF"/>
                </a:solidFill>
                <a:latin typeface="Times New Roman" panose="02020603050405020304" pitchFamily="18" charset="0"/>
                <a:ea typeface="黑体" panose="02010609060101010101" pitchFamily="49" charset="-122"/>
              </a:rPr>
              <a:t>革命党人又采取了哪些措施</a:t>
            </a:r>
            <a:r>
              <a:rPr lang="en-US" altLang="zh-CN" sz="4400" b="1" dirty="0">
                <a:solidFill>
                  <a:srgbClr val="0000FF"/>
                </a:solidFill>
                <a:latin typeface="Times New Roman" panose="02020603050405020304" pitchFamily="18" charset="0"/>
                <a:ea typeface="黑体" panose="02010609060101010101" pitchFamily="49" charset="-122"/>
              </a:rPr>
              <a:t>?</a:t>
            </a:r>
          </a:p>
        </p:txBody>
      </p:sp>
      <p:graphicFrame>
        <p:nvGraphicFramePr>
          <p:cNvPr id="9" name="Group 71">
            <a:extLst>
              <a:ext uri="{FF2B5EF4-FFF2-40B4-BE49-F238E27FC236}">
                <a16:creationId xmlns:a16="http://schemas.microsoft.com/office/drawing/2014/main" xmlns="" id="{237F655D-FE07-47C4-88E6-EFF944A52BED}"/>
              </a:ext>
            </a:extLst>
          </p:cNvPr>
          <p:cNvGraphicFramePr>
            <a:graphicFrameLocks/>
          </p:cNvGraphicFramePr>
          <p:nvPr>
            <p:extLst>
              <p:ext uri="{D42A27DB-BD31-4B8C-83A1-F6EECF244321}">
                <p14:modId xmlns:p14="http://schemas.microsoft.com/office/powerpoint/2010/main" val="31859637"/>
              </p:ext>
            </p:extLst>
          </p:nvPr>
        </p:nvGraphicFramePr>
        <p:xfrm>
          <a:off x="5087910" y="3847590"/>
          <a:ext cx="12673409" cy="8282774"/>
        </p:xfrm>
        <a:graphic>
          <a:graphicData uri="http://schemas.openxmlformats.org/drawingml/2006/table">
            <a:tbl>
              <a:tblPr/>
              <a:tblGrid>
                <a:gridCol w="1745754">
                  <a:extLst>
                    <a:ext uri="{9D8B030D-6E8A-4147-A177-3AD203B41FA5}">
                      <a16:colId xmlns:a16="http://schemas.microsoft.com/office/drawing/2014/main" xmlns="" val="20000"/>
                    </a:ext>
                  </a:extLst>
                </a:gridCol>
                <a:gridCol w="5843028">
                  <a:extLst>
                    <a:ext uri="{9D8B030D-6E8A-4147-A177-3AD203B41FA5}">
                      <a16:colId xmlns:a16="http://schemas.microsoft.com/office/drawing/2014/main" xmlns="" val="20001"/>
                    </a:ext>
                  </a:extLst>
                </a:gridCol>
                <a:gridCol w="5084627">
                  <a:extLst>
                    <a:ext uri="{9D8B030D-6E8A-4147-A177-3AD203B41FA5}">
                      <a16:colId xmlns:a16="http://schemas.microsoft.com/office/drawing/2014/main" xmlns="" val="20002"/>
                    </a:ext>
                  </a:extLst>
                </a:gridCol>
              </a:tblGrid>
              <a:tr h="1134280">
                <a:tc gridSpan="2">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8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zh-CN"/>
                    </a:p>
                  </a:txBody>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8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4842384">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8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2306110">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800" b="0" i="0" u="none" strike="noStrike" cap="none" normalizeH="0" baseline="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800" b="0" i="0" u="none" strike="noStrike" cap="none" normalizeH="0" baseline="0" dirty="0">
                        <a:ln>
                          <a:noFill/>
                        </a:ln>
                        <a:solidFill>
                          <a:schemeClr val="tx1"/>
                        </a:solidFill>
                        <a:effectLst/>
                        <a:latin typeface="Arial" panose="020B0604020202020204" pitchFamily="34" charset="0"/>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bl>
          </a:graphicData>
        </a:graphic>
      </p:graphicFrame>
      <p:sp>
        <p:nvSpPr>
          <p:cNvPr id="10" name="Text Box 33">
            <a:extLst>
              <a:ext uri="{FF2B5EF4-FFF2-40B4-BE49-F238E27FC236}">
                <a16:creationId xmlns:a16="http://schemas.microsoft.com/office/drawing/2014/main" xmlns="" id="{18D25624-FF7E-4454-806D-526A89B5B047}"/>
              </a:ext>
            </a:extLst>
          </p:cNvPr>
          <p:cNvSpPr txBox="1">
            <a:spLocks noChangeArrowheads="1"/>
          </p:cNvSpPr>
          <p:nvPr/>
        </p:nvSpPr>
        <p:spPr bwMode="auto">
          <a:xfrm>
            <a:off x="6640911" y="4025397"/>
            <a:ext cx="346288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zh-CN" altLang="en-US" sz="4400" b="1" dirty="0">
                <a:ea typeface="黑体" panose="02010609060101010101" pitchFamily="49" charset="-122"/>
              </a:rPr>
              <a:t>袁世凯统治</a:t>
            </a:r>
          </a:p>
        </p:txBody>
      </p:sp>
      <p:sp>
        <p:nvSpPr>
          <p:cNvPr id="11" name="Text Box 34">
            <a:extLst>
              <a:ext uri="{FF2B5EF4-FFF2-40B4-BE49-F238E27FC236}">
                <a16:creationId xmlns:a16="http://schemas.microsoft.com/office/drawing/2014/main" xmlns="" id="{542D89AE-F6F3-4908-B400-823B513DD518}"/>
              </a:ext>
            </a:extLst>
          </p:cNvPr>
          <p:cNvSpPr txBox="1">
            <a:spLocks noChangeArrowheads="1"/>
          </p:cNvSpPr>
          <p:nvPr/>
        </p:nvSpPr>
        <p:spPr bwMode="auto">
          <a:xfrm>
            <a:off x="13548544" y="3999734"/>
            <a:ext cx="2811809"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4400" b="1" dirty="0">
                <a:ea typeface="黑体" panose="02010609060101010101" pitchFamily="49" charset="-122"/>
              </a:rPr>
              <a:t>反袁斗争</a:t>
            </a:r>
          </a:p>
        </p:txBody>
      </p:sp>
      <p:sp>
        <p:nvSpPr>
          <p:cNvPr id="12" name="Text Box 59">
            <a:extLst>
              <a:ext uri="{FF2B5EF4-FFF2-40B4-BE49-F238E27FC236}">
                <a16:creationId xmlns:a16="http://schemas.microsoft.com/office/drawing/2014/main" xmlns="" id="{70EE8905-42D0-49EC-B850-612BC7547C30}"/>
              </a:ext>
            </a:extLst>
          </p:cNvPr>
          <p:cNvSpPr txBox="1">
            <a:spLocks noChangeArrowheads="1"/>
          </p:cNvSpPr>
          <p:nvPr/>
        </p:nvSpPr>
        <p:spPr bwMode="auto">
          <a:xfrm>
            <a:off x="5232373" y="6271582"/>
            <a:ext cx="1565225"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b="1" dirty="0">
                <a:ea typeface="黑体" panose="02010609060101010101" pitchFamily="49" charset="-122"/>
              </a:rPr>
              <a:t>临时大</a:t>
            </a:r>
          </a:p>
          <a:p>
            <a:r>
              <a:rPr lang="zh-CN" altLang="en-US" b="1" dirty="0">
                <a:ea typeface="黑体" panose="02010609060101010101" pitchFamily="49" charset="-122"/>
              </a:rPr>
              <a:t>总统时</a:t>
            </a:r>
          </a:p>
          <a:p>
            <a:r>
              <a:rPr lang="zh-CN" altLang="en-US" b="1" dirty="0">
                <a:ea typeface="黑体" panose="02010609060101010101" pitchFamily="49" charset="-122"/>
              </a:rPr>
              <a:t>期</a:t>
            </a:r>
          </a:p>
        </p:txBody>
      </p:sp>
      <p:sp>
        <p:nvSpPr>
          <p:cNvPr id="13" name="Text Box 60">
            <a:extLst>
              <a:ext uri="{FF2B5EF4-FFF2-40B4-BE49-F238E27FC236}">
                <a16:creationId xmlns:a16="http://schemas.microsoft.com/office/drawing/2014/main" xmlns="" id="{8A6A25A7-0B27-44AB-BC76-5D6BB9103E65}"/>
              </a:ext>
            </a:extLst>
          </p:cNvPr>
          <p:cNvSpPr txBox="1">
            <a:spLocks noChangeArrowheads="1"/>
          </p:cNvSpPr>
          <p:nvPr/>
        </p:nvSpPr>
        <p:spPr bwMode="auto">
          <a:xfrm>
            <a:off x="5255410" y="10209955"/>
            <a:ext cx="165751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b="1" dirty="0">
                <a:ea typeface="黑体" panose="02010609060101010101" pitchFamily="49" charset="-122"/>
              </a:rPr>
              <a:t>复辟帝</a:t>
            </a:r>
          </a:p>
          <a:p>
            <a:r>
              <a:rPr lang="zh-CN" altLang="en-US" b="1" dirty="0">
                <a:ea typeface="黑体" panose="02010609060101010101" pitchFamily="49" charset="-122"/>
              </a:rPr>
              <a:t>制时期</a:t>
            </a:r>
          </a:p>
        </p:txBody>
      </p:sp>
      <p:sp>
        <p:nvSpPr>
          <p:cNvPr id="14" name="Text Box 62">
            <a:extLst>
              <a:ext uri="{FF2B5EF4-FFF2-40B4-BE49-F238E27FC236}">
                <a16:creationId xmlns:a16="http://schemas.microsoft.com/office/drawing/2014/main" xmlns="" id="{33B11C7A-57D5-404B-A338-C84CC1A58C50}"/>
              </a:ext>
            </a:extLst>
          </p:cNvPr>
          <p:cNvSpPr txBox="1">
            <a:spLocks noChangeArrowheads="1"/>
          </p:cNvSpPr>
          <p:nvPr/>
        </p:nvSpPr>
        <p:spPr bwMode="auto">
          <a:xfrm>
            <a:off x="6364261" y="4951112"/>
            <a:ext cx="276650" cy="12258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endParaRPr lang="zh-CN" altLang="en-US" sz="5400"/>
          </a:p>
        </p:txBody>
      </p:sp>
      <p:sp>
        <p:nvSpPr>
          <p:cNvPr id="15" name="Text Box 68">
            <a:extLst>
              <a:ext uri="{FF2B5EF4-FFF2-40B4-BE49-F238E27FC236}">
                <a16:creationId xmlns:a16="http://schemas.microsoft.com/office/drawing/2014/main" xmlns="" id="{84D93FEB-998E-4419-B502-3E273F178494}"/>
              </a:ext>
            </a:extLst>
          </p:cNvPr>
          <p:cNvSpPr txBox="1">
            <a:spLocks noChangeArrowheads="1"/>
          </p:cNvSpPr>
          <p:nvPr/>
        </p:nvSpPr>
        <p:spPr bwMode="auto">
          <a:xfrm>
            <a:off x="6797598" y="4909419"/>
            <a:ext cx="6166009" cy="5016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altLang="zh-CN" sz="4000" b="1" dirty="0">
                <a:latin typeface="Times New Roman" panose="02020603050405020304" pitchFamily="18" charset="0"/>
                <a:ea typeface="黑体" panose="02010609060101010101" pitchFamily="49" charset="-122"/>
              </a:rPr>
              <a:t>1</a:t>
            </a:r>
            <a:r>
              <a:rPr lang="en-US" altLang="zh-CN" sz="4000" b="1" dirty="0" smtClean="0">
                <a:latin typeface="Times New Roman" panose="02020603050405020304" pitchFamily="18" charset="0"/>
                <a:ea typeface="黑体" panose="02010609060101010101" pitchFamily="49" charset="-122"/>
              </a:rPr>
              <a:t>. </a:t>
            </a:r>
            <a:r>
              <a:rPr lang="zh-CN" altLang="en-US" sz="4000" b="1" dirty="0" smtClean="0">
                <a:solidFill>
                  <a:srgbClr val="FF0000"/>
                </a:solidFill>
                <a:latin typeface="Times New Roman" panose="02020603050405020304" pitchFamily="18" charset="0"/>
                <a:ea typeface="黑体" panose="02010609060101010101" pitchFamily="49" charset="-122"/>
              </a:rPr>
              <a:t>解散</a:t>
            </a:r>
            <a:r>
              <a:rPr lang="zh-CN" altLang="en-US" sz="4000" b="1" dirty="0">
                <a:latin typeface="Times New Roman" panose="02020603050405020304" pitchFamily="18" charset="0"/>
                <a:ea typeface="黑体" panose="02010609060101010101" pitchFamily="49" charset="-122"/>
              </a:rPr>
              <a:t>国民党</a:t>
            </a:r>
          </a:p>
          <a:p>
            <a:r>
              <a:rPr lang="en-US" altLang="zh-CN" sz="4000" b="1" dirty="0">
                <a:latin typeface="Times New Roman" panose="02020603050405020304" pitchFamily="18" charset="0"/>
                <a:ea typeface="黑体" panose="02010609060101010101" pitchFamily="49" charset="-122"/>
              </a:rPr>
              <a:t>2</a:t>
            </a:r>
            <a:r>
              <a:rPr lang="en-US" altLang="zh-CN" sz="4000" b="1" dirty="0" smtClean="0">
                <a:latin typeface="Times New Roman" panose="02020603050405020304" pitchFamily="18" charset="0"/>
                <a:ea typeface="黑体" panose="02010609060101010101" pitchFamily="49" charset="-122"/>
              </a:rPr>
              <a:t>. </a:t>
            </a:r>
            <a:r>
              <a:rPr lang="zh-CN" altLang="en-US" sz="4000" b="1" dirty="0" smtClean="0">
                <a:latin typeface="Times New Roman" panose="02020603050405020304" pitchFamily="18" charset="0"/>
                <a:ea typeface="黑体" panose="02010609060101010101" pitchFamily="49" charset="-122"/>
              </a:rPr>
              <a:t>颁布</a:t>
            </a:r>
            <a:r>
              <a:rPr lang="en-US" altLang="zh-CN" sz="4000" b="1" dirty="0">
                <a:latin typeface="Times New Roman" panose="02020603050405020304" pitchFamily="18" charset="0"/>
                <a:ea typeface="黑体" panose="02010609060101010101" pitchFamily="49" charset="-122"/>
              </a:rPr>
              <a:t>《</a:t>
            </a:r>
            <a:r>
              <a:rPr lang="zh-CN" altLang="en-US" sz="4000" b="1" dirty="0">
                <a:latin typeface="Times New Roman" panose="02020603050405020304" pitchFamily="18" charset="0"/>
                <a:ea typeface="黑体" panose="02010609060101010101" pitchFamily="49" charset="-122"/>
              </a:rPr>
              <a:t>中华民国约法</a:t>
            </a:r>
            <a:r>
              <a:rPr lang="en-US" altLang="zh-CN" sz="4000" b="1" dirty="0">
                <a:latin typeface="Times New Roman" panose="02020603050405020304" pitchFamily="18" charset="0"/>
                <a:ea typeface="黑体" panose="02010609060101010101" pitchFamily="49" charset="-122"/>
              </a:rPr>
              <a:t>》</a:t>
            </a:r>
            <a:r>
              <a:rPr lang="zh-CN" altLang="en-US" sz="4000" b="1" dirty="0">
                <a:latin typeface="Times New Roman" panose="02020603050405020304" pitchFamily="18" charset="0"/>
                <a:ea typeface="黑体" panose="02010609060101010101" pitchFamily="49" charset="-122"/>
              </a:rPr>
              <a:t>改</a:t>
            </a:r>
            <a:r>
              <a:rPr lang="zh-CN" altLang="en-US" sz="4000" b="1" dirty="0">
                <a:solidFill>
                  <a:srgbClr val="FF0000"/>
                </a:solidFill>
                <a:latin typeface="Times New Roman" panose="02020603050405020304" pitchFamily="18" charset="0"/>
                <a:ea typeface="黑体" panose="02010609060101010101" pitchFamily="49" charset="-122"/>
              </a:rPr>
              <a:t>责任内阁制</a:t>
            </a:r>
            <a:r>
              <a:rPr lang="zh-CN" altLang="en-US" sz="4000" b="1" dirty="0">
                <a:latin typeface="Times New Roman" panose="02020603050405020304" pitchFamily="18" charset="0"/>
                <a:ea typeface="黑体" panose="02010609060101010101" pitchFamily="49" charset="-122"/>
              </a:rPr>
              <a:t>为</a:t>
            </a:r>
            <a:r>
              <a:rPr lang="zh-CN" altLang="en-US" sz="4000" b="1" dirty="0">
                <a:solidFill>
                  <a:srgbClr val="FF0000"/>
                </a:solidFill>
                <a:latin typeface="Times New Roman" panose="02020603050405020304" pitchFamily="18" charset="0"/>
                <a:ea typeface="黑体" panose="02010609060101010101" pitchFamily="49" charset="-122"/>
              </a:rPr>
              <a:t>总统制</a:t>
            </a:r>
          </a:p>
          <a:p>
            <a:r>
              <a:rPr lang="en-US" altLang="zh-CN" sz="4000" b="1" dirty="0">
                <a:latin typeface="Times New Roman" panose="02020603050405020304" pitchFamily="18" charset="0"/>
                <a:ea typeface="黑体" panose="02010609060101010101" pitchFamily="49" charset="-122"/>
              </a:rPr>
              <a:t>3.《</a:t>
            </a:r>
            <a:r>
              <a:rPr lang="zh-CN" altLang="en-US" sz="4000" b="1" dirty="0">
                <a:latin typeface="Times New Roman" panose="02020603050405020304" pitchFamily="18" charset="0"/>
                <a:ea typeface="黑体" panose="02010609060101010101" pitchFamily="49" charset="-122"/>
              </a:rPr>
              <a:t>修正大总统选举法</a:t>
            </a:r>
            <a:r>
              <a:rPr lang="en-US" altLang="zh-CN" sz="4000" b="1" dirty="0">
                <a:latin typeface="Times New Roman" panose="02020603050405020304" pitchFamily="18" charset="0"/>
                <a:ea typeface="黑体" panose="02010609060101010101" pitchFamily="49" charset="-122"/>
              </a:rPr>
              <a:t>》</a:t>
            </a:r>
            <a:r>
              <a:rPr lang="zh-CN" altLang="en-US" sz="4000" b="1" dirty="0">
                <a:latin typeface="Times New Roman" panose="02020603050405020304" pitchFamily="18" charset="0"/>
                <a:ea typeface="黑体" panose="02010609060101010101" pitchFamily="49" charset="-122"/>
              </a:rPr>
              <a:t>，规定总统可</a:t>
            </a:r>
            <a:r>
              <a:rPr lang="zh-CN" altLang="en-US" sz="4000" b="1" dirty="0">
                <a:solidFill>
                  <a:srgbClr val="FF0000"/>
                </a:solidFill>
                <a:latin typeface="Times New Roman" panose="02020603050405020304" pitchFamily="18" charset="0"/>
                <a:ea typeface="黑体" panose="02010609060101010101" pitchFamily="49" charset="-122"/>
              </a:rPr>
              <a:t>连选连任</a:t>
            </a:r>
          </a:p>
          <a:p>
            <a:r>
              <a:rPr lang="en-US" altLang="zh-CN" sz="4000" b="1" dirty="0">
                <a:latin typeface="Times New Roman" panose="02020603050405020304" pitchFamily="18" charset="0"/>
                <a:ea typeface="黑体" panose="02010609060101010101" pitchFamily="49" charset="-122"/>
              </a:rPr>
              <a:t>4</a:t>
            </a:r>
            <a:r>
              <a:rPr lang="en-US" altLang="zh-CN" sz="4000" b="1" dirty="0" smtClean="0">
                <a:latin typeface="Times New Roman" panose="02020603050405020304" pitchFamily="18" charset="0"/>
                <a:ea typeface="黑体" panose="02010609060101010101" pitchFamily="49" charset="-122"/>
              </a:rPr>
              <a:t>. </a:t>
            </a:r>
            <a:r>
              <a:rPr lang="zh-CN" altLang="en-US" sz="4000" b="1" dirty="0" smtClean="0">
                <a:latin typeface="Times New Roman" panose="02020603050405020304" pitchFamily="18" charset="0"/>
                <a:ea typeface="黑体" panose="02010609060101010101" pitchFamily="49" charset="-122"/>
              </a:rPr>
              <a:t>接受</a:t>
            </a:r>
            <a:r>
              <a:rPr lang="zh-CN" altLang="en-US" sz="4000" b="1" dirty="0">
                <a:latin typeface="Times New Roman" panose="02020603050405020304" pitchFamily="18" charset="0"/>
                <a:ea typeface="黑体" panose="02010609060101010101" pitchFamily="49" charset="-122"/>
              </a:rPr>
              <a:t>日本的</a:t>
            </a:r>
            <a:r>
              <a:rPr lang="zh-CN" altLang="en-US" sz="4000" b="1" dirty="0">
                <a:solidFill>
                  <a:srgbClr val="FF0000"/>
                </a:solidFill>
                <a:latin typeface="Times New Roman" panose="02020603050405020304" pitchFamily="18" charset="0"/>
                <a:ea typeface="黑体" panose="02010609060101010101" pitchFamily="49" charset="-122"/>
              </a:rPr>
              <a:t>“二十一条”，签订“中日民四条约”</a:t>
            </a:r>
          </a:p>
        </p:txBody>
      </p:sp>
      <p:sp>
        <p:nvSpPr>
          <p:cNvPr id="16" name="Text Box 72">
            <a:extLst>
              <a:ext uri="{FF2B5EF4-FFF2-40B4-BE49-F238E27FC236}">
                <a16:creationId xmlns:a16="http://schemas.microsoft.com/office/drawing/2014/main" xmlns="" id="{9968FCBB-B506-4CF0-BC16-8CA989E09B70}"/>
              </a:ext>
            </a:extLst>
          </p:cNvPr>
          <p:cNvSpPr txBox="1">
            <a:spLocks noChangeArrowheads="1"/>
          </p:cNvSpPr>
          <p:nvPr/>
        </p:nvSpPr>
        <p:spPr bwMode="auto">
          <a:xfrm>
            <a:off x="12743476" y="6534481"/>
            <a:ext cx="5225337"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4400" b="1" dirty="0">
                <a:latin typeface="Times New Roman" panose="02020603050405020304" pitchFamily="18" charset="0"/>
                <a:ea typeface="黑体" panose="02010609060101010101" pitchFamily="49" charset="-122"/>
              </a:rPr>
              <a:t>二次革命（</a:t>
            </a:r>
            <a:r>
              <a:rPr lang="en-US" altLang="zh-CN" sz="4400" b="1" dirty="0">
                <a:latin typeface="Times New Roman" panose="02020603050405020304" pitchFamily="18" charset="0"/>
                <a:ea typeface="黑体" panose="02010609060101010101" pitchFamily="49" charset="-122"/>
              </a:rPr>
              <a:t>1913</a:t>
            </a:r>
            <a:r>
              <a:rPr lang="zh-CN" altLang="en-US" sz="4400" b="1" dirty="0">
                <a:latin typeface="Times New Roman" panose="02020603050405020304" pitchFamily="18" charset="0"/>
                <a:ea typeface="黑体" panose="02010609060101010101" pitchFamily="49" charset="-122"/>
              </a:rPr>
              <a:t>年）</a:t>
            </a:r>
          </a:p>
        </p:txBody>
      </p:sp>
      <p:sp>
        <p:nvSpPr>
          <p:cNvPr id="17" name="Text Box 73">
            <a:extLst>
              <a:ext uri="{FF2B5EF4-FFF2-40B4-BE49-F238E27FC236}">
                <a16:creationId xmlns:a16="http://schemas.microsoft.com/office/drawing/2014/main" xmlns="" id="{635B6C25-30A4-415F-8D0B-225D7498A402}"/>
              </a:ext>
            </a:extLst>
          </p:cNvPr>
          <p:cNvSpPr txBox="1">
            <a:spLocks noChangeArrowheads="1"/>
          </p:cNvSpPr>
          <p:nvPr/>
        </p:nvSpPr>
        <p:spPr bwMode="auto">
          <a:xfrm>
            <a:off x="7475457" y="10312424"/>
            <a:ext cx="4788342"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4000" b="1" dirty="0">
                <a:latin typeface="Times New Roman" panose="02020603050405020304" pitchFamily="18" charset="0"/>
                <a:ea typeface="黑体" panose="02010609060101010101" pitchFamily="49" charset="-122"/>
              </a:rPr>
              <a:t>改国号为</a:t>
            </a:r>
            <a:r>
              <a:rPr lang="zh-CN" altLang="en-US" sz="4000" b="1" dirty="0">
                <a:solidFill>
                  <a:srgbClr val="FF0000"/>
                </a:solidFill>
                <a:latin typeface="Times New Roman" panose="02020603050405020304" pitchFamily="18" charset="0"/>
                <a:ea typeface="黑体" panose="02010609060101010101" pitchFamily="49" charset="-122"/>
              </a:rPr>
              <a:t>中华帝国</a:t>
            </a:r>
          </a:p>
          <a:p>
            <a:r>
              <a:rPr lang="en-US" altLang="zh-CN" sz="4000" b="1" dirty="0">
                <a:latin typeface="Times New Roman" panose="02020603050405020304" pitchFamily="18" charset="0"/>
                <a:ea typeface="黑体" panose="02010609060101010101" pitchFamily="49" charset="-122"/>
              </a:rPr>
              <a:t>1916</a:t>
            </a:r>
            <a:r>
              <a:rPr lang="zh-CN" altLang="en-US" sz="4000" b="1" dirty="0">
                <a:latin typeface="Times New Roman" panose="02020603050405020304" pitchFamily="18" charset="0"/>
                <a:ea typeface="黑体" panose="02010609060101010101" pitchFamily="49" charset="-122"/>
              </a:rPr>
              <a:t>年为洪宪元年</a:t>
            </a:r>
          </a:p>
        </p:txBody>
      </p:sp>
      <p:sp>
        <p:nvSpPr>
          <p:cNvPr id="18" name="Text Box 75">
            <a:extLst>
              <a:ext uri="{FF2B5EF4-FFF2-40B4-BE49-F238E27FC236}">
                <a16:creationId xmlns:a16="http://schemas.microsoft.com/office/drawing/2014/main" xmlns="" id="{0783BED5-7298-46AC-825E-6640E7483F63}"/>
              </a:ext>
            </a:extLst>
          </p:cNvPr>
          <p:cNvSpPr txBox="1">
            <a:spLocks noChangeArrowheads="1"/>
          </p:cNvSpPr>
          <p:nvPr/>
        </p:nvSpPr>
        <p:spPr bwMode="auto">
          <a:xfrm>
            <a:off x="12751896" y="10467108"/>
            <a:ext cx="5225337"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4400" b="1" dirty="0">
                <a:latin typeface="Times New Roman" panose="02020603050405020304" pitchFamily="18" charset="0"/>
                <a:ea typeface="黑体" panose="02010609060101010101" pitchFamily="49" charset="-122"/>
              </a:rPr>
              <a:t>护国运动（</a:t>
            </a:r>
            <a:r>
              <a:rPr lang="en-US" altLang="zh-CN" sz="4400" b="1" dirty="0">
                <a:latin typeface="Times New Roman" panose="02020603050405020304" pitchFamily="18" charset="0"/>
                <a:ea typeface="黑体" panose="02010609060101010101" pitchFamily="49" charset="-122"/>
              </a:rPr>
              <a:t>1915</a:t>
            </a:r>
            <a:r>
              <a:rPr lang="zh-CN" altLang="en-US" sz="4400" b="1" dirty="0">
                <a:latin typeface="Times New Roman" panose="02020603050405020304" pitchFamily="18" charset="0"/>
                <a:ea typeface="黑体" panose="02010609060101010101" pitchFamily="49" charset="-122"/>
              </a:rPr>
              <a:t>年）</a:t>
            </a:r>
          </a:p>
        </p:txBody>
      </p:sp>
      <p:sp>
        <p:nvSpPr>
          <p:cNvPr id="19" name="WordArt 76">
            <a:extLst>
              <a:ext uri="{FF2B5EF4-FFF2-40B4-BE49-F238E27FC236}">
                <a16:creationId xmlns:a16="http://schemas.microsoft.com/office/drawing/2014/main" xmlns="" id="{1B595FF1-A6F9-4057-BBAE-A46F0AD7F0AF}"/>
              </a:ext>
            </a:extLst>
          </p:cNvPr>
          <p:cNvSpPr>
            <a:spLocks noChangeArrowheads="1" noChangeShapeType="1" noTextEdit="1"/>
          </p:cNvSpPr>
          <p:nvPr/>
        </p:nvSpPr>
        <p:spPr bwMode="auto">
          <a:xfrm>
            <a:off x="12853808" y="8229574"/>
            <a:ext cx="4221289" cy="903660"/>
          </a:xfrm>
          <a:prstGeom prst="rect">
            <a:avLst/>
          </a:prstGeom>
        </p:spPr>
        <p:txBody>
          <a:bodyPr wrap="none" fromWordArt="1">
            <a:prstTxWarp prst="textDoubleWave1">
              <a:avLst>
                <a:gd name="adj1" fmla="val 6500"/>
                <a:gd name="adj2" fmla="val 0"/>
              </a:avLst>
            </a:prstTxWarp>
          </a:bodyPr>
          <a:lstStyle/>
          <a:p>
            <a:pPr algn="ctr"/>
            <a:r>
              <a:rPr lang="zh-CN" altLang="en-US" sz="5400" b="1" kern="10" spc="-360" dirty="0">
                <a:ln w="12700">
                  <a:solidFill>
                    <a:srgbClr val="000099"/>
                  </a:solidFill>
                  <a:round/>
                  <a:headEnd/>
                  <a:tailEnd/>
                </a:ln>
                <a:solidFill>
                  <a:srgbClr val="33CCFF"/>
                </a:solidFill>
                <a:effectLst>
                  <a:outerShdw dist="125724" dir="18900000" algn="ctr" rotWithShape="0">
                    <a:srgbClr val="000099"/>
                  </a:outerShdw>
                </a:effectLst>
                <a:latin typeface="宋体" panose="02010600030101010101" pitchFamily="2" charset="-122"/>
              </a:rPr>
              <a:t>成功</a:t>
            </a:r>
            <a:r>
              <a:rPr lang="en-US" altLang="zh-CN" sz="5400" b="1" kern="10" spc="-360" dirty="0">
                <a:ln w="12700">
                  <a:solidFill>
                    <a:srgbClr val="000099"/>
                  </a:solidFill>
                  <a:round/>
                  <a:headEnd/>
                  <a:tailEnd/>
                </a:ln>
                <a:solidFill>
                  <a:srgbClr val="33CCFF"/>
                </a:solidFill>
                <a:effectLst>
                  <a:outerShdw dist="125724" dir="18900000" algn="ctr" rotWithShape="0">
                    <a:srgbClr val="000099"/>
                  </a:outerShdw>
                </a:effectLst>
                <a:latin typeface="宋体" panose="02010600030101010101" pitchFamily="2" charset="-122"/>
              </a:rPr>
              <a:t>or</a:t>
            </a:r>
            <a:r>
              <a:rPr lang="zh-CN" altLang="en-US" sz="5400" b="1" kern="10" spc="-360" dirty="0">
                <a:ln w="12700">
                  <a:solidFill>
                    <a:srgbClr val="000099"/>
                  </a:solidFill>
                  <a:round/>
                  <a:headEnd/>
                  <a:tailEnd/>
                </a:ln>
                <a:solidFill>
                  <a:srgbClr val="33CCFF"/>
                </a:solidFill>
                <a:effectLst>
                  <a:outerShdw dist="125724" dir="18900000" algn="ctr" rotWithShape="0">
                    <a:srgbClr val="000099"/>
                  </a:outerShdw>
                </a:effectLst>
                <a:latin typeface="宋体" panose="02010600030101010101" pitchFamily="2" charset="-122"/>
              </a:rPr>
              <a:t>失败？</a:t>
            </a:r>
          </a:p>
        </p:txBody>
      </p:sp>
      <p:sp>
        <p:nvSpPr>
          <p:cNvPr id="20" name="TextBox 8"/>
          <p:cNvSpPr txBox="1">
            <a:spLocks noChangeArrowheads="1"/>
          </p:cNvSpPr>
          <p:nvPr/>
        </p:nvSpPr>
        <p:spPr bwMode="auto">
          <a:xfrm>
            <a:off x="1098550" y="608013"/>
            <a:ext cx="2308225"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4000" dirty="0" smtClean="0">
                <a:solidFill>
                  <a:srgbClr val="624120"/>
                </a:solidFill>
                <a:latin typeface="隶书" pitchFamily="49" charset="-122"/>
                <a:ea typeface="隶书" pitchFamily="49" charset="-122"/>
              </a:rPr>
              <a:t>知识海洋</a:t>
            </a:r>
            <a:endParaRPr lang="zh-CN" altLang="en-US" sz="4000" dirty="0">
              <a:solidFill>
                <a:srgbClr val="624120"/>
              </a:solidFill>
              <a:latin typeface="隶书" pitchFamily="49" charset="-122"/>
              <a:ea typeface="隶书" pitchFamily="49" charset="-122"/>
            </a:endParaRPr>
          </a:p>
        </p:txBody>
      </p:sp>
      <p:sp>
        <p:nvSpPr>
          <p:cNvPr id="21" name="圆角矩形 20"/>
          <p:cNvSpPr/>
          <p:nvPr/>
        </p:nvSpPr>
        <p:spPr>
          <a:xfrm>
            <a:off x="1031875" y="717550"/>
            <a:ext cx="2374900" cy="566738"/>
          </a:xfrm>
          <a:prstGeom prst="roundRect">
            <a:avLst/>
          </a:prstGeom>
          <a:noFill/>
          <a:ln>
            <a:solidFill>
              <a:srgbClr val="62412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436495">
              <a:defRPr/>
            </a:pPr>
            <a:endParaRPr lang="zh-CN" altLang="en-US" dirty="0">
              <a:ln w="38100">
                <a:solidFill>
                  <a:schemeClr val="tx1"/>
                </a:solidFill>
              </a:ln>
              <a:solidFill>
                <a:srgbClr val="820000"/>
              </a:solidFill>
            </a:endParaRPr>
          </a:p>
        </p:txBody>
      </p:sp>
    </p:spTree>
    <p:extLst>
      <p:ext uri="{BB962C8B-B14F-4D97-AF65-F5344CB8AC3E}">
        <p14:creationId xmlns:p14="http://schemas.microsoft.com/office/powerpoint/2010/main" val="1357902310"/>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10" name="标题 1">
            <a:extLst>
              <a:ext uri="{FF2B5EF4-FFF2-40B4-BE49-F238E27FC236}">
                <a16:creationId xmlns:a16="http://schemas.microsoft.com/office/drawing/2014/main" xmlns="" id="{E8C74025-6AA1-45DA-988C-35A227DEBFD1}"/>
              </a:ext>
            </a:extLst>
          </p:cNvPr>
          <p:cNvSpPr>
            <a:spLocks noGrp="1"/>
          </p:cNvSpPr>
          <p:nvPr>
            <p:ph type="title" idx="4294967295"/>
          </p:nvPr>
        </p:nvSpPr>
        <p:spPr>
          <a:xfrm>
            <a:off x="2432050" y="184150"/>
            <a:ext cx="21951950" cy="3016250"/>
          </a:xfrm>
        </p:spPr>
        <p:txBody>
          <a:bodyPr/>
          <a:lstStyle/>
          <a:p>
            <a:r>
              <a:rPr lang="zh-CN" altLang="en-US" dirty="0">
                <a:latin typeface="Times New Roman" panose="02020603050405020304" pitchFamily="18" charset="0"/>
              </a:rPr>
              <a:t> </a:t>
            </a:r>
            <a:r>
              <a:rPr lang="en-US" altLang="zh-CN" dirty="0">
                <a:latin typeface="Times New Roman" panose="02020603050405020304" pitchFamily="18" charset="0"/>
              </a:rPr>
              <a:t/>
            </a:r>
            <a:br>
              <a:rPr lang="en-US" altLang="zh-CN" dirty="0">
                <a:latin typeface="Times New Roman" panose="02020603050405020304" pitchFamily="18" charset="0"/>
              </a:rPr>
            </a:br>
            <a:endParaRPr lang="zh-CN" altLang="en-US" dirty="0">
              <a:latin typeface="Times New Roman" panose="02020603050405020304" pitchFamily="18" charset="0"/>
            </a:endParaRPr>
          </a:p>
        </p:txBody>
      </p:sp>
      <p:pic>
        <p:nvPicPr>
          <p:cNvPr id="8" name="Picture 4" descr="袁世凯2"/>
          <p:cNvPicPr>
            <a:picLocks noChangeAspect="1" noChangeArrowheads="1"/>
          </p:cNvPicPr>
          <p:nvPr/>
        </p:nvPicPr>
        <p:blipFill>
          <a:blip r:embed="rId2"/>
          <a:srcRect/>
          <a:stretch>
            <a:fillRect/>
          </a:stretch>
        </p:blipFill>
        <p:spPr bwMode="auto">
          <a:xfrm>
            <a:off x="2190680" y="4357670"/>
            <a:ext cx="4391025" cy="5373688"/>
          </a:xfrm>
          <a:prstGeom prst="rect">
            <a:avLst/>
          </a:prstGeom>
          <a:noFill/>
          <a:ln w="9525">
            <a:noFill/>
            <a:miter lim="800000"/>
            <a:headEnd/>
            <a:tailEnd/>
          </a:ln>
        </p:spPr>
      </p:pic>
      <p:sp>
        <p:nvSpPr>
          <p:cNvPr id="9" name="Rectangle 8"/>
          <p:cNvSpPr>
            <a:spLocks noChangeArrowheads="1"/>
          </p:cNvSpPr>
          <p:nvPr/>
        </p:nvSpPr>
        <p:spPr bwMode="auto">
          <a:xfrm>
            <a:off x="7007424" y="4841776"/>
            <a:ext cx="15121680" cy="4154984"/>
          </a:xfrm>
          <a:prstGeom prst="rect">
            <a:avLst/>
          </a:prstGeom>
          <a:noFill/>
          <a:ln w="9525">
            <a:noFill/>
            <a:miter lim="800000"/>
            <a:headEnd/>
            <a:tailEnd/>
          </a:ln>
        </p:spPr>
        <p:txBody>
          <a:bodyPr wrap="square" anchor="ctr">
            <a:spAutoFit/>
          </a:bodyPr>
          <a:lstStyle/>
          <a:p>
            <a:pPr>
              <a:lnSpc>
                <a:spcPct val="110000"/>
              </a:lnSpc>
            </a:pPr>
            <a:r>
              <a:rPr lang="en-US" altLang="zh-CN" sz="4000" dirty="0">
                <a:latin typeface="黑体" panose="02010609060101010101" pitchFamily="49" charset="-122"/>
                <a:ea typeface="黑体" panose="02010609060101010101" pitchFamily="49" charset="-122"/>
              </a:rPr>
              <a:t>    </a:t>
            </a:r>
            <a:r>
              <a:rPr lang="zh-CN" altLang="en-US" sz="4000" dirty="0" smtClean="0">
                <a:latin typeface="Times New Roman" panose="02020603050405020304" pitchFamily="18" charset="0"/>
                <a:ea typeface="黑体" panose="02010609060101010101" pitchFamily="49" charset="-122"/>
              </a:rPr>
              <a:t>袁世凯</a:t>
            </a:r>
            <a:r>
              <a:rPr lang="zh-CN" altLang="en-US" sz="4000" dirty="0">
                <a:latin typeface="Times New Roman" panose="02020603050405020304" pitchFamily="18" charset="0"/>
                <a:ea typeface="黑体" panose="02010609060101010101" pitchFamily="49" charset="-122"/>
              </a:rPr>
              <a:t>于清末投身行伍，参与洋务运动及新政，自道员、督抚累升，至入值军机，甚至内阁总理大臣。</a:t>
            </a:r>
            <a:r>
              <a:rPr lang="en-US" altLang="zh-CN" sz="4000" b="1" dirty="0">
                <a:latin typeface="Times New Roman" panose="02020603050405020304" pitchFamily="18" charset="0"/>
                <a:ea typeface="黑体" panose="02010609060101010101" pitchFamily="49" charset="-122"/>
              </a:rPr>
              <a:t>1911</a:t>
            </a:r>
            <a:r>
              <a:rPr lang="zh-CN" altLang="en-US" sz="4000" dirty="0">
                <a:latin typeface="Times New Roman" panose="02020603050405020304" pitchFamily="18" charset="0"/>
                <a:ea typeface="黑体" panose="02010609060101010101" pitchFamily="49" charset="-122"/>
              </a:rPr>
              <a:t>年辛亥革命后，中华民国成立，袁世凯经南北议和，就任首任大总统，但于</a:t>
            </a:r>
            <a:r>
              <a:rPr lang="en-US" altLang="zh-CN" sz="4000" b="1" dirty="0">
                <a:latin typeface="Times New Roman" panose="02020603050405020304" pitchFamily="18" charset="0"/>
                <a:ea typeface="黑体" panose="02010609060101010101" pitchFamily="49" charset="-122"/>
              </a:rPr>
              <a:t>1916</a:t>
            </a:r>
            <a:r>
              <a:rPr lang="zh-CN" altLang="en-US" sz="4000" dirty="0">
                <a:latin typeface="Times New Roman" panose="02020603050405020304" pitchFamily="18" charset="0"/>
                <a:ea typeface="黑体" panose="02010609060101010101" pitchFamily="49" charset="-122"/>
              </a:rPr>
              <a:t>年悍然复辟，称洪宪皇帝，激起全国人民的讨伐之声，南方革命军人在原云南都督蔡锷的领导下，组成护国军北上讨袁，袁世凯在四面楚歌之中郁郁而亡。 </a:t>
            </a:r>
          </a:p>
        </p:txBody>
      </p:sp>
      <p:sp>
        <p:nvSpPr>
          <p:cNvPr id="10" name="TextBox 8"/>
          <p:cNvSpPr txBox="1">
            <a:spLocks noChangeArrowheads="1"/>
          </p:cNvSpPr>
          <p:nvPr/>
        </p:nvSpPr>
        <p:spPr bwMode="auto">
          <a:xfrm>
            <a:off x="1098550" y="608013"/>
            <a:ext cx="2308225"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4000" dirty="0" smtClean="0">
                <a:solidFill>
                  <a:srgbClr val="624120"/>
                </a:solidFill>
                <a:latin typeface="隶书" pitchFamily="49" charset="-122"/>
                <a:ea typeface="隶书" pitchFamily="49" charset="-122"/>
              </a:rPr>
              <a:t>知识海洋</a:t>
            </a:r>
            <a:endParaRPr lang="zh-CN" altLang="en-US" sz="4000" dirty="0">
              <a:solidFill>
                <a:srgbClr val="624120"/>
              </a:solidFill>
              <a:latin typeface="隶书" pitchFamily="49" charset="-122"/>
              <a:ea typeface="隶书" pitchFamily="49" charset="-122"/>
            </a:endParaRPr>
          </a:p>
        </p:txBody>
      </p:sp>
      <p:sp>
        <p:nvSpPr>
          <p:cNvPr id="11" name="圆角矩形 10"/>
          <p:cNvSpPr/>
          <p:nvPr/>
        </p:nvSpPr>
        <p:spPr>
          <a:xfrm>
            <a:off x="1031875" y="717550"/>
            <a:ext cx="2374900" cy="566738"/>
          </a:xfrm>
          <a:prstGeom prst="roundRect">
            <a:avLst/>
          </a:prstGeom>
          <a:noFill/>
          <a:ln>
            <a:solidFill>
              <a:srgbClr val="62412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436495">
              <a:defRPr/>
            </a:pPr>
            <a:endParaRPr lang="zh-CN" altLang="en-US" dirty="0">
              <a:ln w="38100">
                <a:solidFill>
                  <a:schemeClr val="tx1"/>
                </a:solidFill>
              </a:ln>
              <a:solidFill>
                <a:srgbClr val="820000"/>
              </a:solidFill>
            </a:endParaRPr>
          </a:p>
        </p:txBody>
      </p:sp>
    </p:spTree>
    <p:extLst>
      <p:ext uri="{BB962C8B-B14F-4D97-AF65-F5344CB8AC3E}">
        <p14:creationId xmlns:p14="http://schemas.microsoft.com/office/powerpoint/2010/main" val="1780814228"/>
      </p:ext>
    </p:extLst>
  </p:cSld>
  <p:clrMapOvr>
    <a:masterClrMapping/>
  </p:clrMapOvr>
  <p:transition spd="med"/>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2182888" y="3284306"/>
            <a:ext cx="20134132" cy="6093974"/>
          </a:xfrm>
          <a:prstGeom prst="rect">
            <a:avLst/>
          </a:prstGeom>
          <a:noFill/>
          <a:ln w="25400" cap="flat">
            <a:noFill/>
            <a:miter lim="400000"/>
          </a:ln>
        </p:spPr>
        <p:style>
          <a:lnRef idx="0">
            <a:srgbClr val="FFFFFF"/>
          </a:lnRef>
          <a:fillRef idx="0">
            <a:srgbClr val="FFFFFF"/>
          </a:fillRef>
          <a:effectRef idx="0">
            <a:srgbClr val="FFFFFF"/>
          </a:effectRef>
          <a:fontRef idx="none"/>
        </p:style>
        <p:txBody>
          <a:bodyPr rot="0" spcFirstLastPara="1" vertOverflow="overflow" horzOverflow="overflow" vert="horz" wrap="square" lIns="91439" tIns="91439" rIns="91439" bIns="91439" numCol="1" spcCol="38100" rtlCol="0" anchor="t">
            <a:spAutoFit/>
          </a:bodyPr>
          <a:lstStyle/>
          <a:p>
            <a:pPr algn="just">
              <a:lnSpc>
                <a:spcPct val="120000"/>
              </a:lnSpc>
            </a:pPr>
            <a:r>
              <a:rPr lang="zh-CN" altLang="en-US" sz="4000" dirty="0" smtClean="0">
                <a:latin typeface="Times New Roman" panose="02020603050405020304" pitchFamily="18" charset="0"/>
                <a:ea typeface="黑体" panose="02010609060101010101" pitchFamily="49" charset="-122"/>
              </a:rPr>
              <a:t>        鲁迅在</a:t>
            </a:r>
            <a:r>
              <a:rPr lang="en-US" altLang="zh-CN" sz="4000" dirty="0" smtClean="0">
                <a:latin typeface="Times New Roman" panose="02020603050405020304" pitchFamily="18" charset="0"/>
                <a:ea typeface="黑体" panose="02010609060101010101" pitchFamily="49" charset="-122"/>
              </a:rPr>
              <a:t>《</a:t>
            </a:r>
            <a:r>
              <a:rPr lang="zh-CN" altLang="en-US" sz="4000" dirty="0" smtClean="0">
                <a:latin typeface="Times New Roman" panose="02020603050405020304" pitchFamily="18" charset="0"/>
                <a:ea typeface="黑体" panose="02010609060101010101" pitchFamily="49" charset="-122"/>
              </a:rPr>
              <a:t>南腔北调集</a:t>
            </a:r>
            <a:r>
              <a:rPr lang="en-US" sz="4000" dirty="0" smtClean="0">
                <a:latin typeface="Times New Roman" panose="02020603050405020304" pitchFamily="18" charset="0"/>
                <a:ea typeface="黑体" panose="02010609060101010101" pitchFamily="49" charset="-122"/>
              </a:rPr>
              <a:t>·</a:t>
            </a:r>
            <a:r>
              <a:rPr lang="en-US" altLang="zh-CN" sz="4000" dirty="0" smtClean="0">
                <a:latin typeface="Times New Roman" panose="02020603050405020304" pitchFamily="18" charset="0"/>
                <a:ea typeface="黑体" panose="02010609060101010101" pitchFamily="49" charset="-122"/>
              </a:rPr>
              <a:t>〈</a:t>
            </a:r>
            <a:r>
              <a:rPr lang="zh-CN" altLang="en-US" sz="4000" dirty="0" smtClean="0">
                <a:latin typeface="Times New Roman" panose="02020603050405020304" pitchFamily="18" charset="0"/>
                <a:ea typeface="黑体" panose="02010609060101010101" pitchFamily="49" charset="-122"/>
              </a:rPr>
              <a:t>自选集</a:t>
            </a:r>
            <a:r>
              <a:rPr lang="en-US" altLang="zh-CN" sz="4000" dirty="0" smtClean="0">
                <a:latin typeface="Times New Roman" panose="02020603050405020304" pitchFamily="18" charset="0"/>
                <a:ea typeface="黑体" panose="02010609060101010101" pitchFamily="49" charset="-122"/>
              </a:rPr>
              <a:t>〉</a:t>
            </a:r>
            <a:r>
              <a:rPr lang="zh-CN" altLang="en-US" sz="4000" dirty="0" smtClean="0">
                <a:latin typeface="Times New Roman" panose="02020603050405020304" pitchFamily="18" charset="0"/>
                <a:ea typeface="黑体" panose="02010609060101010101" pitchFamily="49" charset="-122"/>
              </a:rPr>
              <a:t>自序</a:t>
            </a:r>
            <a:r>
              <a:rPr lang="en-US" altLang="zh-CN" sz="4000" dirty="0" smtClean="0">
                <a:latin typeface="Times New Roman" panose="02020603050405020304" pitchFamily="18" charset="0"/>
                <a:ea typeface="黑体" panose="02010609060101010101" pitchFamily="49" charset="-122"/>
              </a:rPr>
              <a:t>》</a:t>
            </a:r>
            <a:r>
              <a:rPr lang="zh-CN" altLang="en-US" sz="4000" dirty="0" smtClean="0">
                <a:latin typeface="Times New Roman" panose="02020603050405020304" pitchFamily="18" charset="0"/>
                <a:ea typeface="黑体" panose="02010609060101010101" pitchFamily="49" charset="-122"/>
              </a:rPr>
              <a:t>中曾深有感触地说过：</a:t>
            </a:r>
            <a:r>
              <a:rPr lang="en-US" sz="4000" dirty="0" smtClean="0">
                <a:latin typeface="Times New Roman" panose="02020603050405020304" pitchFamily="18" charset="0"/>
                <a:ea typeface="黑体" panose="02010609060101010101" pitchFamily="49" charset="-122"/>
              </a:rPr>
              <a:t>“</a:t>
            </a:r>
            <a:r>
              <a:rPr lang="zh-CN" altLang="en-US" sz="4000" dirty="0" smtClean="0">
                <a:latin typeface="Times New Roman" panose="02020603050405020304" pitchFamily="18" charset="0"/>
                <a:ea typeface="黑体" panose="02010609060101010101" pitchFamily="49" charset="-122"/>
              </a:rPr>
              <a:t>见过辛亥革命，见过二次革命，见过袁世凯称帝、张勋复辟，看来看去，就看得怀疑起来，于是失望、颓唐得很了。</a:t>
            </a:r>
            <a:r>
              <a:rPr lang="en-US" sz="4000" dirty="0" smtClean="0">
                <a:latin typeface="Times New Roman" panose="02020603050405020304" pitchFamily="18" charset="0"/>
                <a:ea typeface="黑体" panose="02010609060101010101" pitchFamily="49" charset="-122"/>
              </a:rPr>
              <a:t>”</a:t>
            </a:r>
            <a:r>
              <a:rPr lang="zh-CN" altLang="en-US" sz="4000" dirty="0" smtClean="0">
                <a:latin typeface="Times New Roman" panose="02020603050405020304" pitchFamily="18" charset="0"/>
                <a:ea typeface="黑体" panose="02010609060101010101" pitchFamily="49" charset="-122"/>
              </a:rPr>
              <a:t>鲁迅所说的辛亥革命、</a:t>
            </a:r>
            <a:r>
              <a:rPr lang="en-US" sz="4000" dirty="0" smtClean="0">
                <a:latin typeface="Times New Roman" panose="02020603050405020304" pitchFamily="18" charset="0"/>
                <a:ea typeface="黑体" panose="02010609060101010101" pitchFamily="49" charset="-122"/>
              </a:rPr>
              <a:t>“</a:t>
            </a:r>
            <a:r>
              <a:rPr lang="zh-CN" altLang="en-US" sz="4000" dirty="0" smtClean="0">
                <a:latin typeface="Times New Roman" panose="02020603050405020304" pitchFamily="18" charset="0"/>
                <a:ea typeface="黑体" panose="02010609060101010101" pitchFamily="49" charset="-122"/>
              </a:rPr>
              <a:t>二次革命</a:t>
            </a:r>
            <a:r>
              <a:rPr lang="en-US" sz="4000" dirty="0" smtClean="0">
                <a:latin typeface="Times New Roman" panose="02020603050405020304" pitchFamily="18" charset="0"/>
                <a:ea typeface="黑体" panose="02010609060101010101" pitchFamily="49" charset="-122"/>
              </a:rPr>
              <a:t>”</a:t>
            </a:r>
            <a:r>
              <a:rPr lang="zh-CN" altLang="en-US" sz="4000" dirty="0" smtClean="0">
                <a:latin typeface="Times New Roman" panose="02020603050405020304" pitchFamily="18" charset="0"/>
                <a:ea typeface="黑体" panose="02010609060101010101" pitchFamily="49" charset="-122"/>
              </a:rPr>
              <a:t>、护国战争的共同点不包括</a:t>
            </a:r>
            <a:r>
              <a:rPr lang="en-US" sz="4000" dirty="0" smtClean="0">
                <a:latin typeface="Times New Roman" panose="02020603050405020304" pitchFamily="18" charset="0"/>
                <a:ea typeface="黑体" panose="02010609060101010101" pitchFamily="49" charset="-122"/>
              </a:rPr>
              <a:t>(</a:t>
            </a:r>
            <a:r>
              <a:rPr lang="zh-CN" altLang="en-US" sz="4000" dirty="0" smtClean="0">
                <a:latin typeface="Times New Roman" panose="02020603050405020304" pitchFamily="18" charset="0"/>
                <a:ea typeface="黑体" panose="02010609060101010101" pitchFamily="49" charset="-122"/>
              </a:rPr>
              <a:t>　　</a:t>
            </a:r>
            <a:r>
              <a:rPr lang="en-US" sz="4000" dirty="0" smtClean="0">
                <a:latin typeface="Times New Roman" panose="02020603050405020304" pitchFamily="18" charset="0"/>
                <a:ea typeface="黑体" panose="02010609060101010101" pitchFamily="49" charset="-122"/>
              </a:rPr>
              <a:t>)</a:t>
            </a:r>
            <a:endParaRPr lang="zh-CN" altLang="en-US" sz="4000" dirty="0" smtClean="0">
              <a:latin typeface="Times New Roman" panose="02020603050405020304" pitchFamily="18" charset="0"/>
              <a:ea typeface="黑体" panose="02010609060101010101" pitchFamily="49" charset="-122"/>
            </a:endParaRPr>
          </a:p>
          <a:p>
            <a:pPr algn="just">
              <a:lnSpc>
                <a:spcPct val="120000"/>
              </a:lnSpc>
            </a:pPr>
            <a:r>
              <a:rPr lang="en-US" sz="4000" b="1" dirty="0" smtClean="0">
                <a:latin typeface="Times New Roman" panose="02020603050405020304" pitchFamily="18" charset="0"/>
                <a:ea typeface="黑体" panose="02010609060101010101" pitchFamily="49" charset="-122"/>
              </a:rPr>
              <a:t>A. </a:t>
            </a:r>
            <a:r>
              <a:rPr lang="zh-CN" altLang="en-US" sz="4000" dirty="0" smtClean="0">
                <a:latin typeface="Times New Roman" panose="02020603050405020304" pitchFamily="18" charset="0"/>
                <a:ea typeface="黑体" panose="02010609060101010101" pitchFamily="49" charset="-122"/>
              </a:rPr>
              <a:t>由孙中山号召或领导</a:t>
            </a:r>
            <a:r>
              <a:rPr lang="en-US" sz="4000" dirty="0" smtClean="0">
                <a:latin typeface="Times New Roman" panose="02020603050405020304" pitchFamily="18" charset="0"/>
                <a:ea typeface="黑体" panose="02010609060101010101" pitchFamily="49" charset="-122"/>
              </a:rPr>
              <a:t>  </a:t>
            </a:r>
          </a:p>
          <a:p>
            <a:pPr algn="just">
              <a:lnSpc>
                <a:spcPct val="120000"/>
              </a:lnSpc>
            </a:pPr>
            <a:r>
              <a:rPr lang="en-US" sz="4000" b="1" dirty="0" smtClean="0">
                <a:latin typeface="Times New Roman" panose="02020603050405020304" pitchFamily="18" charset="0"/>
                <a:ea typeface="黑体" panose="02010609060101010101" pitchFamily="49" charset="-122"/>
              </a:rPr>
              <a:t>B. </a:t>
            </a:r>
            <a:r>
              <a:rPr lang="zh-CN" altLang="en-US" sz="4000" dirty="0" smtClean="0">
                <a:latin typeface="Times New Roman" panose="02020603050405020304" pitchFamily="18" charset="0"/>
                <a:ea typeface="黑体" panose="02010609060101010101" pitchFamily="49" charset="-122"/>
              </a:rPr>
              <a:t>都是武装斗争</a:t>
            </a:r>
          </a:p>
          <a:p>
            <a:pPr algn="just">
              <a:lnSpc>
                <a:spcPct val="120000"/>
              </a:lnSpc>
            </a:pPr>
            <a:r>
              <a:rPr lang="en-US" sz="4000" b="1" dirty="0" smtClean="0">
                <a:latin typeface="Times New Roman" panose="02020603050405020304" pitchFamily="18" charset="0"/>
                <a:ea typeface="黑体" panose="02010609060101010101" pitchFamily="49" charset="-122"/>
              </a:rPr>
              <a:t>C. </a:t>
            </a:r>
            <a:r>
              <a:rPr lang="zh-CN" altLang="en-US" sz="4000" dirty="0" smtClean="0">
                <a:latin typeface="Times New Roman" panose="02020603050405020304" pitchFamily="18" charset="0"/>
                <a:ea typeface="黑体" panose="02010609060101010101" pitchFamily="49" charset="-122"/>
              </a:rPr>
              <a:t>斗争矛头都指向北洋军阀</a:t>
            </a:r>
            <a:r>
              <a:rPr lang="en-US" sz="4000" dirty="0" smtClean="0">
                <a:latin typeface="Times New Roman" panose="02020603050405020304" pitchFamily="18" charset="0"/>
                <a:ea typeface="黑体" panose="02010609060101010101" pitchFamily="49" charset="-122"/>
              </a:rPr>
              <a:t>  </a:t>
            </a:r>
          </a:p>
          <a:p>
            <a:pPr algn="just">
              <a:lnSpc>
                <a:spcPct val="120000"/>
              </a:lnSpc>
            </a:pPr>
            <a:r>
              <a:rPr lang="en-US" sz="4000" b="1" dirty="0" smtClean="0">
                <a:latin typeface="Times New Roman" panose="02020603050405020304" pitchFamily="18" charset="0"/>
                <a:ea typeface="黑体" panose="02010609060101010101" pitchFamily="49" charset="-122"/>
              </a:rPr>
              <a:t>D. </a:t>
            </a:r>
            <a:r>
              <a:rPr lang="zh-CN" altLang="en-US" sz="4000" dirty="0" smtClean="0">
                <a:latin typeface="Times New Roman" panose="02020603050405020304" pitchFamily="18" charset="0"/>
                <a:ea typeface="黑体" panose="02010609060101010101" pitchFamily="49" charset="-122"/>
              </a:rPr>
              <a:t>都未完成反帝反封建的任务</a:t>
            </a:r>
          </a:p>
          <a:p>
            <a:pPr marL="0" marR="0" indent="0" algn="l" defTabSz="914400" rtl="0" fontAlgn="auto" latinLnBrk="1" hangingPunct="0">
              <a:lnSpc>
                <a:spcPct val="120000"/>
              </a:lnSpc>
              <a:spcBef>
                <a:spcPts val="0"/>
              </a:spcBef>
              <a:spcAft>
                <a:spcPts val="0"/>
              </a:spcAft>
              <a:buClrTx/>
              <a:buSzTx/>
              <a:buFontTx/>
              <a:buNone/>
            </a:pPr>
            <a:endParaRPr kumimoji="0" lang="zh-CN" altLang="en-US" sz="4000" b="0" i="0" u="none" strike="noStrike" cap="none" spc="0" normalizeH="0" baseline="0" dirty="0">
              <a:ln>
                <a:noFill/>
              </a:ln>
              <a:solidFill>
                <a:srgbClr val="000000"/>
              </a:solidFill>
              <a:effectLst/>
              <a:uFillTx/>
              <a:latin typeface="Calibri" panose="020F0502020204030204"/>
              <a:ea typeface="Calibri" panose="020F0502020204030204"/>
              <a:cs typeface="Calibri" panose="020F0502020204030204"/>
              <a:sym typeface="Calibri" panose="020F0502020204030204"/>
            </a:endParaRPr>
          </a:p>
        </p:txBody>
      </p:sp>
      <p:sp>
        <p:nvSpPr>
          <p:cNvPr id="4" name="TextBox 8"/>
          <p:cNvSpPr txBox="1">
            <a:spLocks noChangeArrowheads="1"/>
          </p:cNvSpPr>
          <p:nvPr/>
        </p:nvSpPr>
        <p:spPr bwMode="auto">
          <a:xfrm>
            <a:off x="1098550" y="608013"/>
            <a:ext cx="2308225"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4000" dirty="0">
                <a:solidFill>
                  <a:srgbClr val="624120"/>
                </a:solidFill>
                <a:latin typeface="隶书" pitchFamily="49" charset="-122"/>
                <a:ea typeface="隶书" pitchFamily="49" charset="-122"/>
              </a:rPr>
              <a:t>应用探究</a:t>
            </a:r>
          </a:p>
        </p:txBody>
      </p:sp>
      <p:sp>
        <p:nvSpPr>
          <p:cNvPr id="5" name="圆角矩形 4"/>
          <p:cNvSpPr/>
          <p:nvPr/>
        </p:nvSpPr>
        <p:spPr>
          <a:xfrm>
            <a:off x="1031875" y="717550"/>
            <a:ext cx="2374900" cy="566738"/>
          </a:xfrm>
          <a:prstGeom prst="roundRect">
            <a:avLst/>
          </a:prstGeom>
          <a:noFill/>
          <a:ln>
            <a:solidFill>
              <a:srgbClr val="62412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436495">
              <a:defRPr/>
            </a:pPr>
            <a:endParaRPr lang="zh-CN" altLang="en-US" dirty="0">
              <a:ln w="38100">
                <a:solidFill>
                  <a:schemeClr val="tx1"/>
                </a:solidFill>
              </a:ln>
              <a:solidFill>
                <a:srgbClr val="820000"/>
              </a:solidFill>
            </a:endParaRPr>
          </a:p>
        </p:txBody>
      </p:sp>
      <p:sp>
        <p:nvSpPr>
          <p:cNvPr id="6" name="文本框 5"/>
          <p:cNvSpPr txBox="1"/>
          <p:nvPr/>
        </p:nvSpPr>
        <p:spPr>
          <a:xfrm>
            <a:off x="18096656" y="4844100"/>
            <a:ext cx="1800200" cy="861772"/>
          </a:xfrm>
          <a:prstGeom prst="rect">
            <a:avLst/>
          </a:prstGeom>
          <a:noFill/>
          <a:ln w="25400" cap="flat">
            <a:noFill/>
            <a:miter lim="400000"/>
          </a:ln>
        </p:spPr>
        <p:style>
          <a:lnRef idx="0">
            <a:srgbClr val="FFFFFF"/>
          </a:lnRef>
          <a:fillRef idx="0">
            <a:srgbClr val="FFFFFF"/>
          </a:fillRef>
          <a:effectRef idx="0">
            <a:srgbClr val="FFFFFF"/>
          </a:effectRef>
          <a:fontRef idx="none"/>
        </p:style>
        <p:txBody>
          <a:bodyPr rot="0" spcFirstLastPara="1" vertOverflow="overflow" horzOverflow="overflow" vert="horz" wrap="square" lIns="91439" tIns="91439" rIns="91439" bIns="91439" numCol="1" spcCol="38100" rtlCol="0" anchor="t">
            <a:spAutoFit/>
          </a:bodyPr>
          <a:lstStyle/>
          <a:p>
            <a:pPr marL="0" marR="0" indent="0" algn="l" defTabSz="914400" rtl="0" fontAlgn="auto" latinLnBrk="1" hangingPunct="0">
              <a:lnSpc>
                <a:spcPct val="100000"/>
              </a:lnSpc>
              <a:spcBef>
                <a:spcPts val="0"/>
              </a:spcBef>
              <a:spcAft>
                <a:spcPts val="0"/>
              </a:spcAft>
              <a:buClrTx/>
              <a:buSzTx/>
              <a:buFontTx/>
              <a:buNone/>
            </a:pPr>
            <a:r>
              <a:rPr kumimoji="0" lang="en-US" altLang="zh-CN" sz="4400" b="1" i="0" u="none" strike="noStrike" cap="none" spc="0" normalizeH="0" dirty="0" smtClean="0">
                <a:ln>
                  <a:noFill/>
                </a:ln>
                <a:solidFill>
                  <a:srgbClr val="FF0000"/>
                </a:solidFill>
                <a:effectLst/>
                <a:uFillTx/>
                <a:latin typeface="Times New Roman" panose="02020603050405020304" pitchFamily="18" charset="0"/>
                <a:ea typeface="Calibri" panose="020F0502020204030204"/>
                <a:cs typeface="Calibri" panose="020F0502020204030204"/>
                <a:sym typeface="Calibri" panose="020F0502020204030204"/>
              </a:rPr>
              <a:t>C</a:t>
            </a:r>
            <a:endParaRPr kumimoji="0" lang="zh-CN" altLang="en-US" sz="4400" b="1" i="0" u="none" strike="noStrike" cap="none" spc="0" normalizeH="0" dirty="0">
              <a:ln>
                <a:noFill/>
              </a:ln>
              <a:solidFill>
                <a:srgbClr val="FF0000"/>
              </a:solidFill>
              <a:effectLst/>
              <a:uFillTx/>
              <a:latin typeface="Times New Roman" panose="02020603050405020304" pitchFamily="18" charset="0"/>
              <a:ea typeface="Calibri" panose="020F0502020204030204"/>
              <a:cs typeface="Calibri" panose="020F0502020204030204"/>
              <a:sym typeface="Calibri" panose="020F0502020204030204"/>
            </a:endParaRPr>
          </a:p>
        </p:txBody>
      </p:sp>
    </p:spTree>
    <p:extLst>
      <p:ext uri="{BB962C8B-B14F-4D97-AF65-F5344CB8AC3E}">
        <p14:creationId xmlns:p14="http://schemas.microsoft.com/office/powerpoint/2010/main" val="3350956318"/>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10" name="标题 1">
            <a:extLst>
              <a:ext uri="{FF2B5EF4-FFF2-40B4-BE49-F238E27FC236}">
                <a16:creationId xmlns:a16="http://schemas.microsoft.com/office/drawing/2014/main" xmlns="" id="{E8C74025-6AA1-45DA-988C-35A227DEBFD1}"/>
              </a:ext>
            </a:extLst>
          </p:cNvPr>
          <p:cNvSpPr>
            <a:spLocks noGrp="1"/>
          </p:cNvSpPr>
          <p:nvPr>
            <p:ph type="title" idx="4294967295"/>
          </p:nvPr>
        </p:nvSpPr>
        <p:spPr>
          <a:xfrm>
            <a:off x="2432050" y="184150"/>
            <a:ext cx="21951950" cy="3016250"/>
          </a:xfrm>
        </p:spPr>
        <p:txBody>
          <a:bodyPr/>
          <a:lstStyle/>
          <a:p>
            <a:r>
              <a:rPr lang="zh-CN" altLang="en-US" dirty="0">
                <a:latin typeface="Times New Roman" panose="02020603050405020304" pitchFamily="18" charset="0"/>
              </a:rPr>
              <a:t> </a:t>
            </a:r>
            <a:r>
              <a:rPr lang="en-US" altLang="zh-CN" dirty="0">
                <a:latin typeface="Times New Roman" panose="02020603050405020304" pitchFamily="18" charset="0"/>
              </a:rPr>
              <a:t/>
            </a:r>
            <a:br>
              <a:rPr lang="en-US" altLang="zh-CN" dirty="0">
                <a:latin typeface="Times New Roman" panose="02020603050405020304" pitchFamily="18" charset="0"/>
              </a:rPr>
            </a:br>
            <a:endParaRPr lang="zh-CN" altLang="en-US" dirty="0">
              <a:latin typeface="Times New Roman" panose="02020603050405020304" pitchFamily="18" charset="0"/>
            </a:endParaRPr>
          </a:p>
        </p:txBody>
      </p:sp>
      <p:pic>
        <p:nvPicPr>
          <p:cNvPr id="8" name="Picture 2">
            <a:extLst>
              <a:ext uri="{FF2B5EF4-FFF2-40B4-BE49-F238E27FC236}">
                <a16:creationId xmlns:a16="http://schemas.microsoft.com/office/drawing/2014/main" xmlns="" id="{C5085CFC-F5E8-4128-B4B2-8288989D48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19780" y="3438291"/>
            <a:ext cx="6104160" cy="817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1" descr="火炬2">
            <a:extLst>
              <a:ext uri="{FF2B5EF4-FFF2-40B4-BE49-F238E27FC236}">
                <a16:creationId xmlns:a16="http://schemas.microsoft.com/office/drawing/2014/main" xmlns="" id="{5CA42986-2BAC-4468-A5FC-811552B8CD5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7001" y="5295399"/>
            <a:ext cx="774700" cy="133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2" descr="火炬2">
            <a:extLst>
              <a:ext uri="{FF2B5EF4-FFF2-40B4-BE49-F238E27FC236}">
                <a16:creationId xmlns:a16="http://schemas.microsoft.com/office/drawing/2014/main" xmlns="" id="{C5794579-CE35-40D8-897A-FE02E9DE87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01587" y="7128280"/>
            <a:ext cx="774700" cy="133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2" name="组合 31"/>
          <p:cNvGrpSpPr/>
          <p:nvPr/>
        </p:nvGrpSpPr>
        <p:grpSpPr>
          <a:xfrm>
            <a:off x="9922953" y="2650001"/>
            <a:ext cx="11054023" cy="8940510"/>
            <a:chOff x="7645008" y="5070464"/>
            <a:chExt cx="8498333" cy="4947885"/>
          </a:xfrm>
        </p:grpSpPr>
        <p:sp>
          <p:nvSpPr>
            <p:cNvPr id="12" name="AutoShape 4">
              <a:extLst>
                <a:ext uri="{FF2B5EF4-FFF2-40B4-BE49-F238E27FC236}">
                  <a16:creationId xmlns:a16="http://schemas.microsoft.com/office/drawing/2014/main" xmlns="" id="{7A389E5C-CE44-4713-9A1A-E8B1E287FF45}"/>
                </a:ext>
              </a:extLst>
            </p:cNvPr>
            <p:cNvSpPr>
              <a:spLocks/>
            </p:cNvSpPr>
            <p:nvPr/>
          </p:nvSpPr>
          <p:spPr bwMode="auto">
            <a:xfrm>
              <a:off x="9261456" y="5286364"/>
              <a:ext cx="152400" cy="914400"/>
            </a:xfrm>
            <a:prstGeom prst="leftBrace">
              <a:avLst>
                <a:gd name="adj1" fmla="val 50000"/>
                <a:gd name="adj2" fmla="val 50000"/>
              </a:avLst>
            </a:prstGeom>
            <a:noFill/>
            <a:ln w="25400">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zh-CN" altLang="en-US">
                <a:latin typeface="Times New Roman" panose="02020603050405020304" pitchFamily="18" charset="0"/>
              </a:endParaRPr>
            </a:p>
          </p:txBody>
        </p:sp>
        <p:sp>
          <p:nvSpPr>
            <p:cNvPr id="13" name="AutoShape 6">
              <a:extLst>
                <a:ext uri="{FF2B5EF4-FFF2-40B4-BE49-F238E27FC236}">
                  <a16:creationId xmlns:a16="http://schemas.microsoft.com/office/drawing/2014/main" xmlns="" id="{6A7B699C-2FC1-4219-BBC0-86406C60BD0E}"/>
                </a:ext>
              </a:extLst>
            </p:cNvPr>
            <p:cNvSpPr>
              <a:spLocks/>
            </p:cNvSpPr>
            <p:nvPr/>
          </p:nvSpPr>
          <p:spPr bwMode="auto">
            <a:xfrm>
              <a:off x="8999867" y="8094651"/>
              <a:ext cx="215900" cy="1800225"/>
            </a:xfrm>
            <a:prstGeom prst="leftBrace">
              <a:avLst>
                <a:gd name="adj1" fmla="val 69447"/>
                <a:gd name="adj2" fmla="val 43907"/>
              </a:avLst>
            </a:prstGeom>
            <a:noFill/>
            <a:ln w="25400">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zh-CN" altLang="en-US">
                <a:latin typeface="Times New Roman" panose="02020603050405020304" pitchFamily="18" charset="0"/>
              </a:endParaRPr>
            </a:p>
          </p:txBody>
        </p:sp>
        <p:sp>
          <p:nvSpPr>
            <p:cNvPr id="14" name="AutoShape 7">
              <a:extLst>
                <a:ext uri="{FF2B5EF4-FFF2-40B4-BE49-F238E27FC236}">
                  <a16:creationId xmlns:a16="http://schemas.microsoft.com/office/drawing/2014/main" xmlns="" id="{136BED4E-BC6D-4F6F-9A57-725244769C0A}"/>
                </a:ext>
              </a:extLst>
            </p:cNvPr>
            <p:cNvSpPr>
              <a:spLocks/>
            </p:cNvSpPr>
            <p:nvPr/>
          </p:nvSpPr>
          <p:spPr bwMode="auto">
            <a:xfrm>
              <a:off x="10038452" y="7695061"/>
              <a:ext cx="152400" cy="914400"/>
            </a:xfrm>
            <a:prstGeom prst="leftBrace">
              <a:avLst>
                <a:gd name="adj1" fmla="val 50000"/>
                <a:gd name="adj2" fmla="val 50000"/>
              </a:avLst>
            </a:prstGeom>
            <a:noFill/>
            <a:ln w="25400">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zh-CN" altLang="en-US">
                <a:latin typeface="Times New Roman" panose="02020603050405020304" pitchFamily="18" charset="0"/>
              </a:endParaRPr>
            </a:p>
          </p:txBody>
        </p:sp>
        <p:sp>
          <p:nvSpPr>
            <p:cNvPr id="15" name="Text Box 10">
              <a:extLst>
                <a:ext uri="{FF2B5EF4-FFF2-40B4-BE49-F238E27FC236}">
                  <a16:creationId xmlns:a16="http://schemas.microsoft.com/office/drawing/2014/main" xmlns="" id="{3E6D8413-AB99-487E-93BD-14B7160C7B47}"/>
                </a:ext>
              </a:extLst>
            </p:cNvPr>
            <p:cNvSpPr txBox="1">
              <a:spLocks noChangeArrowheads="1"/>
            </p:cNvSpPr>
            <p:nvPr/>
          </p:nvSpPr>
          <p:spPr bwMode="auto">
            <a:xfrm>
              <a:off x="9480589" y="5377353"/>
              <a:ext cx="3152909" cy="73242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r>
                <a:rPr lang="zh-CN" altLang="en-US" sz="4000" b="1" dirty="0">
                  <a:latin typeface="Times New Roman" panose="02020603050405020304" pitchFamily="18" charset="0"/>
                  <a:ea typeface="黑体" panose="02010609060101010101" pitchFamily="49" charset="-122"/>
                </a:rPr>
                <a:t>府：黎元洪（美）</a:t>
              </a:r>
            </a:p>
            <a:p>
              <a:r>
                <a:rPr lang="zh-CN" altLang="en-US" sz="4000" b="1" dirty="0">
                  <a:latin typeface="Times New Roman" panose="02020603050405020304" pitchFamily="18" charset="0"/>
                  <a:ea typeface="黑体" panose="02010609060101010101" pitchFamily="49" charset="-122"/>
                </a:rPr>
                <a:t>院：段祺瑞（日</a:t>
              </a:r>
              <a:r>
                <a:rPr lang="zh-CN" altLang="en-US" sz="4000" b="1" dirty="0">
                  <a:latin typeface="Times New Roman" panose="02020603050405020304" pitchFamily="18" charset="0"/>
                  <a:ea typeface="黑体" panose="02010609060101010101" pitchFamily="49" charset="-122"/>
                  <a:cs typeface="Times New Roman" panose="02020603050405020304" pitchFamily="18" charset="0"/>
                </a:rPr>
                <a:t>）</a:t>
              </a:r>
            </a:p>
          </p:txBody>
        </p:sp>
        <p:sp>
          <p:nvSpPr>
            <p:cNvPr id="16" name="AutoShape 11">
              <a:extLst>
                <a:ext uri="{FF2B5EF4-FFF2-40B4-BE49-F238E27FC236}">
                  <a16:creationId xmlns:a16="http://schemas.microsoft.com/office/drawing/2014/main" xmlns="" id="{92A1E400-6E2B-4ECE-819C-C210B2842A47}"/>
                </a:ext>
              </a:extLst>
            </p:cNvPr>
            <p:cNvSpPr>
              <a:spLocks/>
            </p:cNvSpPr>
            <p:nvPr/>
          </p:nvSpPr>
          <p:spPr bwMode="auto">
            <a:xfrm>
              <a:off x="12592711" y="5286364"/>
              <a:ext cx="152400" cy="914400"/>
            </a:xfrm>
            <a:prstGeom prst="rightBrace">
              <a:avLst>
                <a:gd name="adj1" fmla="val 50000"/>
                <a:gd name="adj2" fmla="val 50000"/>
              </a:avLst>
            </a:prstGeom>
            <a:noFill/>
            <a:ln w="25400">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zh-CN" altLang="en-US">
                <a:latin typeface="Times New Roman" panose="02020603050405020304" pitchFamily="18" charset="0"/>
              </a:endParaRPr>
            </a:p>
          </p:txBody>
        </p:sp>
        <p:sp>
          <p:nvSpPr>
            <p:cNvPr id="17" name="Text Box 12">
              <a:extLst>
                <a:ext uri="{FF2B5EF4-FFF2-40B4-BE49-F238E27FC236}">
                  <a16:creationId xmlns:a16="http://schemas.microsoft.com/office/drawing/2014/main" xmlns="" id="{1788BF11-7F65-4794-9980-28E1C36CF5E1}"/>
                </a:ext>
              </a:extLst>
            </p:cNvPr>
            <p:cNvSpPr txBox="1">
              <a:spLocks noChangeArrowheads="1"/>
            </p:cNvSpPr>
            <p:nvPr/>
          </p:nvSpPr>
          <p:spPr bwMode="auto">
            <a:xfrm>
              <a:off x="12758791" y="5594671"/>
              <a:ext cx="3384550" cy="357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b="1" dirty="0">
                  <a:latin typeface="Times New Roman" panose="02020603050405020304" pitchFamily="18" charset="0"/>
                </a:rPr>
                <a:t>美日矛盾的激化</a:t>
              </a:r>
            </a:p>
          </p:txBody>
        </p:sp>
        <p:sp>
          <p:nvSpPr>
            <p:cNvPr id="18" name="Text Box 18">
              <a:extLst>
                <a:ext uri="{FF2B5EF4-FFF2-40B4-BE49-F238E27FC236}">
                  <a16:creationId xmlns:a16="http://schemas.microsoft.com/office/drawing/2014/main" xmlns="" id="{8487F37B-5DBA-4D3B-86F2-0FE0AAA3DD35}"/>
                </a:ext>
              </a:extLst>
            </p:cNvPr>
            <p:cNvSpPr txBox="1">
              <a:spLocks noChangeArrowheads="1"/>
            </p:cNvSpPr>
            <p:nvPr/>
          </p:nvSpPr>
          <p:spPr bwMode="auto">
            <a:xfrm>
              <a:off x="9137148" y="7923155"/>
              <a:ext cx="930700" cy="425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nSpc>
                  <a:spcPct val="120000"/>
                </a:lnSpc>
              </a:pPr>
              <a:r>
                <a:rPr lang="zh-CN" altLang="en-US" sz="4000" b="1" dirty="0" smtClean="0">
                  <a:latin typeface="Times New Roman" panose="02020603050405020304" pitchFamily="18" charset="0"/>
                </a:rPr>
                <a:t>原因</a:t>
              </a:r>
              <a:endParaRPr lang="zh-CN" altLang="en-US" sz="4000" b="1" dirty="0">
                <a:latin typeface="Times New Roman" panose="02020603050405020304" pitchFamily="18" charset="0"/>
              </a:endParaRPr>
            </a:p>
          </p:txBody>
        </p:sp>
        <p:sp>
          <p:nvSpPr>
            <p:cNvPr id="19" name="Text Box 19">
              <a:extLst>
                <a:ext uri="{FF2B5EF4-FFF2-40B4-BE49-F238E27FC236}">
                  <a16:creationId xmlns:a16="http://schemas.microsoft.com/office/drawing/2014/main" xmlns="" id="{24CA125B-99D8-44FC-8CFE-3FD54F7B096D}"/>
                </a:ext>
              </a:extLst>
            </p:cNvPr>
            <p:cNvSpPr txBox="1">
              <a:spLocks noChangeArrowheads="1"/>
            </p:cNvSpPr>
            <p:nvPr/>
          </p:nvSpPr>
          <p:spPr bwMode="auto">
            <a:xfrm>
              <a:off x="10331951" y="7520033"/>
              <a:ext cx="4119115" cy="1413744"/>
            </a:xfrm>
            <a:prstGeom prst="rect">
              <a:avLst/>
            </a:prstGeom>
            <a:noFill/>
            <a:ln w="25400">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r>
                <a:rPr lang="zh-CN" altLang="en-US" sz="4000" b="1" dirty="0">
                  <a:latin typeface="黑体" panose="02010609060101010101" pitchFamily="49" charset="-122"/>
                  <a:ea typeface="黑体" panose="02010609060101010101" pitchFamily="49" charset="-122"/>
                </a:rPr>
                <a:t>段祺瑞把持北京政权后，拒绝恢复</a:t>
              </a:r>
            </a:p>
            <a:p>
              <a:r>
                <a:rPr lang="zh-CN" altLang="en-US" sz="4000" b="1" dirty="0">
                  <a:latin typeface="黑体" panose="02010609060101010101" pitchFamily="49" charset="-122"/>
                  <a:ea typeface="黑体" panose="02010609060101010101" pitchFamily="49" charset="-122"/>
                </a:rPr>
                <a:t>临时约法、国会；孙中山号召护法。</a:t>
              </a:r>
            </a:p>
          </p:txBody>
        </p:sp>
        <p:sp>
          <p:nvSpPr>
            <p:cNvPr id="20" name="WordArt 22">
              <a:extLst>
                <a:ext uri="{FF2B5EF4-FFF2-40B4-BE49-F238E27FC236}">
                  <a16:creationId xmlns:a16="http://schemas.microsoft.com/office/drawing/2014/main" xmlns="" id="{76CE0894-1AED-40DC-BA3B-41D8D4C1AB86}"/>
                </a:ext>
              </a:extLst>
            </p:cNvPr>
            <p:cNvSpPr>
              <a:spLocks noTextEdit="1"/>
            </p:cNvSpPr>
            <p:nvPr/>
          </p:nvSpPr>
          <p:spPr>
            <a:xfrm>
              <a:off x="8180368" y="5070464"/>
              <a:ext cx="936625" cy="863600"/>
            </a:xfrm>
            <a:prstGeom prst="rect">
              <a:avLst/>
            </a:prstGeom>
          </p:spPr>
          <p:txBody>
            <a:bodyPr wrap="none" fromWordArt="1">
              <a:prstTxWarp prst="textPlain">
                <a:avLst>
                  <a:gd name="adj" fmla="val 50000"/>
                </a:avLst>
              </a:prstTxWarp>
              <a:normAutofit/>
            </a:bodyPr>
            <a:lstStyle/>
            <a:p>
              <a:pPr algn="ctr" eaLnBrk="0" hangingPunct="0"/>
              <a:r>
                <a:rPr lang="zh-CN" altLang="en-US" sz="4000" b="1" noProof="1" smtClean="0">
                  <a:ln w="19050" cap="flat" cmpd="sng">
                    <a:solidFill>
                      <a:srgbClr val="99CCFF"/>
                    </a:solidFill>
                    <a:prstDash val="solid"/>
                    <a:headEnd type="none" w="med" len="med"/>
                    <a:tailEnd type="none" w="med" len="med"/>
                  </a:ln>
                  <a:effectLst>
                    <a:outerShdw dist="35921" dir="2699999" algn="ctr" rotWithShape="0">
                      <a:srgbClr val="990000"/>
                    </a:outerShdw>
                  </a:effectLst>
                  <a:latin typeface="宋体" panose="02010600030101010101" pitchFamily="2" charset="-122"/>
                </a:rPr>
                <a:t>府院</a:t>
              </a:r>
            </a:p>
            <a:p>
              <a:pPr algn="ctr" eaLnBrk="0" hangingPunct="0"/>
              <a:r>
                <a:rPr lang="zh-CN" altLang="en-US" sz="4000" b="1" noProof="1" smtClean="0">
                  <a:ln w="19050" cap="flat" cmpd="sng">
                    <a:solidFill>
                      <a:srgbClr val="99CCFF"/>
                    </a:solidFill>
                    <a:prstDash val="solid"/>
                    <a:headEnd type="none" w="med" len="med"/>
                    <a:tailEnd type="none" w="med" len="med"/>
                  </a:ln>
                  <a:effectLst>
                    <a:outerShdw dist="35921" dir="2699999" algn="ctr" rotWithShape="0">
                      <a:srgbClr val="990000"/>
                    </a:outerShdw>
                  </a:effectLst>
                  <a:latin typeface="宋体" panose="02010600030101010101" pitchFamily="2" charset="-122"/>
                </a:rPr>
                <a:t>之争</a:t>
              </a:r>
              <a:endParaRPr lang="zh-CN" altLang="en-US" sz="4000" b="1" noProof="1">
                <a:ln w="19050" cap="flat" cmpd="sng">
                  <a:solidFill>
                    <a:srgbClr val="99CCFF"/>
                  </a:solidFill>
                  <a:prstDash val="solid"/>
                  <a:headEnd type="none" w="med" len="med"/>
                  <a:tailEnd type="none" w="med" len="med"/>
                </a:ln>
                <a:effectLst>
                  <a:outerShdw dist="35921" dir="2699999" algn="ctr" rotWithShape="0">
                    <a:srgbClr val="990000"/>
                  </a:outerShdw>
                </a:effectLst>
                <a:latin typeface="宋体" panose="02010600030101010101" pitchFamily="2" charset="-122"/>
              </a:endParaRPr>
            </a:p>
          </p:txBody>
        </p:sp>
        <p:sp>
          <p:nvSpPr>
            <p:cNvPr id="21" name="WordArt 23">
              <a:extLst>
                <a:ext uri="{FF2B5EF4-FFF2-40B4-BE49-F238E27FC236}">
                  <a16:creationId xmlns:a16="http://schemas.microsoft.com/office/drawing/2014/main" xmlns="" id="{40921D89-98CF-4256-B0EF-6C1A754C1AED}"/>
                </a:ext>
              </a:extLst>
            </p:cNvPr>
            <p:cNvSpPr>
              <a:spLocks noTextEdit="1"/>
            </p:cNvSpPr>
            <p:nvPr/>
          </p:nvSpPr>
          <p:spPr>
            <a:xfrm>
              <a:off x="8180368" y="6510326"/>
              <a:ext cx="935038" cy="863600"/>
            </a:xfrm>
            <a:prstGeom prst="rect">
              <a:avLst/>
            </a:prstGeom>
          </p:spPr>
          <p:txBody>
            <a:bodyPr wrap="none" fromWordArt="1">
              <a:prstTxWarp prst="textPlain">
                <a:avLst>
                  <a:gd name="adj" fmla="val 50000"/>
                </a:avLst>
              </a:prstTxWarp>
              <a:normAutofit/>
            </a:bodyPr>
            <a:lstStyle/>
            <a:p>
              <a:pPr algn="ctr" eaLnBrk="0" hangingPunct="0"/>
              <a:r>
                <a:rPr lang="zh-CN" altLang="en-US" sz="4000" b="1" noProof="1">
                  <a:ln w="19050" cap="flat" cmpd="sng">
                    <a:solidFill>
                      <a:srgbClr val="99CCFF"/>
                    </a:solidFill>
                    <a:prstDash val="solid"/>
                    <a:headEnd type="none" w="med" len="med"/>
                    <a:tailEnd type="none" w="med" len="med"/>
                  </a:ln>
                  <a:effectLst>
                    <a:outerShdw dist="35921" dir="2699999" algn="ctr" rotWithShape="0">
                      <a:srgbClr val="990000"/>
                    </a:outerShdw>
                  </a:effectLst>
                  <a:latin typeface="宋体" panose="02010600030101010101" pitchFamily="2" charset="-122"/>
                </a:rPr>
                <a:t>张勋</a:t>
              </a:r>
            </a:p>
            <a:p>
              <a:pPr algn="ctr" eaLnBrk="0" hangingPunct="0"/>
              <a:r>
                <a:rPr lang="zh-CN" altLang="en-US" sz="4000" b="1" noProof="1">
                  <a:ln w="19050" cap="flat" cmpd="sng">
                    <a:solidFill>
                      <a:srgbClr val="99CCFF"/>
                    </a:solidFill>
                    <a:prstDash val="solid"/>
                    <a:headEnd type="none" w="med" len="med"/>
                    <a:tailEnd type="none" w="med" len="med"/>
                  </a:ln>
                  <a:effectLst>
                    <a:outerShdw dist="35921" dir="2699999" algn="ctr" rotWithShape="0">
                      <a:srgbClr val="990000"/>
                    </a:outerShdw>
                  </a:effectLst>
                  <a:latin typeface="宋体" panose="02010600030101010101" pitchFamily="2" charset="-122"/>
                </a:rPr>
                <a:t>复辟</a:t>
              </a:r>
            </a:p>
          </p:txBody>
        </p:sp>
        <p:sp>
          <p:nvSpPr>
            <p:cNvPr id="22" name="WordArt 24">
              <a:extLst>
                <a:ext uri="{FF2B5EF4-FFF2-40B4-BE49-F238E27FC236}">
                  <a16:creationId xmlns:a16="http://schemas.microsoft.com/office/drawing/2014/main" xmlns="" id="{CB8AB78C-7FF7-40B3-86CE-EC6BC95082CF}"/>
                </a:ext>
              </a:extLst>
            </p:cNvPr>
            <p:cNvSpPr>
              <a:spLocks noTextEdit="1"/>
            </p:cNvSpPr>
            <p:nvPr/>
          </p:nvSpPr>
          <p:spPr>
            <a:xfrm>
              <a:off x="8037493" y="8599476"/>
              <a:ext cx="900113" cy="935038"/>
            </a:xfrm>
            <a:prstGeom prst="rect">
              <a:avLst/>
            </a:prstGeom>
          </p:spPr>
          <p:txBody>
            <a:bodyPr wrap="none" fromWordArt="1">
              <a:prstTxWarp prst="textPlain">
                <a:avLst>
                  <a:gd name="adj" fmla="val 50000"/>
                </a:avLst>
              </a:prstTxWarp>
              <a:normAutofit/>
            </a:bodyPr>
            <a:lstStyle/>
            <a:p>
              <a:pPr algn="ctr" eaLnBrk="0" hangingPunct="0"/>
              <a:r>
                <a:rPr lang="zh-CN" altLang="en-US" sz="4000" b="1" noProof="1">
                  <a:ln w="3175" cap="flat" cmpd="sng">
                    <a:solidFill>
                      <a:srgbClr val="FFFF99"/>
                    </a:solidFill>
                    <a:prstDash val="solid"/>
                    <a:headEnd type="none" w="med" len="med"/>
                    <a:tailEnd type="none" w="med" len="med"/>
                  </a:ln>
                  <a:effectLst>
                    <a:outerShdw dist="45791" dir="2021404" algn="ctr" rotWithShape="0">
                      <a:srgbClr val="9999FF"/>
                    </a:outerShdw>
                  </a:effectLst>
                  <a:latin typeface="宋体" panose="02010600030101010101" pitchFamily="2" charset="-122"/>
                </a:rPr>
                <a:t>护法</a:t>
              </a:r>
            </a:p>
            <a:p>
              <a:pPr algn="ctr" eaLnBrk="0" hangingPunct="0"/>
              <a:r>
                <a:rPr lang="zh-CN" altLang="en-US" sz="4000" b="1" noProof="1">
                  <a:ln w="3175" cap="flat" cmpd="sng">
                    <a:solidFill>
                      <a:srgbClr val="FFFF99"/>
                    </a:solidFill>
                    <a:prstDash val="solid"/>
                    <a:headEnd type="none" w="med" len="med"/>
                    <a:tailEnd type="none" w="med" len="med"/>
                  </a:ln>
                  <a:effectLst>
                    <a:outerShdw dist="45791" dir="2021404" algn="ctr" rotWithShape="0">
                      <a:srgbClr val="9999FF"/>
                    </a:outerShdw>
                  </a:effectLst>
                  <a:latin typeface="宋体" panose="02010600030101010101" pitchFamily="2" charset="-122"/>
                </a:rPr>
                <a:t>运动</a:t>
              </a:r>
            </a:p>
          </p:txBody>
        </p:sp>
        <p:sp>
          <p:nvSpPr>
            <p:cNvPr id="23" name="Text Box 25">
              <a:extLst>
                <a:ext uri="{FF2B5EF4-FFF2-40B4-BE49-F238E27FC236}">
                  <a16:creationId xmlns:a16="http://schemas.microsoft.com/office/drawing/2014/main" xmlns="" id="{8F3567B7-5F99-4C73-9156-B1E455889BE7}"/>
                </a:ext>
              </a:extLst>
            </p:cNvPr>
            <p:cNvSpPr txBox="1">
              <a:spLocks noChangeArrowheads="1"/>
            </p:cNvSpPr>
            <p:nvPr/>
          </p:nvSpPr>
          <p:spPr bwMode="auto">
            <a:xfrm>
              <a:off x="7645008" y="9668234"/>
              <a:ext cx="1556548" cy="289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altLang="zh-CN" sz="2800" b="1" dirty="0" smtClean="0">
                  <a:latin typeface="Times New Roman" panose="02020603050405020304" pitchFamily="18" charset="0"/>
                </a:rPr>
                <a:t>1917</a:t>
              </a:r>
              <a:r>
                <a:rPr lang="en-US" altLang="zh-CN" sz="2800" b="1" dirty="0" smtClean="0"/>
                <a:t>—</a:t>
              </a:r>
              <a:r>
                <a:rPr lang="en-US" altLang="zh-CN" sz="2800" b="1" dirty="0" smtClean="0">
                  <a:latin typeface="Times New Roman" panose="02020603050405020304" pitchFamily="18" charset="0"/>
                </a:rPr>
                <a:t>1918</a:t>
              </a:r>
              <a:endParaRPr lang="en-US" altLang="zh-CN" sz="2800" b="1" dirty="0">
                <a:latin typeface="Times New Roman" panose="02020603050405020304" pitchFamily="18" charset="0"/>
              </a:endParaRPr>
            </a:p>
          </p:txBody>
        </p:sp>
        <p:sp>
          <p:nvSpPr>
            <p:cNvPr id="24" name="Text Box 26">
              <a:extLst>
                <a:ext uri="{FF2B5EF4-FFF2-40B4-BE49-F238E27FC236}">
                  <a16:creationId xmlns:a16="http://schemas.microsoft.com/office/drawing/2014/main" xmlns="" id="{A6D9998C-82C0-43CD-953B-FD3448083000}"/>
                </a:ext>
              </a:extLst>
            </p:cNvPr>
            <p:cNvSpPr txBox="1">
              <a:spLocks noChangeArrowheads="1"/>
            </p:cNvSpPr>
            <p:nvPr/>
          </p:nvSpPr>
          <p:spPr bwMode="auto">
            <a:xfrm>
              <a:off x="8253393" y="7446951"/>
              <a:ext cx="896444" cy="4402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3200" b="1" dirty="0">
                  <a:latin typeface="Times New Roman" panose="02020603050405020304" pitchFamily="18" charset="0"/>
                </a:rPr>
                <a:t>1917</a:t>
              </a:r>
            </a:p>
          </p:txBody>
        </p:sp>
        <p:sp>
          <p:nvSpPr>
            <p:cNvPr id="25" name="Line 27">
              <a:extLst>
                <a:ext uri="{FF2B5EF4-FFF2-40B4-BE49-F238E27FC236}">
                  <a16:creationId xmlns:a16="http://schemas.microsoft.com/office/drawing/2014/main" xmlns="" id="{18CB0865-58C5-4AA7-8EFB-F7252E470120}"/>
                </a:ext>
              </a:extLst>
            </p:cNvPr>
            <p:cNvSpPr>
              <a:spLocks noChangeShapeType="1"/>
            </p:cNvSpPr>
            <p:nvPr/>
          </p:nvSpPr>
          <p:spPr bwMode="auto">
            <a:xfrm>
              <a:off x="8469293" y="6007089"/>
              <a:ext cx="0" cy="431800"/>
            </a:xfrm>
            <a:prstGeom prst="line">
              <a:avLst/>
            </a:prstGeom>
            <a:noFill/>
            <a:ln w="76200">
              <a:solidFill>
                <a:srgbClr val="FF00FF"/>
              </a:solidFill>
              <a:round/>
              <a:headEnd/>
              <a:tailEnd type="stealth" w="med" len="med"/>
            </a:ln>
            <a:extLst>
              <a:ext uri="{909E8E84-426E-40DD-AFC4-6F175D3DCCD1}">
                <a14:hiddenFill xmlns:a14="http://schemas.microsoft.com/office/drawing/2010/main">
                  <a:noFill/>
                </a14:hiddenFill>
              </a:ext>
            </a:extLst>
          </p:spPr>
          <p:txBody>
            <a:bodyPr/>
            <a:lstStyle/>
            <a:p>
              <a:endParaRPr lang="zh-CN" altLang="en-US" sz="4800"/>
            </a:p>
          </p:txBody>
        </p:sp>
        <p:sp>
          <p:nvSpPr>
            <p:cNvPr id="26" name="Line 28">
              <a:extLst>
                <a:ext uri="{FF2B5EF4-FFF2-40B4-BE49-F238E27FC236}">
                  <a16:creationId xmlns:a16="http://schemas.microsoft.com/office/drawing/2014/main" xmlns="" id="{AAA87980-96F8-4F08-A3A5-986A99CA8C1B}"/>
                </a:ext>
              </a:extLst>
            </p:cNvPr>
            <p:cNvSpPr>
              <a:spLocks noChangeShapeType="1"/>
            </p:cNvSpPr>
            <p:nvPr/>
          </p:nvSpPr>
          <p:spPr bwMode="auto">
            <a:xfrm flipH="1">
              <a:off x="8540731" y="7852905"/>
              <a:ext cx="0" cy="675134"/>
            </a:xfrm>
            <a:prstGeom prst="line">
              <a:avLst/>
            </a:prstGeom>
            <a:noFill/>
            <a:ln w="76200">
              <a:solidFill>
                <a:srgbClr val="FF00FF"/>
              </a:solidFill>
              <a:round/>
              <a:headEnd/>
              <a:tailEnd type="stealth" w="med" len="med"/>
            </a:ln>
            <a:extLst>
              <a:ext uri="{909E8E84-426E-40DD-AFC4-6F175D3DCCD1}">
                <a14:hiddenFill xmlns:a14="http://schemas.microsoft.com/office/drawing/2010/main">
                  <a:noFill/>
                </a14:hiddenFill>
              </a:ext>
            </a:extLst>
          </p:spPr>
          <p:txBody>
            <a:bodyPr/>
            <a:lstStyle/>
            <a:p>
              <a:endParaRPr lang="zh-CN" altLang="en-US" sz="4800"/>
            </a:p>
          </p:txBody>
        </p:sp>
        <p:sp>
          <p:nvSpPr>
            <p:cNvPr id="27" name="Text Box 29">
              <a:extLst>
                <a:ext uri="{FF2B5EF4-FFF2-40B4-BE49-F238E27FC236}">
                  <a16:creationId xmlns:a16="http://schemas.microsoft.com/office/drawing/2014/main" xmlns="" id="{5BC92EC6-5B2F-4B90-8FA1-861387F48CCD}"/>
                </a:ext>
              </a:extLst>
            </p:cNvPr>
            <p:cNvSpPr txBox="1">
              <a:spLocks noChangeArrowheads="1"/>
            </p:cNvSpPr>
            <p:nvPr/>
          </p:nvSpPr>
          <p:spPr bwMode="auto">
            <a:xfrm>
              <a:off x="8469293" y="5934064"/>
              <a:ext cx="694081" cy="289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800" b="1" dirty="0">
                  <a:latin typeface="Times New Roman" panose="02020603050405020304" pitchFamily="18" charset="0"/>
                </a:rPr>
                <a:t>1917</a:t>
              </a:r>
            </a:p>
          </p:txBody>
        </p:sp>
        <p:sp>
          <p:nvSpPr>
            <p:cNvPr id="28" name="Text Box 26">
              <a:extLst>
                <a:ext uri="{FF2B5EF4-FFF2-40B4-BE49-F238E27FC236}">
                  <a16:creationId xmlns:a16="http://schemas.microsoft.com/office/drawing/2014/main" xmlns="" id="{C76AE0EC-9A8C-4FC5-8001-64D00A430B78}"/>
                </a:ext>
              </a:extLst>
            </p:cNvPr>
            <p:cNvSpPr txBox="1">
              <a:spLocks noChangeArrowheads="1"/>
            </p:cNvSpPr>
            <p:nvPr/>
          </p:nvSpPr>
          <p:spPr bwMode="auto">
            <a:xfrm>
              <a:off x="9226182" y="9626589"/>
              <a:ext cx="2113793" cy="391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4000" b="1" dirty="0" smtClean="0"/>
                <a:t>结果：失败</a:t>
              </a:r>
              <a:endParaRPr lang="zh-CN" altLang="en-US" sz="4000" b="1" dirty="0"/>
            </a:p>
          </p:txBody>
        </p:sp>
        <p:sp>
          <p:nvSpPr>
            <p:cNvPr id="30" name="WordArt 28">
              <a:extLst>
                <a:ext uri="{FF2B5EF4-FFF2-40B4-BE49-F238E27FC236}">
                  <a16:creationId xmlns:a16="http://schemas.microsoft.com/office/drawing/2014/main" xmlns="" id="{7635C549-A2B2-45B6-91E9-540C82375C1F}"/>
                </a:ext>
              </a:extLst>
            </p:cNvPr>
            <p:cNvSpPr>
              <a:spLocks noChangeArrowheads="1" noChangeShapeType="1" noTextEdit="1"/>
            </p:cNvSpPr>
            <p:nvPr/>
          </p:nvSpPr>
          <p:spPr bwMode="auto">
            <a:xfrm>
              <a:off x="11983754" y="9225959"/>
              <a:ext cx="2012950" cy="731837"/>
            </a:xfrm>
            <a:prstGeom prst="rect">
              <a:avLst/>
            </a:prstGeom>
          </p:spPr>
          <p:txBody>
            <a:bodyPr wrap="none" fromWordArt="1">
              <a:prstTxWarp prst="textPlain">
                <a:avLst>
                  <a:gd name="adj" fmla="val 50000"/>
                </a:avLst>
              </a:prstTxWarp>
            </a:bodyPr>
            <a:lstStyle/>
            <a:p>
              <a:pPr algn="ctr"/>
              <a:r>
                <a:rPr lang="zh-CN" altLang="en-US" sz="4800" b="1" kern="10" dirty="0">
                  <a:ln w="19050">
                    <a:solidFill>
                      <a:srgbClr val="99CCFF"/>
                    </a:solidFill>
                    <a:round/>
                    <a:headEnd/>
                    <a:tailEnd/>
                  </a:ln>
                  <a:solidFill>
                    <a:srgbClr val="0066CC"/>
                  </a:solidFill>
                  <a:effectLst>
                    <a:outerShdw dist="35921" dir="2700000" algn="ctr" rotWithShape="0">
                      <a:srgbClr val="990000"/>
                    </a:outerShdw>
                  </a:effectLst>
                  <a:latin typeface="宋体" panose="02010600030101010101" pitchFamily="2" charset="-122"/>
                </a:rPr>
                <a:t>政局动荡</a:t>
              </a:r>
            </a:p>
          </p:txBody>
        </p:sp>
      </p:grpSp>
      <p:sp>
        <p:nvSpPr>
          <p:cNvPr id="31" name="文本框 30">
            <a:extLst>
              <a:ext uri="{FF2B5EF4-FFF2-40B4-BE49-F238E27FC236}">
                <a16:creationId xmlns:a16="http://schemas.microsoft.com/office/drawing/2014/main" xmlns="" id="{F53E45DD-09A8-458B-A853-76013B05F543}"/>
              </a:ext>
            </a:extLst>
          </p:cNvPr>
          <p:cNvSpPr txBox="1"/>
          <p:nvPr/>
        </p:nvSpPr>
        <p:spPr>
          <a:xfrm>
            <a:off x="7880422" y="1025352"/>
            <a:ext cx="5895754" cy="923328"/>
          </a:xfrm>
          <a:prstGeom prst="rect">
            <a:avLst/>
          </a:prstGeom>
          <a:noFill/>
          <a:ln w="25400" cap="flat">
            <a:noFill/>
            <a:miter lim="400000"/>
          </a:ln>
        </p:spPr>
        <p:style>
          <a:lnRef idx="0">
            <a:srgbClr val="FFFFFF"/>
          </a:lnRef>
          <a:fillRef idx="0">
            <a:srgbClr val="FFFFFF"/>
          </a:fillRef>
          <a:effectRef idx="0">
            <a:srgbClr val="FFFFFF"/>
          </a:effectRef>
          <a:fontRef idx="none"/>
        </p:style>
        <p:txBody>
          <a:bodyPr rot="0" spcFirstLastPara="1" vertOverflow="overflow" horzOverflow="overflow" vert="horz" wrap="square" lIns="91439" tIns="91439" rIns="91439" bIns="91439" numCol="1" spcCol="38100" rtlCol="0" anchor="t">
            <a:spAutoFit/>
          </a:bodyPr>
          <a:lstStyle/>
          <a:p>
            <a:pPr marL="0" marR="0" indent="0" algn="l" defTabSz="914400" rtl="0" fontAlgn="auto" latinLnBrk="1" hangingPunct="0">
              <a:lnSpc>
                <a:spcPct val="100000"/>
              </a:lnSpc>
              <a:spcBef>
                <a:spcPts val="0"/>
              </a:spcBef>
              <a:spcAft>
                <a:spcPts val="0"/>
              </a:spcAft>
              <a:buClrTx/>
              <a:buSzTx/>
              <a:buFontTx/>
              <a:buNone/>
            </a:pPr>
            <a:r>
              <a:rPr kumimoji="0" lang="zh-CN" altLang="en-US" sz="4800" b="1" i="0" u="none" strike="noStrike" cap="none" spc="0" normalizeH="0" baseline="0" dirty="0">
                <a:ln>
                  <a:noFill/>
                </a:ln>
                <a:solidFill>
                  <a:srgbClr val="000000"/>
                </a:solidFill>
                <a:effectLst/>
                <a:uFillTx/>
                <a:latin typeface="黑体" panose="02010609060101010101" pitchFamily="49" charset="-122"/>
                <a:ea typeface="黑体" panose="02010609060101010101" pitchFamily="49" charset="-122"/>
                <a:sym typeface="Calibri" panose="020F0502020204030204"/>
              </a:rPr>
              <a:t>北洋时期的军阀割据</a:t>
            </a:r>
          </a:p>
        </p:txBody>
      </p:sp>
      <p:sp>
        <p:nvSpPr>
          <p:cNvPr id="33" name="TextBox 8"/>
          <p:cNvSpPr txBox="1">
            <a:spLocks noChangeArrowheads="1"/>
          </p:cNvSpPr>
          <p:nvPr/>
        </p:nvSpPr>
        <p:spPr bwMode="auto">
          <a:xfrm>
            <a:off x="1098550" y="608013"/>
            <a:ext cx="2308225"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4000" dirty="0" smtClean="0">
                <a:solidFill>
                  <a:srgbClr val="624120"/>
                </a:solidFill>
                <a:latin typeface="隶书" pitchFamily="49" charset="-122"/>
                <a:ea typeface="隶书" pitchFamily="49" charset="-122"/>
              </a:rPr>
              <a:t>知识海洋</a:t>
            </a:r>
            <a:endParaRPr lang="zh-CN" altLang="en-US" sz="4000" dirty="0">
              <a:solidFill>
                <a:srgbClr val="624120"/>
              </a:solidFill>
              <a:latin typeface="隶书" pitchFamily="49" charset="-122"/>
              <a:ea typeface="隶书" pitchFamily="49" charset="-122"/>
            </a:endParaRPr>
          </a:p>
        </p:txBody>
      </p:sp>
      <p:sp>
        <p:nvSpPr>
          <p:cNvPr id="34" name="圆角矩形 33"/>
          <p:cNvSpPr/>
          <p:nvPr/>
        </p:nvSpPr>
        <p:spPr>
          <a:xfrm>
            <a:off x="1031875" y="717550"/>
            <a:ext cx="2374900" cy="566738"/>
          </a:xfrm>
          <a:prstGeom prst="roundRect">
            <a:avLst/>
          </a:prstGeom>
          <a:noFill/>
          <a:ln>
            <a:solidFill>
              <a:srgbClr val="62412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436495">
              <a:defRPr/>
            </a:pPr>
            <a:endParaRPr lang="zh-CN" altLang="en-US" dirty="0">
              <a:ln w="38100">
                <a:solidFill>
                  <a:schemeClr val="tx1"/>
                </a:solidFill>
              </a:ln>
              <a:solidFill>
                <a:srgbClr val="820000"/>
              </a:solidFill>
            </a:endParaRPr>
          </a:p>
        </p:txBody>
      </p:sp>
    </p:spTree>
    <p:extLst>
      <p:ext uri="{BB962C8B-B14F-4D97-AF65-F5344CB8AC3E}">
        <p14:creationId xmlns:p14="http://schemas.microsoft.com/office/powerpoint/2010/main" val="2652970386"/>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10" name="标题 1">
            <a:extLst>
              <a:ext uri="{FF2B5EF4-FFF2-40B4-BE49-F238E27FC236}">
                <a16:creationId xmlns:a16="http://schemas.microsoft.com/office/drawing/2014/main" xmlns="" id="{E8C74025-6AA1-45DA-988C-35A227DEBFD1}"/>
              </a:ext>
            </a:extLst>
          </p:cNvPr>
          <p:cNvSpPr>
            <a:spLocks noGrp="1"/>
          </p:cNvSpPr>
          <p:nvPr>
            <p:ph type="title" idx="4294967295"/>
          </p:nvPr>
        </p:nvSpPr>
        <p:spPr>
          <a:xfrm>
            <a:off x="2432050" y="184150"/>
            <a:ext cx="21951950" cy="3016250"/>
          </a:xfrm>
        </p:spPr>
        <p:txBody>
          <a:bodyPr/>
          <a:lstStyle/>
          <a:p>
            <a:r>
              <a:rPr lang="zh-CN" altLang="en-US" dirty="0">
                <a:latin typeface="Times New Roman" panose="02020603050405020304" pitchFamily="18" charset="0"/>
              </a:rPr>
              <a:t> </a:t>
            </a:r>
            <a:r>
              <a:rPr lang="en-US" altLang="zh-CN" dirty="0">
                <a:latin typeface="Times New Roman" panose="02020603050405020304" pitchFamily="18" charset="0"/>
              </a:rPr>
              <a:t/>
            </a:r>
            <a:br>
              <a:rPr lang="en-US" altLang="zh-CN" dirty="0">
                <a:latin typeface="Times New Roman" panose="02020603050405020304" pitchFamily="18" charset="0"/>
              </a:rPr>
            </a:br>
            <a:endParaRPr lang="zh-CN" altLang="en-US" dirty="0">
              <a:latin typeface="Times New Roman" panose="02020603050405020304" pitchFamily="18" charset="0"/>
            </a:endParaRPr>
          </a:p>
        </p:txBody>
      </p:sp>
      <p:grpSp>
        <p:nvGrpSpPr>
          <p:cNvPr id="9" name="Group 32">
            <a:extLst>
              <a:ext uri="{FF2B5EF4-FFF2-40B4-BE49-F238E27FC236}">
                <a16:creationId xmlns:a16="http://schemas.microsoft.com/office/drawing/2014/main" xmlns="" id="{8630DF20-D254-4BF5-B875-E47FEF88ECF0}"/>
              </a:ext>
            </a:extLst>
          </p:cNvPr>
          <p:cNvGrpSpPr>
            <a:grpSpLocks/>
          </p:cNvGrpSpPr>
          <p:nvPr/>
        </p:nvGrpSpPr>
        <p:grpSpPr bwMode="auto">
          <a:xfrm>
            <a:off x="4361171" y="2393504"/>
            <a:ext cx="15103637" cy="3578116"/>
            <a:chOff x="-1418" y="334"/>
            <a:chExt cx="8946" cy="1907"/>
          </a:xfrm>
        </p:grpSpPr>
        <p:grpSp>
          <p:nvGrpSpPr>
            <p:cNvPr id="10" name="Group 33">
              <a:extLst>
                <a:ext uri="{FF2B5EF4-FFF2-40B4-BE49-F238E27FC236}">
                  <a16:creationId xmlns:a16="http://schemas.microsoft.com/office/drawing/2014/main" xmlns="" id="{B0121A42-A63E-48F4-92E5-38D6882E2245}"/>
                </a:ext>
              </a:extLst>
            </p:cNvPr>
            <p:cNvGrpSpPr>
              <a:grpSpLocks/>
            </p:cNvGrpSpPr>
            <p:nvPr/>
          </p:nvGrpSpPr>
          <p:grpSpPr bwMode="auto">
            <a:xfrm>
              <a:off x="4333" y="366"/>
              <a:ext cx="3195" cy="1875"/>
              <a:chOff x="553" y="33"/>
              <a:chExt cx="4835" cy="3119"/>
            </a:xfrm>
          </p:grpSpPr>
          <p:pic>
            <p:nvPicPr>
              <p:cNvPr id="19" name="Picture 34">
                <a:extLst>
                  <a:ext uri="{FF2B5EF4-FFF2-40B4-BE49-F238E27FC236}">
                    <a16:creationId xmlns:a16="http://schemas.microsoft.com/office/drawing/2014/main" xmlns="" id="{F3026046-8F09-4718-AE79-3668A3A6325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3" y="33"/>
                <a:ext cx="2674" cy="30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pic>
          <p:sp>
            <p:nvSpPr>
              <p:cNvPr id="20" name="Rectangle 35">
                <a:extLst>
                  <a:ext uri="{FF2B5EF4-FFF2-40B4-BE49-F238E27FC236}">
                    <a16:creationId xmlns:a16="http://schemas.microsoft.com/office/drawing/2014/main" xmlns="" id="{64F03E50-C62A-4FF0-9878-9F33AB6649D0}"/>
                  </a:ext>
                </a:extLst>
              </p:cNvPr>
              <p:cNvSpPr>
                <a:spLocks noChangeArrowheads="1"/>
              </p:cNvSpPr>
              <p:nvPr/>
            </p:nvSpPr>
            <p:spPr bwMode="auto">
              <a:xfrm>
                <a:off x="1304" y="2688"/>
                <a:ext cx="1418" cy="46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zh-CN" altLang="en-US" sz="2800" b="1" dirty="0">
                    <a:latin typeface="黑体" panose="02010609060101010101" pitchFamily="49" charset="-122"/>
                    <a:ea typeface="黑体" panose="02010609060101010101" pitchFamily="49" charset="-122"/>
                  </a:rPr>
                  <a:t>陆荣廷</a:t>
                </a:r>
              </a:p>
            </p:txBody>
          </p:sp>
          <p:pic>
            <p:nvPicPr>
              <p:cNvPr id="21" name="Picture 36" descr="唐继尧（１８８３——１９２７年），云南会泽人">
                <a:extLst>
                  <a:ext uri="{FF2B5EF4-FFF2-40B4-BE49-F238E27FC236}">
                    <a16:creationId xmlns:a16="http://schemas.microsoft.com/office/drawing/2014/main" xmlns="" id="{F4883434-5F70-4179-9A95-FDE4DCD0D8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86" y="33"/>
                <a:ext cx="2102" cy="30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pic>
          <p:sp>
            <p:nvSpPr>
              <p:cNvPr id="22" name="Rectangle 37">
                <a:extLst>
                  <a:ext uri="{FF2B5EF4-FFF2-40B4-BE49-F238E27FC236}">
                    <a16:creationId xmlns:a16="http://schemas.microsoft.com/office/drawing/2014/main" xmlns="" id="{97303E00-57C7-429B-8090-D9BDF90AFF29}"/>
                  </a:ext>
                </a:extLst>
              </p:cNvPr>
              <p:cNvSpPr>
                <a:spLocks noChangeArrowheads="1"/>
              </p:cNvSpPr>
              <p:nvPr/>
            </p:nvSpPr>
            <p:spPr bwMode="auto">
              <a:xfrm>
                <a:off x="3719" y="2600"/>
                <a:ext cx="1326" cy="464"/>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zh-CN" altLang="en-US" sz="2800" b="1" dirty="0">
                    <a:latin typeface="Times New Roman" panose="02020603050405020304" pitchFamily="18" charset="0"/>
                    <a:ea typeface="黑体" panose="02010609060101010101" pitchFamily="49" charset="-122"/>
                  </a:rPr>
                  <a:t>唐继尧</a:t>
                </a:r>
              </a:p>
            </p:txBody>
          </p:sp>
        </p:grpSp>
        <p:pic>
          <p:nvPicPr>
            <p:cNvPr id="11" name="Picture 38" descr="U48P1T1D4259740F21DT20040908030930">
              <a:extLst>
                <a:ext uri="{FF2B5EF4-FFF2-40B4-BE49-F238E27FC236}">
                  <a16:creationId xmlns:a16="http://schemas.microsoft.com/office/drawing/2014/main" xmlns="" id="{A3B45162-4B52-4BC3-B6DE-DA863AC92DD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 y="347"/>
              <a:ext cx="1438" cy="1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39" descr="段祺瑞（1865—1936）">
              <a:extLst>
                <a:ext uri="{FF2B5EF4-FFF2-40B4-BE49-F238E27FC236}">
                  <a16:creationId xmlns:a16="http://schemas.microsoft.com/office/drawing/2014/main" xmlns="" id="{0EA00A67-41AD-40E9-BD42-1DDF3B7C86E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26" y="334"/>
              <a:ext cx="1561" cy="1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76200">
                  <a:solidFill>
                    <a:srgbClr val="000000"/>
                  </a:solidFill>
                  <a:miter lim="800000"/>
                  <a:headEnd/>
                  <a:tailEnd/>
                </a14:hiddenLine>
              </a:ext>
            </a:extLst>
          </p:spPr>
        </p:pic>
        <p:sp>
          <p:nvSpPr>
            <p:cNvPr id="13" name="Rectangle 40">
              <a:extLst>
                <a:ext uri="{FF2B5EF4-FFF2-40B4-BE49-F238E27FC236}">
                  <a16:creationId xmlns:a16="http://schemas.microsoft.com/office/drawing/2014/main" xmlns="" id="{93FDE1FB-01A2-4C29-A350-03E0B93B10D8}"/>
                </a:ext>
              </a:extLst>
            </p:cNvPr>
            <p:cNvSpPr>
              <a:spLocks noChangeArrowheads="1"/>
            </p:cNvSpPr>
            <p:nvPr/>
          </p:nvSpPr>
          <p:spPr bwMode="auto">
            <a:xfrm>
              <a:off x="1775" y="1942"/>
              <a:ext cx="912" cy="27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2800" b="1" dirty="0">
                  <a:latin typeface="黑体" panose="02010609060101010101" pitchFamily="49" charset="-122"/>
                  <a:ea typeface="黑体" panose="02010609060101010101" pitchFamily="49" charset="-122"/>
                </a:rPr>
                <a:t>段祺瑞</a:t>
              </a:r>
            </a:p>
          </p:txBody>
        </p:sp>
        <p:sp>
          <p:nvSpPr>
            <p:cNvPr id="14" name="Rectangle 41">
              <a:extLst>
                <a:ext uri="{FF2B5EF4-FFF2-40B4-BE49-F238E27FC236}">
                  <a16:creationId xmlns:a16="http://schemas.microsoft.com/office/drawing/2014/main" xmlns="" id="{27F04332-97CB-4116-9CAF-1A3EF649CFE8}"/>
                </a:ext>
              </a:extLst>
            </p:cNvPr>
            <p:cNvSpPr>
              <a:spLocks noChangeArrowheads="1"/>
            </p:cNvSpPr>
            <p:nvPr/>
          </p:nvSpPr>
          <p:spPr bwMode="auto">
            <a:xfrm>
              <a:off x="192" y="1921"/>
              <a:ext cx="957" cy="27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a:r>
                <a:rPr lang="zh-CN" altLang="en-US" sz="2800" b="1">
                  <a:latin typeface="Times New Roman" panose="02020603050405020304" pitchFamily="18" charset="0"/>
                  <a:ea typeface="黑体" panose="02010609060101010101" pitchFamily="49" charset="-122"/>
                </a:rPr>
                <a:t>冯国璋</a:t>
              </a:r>
            </a:p>
          </p:txBody>
        </p:sp>
        <p:pic>
          <p:nvPicPr>
            <p:cNvPr id="15" name="Picture 42" descr="黎">
              <a:extLst>
                <a:ext uri="{FF2B5EF4-FFF2-40B4-BE49-F238E27FC236}">
                  <a16:creationId xmlns:a16="http://schemas.microsoft.com/office/drawing/2014/main" xmlns="" id="{A4721FDA-EA2E-4FEB-89A6-3E4D6C71C8C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18" y="334"/>
              <a:ext cx="1406" cy="1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 Box 43">
              <a:extLst>
                <a:ext uri="{FF2B5EF4-FFF2-40B4-BE49-F238E27FC236}">
                  <a16:creationId xmlns:a16="http://schemas.microsoft.com/office/drawing/2014/main" xmlns="" id="{DBE7FDE4-0293-48E5-A6A2-80AF669A89C7}"/>
                </a:ext>
              </a:extLst>
            </p:cNvPr>
            <p:cNvSpPr txBox="1">
              <a:spLocks noChangeArrowheads="1"/>
            </p:cNvSpPr>
            <p:nvPr/>
          </p:nvSpPr>
          <p:spPr bwMode="auto">
            <a:xfrm>
              <a:off x="-1029" y="1931"/>
              <a:ext cx="750" cy="27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800" b="1" dirty="0">
                  <a:ea typeface="黑体" panose="02010609060101010101" pitchFamily="49" charset="-122"/>
                </a:rPr>
                <a:t>黎元洪</a:t>
              </a:r>
            </a:p>
          </p:txBody>
        </p:sp>
        <p:pic>
          <p:nvPicPr>
            <p:cNvPr id="17" name="Picture 44" descr="834344afae6699effbed50da">
              <a:extLst>
                <a:ext uri="{FF2B5EF4-FFF2-40B4-BE49-F238E27FC236}">
                  <a16:creationId xmlns:a16="http://schemas.microsoft.com/office/drawing/2014/main" xmlns="" id="{0C18D9DB-BE05-4626-9AA3-FF741091232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100" y="334"/>
              <a:ext cx="1338" cy="1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Rectangle 45">
              <a:extLst>
                <a:ext uri="{FF2B5EF4-FFF2-40B4-BE49-F238E27FC236}">
                  <a16:creationId xmlns:a16="http://schemas.microsoft.com/office/drawing/2014/main" xmlns="" id="{044126D2-5A47-46CF-BCDC-9DD49F60141F}"/>
                </a:ext>
              </a:extLst>
            </p:cNvPr>
            <p:cNvSpPr>
              <a:spLocks noChangeArrowheads="1"/>
            </p:cNvSpPr>
            <p:nvPr/>
          </p:nvSpPr>
          <p:spPr bwMode="auto">
            <a:xfrm>
              <a:off x="3368" y="1909"/>
              <a:ext cx="801" cy="27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a:r>
                <a:rPr lang="zh-CN" altLang="en-US" sz="2800" b="1" dirty="0">
                  <a:latin typeface="Times New Roman" panose="02020603050405020304" pitchFamily="18" charset="0"/>
                  <a:ea typeface="黑体" panose="02010609060101010101" pitchFamily="49" charset="-122"/>
                </a:rPr>
                <a:t>张作霖</a:t>
              </a:r>
            </a:p>
          </p:txBody>
        </p:sp>
      </p:grpSp>
      <p:sp>
        <p:nvSpPr>
          <p:cNvPr id="3" name="矩形 2">
            <a:extLst>
              <a:ext uri="{FF2B5EF4-FFF2-40B4-BE49-F238E27FC236}">
                <a16:creationId xmlns:a16="http://schemas.microsoft.com/office/drawing/2014/main" xmlns="" id="{CDA578EE-C059-4D41-97CE-8AA3984E6D76}"/>
              </a:ext>
            </a:extLst>
          </p:cNvPr>
          <p:cNvSpPr/>
          <p:nvPr/>
        </p:nvSpPr>
        <p:spPr>
          <a:xfrm>
            <a:off x="13615406" y="6921130"/>
            <a:ext cx="5849402" cy="3416320"/>
          </a:xfrm>
          <a:prstGeom prst="rect">
            <a:avLst/>
          </a:prstGeom>
        </p:spPr>
        <p:txBody>
          <a:bodyPr wrap="square">
            <a:spAutoFit/>
          </a:bodyPr>
          <a:lstStyle/>
          <a:p>
            <a:pPr lvl="0" algn="just"/>
            <a:r>
              <a:rPr lang="zh-CN" altLang="en-US" b="1" dirty="0">
                <a:solidFill>
                  <a:schemeClr val="tx1"/>
                </a:solidFill>
                <a:latin typeface="Times New Roman" panose="02020603050405020304" pitchFamily="18" charset="0"/>
                <a:ea typeface="楷体" panose="02010609060101010101" pitchFamily="49" charset="-122"/>
              </a:rPr>
              <a:t> </a:t>
            </a:r>
            <a:r>
              <a:rPr lang="zh-CN" altLang="en-US" b="1" dirty="0" smtClean="0">
                <a:solidFill>
                  <a:schemeClr val="tx1"/>
                </a:solidFill>
                <a:latin typeface="Times New Roman" panose="02020603050405020304" pitchFamily="18" charset="0"/>
                <a:ea typeface="楷体" panose="02010609060101010101" pitchFamily="49" charset="-122"/>
              </a:rPr>
              <a:t>       军阀</a:t>
            </a:r>
            <a:r>
              <a:rPr lang="zh-CN" altLang="en-US" b="1" dirty="0">
                <a:solidFill>
                  <a:schemeClr val="tx1"/>
                </a:solidFill>
                <a:latin typeface="Times New Roman" panose="02020603050405020304" pitchFamily="18" charset="0"/>
                <a:ea typeface="楷体" panose="02010609060101010101" pitchFamily="49" charset="-122"/>
              </a:rPr>
              <a:t>割据，政局动荡，国会党争，民众因为军队扩张，互争地盘，内战频仍，的确比之清末时期负担加重而且痛苦程度加剧</a:t>
            </a:r>
            <a:r>
              <a:rPr lang="zh-CN" altLang="en-US" b="1" dirty="0" smtClean="0">
                <a:solidFill>
                  <a:schemeClr val="tx1"/>
                </a:solidFill>
                <a:latin typeface="Times New Roman" panose="02020603050405020304" pitchFamily="18" charset="0"/>
                <a:ea typeface="楷体" panose="02010609060101010101" pitchFamily="49" charset="-122"/>
              </a:rPr>
              <a:t>。</a:t>
            </a:r>
            <a:endParaRPr lang="en-US" altLang="zh-CN" b="1" dirty="0">
              <a:solidFill>
                <a:schemeClr val="tx1"/>
              </a:solidFill>
              <a:latin typeface="Times New Roman" panose="02020603050405020304" pitchFamily="18" charset="0"/>
              <a:ea typeface="楷体" panose="02010609060101010101" pitchFamily="49" charset="-122"/>
            </a:endParaRPr>
          </a:p>
          <a:p>
            <a:pPr lvl="0" algn="just"/>
            <a:r>
              <a:rPr lang="en-US" altLang="zh-CN" b="1" dirty="0">
                <a:solidFill>
                  <a:schemeClr val="tx1"/>
                </a:solidFill>
                <a:latin typeface="Times New Roman" panose="02020603050405020304" pitchFamily="18" charset="0"/>
                <a:ea typeface="楷体" panose="02010609060101010101" pitchFamily="49" charset="-122"/>
              </a:rPr>
              <a:t>  </a:t>
            </a:r>
            <a:r>
              <a:rPr lang="en-US" altLang="zh-CN" b="1" dirty="0" smtClean="0">
                <a:solidFill>
                  <a:schemeClr val="tx1"/>
                </a:solidFill>
                <a:latin typeface="Times New Roman" panose="02020603050405020304" pitchFamily="18" charset="0"/>
                <a:ea typeface="楷体" panose="02010609060101010101" pitchFamily="49" charset="-122"/>
              </a:rPr>
              <a:t>——</a:t>
            </a:r>
            <a:r>
              <a:rPr lang="zh-CN" altLang="en-US" b="1" dirty="0">
                <a:solidFill>
                  <a:schemeClr val="tx1"/>
                </a:solidFill>
                <a:latin typeface="Times New Roman" panose="02020603050405020304" pitchFamily="18" charset="0"/>
                <a:ea typeface="楷体" panose="02010609060101010101" pitchFamily="49" charset="-122"/>
              </a:rPr>
              <a:t>张鸣</a:t>
            </a:r>
            <a:r>
              <a:rPr lang="en-US" altLang="zh-CN" b="1" dirty="0">
                <a:solidFill>
                  <a:schemeClr val="tx1"/>
                </a:solidFill>
                <a:latin typeface="Times New Roman" panose="02020603050405020304" pitchFamily="18" charset="0"/>
                <a:ea typeface="楷体" panose="02010609060101010101" pitchFamily="49" charset="-122"/>
              </a:rPr>
              <a:t>《</a:t>
            </a:r>
            <a:r>
              <a:rPr lang="zh-CN" altLang="en-US" b="1" dirty="0">
                <a:solidFill>
                  <a:schemeClr val="tx1"/>
                </a:solidFill>
                <a:latin typeface="Times New Roman" panose="02020603050405020304" pitchFamily="18" charset="0"/>
                <a:ea typeface="楷体" panose="02010609060101010101" pitchFamily="49" charset="-122"/>
              </a:rPr>
              <a:t>共和中的帝制</a:t>
            </a:r>
            <a:r>
              <a:rPr lang="en-US" altLang="zh-CN" b="1" dirty="0">
                <a:solidFill>
                  <a:schemeClr val="tx1"/>
                </a:solidFill>
                <a:latin typeface="Times New Roman" panose="02020603050405020304" pitchFamily="18" charset="0"/>
                <a:ea typeface="楷体" panose="02010609060101010101" pitchFamily="49" charset="-122"/>
              </a:rPr>
              <a:t>》</a:t>
            </a:r>
          </a:p>
        </p:txBody>
      </p:sp>
      <p:graphicFrame>
        <p:nvGraphicFramePr>
          <p:cNvPr id="23" name="表格 22"/>
          <p:cNvGraphicFramePr>
            <a:graphicFrameLocks noGrp="1"/>
          </p:cNvGraphicFramePr>
          <p:nvPr>
            <p:extLst>
              <p:ext uri="{D42A27DB-BD31-4B8C-83A1-F6EECF244321}">
                <p14:modId xmlns:p14="http://schemas.microsoft.com/office/powerpoint/2010/main" val="2962549456"/>
              </p:ext>
            </p:extLst>
          </p:nvPr>
        </p:nvGraphicFramePr>
        <p:xfrm>
          <a:off x="5110889" y="6253507"/>
          <a:ext cx="8472723" cy="5191938"/>
        </p:xfrm>
        <a:graphic>
          <a:graphicData uri="http://schemas.openxmlformats.org/drawingml/2006/table">
            <a:tbl>
              <a:tblPr>
                <a:tableStyleId>{BC89EF96-8CEA-46FF-86C4-4CE0E7609802}</a:tableStyleId>
              </a:tblPr>
              <a:tblGrid>
                <a:gridCol w="1130138">
                  <a:extLst>
                    <a:ext uri="{9D8B030D-6E8A-4147-A177-3AD203B41FA5}">
                      <a16:colId xmlns:a16="http://schemas.microsoft.com/office/drawing/2014/main" xmlns="" val="20000"/>
                    </a:ext>
                  </a:extLst>
                </a:gridCol>
                <a:gridCol w="1647804">
                  <a:extLst>
                    <a:ext uri="{9D8B030D-6E8A-4147-A177-3AD203B41FA5}">
                      <a16:colId xmlns:a16="http://schemas.microsoft.com/office/drawing/2014/main" xmlns="" val="20001"/>
                    </a:ext>
                  </a:extLst>
                </a:gridCol>
                <a:gridCol w="1623644">
                  <a:extLst>
                    <a:ext uri="{9D8B030D-6E8A-4147-A177-3AD203B41FA5}">
                      <a16:colId xmlns:a16="http://schemas.microsoft.com/office/drawing/2014/main" xmlns="" val="20002"/>
                    </a:ext>
                  </a:extLst>
                </a:gridCol>
                <a:gridCol w="4071137">
                  <a:extLst>
                    <a:ext uri="{9D8B030D-6E8A-4147-A177-3AD203B41FA5}">
                      <a16:colId xmlns:a16="http://schemas.microsoft.com/office/drawing/2014/main" xmlns="" val="20003"/>
                    </a:ext>
                  </a:extLst>
                </a:gridCol>
              </a:tblGrid>
              <a:tr h="943989">
                <a:tc>
                  <a:txBody>
                    <a:bodyPr/>
                    <a:lstStyle/>
                    <a:p>
                      <a:pPr algn="ctr">
                        <a:spcAft>
                          <a:spcPts val="0"/>
                        </a:spcAft>
                      </a:pPr>
                      <a:r>
                        <a:rPr lang="zh-CN" sz="3600" kern="100" dirty="0"/>
                        <a:t>派系</a:t>
                      </a:r>
                      <a:endParaRPr lang="zh-CN" sz="3600" kern="100" dirty="0">
                        <a:latin typeface="宋体"/>
                        <a:ea typeface="宋体"/>
                        <a:cs typeface="Courier New"/>
                      </a:endParaRPr>
                    </a:p>
                  </a:txBody>
                  <a:tcPr marL="68580" marR="68580" marT="0" marB="0" anchor="ctr">
                    <a:solidFill>
                      <a:schemeClr val="accent2">
                        <a:lumMod val="40000"/>
                        <a:lumOff val="60000"/>
                      </a:schemeClr>
                    </a:solidFill>
                  </a:tcPr>
                </a:tc>
                <a:tc>
                  <a:txBody>
                    <a:bodyPr/>
                    <a:lstStyle/>
                    <a:p>
                      <a:pPr algn="ctr">
                        <a:spcAft>
                          <a:spcPts val="0"/>
                        </a:spcAft>
                      </a:pPr>
                      <a:r>
                        <a:rPr lang="zh-CN" sz="3600" kern="100"/>
                        <a:t>首领</a:t>
                      </a:r>
                      <a:endParaRPr lang="zh-CN" sz="3600" kern="100">
                        <a:latin typeface="宋体"/>
                        <a:ea typeface="宋体"/>
                        <a:cs typeface="Courier New"/>
                      </a:endParaRPr>
                    </a:p>
                  </a:txBody>
                  <a:tcPr marL="68580" marR="68580" marT="0" marB="0" anchor="ctr">
                    <a:solidFill>
                      <a:schemeClr val="accent2">
                        <a:lumMod val="40000"/>
                        <a:lumOff val="60000"/>
                      </a:schemeClr>
                    </a:solidFill>
                  </a:tcPr>
                </a:tc>
                <a:tc>
                  <a:txBody>
                    <a:bodyPr/>
                    <a:lstStyle/>
                    <a:p>
                      <a:pPr algn="ctr">
                        <a:spcAft>
                          <a:spcPts val="0"/>
                        </a:spcAft>
                      </a:pPr>
                      <a:r>
                        <a:rPr lang="zh-CN" sz="3600" kern="100"/>
                        <a:t>支持者</a:t>
                      </a:r>
                      <a:endParaRPr lang="zh-CN" sz="3600" kern="100">
                        <a:latin typeface="宋体"/>
                        <a:ea typeface="宋体"/>
                        <a:cs typeface="Courier New"/>
                      </a:endParaRPr>
                    </a:p>
                  </a:txBody>
                  <a:tcPr marL="68580" marR="68580" marT="0" marB="0" anchor="ctr">
                    <a:solidFill>
                      <a:schemeClr val="accent2">
                        <a:lumMod val="40000"/>
                        <a:lumOff val="60000"/>
                      </a:schemeClr>
                    </a:solidFill>
                  </a:tcPr>
                </a:tc>
                <a:tc>
                  <a:txBody>
                    <a:bodyPr/>
                    <a:lstStyle/>
                    <a:p>
                      <a:pPr algn="ctr">
                        <a:spcAft>
                          <a:spcPts val="0"/>
                        </a:spcAft>
                      </a:pPr>
                      <a:r>
                        <a:rPr lang="zh-CN" sz="3600" kern="100" dirty="0"/>
                        <a:t>控制地区</a:t>
                      </a:r>
                      <a:endParaRPr lang="zh-CN" sz="3600" kern="100" dirty="0">
                        <a:latin typeface="宋体"/>
                        <a:ea typeface="宋体"/>
                        <a:cs typeface="Courier New"/>
                      </a:endParaRPr>
                    </a:p>
                  </a:txBody>
                  <a:tcPr marL="68580" marR="68580" marT="0" marB="0" anchor="ctr">
                    <a:solidFill>
                      <a:schemeClr val="accent2">
                        <a:lumMod val="40000"/>
                        <a:lumOff val="60000"/>
                      </a:schemeClr>
                    </a:solidFill>
                  </a:tcPr>
                </a:tc>
                <a:extLst>
                  <a:ext uri="{0D108BD9-81ED-4DB2-BD59-A6C34878D82A}">
                    <a16:rowId xmlns:a16="http://schemas.microsoft.com/office/drawing/2014/main" xmlns="" val="10000"/>
                  </a:ext>
                </a:extLst>
              </a:tr>
              <a:tr h="1415983">
                <a:tc>
                  <a:txBody>
                    <a:bodyPr/>
                    <a:lstStyle/>
                    <a:p>
                      <a:pPr algn="ctr">
                        <a:spcAft>
                          <a:spcPts val="0"/>
                        </a:spcAft>
                      </a:pPr>
                      <a:r>
                        <a:rPr lang="zh-CN" sz="3600" kern="100"/>
                        <a:t>直系</a:t>
                      </a:r>
                      <a:endParaRPr lang="zh-CN" sz="3600" kern="100">
                        <a:latin typeface="宋体"/>
                        <a:ea typeface="宋体"/>
                        <a:cs typeface="Courier New"/>
                      </a:endParaRPr>
                    </a:p>
                  </a:txBody>
                  <a:tcPr marL="68580" marR="68580" marT="0" marB="0" anchor="ctr">
                    <a:solidFill>
                      <a:schemeClr val="accent2">
                        <a:lumMod val="40000"/>
                        <a:lumOff val="60000"/>
                      </a:schemeClr>
                    </a:solidFill>
                  </a:tcPr>
                </a:tc>
                <a:tc>
                  <a:txBody>
                    <a:bodyPr/>
                    <a:lstStyle/>
                    <a:p>
                      <a:pPr algn="ctr">
                        <a:spcAft>
                          <a:spcPts val="0"/>
                        </a:spcAft>
                      </a:pPr>
                      <a:r>
                        <a:rPr lang="zh-CN" sz="3600" u="sng" kern="100" dirty="0"/>
                        <a:t>冯国璋</a:t>
                      </a:r>
                      <a:endParaRPr lang="zh-CN" sz="3600" kern="100" dirty="0">
                        <a:latin typeface="宋体"/>
                        <a:ea typeface="宋体"/>
                        <a:cs typeface="Courier New"/>
                      </a:endParaRPr>
                    </a:p>
                  </a:txBody>
                  <a:tcPr marL="68580" marR="68580" marT="0" marB="0" anchor="ctr">
                    <a:solidFill>
                      <a:schemeClr val="accent2">
                        <a:lumMod val="40000"/>
                        <a:lumOff val="60000"/>
                      </a:schemeClr>
                    </a:solidFill>
                  </a:tcPr>
                </a:tc>
                <a:tc>
                  <a:txBody>
                    <a:bodyPr/>
                    <a:lstStyle/>
                    <a:p>
                      <a:pPr algn="ctr">
                        <a:spcAft>
                          <a:spcPts val="0"/>
                        </a:spcAft>
                      </a:pPr>
                      <a:r>
                        <a:rPr lang="zh-CN" sz="3600" kern="100" dirty="0"/>
                        <a:t>英</a:t>
                      </a:r>
                      <a:r>
                        <a:rPr lang="zh-CN" sz="3600" kern="100" dirty="0" smtClean="0"/>
                        <a:t>美</a:t>
                      </a:r>
                      <a:endParaRPr lang="zh-CN" sz="3600" kern="100" dirty="0">
                        <a:latin typeface="宋体"/>
                        <a:ea typeface="宋体"/>
                        <a:cs typeface="Courier New"/>
                      </a:endParaRPr>
                    </a:p>
                  </a:txBody>
                  <a:tcPr marL="68580" marR="68580" marT="0" marB="0" anchor="ctr">
                    <a:solidFill>
                      <a:schemeClr val="accent2">
                        <a:lumMod val="40000"/>
                        <a:lumOff val="60000"/>
                      </a:schemeClr>
                    </a:solidFill>
                  </a:tcPr>
                </a:tc>
                <a:tc>
                  <a:txBody>
                    <a:bodyPr/>
                    <a:lstStyle/>
                    <a:p>
                      <a:pPr algn="l">
                        <a:spcAft>
                          <a:spcPts val="0"/>
                        </a:spcAft>
                      </a:pPr>
                      <a:r>
                        <a:rPr lang="zh-CN" sz="3600" kern="100"/>
                        <a:t>直隶及长江中下游的苏、赣、鄂等省</a:t>
                      </a:r>
                      <a:endParaRPr lang="zh-CN" sz="3600" kern="100">
                        <a:latin typeface="宋体"/>
                        <a:ea typeface="宋体"/>
                        <a:cs typeface="Courier New"/>
                      </a:endParaRPr>
                    </a:p>
                  </a:txBody>
                  <a:tcPr marL="68580" marR="68580" marT="0" marB="0" anchor="ctr">
                    <a:solidFill>
                      <a:schemeClr val="accent2">
                        <a:lumMod val="40000"/>
                        <a:lumOff val="60000"/>
                      </a:schemeClr>
                    </a:solidFill>
                  </a:tcPr>
                </a:tc>
                <a:extLst>
                  <a:ext uri="{0D108BD9-81ED-4DB2-BD59-A6C34878D82A}">
                    <a16:rowId xmlns:a16="http://schemas.microsoft.com/office/drawing/2014/main" xmlns="" val="10001"/>
                  </a:ext>
                </a:extLst>
              </a:tr>
              <a:tr h="1415983">
                <a:tc>
                  <a:txBody>
                    <a:bodyPr/>
                    <a:lstStyle/>
                    <a:p>
                      <a:pPr algn="ctr">
                        <a:spcAft>
                          <a:spcPts val="0"/>
                        </a:spcAft>
                      </a:pPr>
                      <a:r>
                        <a:rPr lang="zh-CN" sz="3600" u="sng" kern="100"/>
                        <a:t>皖系</a:t>
                      </a:r>
                      <a:endParaRPr lang="zh-CN" sz="3600" kern="100">
                        <a:latin typeface="宋体"/>
                        <a:ea typeface="宋体"/>
                        <a:cs typeface="Courier New"/>
                      </a:endParaRPr>
                    </a:p>
                  </a:txBody>
                  <a:tcPr marL="68580" marR="68580" marT="0" marB="0" anchor="ctr">
                    <a:solidFill>
                      <a:schemeClr val="accent2">
                        <a:lumMod val="40000"/>
                        <a:lumOff val="60000"/>
                      </a:schemeClr>
                    </a:solidFill>
                  </a:tcPr>
                </a:tc>
                <a:tc>
                  <a:txBody>
                    <a:bodyPr/>
                    <a:lstStyle/>
                    <a:p>
                      <a:pPr algn="ctr">
                        <a:spcAft>
                          <a:spcPts val="0"/>
                        </a:spcAft>
                      </a:pPr>
                      <a:r>
                        <a:rPr lang="zh-CN" sz="3600" kern="100"/>
                        <a:t>段祺瑞</a:t>
                      </a:r>
                      <a:endParaRPr lang="zh-CN" sz="3600" kern="100">
                        <a:latin typeface="宋体"/>
                        <a:ea typeface="宋体"/>
                        <a:cs typeface="Courier New"/>
                      </a:endParaRPr>
                    </a:p>
                  </a:txBody>
                  <a:tcPr marL="68580" marR="68580" marT="0" marB="0" anchor="ctr">
                    <a:solidFill>
                      <a:schemeClr val="accent2">
                        <a:lumMod val="40000"/>
                        <a:lumOff val="60000"/>
                      </a:schemeClr>
                    </a:solidFill>
                  </a:tcPr>
                </a:tc>
                <a:tc>
                  <a:txBody>
                    <a:bodyPr/>
                    <a:lstStyle/>
                    <a:p>
                      <a:pPr algn="ctr">
                        <a:spcAft>
                          <a:spcPts val="0"/>
                        </a:spcAft>
                      </a:pPr>
                      <a:r>
                        <a:rPr lang="zh-CN" sz="3600" kern="100" dirty="0" smtClean="0"/>
                        <a:t>日本</a:t>
                      </a:r>
                      <a:endParaRPr lang="zh-CN" sz="3600" kern="100" dirty="0">
                        <a:latin typeface="宋体"/>
                        <a:ea typeface="宋体"/>
                        <a:cs typeface="Courier New"/>
                      </a:endParaRPr>
                    </a:p>
                  </a:txBody>
                  <a:tcPr marL="68580" marR="68580" marT="0" marB="0" anchor="ctr">
                    <a:solidFill>
                      <a:schemeClr val="accent2">
                        <a:lumMod val="40000"/>
                        <a:lumOff val="60000"/>
                      </a:schemeClr>
                    </a:solidFill>
                  </a:tcPr>
                </a:tc>
                <a:tc>
                  <a:txBody>
                    <a:bodyPr/>
                    <a:lstStyle/>
                    <a:p>
                      <a:pPr algn="ctr">
                        <a:spcAft>
                          <a:spcPts val="0"/>
                        </a:spcAft>
                      </a:pPr>
                      <a:r>
                        <a:rPr lang="zh-CN" sz="3600" kern="100" dirty="0"/>
                        <a:t>皖、浙、闽、鲁、陕等省</a:t>
                      </a:r>
                      <a:endParaRPr lang="zh-CN" sz="3600" kern="100" dirty="0">
                        <a:latin typeface="宋体"/>
                        <a:ea typeface="宋体"/>
                        <a:cs typeface="Courier New"/>
                      </a:endParaRPr>
                    </a:p>
                  </a:txBody>
                  <a:tcPr marL="68580" marR="68580" marT="0" marB="0" anchor="ctr">
                    <a:solidFill>
                      <a:schemeClr val="accent2">
                        <a:lumMod val="40000"/>
                        <a:lumOff val="60000"/>
                      </a:schemeClr>
                    </a:solidFill>
                  </a:tcPr>
                </a:tc>
                <a:extLst>
                  <a:ext uri="{0D108BD9-81ED-4DB2-BD59-A6C34878D82A}">
                    <a16:rowId xmlns:a16="http://schemas.microsoft.com/office/drawing/2014/main" xmlns="" val="10002"/>
                  </a:ext>
                </a:extLst>
              </a:tr>
              <a:tr h="1415983">
                <a:tc>
                  <a:txBody>
                    <a:bodyPr/>
                    <a:lstStyle/>
                    <a:p>
                      <a:pPr algn="ctr">
                        <a:spcAft>
                          <a:spcPts val="0"/>
                        </a:spcAft>
                      </a:pPr>
                      <a:r>
                        <a:rPr lang="zh-CN" sz="3600" kern="100"/>
                        <a:t>奉系</a:t>
                      </a:r>
                      <a:endParaRPr lang="zh-CN" sz="3600" kern="100">
                        <a:latin typeface="宋体"/>
                        <a:ea typeface="宋体"/>
                        <a:cs typeface="Courier New"/>
                      </a:endParaRPr>
                    </a:p>
                  </a:txBody>
                  <a:tcPr marL="68580" marR="68580" marT="0" marB="0" anchor="ctr">
                    <a:solidFill>
                      <a:schemeClr val="accent2">
                        <a:lumMod val="40000"/>
                        <a:lumOff val="60000"/>
                      </a:schemeClr>
                    </a:solidFill>
                  </a:tcPr>
                </a:tc>
                <a:tc>
                  <a:txBody>
                    <a:bodyPr/>
                    <a:lstStyle/>
                    <a:p>
                      <a:pPr algn="ctr">
                        <a:spcAft>
                          <a:spcPts val="0"/>
                        </a:spcAft>
                      </a:pPr>
                      <a:r>
                        <a:rPr lang="zh-CN" sz="3600" kern="100" dirty="0"/>
                        <a:t>张作霖</a:t>
                      </a:r>
                      <a:endParaRPr lang="zh-CN" sz="3600" kern="100" dirty="0">
                        <a:latin typeface="宋体"/>
                        <a:ea typeface="宋体"/>
                        <a:cs typeface="Courier New"/>
                      </a:endParaRPr>
                    </a:p>
                  </a:txBody>
                  <a:tcPr marL="68580" marR="68580" marT="0" marB="0" anchor="ctr">
                    <a:solidFill>
                      <a:schemeClr val="accent2">
                        <a:lumMod val="40000"/>
                        <a:lumOff val="60000"/>
                      </a:schemeClr>
                    </a:solidFill>
                  </a:tcPr>
                </a:tc>
                <a:tc>
                  <a:txBody>
                    <a:bodyPr/>
                    <a:lstStyle/>
                    <a:p>
                      <a:pPr algn="ctr">
                        <a:spcAft>
                          <a:spcPts val="0"/>
                        </a:spcAft>
                      </a:pPr>
                      <a:r>
                        <a:rPr lang="zh-CN" sz="3600" u="sng" kern="100" dirty="0" smtClean="0"/>
                        <a:t>日本</a:t>
                      </a:r>
                      <a:endParaRPr lang="zh-CN" sz="3600" kern="100" dirty="0">
                        <a:latin typeface="宋体"/>
                        <a:ea typeface="宋体"/>
                        <a:cs typeface="Courier New"/>
                      </a:endParaRPr>
                    </a:p>
                  </a:txBody>
                  <a:tcPr marL="68580" marR="68580" marT="0" marB="0" anchor="ctr">
                    <a:solidFill>
                      <a:schemeClr val="accent2">
                        <a:lumMod val="40000"/>
                        <a:lumOff val="60000"/>
                      </a:schemeClr>
                    </a:solidFill>
                  </a:tcPr>
                </a:tc>
                <a:tc>
                  <a:txBody>
                    <a:bodyPr/>
                    <a:lstStyle/>
                    <a:p>
                      <a:pPr algn="ctr">
                        <a:spcAft>
                          <a:spcPts val="0"/>
                        </a:spcAft>
                      </a:pPr>
                      <a:r>
                        <a:rPr lang="zh-CN" sz="3600" kern="100" dirty="0"/>
                        <a:t>东北三省</a:t>
                      </a:r>
                      <a:endParaRPr lang="zh-CN" sz="3600" kern="100" dirty="0">
                        <a:latin typeface="宋体"/>
                        <a:ea typeface="宋体"/>
                        <a:cs typeface="Courier New"/>
                      </a:endParaRPr>
                    </a:p>
                  </a:txBody>
                  <a:tcPr marL="68580" marR="68580" marT="0" marB="0" anchor="ctr">
                    <a:solidFill>
                      <a:schemeClr val="accent2">
                        <a:lumMod val="40000"/>
                        <a:lumOff val="60000"/>
                      </a:schemeClr>
                    </a:solidFill>
                  </a:tcPr>
                </a:tc>
                <a:extLst>
                  <a:ext uri="{0D108BD9-81ED-4DB2-BD59-A6C34878D82A}">
                    <a16:rowId xmlns:a16="http://schemas.microsoft.com/office/drawing/2014/main" xmlns="" val="10003"/>
                  </a:ext>
                </a:extLst>
              </a:tr>
            </a:tbl>
          </a:graphicData>
        </a:graphic>
      </p:graphicFrame>
      <p:sp>
        <p:nvSpPr>
          <p:cNvPr id="24" name="TextBox 8"/>
          <p:cNvSpPr txBox="1">
            <a:spLocks noChangeArrowheads="1"/>
          </p:cNvSpPr>
          <p:nvPr/>
        </p:nvSpPr>
        <p:spPr bwMode="auto">
          <a:xfrm>
            <a:off x="1098550" y="608013"/>
            <a:ext cx="2308225"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4000" dirty="0" smtClean="0">
                <a:solidFill>
                  <a:srgbClr val="624120"/>
                </a:solidFill>
                <a:latin typeface="隶书" pitchFamily="49" charset="-122"/>
                <a:ea typeface="隶书" pitchFamily="49" charset="-122"/>
              </a:rPr>
              <a:t>知识海洋</a:t>
            </a:r>
            <a:endParaRPr lang="zh-CN" altLang="en-US" sz="4000" dirty="0">
              <a:solidFill>
                <a:srgbClr val="624120"/>
              </a:solidFill>
              <a:latin typeface="隶书" pitchFamily="49" charset="-122"/>
              <a:ea typeface="隶书" pitchFamily="49" charset="-122"/>
            </a:endParaRPr>
          </a:p>
        </p:txBody>
      </p:sp>
      <p:sp>
        <p:nvSpPr>
          <p:cNvPr id="25" name="圆角矩形 24"/>
          <p:cNvSpPr/>
          <p:nvPr/>
        </p:nvSpPr>
        <p:spPr>
          <a:xfrm>
            <a:off x="1031875" y="717550"/>
            <a:ext cx="2374900" cy="566738"/>
          </a:xfrm>
          <a:prstGeom prst="roundRect">
            <a:avLst/>
          </a:prstGeom>
          <a:noFill/>
          <a:ln>
            <a:solidFill>
              <a:srgbClr val="62412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436495">
              <a:defRPr/>
            </a:pPr>
            <a:endParaRPr lang="zh-CN" altLang="en-US" dirty="0">
              <a:ln w="38100">
                <a:solidFill>
                  <a:schemeClr val="tx1"/>
                </a:solidFill>
              </a:ln>
              <a:solidFill>
                <a:srgbClr val="820000"/>
              </a:solidFill>
            </a:endParaRPr>
          </a:p>
        </p:txBody>
      </p:sp>
    </p:spTree>
    <p:extLst>
      <p:ext uri="{BB962C8B-B14F-4D97-AF65-F5344CB8AC3E}">
        <p14:creationId xmlns:p14="http://schemas.microsoft.com/office/powerpoint/2010/main" val="928326102"/>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2398912" y="3374898"/>
            <a:ext cx="19586176" cy="5355310"/>
          </a:xfrm>
          <a:prstGeom prst="rect">
            <a:avLst/>
          </a:prstGeom>
          <a:noFill/>
          <a:ln w="25400" cap="flat">
            <a:noFill/>
            <a:miter lim="400000"/>
          </a:ln>
        </p:spPr>
        <p:style>
          <a:lnRef idx="0">
            <a:srgbClr val="FFFFFF"/>
          </a:lnRef>
          <a:fillRef idx="0">
            <a:srgbClr val="FFFFFF"/>
          </a:fillRef>
          <a:effectRef idx="0">
            <a:srgbClr val="FFFFFF"/>
          </a:effectRef>
          <a:fontRef idx="none"/>
        </p:style>
        <p:txBody>
          <a:bodyPr rot="0" spcFirstLastPara="1" vertOverflow="overflow" horzOverflow="overflow" vert="horz" wrap="square" lIns="91439" tIns="91439" rIns="91439" bIns="91439" numCol="1" spcCol="38100" rtlCol="0" anchor="t">
            <a:spAutoFit/>
          </a:bodyPr>
          <a:lstStyle/>
          <a:p>
            <a:pPr>
              <a:lnSpc>
                <a:spcPct val="140000"/>
              </a:lnSpc>
            </a:pPr>
            <a:r>
              <a:rPr lang="zh-CN" altLang="en-US" sz="4000" dirty="0" smtClean="0">
                <a:latin typeface="Times New Roman" panose="02020603050405020304" pitchFamily="18" charset="0"/>
                <a:ea typeface="黑体" panose="02010609060101010101" pitchFamily="49" charset="-122"/>
              </a:rPr>
              <a:t>        北洋时期，各种错误复杂的矛盾，北洋军阀内部的派系纷争，发展为军阀混战、军阀割据局面。其中直系军阀以谁为首</a:t>
            </a:r>
            <a:r>
              <a:rPr lang="en-US" sz="4000" dirty="0" smtClean="0">
                <a:latin typeface="Times New Roman" panose="02020603050405020304" pitchFamily="18" charset="0"/>
                <a:ea typeface="黑体" panose="02010609060101010101" pitchFamily="49" charset="-122"/>
              </a:rPr>
              <a:t>(</a:t>
            </a:r>
            <a:r>
              <a:rPr lang="zh-CN" altLang="en-US" sz="4000" dirty="0" smtClean="0">
                <a:latin typeface="Times New Roman" panose="02020603050405020304" pitchFamily="18" charset="0"/>
                <a:ea typeface="黑体" panose="02010609060101010101" pitchFamily="49" charset="-122"/>
              </a:rPr>
              <a:t>　　</a:t>
            </a:r>
            <a:r>
              <a:rPr lang="en-US" sz="4000" dirty="0" smtClean="0">
                <a:latin typeface="Times New Roman" panose="02020603050405020304" pitchFamily="18" charset="0"/>
                <a:ea typeface="黑体" panose="02010609060101010101" pitchFamily="49" charset="-122"/>
              </a:rPr>
              <a:t>)</a:t>
            </a:r>
            <a:endParaRPr lang="zh-CN" altLang="en-US" sz="4000" dirty="0" smtClean="0">
              <a:latin typeface="Times New Roman" panose="02020603050405020304" pitchFamily="18" charset="0"/>
              <a:ea typeface="黑体" panose="02010609060101010101" pitchFamily="49" charset="-122"/>
            </a:endParaRPr>
          </a:p>
          <a:p>
            <a:pPr>
              <a:lnSpc>
                <a:spcPct val="140000"/>
              </a:lnSpc>
            </a:pPr>
            <a:r>
              <a:rPr lang="en-US" sz="4000" b="1" dirty="0" smtClean="0">
                <a:latin typeface="Times New Roman" panose="02020603050405020304" pitchFamily="18" charset="0"/>
                <a:ea typeface="黑体" panose="02010609060101010101" pitchFamily="49" charset="-122"/>
              </a:rPr>
              <a:t>A. </a:t>
            </a:r>
            <a:r>
              <a:rPr lang="zh-CN" altLang="en-US" sz="4000" dirty="0" smtClean="0">
                <a:latin typeface="Times New Roman" panose="02020603050405020304" pitchFamily="18" charset="0"/>
                <a:ea typeface="黑体" panose="02010609060101010101" pitchFamily="49" charset="-122"/>
              </a:rPr>
              <a:t>张作霖　　　　　</a:t>
            </a:r>
            <a:endParaRPr lang="en-US" altLang="zh-CN" sz="4000" dirty="0" smtClean="0">
              <a:latin typeface="Times New Roman" panose="02020603050405020304" pitchFamily="18" charset="0"/>
              <a:ea typeface="黑体" panose="02010609060101010101" pitchFamily="49" charset="-122"/>
            </a:endParaRPr>
          </a:p>
          <a:p>
            <a:pPr>
              <a:lnSpc>
                <a:spcPct val="140000"/>
              </a:lnSpc>
            </a:pPr>
            <a:r>
              <a:rPr lang="en-US" sz="4000" b="1" dirty="0" smtClean="0">
                <a:latin typeface="Times New Roman" panose="02020603050405020304" pitchFamily="18" charset="0"/>
                <a:ea typeface="黑体" panose="02010609060101010101" pitchFamily="49" charset="-122"/>
              </a:rPr>
              <a:t>B. </a:t>
            </a:r>
            <a:r>
              <a:rPr lang="zh-CN" altLang="en-US" sz="4000" dirty="0" smtClean="0">
                <a:latin typeface="Times New Roman" panose="02020603050405020304" pitchFamily="18" charset="0"/>
                <a:ea typeface="黑体" panose="02010609060101010101" pitchFamily="49" charset="-122"/>
              </a:rPr>
              <a:t>段祺瑞</a:t>
            </a:r>
            <a:r>
              <a:rPr lang="en-US" sz="4000" dirty="0" smtClean="0">
                <a:latin typeface="Times New Roman" panose="02020603050405020304" pitchFamily="18" charset="0"/>
                <a:ea typeface="黑体" panose="02010609060101010101" pitchFamily="49" charset="-122"/>
              </a:rPr>
              <a:t>  </a:t>
            </a:r>
          </a:p>
          <a:p>
            <a:pPr>
              <a:lnSpc>
                <a:spcPct val="140000"/>
              </a:lnSpc>
            </a:pPr>
            <a:r>
              <a:rPr lang="en-US" sz="4000" b="1" dirty="0" smtClean="0">
                <a:latin typeface="Times New Roman" panose="02020603050405020304" pitchFamily="18" charset="0"/>
                <a:ea typeface="黑体" panose="02010609060101010101" pitchFamily="49" charset="-122"/>
              </a:rPr>
              <a:t>C. </a:t>
            </a:r>
            <a:r>
              <a:rPr lang="zh-CN" altLang="en-US" sz="4000" dirty="0" smtClean="0">
                <a:latin typeface="Times New Roman" panose="02020603050405020304" pitchFamily="18" charset="0"/>
                <a:ea typeface="黑体" panose="02010609060101010101" pitchFamily="49" charset="-122"/>
              </a:rPr>
              <a:t>冯国璋　　　　</a:t>
            </a:r>
            <a:endParaRPr lang="en-US" altLang="zh-CN" sz="4000" dirty="0" smtClean="0">
              <a:latin typeface="Times New Roman" panose="02020603050405020304" pitchFamily="18" charset="0"/>
              <a:ea typeface="黑体" panose="02010609060101010101" pitchFamily="49" charset="-122"/>
            </a:endParaRPr>
          </a:p>
          <a:p>
            <a:pPr>
              <a:lnSpc>
                <a:spcPct val="140000"/>
              </a:lnSpc>
            </a:pPr>
            <a:r>
              <a:rPr lang="en-US" sz="4000" b="1" dirty="0" smtClean="0">
                <a:latin typeface="Times New Roman" panose="02020603050405020304" pitchFamily="18" charset="0"/>
                <a:ea typeface="黑体" panose="02010609060101010101" pitchFamily="49" charset="-122"/>
              </a:rPr>
              <a:t>D. </a:t>
            </a:r>
            <a:r>
              <a:rPr lang="zh-CN" altLang="en-US" sz="4000" dirty="0" smtClean="0">
                <a:latin typeface="Times New Roman" panose="02020603050405020304" pitchFamily="18" charset="0"/>
                <a:ea typeface="黑体" panose="02010609060101010101" pitchFamily="49" charset="-122"/>
              </a:rPr>
              <a:t>黎元洪</a:t>
            </a:r>
          </a:p>
        </p:txBody>
      </p:sp>
      <p:sp>
        <p:nvSpPr>
          <p:cNvPr id="4" name="TextBox 8"/>
          <p:cNvSpPr txBox="1">
            <a:spLocks noChangeArrowheads="1"/>
          </p:cNvSpPr>
          <p:nvPr/>
        </p:nvSpPr>
        <p:spPr bwMode="auto">
          <a:xfrm>
            <a:off x="1098550" y="608013"/>
            <a:ext cx="2308225"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4000" dirty="0">
                <a:solidFill>
                  <a:srgbClr val="624120"/>
                </a:solidFill>
                <a:latin typeface="隶书" pitchFamily="49" charset="-122"/>
                <a:ea typeface="隶书" pitchFamily="49" charset="-122"/>
              </a:rPr>
              <a:t>应用探究</a:t>
            </a:r>
          </a:p>
        </p:txBody>
      </p:sp>
      <p:sp>
        <p:nvSpPr>
          <p:cNvPr id="5" name="圆角矩形 4"/>
          <p:cNvSpPr/>
          <p:nvPr/>
        </p:nvSpPr>
        <p:spPr>
          <a:xfrm>
            <a:off x="1031875" y="717550"/>
            <a:ext cx="2374900" cy="566738"/>
          </a:xfrm>
          <a:prstGeom prst="roundRect">
            <a:avLst/>
          </a:prstGeom>
          <a:noFill/>
          <a:ln>
            <a:solidFill>
              <a:srgbClr val="62412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436495">
              <a:defRPr/>
            </a:pPr>
            <a:endParaRPr lang="zh-CN" altLang="en-US" dirty="0">
              <a:ln w="38100">
                <a:solidFill>
                  <a:schemeClr val="tx1"/>
                </a:solidFill>
              </a:ln>
              <a:solidFill>
                <a:srgbClr val="820000"/>
              </a:solidFill>
            </a:endParaRPr>
          </a:p>
        </p:txBody>
      </p:sp>
      <p:sp>
        <p:nvSpPr>
          <p:cNvPr id="6" name="文本框 5"/>
          <p:cNvSpPr txBox="1"/>
          <p:nvPr/>
        </p:nvSpPr>
        <p:spPr>
          <a:xfrm>
            <a:off x="10967864" y="4337720"/>
            <a:ext cx="1800200" cy="861772"/>
          </a:xfrm>
          <a:prstGeom prst="rect">
            <a:avLst/>
          </a:prstGeom>
          <a:noFill/>
          <a:ln w="25400" cap="flat">
            <a:noFill/>
            <a:miter lim="400000"/>
          </a:ln>
        </p:spPr>
        <p:style>
          <a:lnRef idx="0">
            <a:srgbClr val="FFFFFF"/>
          </a:lnRef>
          <a:fillRef idx="0">
            <a:srgbClr val="FFFFFF"/>
          </a:fillRef>
          <a:effectRef idx="0">
            <a:srgbClr val="FFFFFF"/>
          </a:effectRef>
          <a:fontRef idx="none"/>
        </p:style>
        <p:txBody>
          <a:bodyPr rot="0" spcFirstLastPara="1" vertOverflow="overflow" horzOverflow="overflow" vert="horz" wrap="square" lIns="91439" tIns="91439" rIns="91439" bIns="91439" numCol="1" spcCol="38100" rtlCol="0" anchor="t">
            <a:spAutoFit/>
          </a:bodyPr>
          <a:lstStyle/>
          <a:p>
            <a:pPr marL="0" marR="0" indent="0" algn="l" defTabSz="914400" rtl="0" fontAlgn="auto" latinLnBrk="1" hangingPunct="0">
              <a:lnSpc>
                <a:spcPct val="100000"/>
              </a:lnSpc>
              <a:spcBef>
                <a:spcPts val="0"/>
              </a:spcBef>
              <a:spcAft>
                <a:spcPts val="0"/>
              </a:spcAft>
              <a:buClrTx/>
              <a:buSzTx/>
              <a:buFontTx/>
              <a:buNone/>
            </a:pPr>
            <a:r>
              <a:rPr kumimoji="0" lang="en-US" altLang="zh-CN" sz="4400" b="1" i="0" u="none" strike="noStrike" cap="none" spc="0" normalizeH="0" dirty="0" smtClean="0">
                <a:ln>
                  <a:noFill/>
                </a:ln>
                <a:solidFill>
                  <a:srgbClr val="FF0000"/>
                </a:solidFill>
                <a:effectLst/>
                <a:uFillTx/>
                <a:latin typeface="Times New Roman" panose="02020603050405020304" pitchFamily="18" charset="0"/>
                <a:ea typeface="Calibri" panose="020F0502020204030204"/>
                <a:cs typeface="Calibri" panose="020F0502020204030204"/>
                <a:sym typeface="Calibri" panose="020F0502020204030204"/>
              </a:rPr>
              <a:t>C</a:t>
            </a:r>
            <a:endParaRPr kumimoji="0" lang="zh-CN" altLang="en-US" sz="4400" b="1" i="0" u="none" strike="noStrike" cap="none" spc="0" normalizeH="0" dirty="0">
              <a:ln>
                <a:noFill/>
              </a:ln>
              <a:solidFill>
                <a:srgbClr val="FF0000"/>
              </a:solidFill>
              <a:effectLst/>
              <a:uFillTx/>
              <a:latin typeface="Times New Roman" panose="02020603050405020304" pitchFamily="18" charset="0"/>
              <a:ea typeface="Calibri" panose="020F0502020204030204"/>
              <a:cs typeface="Calibri" panose="020F0502020204030204"/>
              <a:sym typeface="Calibri" panose="020F0502020204030204"/>
            </a:endParaRPr>
          </a:p>
        </p:txBody>
      </p:sp>
    </p:spTree>
    <p:extLst>
      <p:ext uri="{BB962C8B-B14F-4D97-AF65-F5344CB8AC3E}">
        <p14:creationId xmlns:p14="http://schemas.microsoft.com/office/powerpoint/2010/main" val="286356340"/>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10" name="标题 1">
            <a:extLst>
              <a:ext uri="{FF2B5EF4-FFF2-40B4-BE49-F238E27FC236}">
                <a16:creationId xmlns:a16="http://schemas.microsoft.com/office/drawing/2014/main" xmlns="" id="{E8C74025-6AA1-45DA-988C-35A227DEBFD1}"/>
              </a:ext>
            </a:extLst>
          </p:cNvPr>
          <p:cNvSpPr>
            <a:spLocks noGrp="1"/>
          </p:cNvSpPr>
          <p:nvPr>
            <p:ph type="title" idx="4294967295"/>
          </p:nvPr>
        </p:nvSpPr>
        <p:spPr>
          <a:xfrm>
            <a:off x="2432050" y="184150"/>
            <a:ext cx="21951950" cy="3016250"/>
          </a:xfrm>
        </p:spPr>
        <p:txBody>
          <a:bodyPr/>
          <a:lstStyle/>
          <a:p>
            <a:r>
              <a:rPr lang="zh-CN" altLang="en-US" dirty="0">
                <a:latin typeface="Times New Roman" panose="02020603050405020304" pitchFamily="18" charset="0"/>
              </a:rPr>
              <a:t> </a:t>
            </a:r>
            <a:r>
              <a:rPr lang="en-US" altLang="zh-CN" dirty="0">
                <a:latin typeface="Times New Roman" panose="02020603050405020304" pitchFamily="18" charset="0"/>
              </a:rPr>
              <a:t/>
            </a:r>
            <a:br>
              <a:rPr lang="en-US" altLang="zh-CN" dirty="0">
                <a:latin typeface="Times New Roman" panose="02020603050405020304" pitchFamily="18" charset="0"/>
              </a:rPr>
            </a:br>
            <a:endParaRPr lang="zh-CN" altLang="en-US" dirty="0">
              <a:latin typeface="Times New Roman" panose="02020603050405020304" pitchFamily="18" charset="0"/>
            </a:endParaRPr>
          </a:p>
        </p:txBody>
      </p:sp>
      <p:sp>
        <p:nvSpPr>
          <p:cNvPr id="2" name="文本框 1">
            <a:extLst>
              <a:ext uri="{FF2B5EF4-FFF2-40B4-BE49-F238E27FC236}">
                <a16:creationId xmlns:a16="http://schemas.microsoft.com/office/drawing/2014/main" xmlns="" id="{B2A8F47D-0EE7-426B-A9A9-A6E3A88C7AE1}"/>
              </a:ext>
            </a:extLst>
          </p:cNvPr>
          <p:cNvSpPr txBox="1"/>
          <p:nvPr/>
        </p:nvSpPr>
        <p:spPr>
          <a:xfrm>
            <a:off x="6071320" y="1830216"/>
            <a:ext cx="9505056" cy="923328"/>
          </a:xfrm>
          <a:prstGeom prst="rect">
            <a:avLst/>
          </a:prstGeom>
          <a:noFill/>
          <a:ln w="25400" cap="flat">
            <a:noFill/>
            <a:miter lim="400000"/>
          </a:ln>
        </p:spPr>
        <p:style>
          <a:lnRef idx="0">
            <a:srgbClr val="FFFFFF"/>
          </a:lnRef>
          <a:fillRef idx="0">
            <a:srgbClr val="FFFFFF"/>
          </a:fillRef>
          <a:effectRef idx="0">
            <a:srgbClr val="FFFFFF"/>
          </a:effectRef>
          <a:fontRef idx="none"/>
        </p:style>
        <p:txBody>
          <a:bodyPr rot="0" spcFirstLastPara="1" vertOverflow="overflow" horzOverflow="overflow" vert="horz" wrap="square" lIns="91439" tIns="91439" rIns="91439" bIns="91439" numCol="1" spcCol="38100" rtlCol="0" anchor="t">
            <a:spAutoFit/>
          </a:bodyPr>
          <a:lstStyle/>
          <a:p>
            <a:pPr marL="0" marR="0" indent="0" algn="l" defTabSz="914400" rtl="0" fontAlgn="auto" latinLnBrk="1" hangingPunct="0">
              <a:lnSpc>
                <a:spcPct val="100000"/>
              </a:lnSpc>
              <a:spcBef>
                <a:spcPts val="0"/>
              </a:spcBef>
              <a:spcAft>
                <a:spcPts val="0"/>
              </a:spcAft>
              <a:buClrTx/>
              <a:buSzTx/>
              <a:buFontTx/>
              <a:buNone/>
            </a:pPr>
            <a:r>
              <a:rPr kumimoji="0" lang="zh-CN" altLang="en-US" sz="4800" b="1" i="0" u="none" strike="noStrike" cap="none" spc="0" normalizeH="0" baseline="0" dirty="0">
                <a:ln>
                  <a:noFill/>
                </a:ln>
                <a:solidFill>
                  <a:srgbClr val="000000"/>
                </a:solidFill>
                <a:effectLst/>
                <a:uFillTx/>
                <a:latin typeface="黑体" panose="02010609060101010101" pitchFamily="49" charset="-122"/>
                <a:ea typeface="黑体" panose="02010609060101010101" pitchFamily="49" charset="-122"/>
                <a:sym typeface="Calibri" panose="020F0502020204030204"/>
              </a:rPr>
              <a:t>民国初年经济、社会生活的新气象</a:t>
            </a:r>
          </a:p>
        </p:txBody>
      </p:sp>
      <p:sp>
        <p:nvSpPr>
          <p:cNvPr id="8" name="Text Box 2">
            <a:extLst>
              <a:ext uri="{FF2B5EF4-FFF2-40B4-BE49-F238E27FC236}">
                <a16:creationId xmlns:a16="http://schemas.microsoft.com/office/drawing/2014/main" xmlns="" id="{15D1BD97-3FBA-4254-B360-EB66EE0D8C66}"/>
              </a:ext>
            </a:extLst>
          </p:cNvPr>
          <p:cNvSpPr txBox="1">
            <a:spLocks noChangeArrowheads="1"/>
          </p:cNvSpPr>
          <p:nvPr/>
        </p:nvSpPr>
        <p:spPr bwMode="auto">
          <a:xfrm>
            <a:off x="1098550" y="3257600"/>
            <a:ext cx="22254690" cy="3748719"/>
          </a:xfrm>
          <a:prstGeom prst="rect">
            <a:avLst/>
          </a:prstGeom>
          <a:noFill/>
          <a:ln>
            <a:noFill/>
            <a:headEnd/>
            <a:tailEnd/>
          </a:ln>
        </p:spPr>
        <p:style>
          <a:lnRef idx="2">
            <a:schemeClr val="accent1"/>
          </a:lnRef>
          <a:fillRef idx="1">
            <a:schemeClr val="lt1"/>
          </a:fillRef>
          <a:effectRef idx="0">
            <a:schemeClr val="accent1"/>
          </a:effectRef>
          <a:fontRef idx="minor">
            <a:schemeClr val="dk1"/>
          </a:fontRef>
        </p:style>
        <p:txBody>
          <a:bodyPr wrap="square">
            <a:spAutoFit/>
          </a:bodyPr>
          <a:lstStyle/>
          <a:p>
            <a:pPr algn="just">
              <a:lnSpc>
                <a:spcPct val="110000"/>
              </a:lnSpc>
              <a:defRPr/>
            </a:pPr>
            <a:r>
              <a:rPr kumimoji="1" lang="zh-CN" altLang="en-US" b="1" dirty="0">
                <a:solidFill>
                  <a:srgbClr val="000000"/>
                </a:solidFill>
                <a:latin typeface="Times New Roman" panose="02020603050405020304" pitchFamily="18" charset="0"/>
                <a:ea typeface="楷体" panose="02010609060101010101" pitchFamily="49" charset="-122"/>
              </a:rPr>
              <a:t>材料</a:t>
            </a:r>
            <a:r>
              <a:rPr kumimoji="1" lang="zh-CN" altLang="en-US" b="1" dirty="0" smtClean="0">
                <a:solidFill>
                  <a:srgbClr val="000000"/>
                </a:solidFill>
                <a:latin typeface="Times New Roman" panose="02020603050405020304" pitchFamily="18" charset="0"/>
                <a:ea typeface="楷体" panose="02010609060101010101" pitchFamily="49" charset="-122"/>
              </a:rPr>
              <a:t>一：据</a:t>
            </a:r>
            <a:r>
              <a:rPr kumimoji="1" lang="zh-CN" altLang="en-US" b="1" dirty="0">
                <a:solidFill>
                  <a:srgbClr val="000000"/>
                </a:solidFill>
                <a:latin typeface="Times New Roman" panose="02020603050405020304" pitchFamily="18" charset="0"/>
                <a:ea typeface="楷体" panose="02010609060101010101" pitchFamily="49" charset="-122"/>
              </a:rPr>
              <a:t>海关统计，</a:t>
            </a:r>
            <a:r>
              <a:rPr kumimoji="1" lang="en-US" altLang="zh-CN" b="1" dirty="0">
                <a:solidFill>
                  <a:srgbClr val="000000"/>
                </a:solidFill>
                <a:latin typeface="Times New Roman" panose="02020603050405020304" pitchFamily="18" charset="0"/>
                <a:ea typeface="楷体" panose="02010609060101010101" pitchFamily="49" charset="-122"/>
              </a:rPr>
              <a:t>1914</a:t>
            </a:r>
            <a:r>
              <a:rPr kumimoji="1" lang="zh-CN" altLang="en-US" b="1" dirty="0">
                <a:solidFill>
                  <a:srgbClr val="000000"/>
                </a:solidFill>
                <a:latin typeface="Times New Roman" panose="02020603050405020304" pitchFamily="18" charset="0"/>
                <a:ea typeface="楷体" panose="02010609060101010101" pitchFamily="49" charset="-122"/>
              </a:rPr>
              <a:t>年至</a:t>
            </a:r>
            <a:r>
              <a:rPr kumimoji="1" lang="en-US" altLang="zh-CN" b="1" dirty="0">
                <a:solidFill>
                  <a:srgbClr val="000000"/>
                </a:solidFill>
                <a:latin typeface="Times New Roman" panose="02020603050405020304" pitchFamily="18" charset="0"/>
                <a:ea typeface="楷体" panose="02010609060101010101" pitchFamily="49" charset="-122"/>
              </a:rPr>
              <a:t>1918</a:t>
            </a:r>
            <a:r>
              <a:rPr kumimoji="1" lang="zh-CN" altLang="en-US" b="1" dirty="0">
                <a:solidFill>
                  <a:srgbClr val="000000"/>
                </a:solidFill>
                <a:latin typeface="Times New Roman" panose="02020603050405020304" pitchFamily="18" charset="0"/>
                <a:ea typeface="楷体" panose="02010609060101010101" pitchFamily="49" charset="-122"/>
              </a:rPr>
              <a:t>年的我国进口货物价值</a:t>
            </a:r>
            <a:r>
              <a:rPr kumimoji="1" lang="en-US" altLang="zh-CN" b="1" dirty="0">
                <a:solidFill>
                  <a:srgbClr val="000000"/>
                </a:solidFill>
                <a:latin typeface="Times New Roman" panose="02020603050405020304" pitchFamily="18" charset="0"/>
                <a:ea typeface="楷体" panose="02010609060101010101" pitchFamily="49" charset="-122"/>
              </a:rPr>
              <a:t>1915</a:t>
            </a:r>
            <a:r>
              <a:rPr kumimoji="1" lang="zh-CN" altLang="en-US" b="1" dirty="0">
                <a:solidFill>
                  <a:srgbClr val="000000"/>
                </a:solidFill>
                <a:latin typeface="Times New Roman" panose="02020603050405020304" pitchFamily="18" charset="0"/>
                <a:ea typeface="楷体" panose="02010609060101010101" pitchFamily="49" charset="-122"/>
              </a:rPr>
              <a:t>年比</a:t>
            </a:r>
            <a:r>
              <a:rPr kumimoji="1" lang="en-US" altLang="zh-CN" b="1" dirty="0">
                <a:solidFill>
                  <a:srgbClr val="000000"/>
                </a:solidFill>
                <a:latin typeface="Times New Roman" panose="02020603050405020304" pitchFamily="18" charset="0"/>
                <a:ea typeface="楷体" panose="02010609060101010101" pitchFamily="49" charset="-122"/>
              </a:rPr>
              <a:t>1913</a:t>
            </a:r>
            <a:r>
              <a:rPr kumimoji="1" lang="zh-CN" altLang="en-US" b="1" dirty="0">
                <a:solidFill>
                  <a:srgbClr val="000000"/>
                </a:solidFill>
                <a:latin typeface="Times New Roman" panose="02020603050405020304" pitchFamily="18" charset="0"/>
                <a:ea typeface="楷体" panose="02010609060101010101" pitchFamily="49" charset="-122"/>
              </a:rPr>
              <a:t>年减少</a:t>
            </a:r>
            <a:r>
              <a:rPr kumimoji="1" lang="en-US" altLang="zh-CN" b="1" dirty="0">
                <a:solidFill>
                  <a:srgbClr val="000000"/>
                </a:solidFill>
                <a:latin typeface="Times New Roman" panose="02020603050405020304" pitchFamily="18" charset="0"/>
                <a:ea typeface="楷体" panose="02010609060101010101" pitchFamily="49" charset="-122"/>
              </a:rPr>
              <a:t>20.3%</a:t>
            </a:r>
            <a:r>
              <a:rPr kumimoji="1" lang="zh-CN" altLang="en-US" b="1" dirty="0">
                <a:solidFill>
                  <a:srgbClr val="000000"/>
                </a:solidFill>
                <a:latin typeface="Times New Roman" panose="02020603050405020304" pitchFamily="18" charset="0"/>
                <a:ea typeface="楷体" panose="02010609060101010101" pitchFamily="49" charset="-122"/>
              </a:rPr>
              <a:t>，出口每年比</a:t>
            </a:r>
            <a:r>
              <a:rPr kumimoji="1" lang="en-US" altLang="zh-CN" b="1" dirty="0">
                <a:solidFill>
                  <a:srgbClr val="000000"/>
                </a:solidFill>
                <a:latin typeface="Times New Roman" panose="02020603050405020304" pitchFamily="18" charset="0"/>
                <a:ea typeface="楷体" panose="02010609060101010101" pitchFamily="49" charset="-122"/>
              </a:rPr>
              <a:t>1913</a:t>
            </a:r>
            <a:r>
              <a:rPr kumimoji="1" lang="zh-CN" altLang="en-US" b="1" dirty="0">
                <a:solidFill>
                  <a:srgbClr val="000000"/>
                </a:solidFill>
                <a:latin typeface="Times New Roman" panose="02020603050405020304" pitchFamily="18" charset="0"/>
                <a:ea typeface="楷体" panose="02010609060101010101" pitchFamily="49" charset="-122"/>
              </a:rPr>
              <a:t>年增加</a:t>
            </a:r>
            <a:r>
              <a:rPr kumimoji="1" lang="en-US" altLang="zh-CN" b="1" dirty="0">
                <a:solidFill>
                  <a:srgbClr val="000000"/>
                </a:solidFill>
                <a:latin typeface="Times New Roman" panose="02020603050405020304" pitchFamily="18" charset="0"/>
                <a:ea typeface="楷体" panose="02010609060101010101" pitchFamily="49" charset="-122"/>
              </a:rPr>
              <a:t>14.8%</a:t>
            </a:r>
            <a:r>
              <a:rPr kumimoji="1" lang="zh-CN" altLang="en-US" b="1" dirty="0">
                <a:solidFill>
                  <a:srgbClr val="000000"/>
                </a:solidFill>
                <a:latin typeface="Times New Roman" panose="02020603050405020304" pitchFamily="18" charset="0"/>
                <a:ea typeface="楷体" panose="02010609060101010101" pitchFamily="49" charset="-122"/>
              </a:rPr>
              <a:t>至</a:t>
            </a:r>
            <a:r>
              <a:rPr kumimoji="1" lang="en-US" altLang="zh-CN" b="1" dirty="0">
                <a:solidFill>
                  <a:srgbClr val="000000"/>
                </a:solidFill>
                <a:latin typeface="Times New Roman" panose="02020603050405020304" pitchFamily="18" charset="0"/>
                <a:ea typeface="楷体" panose="02010609060101010101" pitchFamily="49" charset="-122"/>
              </a:rPr>
              <a:t>20.5%</a:t>
            </a:r>
            <a:r>
              <a:rPr kumimoji="1" lang="zh-CN" altLang="en-US" b="1" dirty="0">
                <a:solidFill>
                  <a:srgbClr val="000000"/>
                </a:solidFill>
                <a:latin typeface="Times New Roman" panose="02020603050405020304" pitchFamily="18" charset="0"/>
                <a:ea typeface="楷体" panose="02010609060101010101" pitchFamily="49" charset="-122"/>
              </a:rPr>
              <a:t>，入超由每年</a:t>
            </a:r>
            <a:r>
              <a:rPr kumimoji="1" lang="en-US" altLang="zh-CN" b="1" dirty="0">
                <a:solidFill>
                  <a:srgbClr val="000000"/>
                </a:solidFill>
                <a:latin typeface="Times New Roman" panose="02020603050405020304" pitchFamily="18" charset="0"/>
                <a:ea typeface="楷体" panose="02010609060101010101" pitchFamily="49" charset="-122"/>
              </a:rPr>
              <a:t>2</a:t>
            </a:r>
            <a:r>
              <a:rPr kumimoji="1" lang="zh-CN" altLang="en-US" b="1" dirty="0">
                <a:solidFill>
                  <a:srgbClr val="000000"/>
                </a:solidFill>
                <a:latin typeface="Times New Roman" panose="02020603050405020304" pitchFamily="18" charset="0"/>
                <a:ea typeface="楷体" panose="02010609060101010101" pitchFamily="49" charset="-122"/>
              </a:rPr>
              <a:t>亿多海关两减至约</a:t>
            </a:r>
            <a:r>
              <a:rPr kumimoji="1" lang="en-US" altLang="zh-CN" b="1" dirty="0">
                <a:solidFill>
                  <a:srgbClr val="000000"/>
                </a:solidFill>
                <a:latin typeface="Times New Roman" panose="02020603050405020304" pitchFamily="18" charset="0"/>
                <a:ea typeface="楷体" panose="02010609060101010101" pitchFamily="49" charset="-122"/>
              </a:rPr>
              <a:t>3000</a:t>
            </a:r>
            <a:r>
              <a:rPr kumimoji="1" lang="zh-CN" altLang="en-US" b="1" dirty="0">
                <a:solidFill>
                  <a:srgbClr val="000000"/>
                </a:solidFill>
                <a:latin typeface="Times New Roman" panose="02020603050405020304" pitchFamily="18" charset="0"/>
                <a:ea typeface="楷体" panose="02010609060101010101" pitchFamily="49" charset="-122"/>
              </a:rPr>
              <a:t>万两，</a:t>
            </a:r>
            <a:r>
              <a:rPr kumimoji="1" lang="en-US" altLang="zh-CN" b="1" dirty="0">
                <a:solidFill>
                  <a:srgbClr val="000000"/>
                </a:solidFill>
                <a:latin typeface="Times New Roman" panose="02020603050405020304" pitchFamily="18" charset="0"/>
                <a:ea typeface="楷体" panose="02010609060101010101" pitchFamily="49" charset="-122"/>
              </a:rPr>
              <a:t>1919</a:t>
            </a:r>
            <a:r>
              <a:rPr kumimoji="1" lang="zh-CN" altLang="en-US" b="1" dirty="0">
                <a:solidFill>
                  <a:srgbClr val="000000"/>
                </a:solidFill>
                <a:latin typeface="Times New Roman" panose="02020603050405020304" pitchFamily="18" charset="0"/>
                <a:ea typeface="楷体" panose="02010609060101010101" pitchFamily="49" charset="-122"/>
              </a:rPr>
              <a:t>年更减至</a:t>
            </a:r>
            <a:r>
              <a:rPr kumimoji="1" lang="en-US" altLang="zh-CN" b="1" dirty="0">
                <a:solidFill>
                  <a:srgbClr val="000000"/>
                </a:solidFill>
                <a:latin typeface="Times New Roman" panose="02020603050405020304" pitchFamily="18" charset="0"/>
                <a:ea typeface="楷体" panose="02010609060101010101" pitchFamily="49" charset="-122"/>
              </a:rPr>
              <a:t>1600</a:t>
            </a:r>
            <a:r>
              <a:rPr kumimoji="1" lang="zh-CN" altLang="en-US" b="1" dirty="0">
                <a:solidFill>
                  <a:srgbClr val="000000"/>
                </a:solidFill>
                <a:latin typeface="Times New Roman" panose="02020603050405020304" pitchFamily="18" charset="0"/>
                <a:ea typeface="楷体" panose="02010609060101010101" pitchFamily="49" charset="-122"/>
              </a:rPr>
              <a:t>多万两。</a:t>
            </a:r>
          </a:p>
          <a:p>
            <a:pPr algn="just">
              <a:lnSpc>
                <a:spcPct val="110000"/>
              </a:lnSpc>
              <a:defRPr/>
            </a:pPr>
            <a:r>
              <a:rPr kumimoji="1" lang="zh-CN" altLang="en-US" b="1" dirty="0">
                <a:solidFill>
                  <a:srgbClr val="000000"/>
                </a:solidFill>
                <a:latin typeface="Times New Roman" panose="02020603050405020304" pitchFamily="18" charset="0"/>
                <a:ea typeface="楷体" panose="02010609060101010101" pitchFamily="49" charset="-122"/>
              </a:rPr>
              <a:t>     </a:t>
            </a:r>
            <a:r>
              <a:rPr kumimoji="1" lang="zh-CN" altLang="en-US" b="1" dirty="0" smtClean="0">
                <a:solidFill>
                  <a:srgbClr val="000000"/>
                </a:solidFill>
                <a:latin typeface="Times New Roman" panose="02020603050405020304" pitchFamily="18" charset="0"/>
                <a:ea typeface="楷体" panose="02010609060101010101" pitchFamily="49" charset="-122"/>
              </a:rPr>
              <a:t>                             </a:t>
            </a:r>
            <a:r>
              <a:rPr kumimoji="1" lang="en-US" altLang="zh-CN" b="1" dirty="0" smtClean="0">
                <a:solidFill>
                  <a:srgbClr val="000000"/>
                </a:solidFill>
                <a:latin typeface="Times New Roman" panose="02020603050405020304" pitchFamily="18" charset="0"/>
                <a:ea typeface="楷体" panose="02010609060101010101" pitchFamily="49" charset="-122"/>
              </a:rPr>
              <a:t>——</a:t>
            </a:r>
            <a:r>
              <a:rPr kumimoji="1" lang="zh-CN" altLang="en-US" b="1" dirty="0">
                <a:solidFill>
                  <a:srgbClr val="000000"/>
                </a:solidFill>
                <a:latin typeface="Times New Roman" panose="02020603050405020304" pitchFamily="18" charset="0"/>
                <a:ea typeface="楷体" panose="02010609060101010101" pitchFamily="49" charset="-122"/>
              </a:rPr>
              <a:t>摘自严中平等编</a:t>
            </a:r>
            <a:r>
              <a:rPr kumimoji="1" lang="en-US" altLang="zh-CN" b="1" dirty="0">
                <a:solidFill>
                  <a:srgbClr val="000000"/>
                </a:solidFill>
                <a:latin typeface="Times New Roman" panose="02020603050405020304" pitchFamily="18" charset="0"/>
                <a:ea typeface="楷体" panose="02010609060101010101" pitchFamily="49" charset="-122"/>
              </a:rPr>
              <a:t>《</a:t>
            </a:r>
            <a:r>
              <a:rPr kumimoji="1" lang="zh-CN" altLang="en-US" b="1" dirty="0">
                <a:solidFill>
                  <a:srgbClr val="000000"/>
                </a:solidFill>
                <a:latin typeface="Times New Roman" panose="02020603050405020304" pitchFamily="18" charset="0"/>
                <a:ea typeface="楷体" panose="02010609060101010101" pitchFamily="49" charset="-122"/>
              </a:rPr>
              <a:t>中国近代经济史统计资料选辑</a:t>
            </a:r>
            <a:r>
              <a:rPr kumimoji="1" lang="en-US" altLang="zh-CN" b="1" dirty="0">
                <a:solidFill>
                  <a:srgbClr val="000000"/>
                </a:solidFill>
                <a:latin typeface="Times New Roman" panose="02020603050405020304" pitchFamily="18" charset="0"/>
                <a:ea typeface="楷体" panose="02010609060101010101" pitchFamily="49" charset="-122"/>
              </a:rPr>
              <a:t>》</a:t>
            </a:r>
          </a:p>
          <a:p>
            <a:pPr algn="just">
              <a:lnSpc>
                <a:spcPct val="110000"/>
              </a:lnSpc>
              <a:defRPr/>
            </a:pPr>
            <a:r>
              <a:rPr kumimoji="1" lang="zh-CN" altLang="en-US" b="1" dirty="0" smtClean="0">
                <a:solidFill>
                  <a:srgbClr val="000000"/>
                </a:solidFill>
                <a:latin typeface="Times New Roman" panose="02020603050405020304" pitchFamily="18" charset="0"/>
                <a:ea typeface="楷体" panose="02010609060101010101" pitchFamily="49" charset="-122"/>
              </a:rPr>
              <a:t>材料二：</a:t>
            </a:r>
            <a:r>
              <a:rPr kumimoji="1" lang="en-US" altLang="zh-CN" b="1" dirty="0" smtClean="0">
                <a:solidFill>
                  <a:srgbClr val="000000"/>
                </a:solidFill>
                <a:latin typeface="Times New Roman" panose="02020603050405020304" pitchFamily="18" charset="0"/>
                <a:ea typeface="楷体" panose="02010609060101010101" pitchFamily="49" charset="-122"/>
              </a:rPr>
              <a:t>1911—1913</a:t>
            </a:r>
            <a:r>
              <a:rPr kumimoji="1" lang="zh-CN" altLang="en-US" b="1" dirty="0">
                <a:solidFill>
                  <a:srgbClr val="000000"/>
                </a:solidFill>
                <a:latin typeface="Times New Roman" panose="02020603050405020304" pitchFamily="18" charset="0"/>
                <a:ea typeface="楷体" panose="02010609060101010101" pitchFamily="49" charset="-122"/>
              </a:rPr>
              <a:t>年我国注册设厂有</a:t>
            </a:r>
            <a:r>
              <a:rPr kumimoji="1" lang="en-US" altLang="zh-CN" b="1" dirty="0">
                <a:solidFill>
                  <a:srgbClr val="000000"/>
                </a:solidFill>
                <a:latin typeface="Times New Roman" panose="02020603050405020304" pitchFamily="18" charset="0"/>
                <a:ea typeface="楷体" panose="02010609060101010101" pitchFamily="49" charset="-122"/>
              </a:rPr>
              <a:t>72</a:t>
            </a:r>
            <a:r>
              <a:rPr kumimoji="1" lang="zh-CN" altLang="en-US" b="1" dirty="0">
                <a:solidFill>
                  <a:srgbClr val="000000"/>
                </a:solidFill>
                <a:latin typeface="Times New Roman" panose="02020603050405020304" pitchFamily="18" charset="0"/>
                <a:ea typeface="楷体" panose="02010609060101010101" pitchFamily="49" charset="-122"/>
              </a:rPr>
              <a:t>个，平均每年近</a:t>
            </a:r>
            <a:r>
              <a:rPr kumimoji="1" lang="en-US" altLang="zh-CN" b="1" dirty="0">
                <a:solidFill>
                  <a:srgbClr val="000000"/>
                </a:solidFill>
                <a:latin typeface="Times New Roman" panose="02020603050405020304" pitchFamily="18" charset="0"/>
                <a:ea typeface="楷体" panose="02010609060101010101" pitchFamily="49" charset="-122"/>
              </a:rPr>
              <a:t>24</a:t>
            </a:r>
            <a:r>
              <a:rPr kumimoji="1" lang="zh-CN" altLang="en-US" b="1" dirty="0">
                <a:solidFill>
                  <a:srgbClr val="000000"/>
                </a:solidFill>
                <a:latin typeface="Times New Roman" panose="02020603050405020304" pitchFamily="18" charset="0"/>
                <a:ea typeface="楷体" panose="02010609060101010101" pitchFamily="49" charset="-122"/>
              </a:rPr>
              <a:t>个，</a:t>
            </a:r>
            <a:r>
              <a:rPr kumimoji="1" lang="en-US" altLang="zh-CN" b="1" dirty="0">
                <a:solidFill>
                  <a:srgbClr val="000000"/>
                </a:solidFill>
                <a:latin typeface="Times New Roman" panose="02020603050405020304" pitchFamily="18" charset="0"/>
                <a:ea typeface="楷体" panose="02010609060101010101" pitchFamily="49" charset="-122"/>
              </a:rPr>
              <a:t>1914—1918</a:t>
            </a:r>
            <a:r>
              <a:rPr kumimoji="1" lang="zh-CN" altLang="en-US" b="1" dirty="0">
                <a:solidFill>
                  <a:srgbClr val="000000"/>
                </a:solidFill>
                <a:latin typeface="Times New Roman" panose="02020603050405020304" pitchFamily="18" charset="0"/>
                <a:ea typeface="楷体" panose="02010609060101010101" pitchFamily="49" charset="-122"/>
              </a:rPr>
              <a:t>年，五年间注册设厂</a:t>
            </a:r>
            <a:r>
              <a:rPr kumimoji="1" lang="en-US" altLang="zh-CN" b="1" dirty="0">
                <a:solidFill>
                  <a:srgbClr val="000000"/>
                </a:solidFill>
                <a:latin typeface="Times New Roman" panose="02020603050405020304" pitchFamily="18" charset="0"/>
                <a:ea typeface="楷体" panose="02010609060101010101" pitchFamily="49" charset="-122"/>
              </a:rPr>
              <a:t>183 </a:t>
            </a:r>
            <a:r>
              <a:rPr kumimoji="1" lang="zh-CN" altLang="en-US" b="1" dirty="0">
                <a:solidFill>
                  <a:srgbClr val="000000"/>
                </a:solidFill>
                <a:latin typeface="Times New Roman" panose="02020603050405020304" pitchFamily="18" charset="0"/>
                <a:ea typeface="楷体" panose="02010609060101010101" pitchFamily="49" charset="-122"/>
              </a:rPr>
              <a:t>家，平均每年近</a:t>
            </a:r>
            <a:r>
              <a:rPr kumimoji="1" lang="en-US" altLang="zh-CN" b="1" dirty="0">
                <a:solidFill>
                  <a:srgbClr val="000000"/>
                </a:solidFill>
                <a:latin typeface="Times New Roman" panose="02020603050405020304" pitchFamily="18" charset="0"/>
                <a:ea typeface="楷体" panose="02010609060101010101" pitchFamily="49" charset="-122"/>
              </a:rPr>
              <a:t>37</a:t>
            </a:r>
            <a:r>
              <a:rPr kumimoji="1" lang="zh-CN" altLang="en-US" b="1" dirty="0">
                <a:solidFill>
                  <a:srgbClr val="000000"/>
                </a:solidFill>
                <a:latin typeface="Times New Roman" panose="02020603050405020304" pitchFamily="18" charset="0"/>
                <a:ea typeface="楷体" panose="02010609060101010101" pitchFamily="49" charset="-122"/>
              </a:rPr>
              <a:t>个，其中钢铁冶炼厂</a:t>
            </a:r>
            <a:r>
              <a:rPr kumimoji="1" lang="en-US" altLang="zh-CN" b="1" dirty="0">
                <a:solidFill>
                  <a:srgbClr val="000000"/>
                </a:solidFill>
                <a:latin typeface="Times New Roman" panose="02020603050405020304" pitchFamily="18" charset="0"/>
                <a:ea typeface="楷体" panose="02010609060101010101" pitchFamily="49" charset="-122"/>
              </a:rPr>
              <a:t>9</a:t>
            </a:r>
            <a:r>
              <a:rPr kumimoji="1" lang="zh-CN" altLang="en-US" b="1" dirty="0">
                <a:solidFill>
                  <a:srgbClr val="000000"/>
                </a:solidFill>
                <a:latin typeface="Times New Roman" panose="02020603050405020304" pitchFamily="18" charset="0"/>
                <a:ea typeface="楷体" panose="02010609060101010101" pitchFamily="49" charset="-122"/>
              </a:rPr>
              <a:t>家。全国华商机器采煤量</a:t>
            </a:r>
            <a:r>
              <a:rPr kumimoji="1" lang="en-US" altLang="zh-CN" b="1" dirty="0">
                <a:solidFill>
                  <a:srgbClr val="000000"/>
                </a:solidFill>
                <a:latin typeface="Times New Roman" panose="02020603050405020304" pitchFamily="18" charset="0"/>
                <a:ea typeface="楷体" panose="02010609060101010101" pitchFamily="49" charset="-122"/>
              </a:rPr>
              <a:t>1912</a:t>
            </a:r>
            <a:r>
              <a:rPr kumimoji="1" lang="zh-CN" altLang="en-US" b="1" dirty="0">
                <a:solidFill>
                  <a:srgbClr val="000000"/>
                </a:solidFill>
                <a:latin typeface="Times New Roman" panose="02020603050405020304" pitchFamily="18" charset="0"/>
                <a:ea typeface="楷体" panose="02010609060101010101" pitchFamily="49" charset="-122"/>
              </a:rPr>
              <a:t>年为</a:t>
            </a:r>
            <a:r>
              <a:rPr kumimoji="1" lang="en-US" altLang="zh-CN" b="1" dirty="0">
                <a:solidFill>
                  <a:srgbClr val="000000"/>
                </a:solidFill>
                <a:latin typeface="Times New Roman" panose="02020603050405020304" pitchFamily="18" charset="0"/>
                <a:ea typeface="楷体" panose="02010609060101010101" pitchFamily="49" charset="-122"/>
              </a:rPr>
              <a:t>80</a:t>
            </a:r>
            <a:r>
              <a:rPr kumimoji="1" lang="zh-CN" altLang="en-US" b="1" dirty="0">
                <a:solidFill>
                  <a:srgbClr val="000000"/>
                </a:solidFill>
                <a:latin typeface="Times New Roman" panose="02020603050405020304" pitchFamily="18" charset="0"/>
                <a:ea typeface="楷体" panose="02010609060101010101" pitchFamily="49" charset="-122"/>
              </a:rPr>
              <a:t>万吨，</a:t>
            </a:r>
            <a:r>
              <a:rPr kumimoji="1" lang="en-US" altLang="zh-CN" b="1" dirty="0">
                <a:solidFill>
                  <a:srgbClr val="000000"/>
                </a:solidFill>
                <a:latin typeface="Times New Roman" panose="02020603050405020304" pitchFamily="18" charset="0"/>
                <a:ea typeface="楷体" panose="02010609060101010101" pitchFamily="49" charset="-122"/>
              </a:rPr>
              <a:t>1919</a:t>
            </a:r>
            <a:r>
              <a:rPr kumimoji="1" lang="zh-CN" altLang="en-US" b="1" dirty="0">
                <a:solidFill>
                  <a:srgbClr val="000000"/>
                </a:solidFill>
                <a:latin typeface="Times New Roman" panose="02020603050405020304" pitchFamily="18" charset="0"/>
                <a:ea typeface="楷体" panose="02010609060101010101" pitchFamily="49" charset="-122"/>
              </a:rPr>
              <a:t>年增至</a:t>
            </a:r>
            <a:r>
              <a:rPr kumimoji="1" lang="en-US" altLang="zh-CN" b="1" dirty="0">
                <a:solidFill>
                  <a:srgbClr val="000000"/>
                </a:solidFill>
                <a:latin typeface="Times New Roman" panose="02020603050405020304" pitchFamily="18" charset="0"/>
                <a:ea typeface="楷体" panose="02010609060101010101" pitchFamily="49" charset="-122"/>
              </a:rPr>
              <a:t>330</a:t>
            </a:r>
            <a:r>
              <a:rPr kumimoji="1" lang="zh-CN" altLang="en-US" b="1" dirty="0">
                <a:solidFill>
                  <a:srgbClr val="000000"/>
                </a:solidFill>
                <a:latin typeface="Times New Roman" panose="02020603050405020304" pitchFamily="18" charset="0"/>
                <a:ea typeface="楷体" panose="02010609060101010101" pitchFamily="49" charset="-122"/>
              </a:rPr>
              <a:t>万吨。</a:t>
            </a:r>
          </a:p>
          <a:p>
            <a:pPr algn="just">
              <a:lnSpc>
                <a:spcPct val="110000"/>
              </a:lnSpc>
              <a:defRPr/>
            </a:pPr>
            <a:r>
              <a:rPr kumimoji="1" lang="zh-CN" altLang="en-US" b="1" dirty="0">
                <a:solidFill>
                  <a:srgbClr val="000000"/>
                </a:solidFill>
                <a:latin typeface="Times New Roman" panose="02020603050405020304" pitchFamily="18" charset="0"/>
                <a:ea typeface="楷体" panose="02010609060101010101" pitchFamily="49" charset="-122"/>
              </a:rPr>
              <a:t>      </a:t>
            </a:r>
            <a:r>
              <a:rPr kumimoji="1" lang="zh-CN" altLang="en-US" b="1" dirty="0" smtClean="0">
                <a:solidFill>
                  <a:srgbClr val="000000"/>
                </a:solidFill>
                <a:latin typeface="Times New Roman" panose="02020603050405020304" pitchFamily="18" charset="0"/>
                <a:ea typeface="楷体" panose="02010609060101010101" pitchFamily="49" charset="-122"/>
              </a:rPr>
              <a:t>                            </a:t>
            </a:r>
            <a:r>
              <a:rPr kumimoji="1" lang="en-US" altLang="zh-CN" b="1" dirty="0" smtClean="0">
                <a:solidFill>
                  <a:srgbClr val="000000"/>
                </a:solidFill>
                <a:latin typeface="Times New Roman" panose="02020603050405020304" pitchFamily="18" charset="0"/>
                <a:ea typeface="楷体" panose="02010609060101010101" pitchFamily="49" charset="-122"/>
              </a:rPr>
              <a:t>——</a:t>
            </a:r>
            <a:r>
              <a:rPr kumimoji="1" lang="zh-CN" altLang="en-US" b="1" dirty="0">
                <a:solidFill>
                  <a:srgbClr val="000000"/>
                </a:solidFill>
                <a:latin typeface="Times New Roman" panose="02020603050405020304" pitchFamily="18" charset="0"/>
                <a:ea typeface="楷体" panose="02010609060101010101" pitchFamily="49" charset="-122"/>
              </a:rPr>
              <a:t>摘自严中平等编</a:t>
            </a:r>
            <a:r>
              <a:rPr kumimoji="1" lang="en-US" altLang="zh-CN" b="1" dirty="0">
                <a:solidFill>
                  <a:srgbClr val="000000"/>
                </a:solidFill>
                <a:latin typeface="Times New Roman" panose="02020603050405020304" pitchFamily="18" charset="0"/>
                <a:ea typeface="楷体" panose="02010609060101010101" pitchFamily="49" charset="-122"/>
              </a:rPr>
              <a:t>《</a:t>
            </a:r>
            <a:r>
              <a:rPr kumimoji="1" lang="zh-CN" altLang="en-US" b="1" dirty="0">
                <a:solidFill>
                  <a:srgbClr val="000000"/>
                </a:solidFill>
                <a:latin typeface="Times New Roman" panose="02020603050405020304" pitchFamily="18" charset="0"/>
                <a:ea typeface="楷体" panose="02010609060101010101" pitchFamily="49" charset="-122"/>
              </a:rPr>
              <a:t>中国近代经济史统计资料选辑</a:t>
            </a:r>
            <a:r>
              <a:rPr kumimoji="1" lang="en-US" altLang="zh-CN" b="1" dirty="0">
                <a:solidFill>
                  <a:srgbClr val="000000"/>
                </a:solidFill>
                <a:latin typeface="Times New Roman" panose="02020603050405020304" pitchFamily="18" charset="0"/>
                <a:ea typeface="楷体" panose="02010609060101010101" pitchFamily="49" charset="-122"/>
              </a:rPr>
              <a:t>》</a:t>
            </a:r>
          </a:p>
        </p:txBody>
      </p:sp>
      <p:graphicFrame>
        <p:nvGraphicFramePr>
          <p:cNvPr id="9" name="Group 88">
            <a:extLst>
              <a:ext uri="{FF2B5EF4-FFF2-40B4-BE49-F238E27FC236}">
                <a16:creationId xmlns:a16="http://schemas.microsoft.com/office/drawing/2014/main" xmlns="" id="{AE5BEB0E-FBB9-4131-B630-317C0E27AFFA}"/>
              </a:ext>
            </a:extLst>
          </p:cNvPr>
          <p:cNvGraphicFramePr>
            <a:graphicFrameLocks noGrp="1"/>
          </p:cNvGraphicFramePr>
          <p:nvPr>
            <p:extLst>
              <p:ext uri="{D42A27DB-BD31-4B8C-83A1-F6EECF244321}">
                <p14:modId xmlns:p14="http://schemas.microsoft.com/office/powerpoint/2010/main" val="3873777026"/>
              </p:ext>
            </p:extLst>
          </p:nvPr>
        </p:nvGraphicFramePr>
        <p:xfrm>
          <a:off x="3767064" y="7434583"/>
          <a:ext cx="6408712" cy="4568103"/>
        </p:xfrm>
        <a:graphic>
          <a:graphicData uri="http://schemas.openxmlformats.org/drawingml/2006/table">
            <a:tbl>
              <a:tblPr/>
              <a:tblGrid>
                <a:gridCol w="2488172">
                  <a:extLst>
                    <a:ext uri="{9D8B030D-6E8A-4147-A177-3AD203B41FA5}">
                      <a16:colId xmlns:a16="http://schemas.microsoft.com/office/drawing/2014/main" xmlns="" val="20000"/>
                    </a:ext>
                  </a:extLst>
                </a:gridCol>
                <a:gridCol w="2099346">
                  <a:extLst>
                    <a:ext uri="{9D8B030D-6E8A-4147-A177-3AD203B41FA5}">
                      <a16:colId xmlns:a16="http://schemas.microsoft.com/office/drawing/2014/main" xmlns="" val="20001"/>
                    </a:ext>
                  </a:extLst>
                </a:gridCol>
                <a:gridCol w="1821194">
                  <a:extLst>
                    <a:ext uri="{9D8B030D-6E8A-4147-A177-3AD203B41FA5}">
                      <a16:colId xmlns:a16="http://schemas.microsoft.com/office/drawing/2014/main" xmlns="" val="20002"/>
                    </a:ext>
                  </a:extLst>
                </a:gridCol>
              </a:tblGrid>
              <a:tr h="557720">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1" lang="zh-CN" altLang="en-US" sz="3200" b="1" i="0" u="none" strike="noStrike" cap="none" normalizeH="0" baseline="0" dirty="0">
                          <a:ln>
                            <a:noFill/>
                          </a:ln>
                          <a:solidFill>
                            <a:srgbClr val="000000"/>
                          </a:solidFill>
                          <a:effectLst/>
                          <a:latin typeface="Times New Roman" panose="02020603050405020304" pitchFamily="18" charset="0"/>
                          <a:ea typeface="黑体" panose="02010609060101010101" pitchFamily="49" charset="-122"/>
                        </a:rPr>
                        <a:t>项目</a:t>
                      </a:r>
                      <a:endParaRPr kumimoji="1" lang="en-US" sz="3200" b="1" i="0" u="none" strike="noStrike" cap="none" normalizeH="0" baseline="0" dirty="0">
                        <a:ln>
                          <a:noFill/>
                        </a:ln>
                        <a:solidFill>
                          <a:srgbClr val="000000"/>
                        </a:solidFill>
                        <a:effectLst/>
                        <a:latin typeface="Times New Roman" panose="02020603050405020304" pitchFamily="18" charset="0"/>
                        <a:ea typeface="黑体" panose="02010609060101010101" pitchFamily="49"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1" lang="zh-CN" altLang="en-US" sz="3200" b="1" i="0" u="none" strike="noStrike" cap="none" normalizeH="0" baseline="0" dirty="0">
                          <a:ln>
                            <a:noFill/>
                          </a:ln>
                          <a:solidFill>
                            <a:srgbClr val="000000"/>
                          </a:solidFill>
                          <a:effectLst/>
                          <a:latin typeface="Times New Roman" panose="02020603050405020304" pitchFamily="18" charset="0"/>
                          <a:ea typeface="黑体" panose="02010609060101010101" pitchFamily="49" charset="-122"/>
                        </a:rPr>
                        <a:t>一战前</a:t>
                      </a:r>
                      <a:endParaRPr kumimoji="1" lang="en-US" sz="3200" b="1" i="0" u="none" strike="noStrike" cap="none" normalizeH="0" baseline="0" dirty="0">
                        <a:ln>
                          <a:noFill/>
                        </a:ln>
                        <a:solidFill>
                          <a:srgbClr val="000000"/>
                        </a:solidFill>
                        <a:effectLst/>
                        <a:latin typeface="Times New Roman" panose="02020603050405020304" pitchFamily="18"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1" lang="zh-CN" altLang="en-US" sz="3200" b="1" i="0" u="none" strike="noStrike" cap="none" normalizeH="0" baseline="0" dirty="0">
                          <a:ln>
                            <a:noFill/>
                          </a:ln>
                          <a:solidFill>
                            <a:srgbClr val="000000"/>
                          </a:solidFill>
                          <a:effectLst/>
                          <a:latin typeface="Times New Roman" panose="02020603050405020304" pitchFamily="18" charset="0"/>
                          <a:ea typeface="黑体" panose="02010609060101010101" pitchFamily="49" charset="-122"/>
                        </a:rPr>
                        <a:t>一战后</a:t>
                      </a:r>
                      <a:endParaRPr kumimoji="1" lang="en-US" sz="3200" b="1" i="0" u="none" strike="noStrike" cap="none" normalizeH="0" baseline="0" dirty="0">
                        <a:ln>
                          <a:noFill/>
                        </a:ln>
                        <a:solidFill>
                          <a:srgbClr val="000000"/>
                        </a:solidFill>
                        <a:effectLst/>
                        <a:latin typeface="Times New Roman" panose="02020603050405020304" pitchFamily="18" charset="0"/>
                        <a:ea typeface="黑体" panose="02010609060101010101" pitchFamily="49"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974061">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1" lang="zh-CN" altLang="en-US" sz="3200" b="1" i="0" u="none" strike="noStrike" cap="none" normalizeH="0" baseline="0" dirty="0">
                          <a:ln>
                            <a:noFill/>
                          </a:ln>
                          <a:solidFill>
                            <a:srgbClr val="000000"/>
                          </a:solidFill>
                          <a:effectLst/>
                          <a:latin typeface="Times New Roman" panose="02020603050405020304" pitchFamily="18" charset="0"/>
                          <a:ea typeface="黑体" panose="02010609060101010101" pitchFamily="49" charset="-122"/>
                        </a:rPr>
                        <a:t>棉纺厂数目</a:t>
                      </a:r>
                      <a:endParaRPr kumimoji="1" lang="en-US" sz="3200" b="1" i="0" u="none" strike="noStrike" cap="none" normalizeH="0" baseline="0" dirty="0">
                        <a:ln>
                          <a:noFill/>
                        </a:ln>
                        <a:solidFill>
                          <a:srgbClr val="000000"/>
                        </a:solidFill>
                        <a:effectLst/>
                        <a:latin typeface="Times New Roman" panose="02020603050405020304" pitchFamily="18" charset="0"/>
                        <a:ea typeface="黑体" panose="02010609060101010101" pitchFamily="49"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1" lang="en-US" altLang="zh-CN" sz="3200" b="1" i="0" u="none" strike="noStrike" cap="none" normalizeH="0" baseline="0" dirty="0">
                          <a:ln>
                            <a:noFill/>
                          </a:ln>
                          <a:solidFill>
                            <a:srgbClr val="000000"/>
                          </a:solidFill>
                          <a:effectLst/>
                          <a:latin typeface="Times New Roman" panose="02020603050405020304" pitchFamily="18" charset="0"/>
                          <a:ea typeface="黑体" panose="02010609060101010101" pitchFamily="49" charset="-122"/>
                        </a:rPr>
                        <a:t>22</a:t>
                      </a:r>
                      <a:r>
                        <a:rPr kumimoji="1" lang="zh-CN" altLang="en-US" sz="3200" b="1" i="0" u="none" strike="noStrike" cap="none" normalizeH="0" baseline="0" dirty="0">
                          <a:ln>
                            <a:noFill/>
                          </a:ln>
                          <a:solidFill>
                            <a:srgbClr val="000000"/>
                          </a:solidFill>
                          <a:effectLst/>
                          <a:latin typeface="Times New Roman" panose="02020603050405020304" pitchFamily="18" charset="0"/>
                          <a:ea typeface="黑体" panose="02010609060101010101" pitchFamily="49" charset="-122"/>
                        </a:rPr>
                        <a:t>个</a:t>
                      </a:r>
                      <a:endParaRPr kumimoji="1" lang="en-US" sz="3200" b="1" i="0" u="none" strike="noStrike" cap="none" normalizeH="0" baseline="0" dirty="0">
                        <a:ln>
                          <a:noFill/>
                        </a:ln>
                        <a:solidFill>
                          <a:srgbClr val="000000"/>
                        </a:solidFill>
                        <a:effectLst/>
                        <a:latin typeface="Times New Roman" panose="02020603050405020304" pitchFamily="18" charset="0"/>
                        <a:ea typeface="黑体" panose="02010609060101010101" pitchFamily="49"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1" lang="en-US" altLang="zh-CN" sz="3200" b="1" i="0" u="none" strike="noStrike" cap="none" normalizeH="0" baseline="0" dirty="0">
                          <a:ln>
                            <a:noFill/>
                          </a:ln>
                          <a:solidFill>
                            <a:srgbClr val="000000"/>
                          </a:solidFill>
                          <a:effectLst/>
                          <a:latin typeface="Times New Roman" panose="02020603050405020304" pitchFamily="18" charset="0"/>
                          <a:ea typeface="黑体" panose="02010609060101010101" pitchFamily="49" charset="-122"/>
                        </a:rPr>
                        <a:t>64</a:t>
                      </a:r>
                      <a:r>
                        <a:rPr kumimoji="1" lang="zh-CN" altLang="en-US" sz="3200" b="1" i="0" u="none" strike="noStrike" cap="none" normalizeH="0" baseline="0">
                          <a:ln>
                            <a:noFill/>
                          </a:ln>
                          <a:solidFill>
                            <a:srgbClr val="000000"/>
                          </a:solidFill>
                          <a:effectLst/>
                          <a:latin typeface="Times New Roman" panose="02020603050405020304" pitchFamily="18" charset="0"/>
                          <a:ea typeface="黑体" panose="02010609060101010101" pitchFamily="49" charset="-122"/>
                        </a:rPr>
                        <a:t>个</a:t>
                      </a:r>
                      <a:endParaRPr kumimoji="1" lang="en-US" sz="3200" b="1" i="0" u="none" strike="noStrike" cap="none" normalizeH="0" baseline="0" dirty="0">
                        <a:ln>
                          <a:noFill/>
                        </a:ln>
                        <a:solidFill>
                          <a:srgbClr val="000000"/>
                        </a:solidFill>
                        <a:effectLst/>
                        <a:latin typeface="Times New Roman" panose="02020603050405020304" pitchFamily="18" charset="0"/>
                        <a:ea typeface="黑体" panose="02010609060101010101" pitchFamily="49"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984593">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1" lang="zh-CN" altLang="en-US" sz="3200" b="1" i="0" u="none" strike="noStrike" cap="none" normalizeH="0" baseline="0" dirty="0">
                          <a:ln>
                            <a:noFill/>
                          </a:ln>
                          <a:solidFill>
                            <a:srgbClr val="000000"/>
                          </a:solidFill>
                          <a:effectLst/>
                          <a:latin typeface="Times New Roman" panose="02020603050405020304" pitchFamily="18" charset="0"/>
                          <a:ea typeface="黑体" panose="02010609060101010101" pitchFamily="49" charset="-122"/>
                        </a:rPr>
                        <a:t>纱锭数目</a:t>
                      </a:r>
                      <a:endParaRPr kumimoji="1" lang="en-US" sz="3200" b="1" i="0" u="none" strike="noStrike" cap="none" normalizeH="0" baseline="0" dirty="0">
                        <a:ln>
                          <a:noFill/>
                        </a:ln>
                        <a:solidFill>
                          <a:srgbClr val="000000"/>
                        </a:solidFill>
                        <a:effectLst/>
                        <a:latin typeface="Times New Roman" panose="02020603050405020304" pitchFamily="18" charset="0"/>
                        <a:ea typeface="黑体" panose="02010609060101010101" pitchFamily="49"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1" lang="en-US" altLang="zh-CN" sz="3200" b="1" i="0" u="none" strike="noStrike" cap="none" normalizeH="0" baseline="0" dirty="0">
                          <a:ln>
                            <a:noFill/>
                          </a:ln>
                          <a:solidFill>
                            <a:srgbClr val="000000"/>
                          </a:solidFill>
                          <a:effectLst/>
                          <a:latin typeface="Times New Roman" panose="02020603050405020304" pitchFamily="18" charset="0"/>
                          <a:ea typeface="黑体" panose="02010609060101010101" pitchFamily="49" charset="-122"/>
                        </a:rPr>
                        <a:t>70</a:t>
                      </a:r>
                      <a:r>
                        <a:rPr kumimoji="1" lang="zh-CN" altLang="en-US" sz="3200" b="1" i="0" u="none" strike="noStrike" cap="none" normalizeH="0" baseline="0" dirty="0">
                          <a:ln>
                            <a:noFill/>
                          </a:ln>
                          <a:solidFill>
                            <a:srgbClr val="000000"/>
                          </a:solidFill>
                          <a:effectLst/>
                          <a:latin typeface="Times New Roman" panose="02020603050405020304" pitchFamily="18" charset="0"/>
                          <a:ea typeface="黑体" panose="02010609060101010101" pitchFamily="49" charset="-122"/>
                        </a:rPr>
                        <a:t>余万枚</a:t>
                      </a:r>
                      <a:endParaRPr kumimoji="1" lang="en-US" sz="3200" b="1" i="0" u="none" strike="noStrike" cap="none" normalizeH="0" baseline="0" dirty="0">
                        <a:ln>
                          <a:noFill/>
                        </a:ln>
                        <a:solidFill>
                          <a:srgbClr val="000000"/>
                        </a:solidFill>
                        <a:effectLst/>
                        <a:latin typeface="Times New Roman" panose="02020603050405020304" pitchFamily="18" charset="0"/>
                        <a:ea typeface="黑体" panose="02010609060101010101" pitchFamily="49"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1" lang="en-US" altLang="zh-CN" sz="3200" b="1" i="0" u="none" strike="noStrike" cap="none" normalizeH="0" baseline="0" dirty="0">
                          <a:ln>
                            <a:noFill/>
                          </a:ln>
                          <a:solidFill>
                            <a:srgbClr val="000000"/>
                          </a:solidFill>
                          <a:effectLst/>
                          <a:latin typeface="Times New Roman" panose="02020603050405020304" pitchFamily="18" charset="0"/>
                          <a:ea typeface="黑体" panose="02010609060101010101" pitchFamily="49" charset="-122"/>
                        </a:rPr>
                        <a:t>222</a:t>
                      </a:r>
                      <a:r>
                        <a:rPr kumimoji="1" lang="zh-CN" altLang="en-US" sz="3200" b="1" i="0" u="none" strike="noStrike" cap="none" normalizeH="0" baseline="0" dirty="0">
                          <a:ln>
                            <a:noFill/>
                          </a:ln>
                          <a:solidFill>
                            <a:srgbClr val="000000"/>
                          </a:solidFill>
                          <a:effectLst/>
                          <a:latin typeface="Times New Roman" panose="02020603050405020304" pitchFamily="18" charset="0"/>
                          <a:ea typeface="黑体" panose="02010609060101010101" pitchFamily="49" charset="-122"/>
                        </a:rPr>
                        <a:t>余万枚</a:t>
                      </a:r>
                      <a:endParaRPr kumimoji="1" lang="en-US" sz="3200" b="1" i="0" u="none" strike="noStrike" cap="none" normalizeH="0" baseline="0" dirty="0">
                        <a:ln>
                          <a:noFill/>
                        </a:ln>
                        <a:solidFill>
                          <a:srgbClr val="000000"/>
                        </a:solidFill>
                        <a:effectLst/>
                        <a:latin typeface="Times New Roman" panose="02020603050405020304" pitchFamily="18" charset="0"/>
                        <a:ea typeface="黑体" panose="02010609060101010101" pitchFamily="49"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r h="974061">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1" lang="zh-CN" altLang="en-US" sz="3200" b="1" i="0" u="none" strike="noStrike" cap="none" normalizeH="0" baseline="0" dirty="0">
                          <a:ln>
                            <a:noFill/>
                          </a:ln>
                          <a:solidFill>
                            <a:srgbClr val="000000"/>
                          </a:solidFill>
                          <a:effectLst/>
                          <a:latin typeface="Times New Roman" panose="02020603050405020304" pitchFamily="18" charset="0"/>
                          <a:ea typeface="黑体" panose="02010609060101010101" pitchFamily="49" charset="-122"/>
                        </a:rPr>
                        <a:t>缫丝厂数目</a:t>
                      </a:r>
                      <a:endParaRPr kumimoji="1" lang="en-US" sz="3200" b="1" i="0" u="none" strike="noStrike" cap="none" normalizeH="0" baseline="0" dirty="0">
                        <a:ln>
                          <a:noFill/>
                        </a:ln>
                        <a:solidFill>
                          <a:srgbClr val="000000"/>
                        </a:solidFill>
                        <a:effectLst/>
                        <a:latin typeface="Times New Roman" panose="02020603050405020304" pitchFamily="18" charset="0"/>
                        <a:ea typeface="黑体" panose="02010609060101010101" pitchFamily="49"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1" lang="en-US" altLang="zh-CN" sz="3200" b="1" i="0" u="none" strike="noStrike" cap="none" normalizeH="0" baseline="0" dirty="0">
                          <a:ln>
                            <a:noFill/>
                          </a:ln>
                          <a:solidFill>
                            <a:srgbClr val="000000"/>
                          </a:solidFill>
                          <a:effectLst/>
                          <a:latin typeface="Times New Roman" panose="02020603050405020304" pitchFamily="18" charset="0"/>
                          <a:ea typeface="黑体" panose="02010609060101010101" pitchFamily="49" charset="-122"/>
                        </a:rPr>
                        <a:t>170</a:t>
                      </a:r>
                      <a:r>
                        <a:rPr kumimoji="1" lang="zh-CN" altLang="en-US" sz="3200" b="1" i="0" u="none" strike="noStrike" cap="none" normalizeH="0" baseline="0" dirty="0">
                          <a:ln>
                            <a:noFill/>
                          </a:ln>
                          <a:solidFill>
                            <a:srgbClr val="000000"/>
                          </a:solidFill>
                          <a:effectLst/>
                          <a:latin typeface="Times New Roman" panose="02020603050405020304" pitchFamily="18" charset="0"/>
                          <a:ea typeface="黑体" panose="02010609060101010101" pitchFamily="49" charset="-122"/>
                        </a:rPr>
                        <a:t>多家</a:t>
                      </a:r>
                      <a:endParaRPr kumimoji="1" lang="en-US" sz="3200" b="1" i="0" u="none" strike="noStrike" cap="none" normalizeH="0" baseline="0" dirty="0">
                        <a:ln>
                          <a:noFill/>
                        </a:ln>
                        <a:solidFill>
                          <a:srgbClr val="000000"/>
                        </a:solidFill>
                        <a:effectLst/>
                        <a:latin typeface="Times New Roman" panose="02020603050405020304" pitchFamily="18" charset="0"/>
                        <a:ea typeface="黑体" panose="02010609060101010101" pitchFamily="49"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CN" sz="3200" b="1" i="0" u="none" strike="noStrike" cap="none" normalizeH="0" baseline="0" dirty="0">
                          <a:ln>
                            <a:noFill/>
                          </a:ln>
                          <a:solidFill>
                            <a:srgbClr val="000000"/>
                          </a:solidFill>
                          <a:effectLst/>
                          <a:latin typeface="Times New Roman" panose="02020603050405020304" pitchFamily="18" charset="0"/>
                          <a:ea typeface="黑体" panose="02010609060101010101" pitchFamily="49" charset="-122"/>
                        </a:rPr>
                        <a:t>430</a:t>
                      </a:r>
                      <a:r>
                        <a:rPr kumimoji="1" lang="zh-CN" altLang="en-US" sz="3200" b="1" i="0" u="none" strike="noStrike" cap="none" normalizeH="0" baseline="0" dirty="0">
                          <a:ln>
                            <a:noFill/>
                          </a:ln>
                          <a:solidFill>
                            <a:srgbClr val="000000"/>
                          </a:solidFill>
                          <a:effectLst/>
                          <a:latin typeface="Times New Roman" panose="02020603050405020304" pitchFamily="18" charset="0"/>
                          <a:ea typeface="黑体" panose="02010609060101010101" pitchFamily="49" charset="-122"/>
                        </a:rPr>
                        <a:t>多家</a:t>
                      </a:r>
                      <a:endParaRPr kumimoji="0" lang="en-US" sz="3200" b="1" i="0" u="none" strike="noStrike" cap="none" normalizeH="0" baseline="0" dirty="0">
                        <a:ln>
                          <a:noFill/>
                        </a:ln>
                        <a:solidFill>
                          <a:srgbClr val="000000"/>
                        </a:solidFill>
                        <a:effectLst/>
                        <a:latin typeface="Times New Roman" panose="02020603050405020304" pitchFamily="18" charset="0"/>
                        <a:ea typeface="黑体" panose="02010609060101010101" pitchFamily="49"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3"/>
                  </a:ext>
                </a:extLst>
              </a:tr>
              <a:tr h="974061">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1" lang="zh-CN" altLang="en-US" sz="3200" b="1" i="0" u="none" strike="noStrike" cap="none" normalizeH="0" baseline="0" dirty="0">
                          <a:ln>
                            <a:noFill/>
                          </a:ln>
                          <a:solidFill>
                            <a:srgbClr val="000000"/>
                          </a:solidFill>
                          <a:effectLst/>
                          <a:latin typeface="Times New Roman" panose="02020603050405020304" pitchFamily="18" charset="0"/>
                          <a:ea typeface="黑体" panose="02010609060101010101" pitchFamily="49" charset="-122"/>
                        </a:rPr>
                        <a:t>面粉厂数目</a:t>
                      </a:r>
                      <a:endParaRPr kumimoji="1" lang="en-US" sz="3200" b="1" i="0" u="none" strike="noStrike" cap="none" normalizeH="0" baseline="0" dirty="0">
                        <a:ln>
                          <a:noFill/>
                        </a:ln>
                        <a:solidFill>
                          <a:srgbClr val="000000"/>
                        </a:solidFill>
                        <a:effectLst/>
                        <a:latin typeface="Times New Roman" panose="02020603050405020304" pitchFamily="18" charset="0"/>
                        <a:ea typeface="黑体" panose="02010609060101010101" pitchFamily="49"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1" lang="en-US" altLang="zh-CN" sz="3200" b="1" i="0" u="none" strike="noStrike" cap="none" normalizeH="0" baseline="0" dirty="0">
                          <a:ln>
                            <a:noFill/>
                          </a:ln>
                          <a:solidFill>
                            <a:srgbClr val="000000"/>
                          </a:solidFill>
                          <a:effectLst/>
                          <a:latin typeface="Times New Roman" panose="02020603050405020304" pitchFamily="18" charset="0"/>
                          <a:ea typeface="黑体" panose="02010609060101010101" pitchFamily="49" charset="-122"/>
                        </a:rPr>
                        <a:t>40</a:t>
                      </a:r>
                      <a:r>
                        <a:rPr kumimoji="1" lang="zh-CN" altLang="en-US" sz="3200" b="1" i="0" u="none" strike="noStrike" cap="none" normalizeH="0" baseline="0" dirty="0">
                          <a:ln>
                            <a:noFill/>
                          </a:ln>
                          <a:solidFill>
                            <a:srgbClr val="000000"/>
                          </a:solidFill>
                          <a:effectLst/>
                          <a:latin typeface="Times New Roman" panose="02020603050405020304" pitchFamily="18" charset="0"/>
                          <a:ea typeface="黑体" panose="02010609060101010101" pitchFamily="49" charset="-122"/>
                        </a:rPr>
                        <a:t>多家</a:t>
                      </a:r>
                      <a:endParaRPr kumimoji="1" lang="en-US" sz="3200" b="1" i="0" u="none" strike="noStrike" cap="none" normalizeH="0" baseline="0" dirty="0">
                        <a:ln>
                          <a:noFill/>
                        </a:ln>
                        <a:solidFill>
                          <a:srgbClr val="000000"/>
                        </a:solidFill>
                        <a:effectLst/>
                        <a:latin typeface="Times New Roman" panose="02020603050405020304" pitchFamily="18" charset="0"/>
                        <a:ea typeface="黑体" panose="02010609060101010101" pitchFamily="49"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tabLst/>
                      </a:pPr>
                      <a:r>
                        <a:rPr kumimoji="1" lang="en-US" altLang="zh-CN" sz="3200" b="1" i="0" u="none" strike="noStrike" cap="none" normalizeH="0" baseline="0" dirty="0">
                          <a:ln>
                            <a:noFill/>
                          </a:ln>
                          <a:solidFill>
                            <a:srgbClr val="000000"/>
                          </a:solidFill>
                          <a:effectLst/>
                          <a:latin typeface="Times New Roman" panose="02020603050405020304" pitchFamily="18" charset="0"/>
                          <a:ea typeface="黑体" panose="02010609060101010101" pitchFamily="49" charset="-122"/>
                        </a:rPr>
                        <a:t>120</a:t>
                      </a:r>
                      <a:r>
                        <a:rPr kumimoji="1" lang="zh-CN" altLang="en-US" sz="3200" b="1" i="0" u="none" strike="noStrike" cap="none" normalizeH="0" baseline="0" dirty="0">
                          <a:ln>
                            <a:noFill/>
                          </a:ln>
                          <a:solidFill>
                            <a:srgbClr val="000000"/>
                          </a:solidFill>
                          <a:effectLst/>
                          <a:latin typeface="Times New Roman" panose="02020603050405020304" pitchFamily="18" charset="0"/>
                          <a:ea typeface="黑体" panose="02010609060101010101" pitchFamily="49" charset="-122"/>
                        </a:rPr>
                        <a:t>多家</a:t>
                      </a:r>
                      <a:endParaRPr kumimoji="1" lang="en-US" sz="3200" b="1" i="0" u="none" strike="noStrike" cap="none" normalizeH="0" baseline="0" dirty="0">
                        <a:ln>
                          <a:noFill/>
                        </a:ln>
                        <a:solidFill>
                          <a:srgbClr val="000000"/>
                        </a:solidFill>
                        <a:effectLst/>
                        <a:latin typeface="Times New Roman" panose="02020603050405020304" pitchFamily="18" charset="0"/>
                        <a:ea typeface="黑体" panose="02010609060101010101" pitchFamily="49" charset="-122"/>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xmlns="" val="10004"/>
                  </a:ext>
                </a:extLst>
              </a:tr>
            </a:tbl>
          </a:graphicData>
        </a:graphic>
      </p:graphicFrame>
      <p:sp>
        <p:nvSpPr>
          <p:cNvPr id="10" name="Rectangle 36">
            <a:extLst>
              <a:ext uri="{FF2B5EF4-FFF2-40B4-BE49-F238E27FC236}">
                <a16:creationId xmlns:a16="http://schemas.microsoft.com/office/drawing/2014/main" xmlns="" id="{DE670C79-0D70-4E9E-8208-4CCA053FFC9A}"/>
              </a:ext>
            </a:extLst>
          </p:cNvPr>
          <p:cNvSpPr>
            <a:spLocks noChangeArrowheads="1"/>
          </p:cNvSpPr>
          <p:nvPr/>
        </p:nvSpPr>
        <p:spPr bwMode="auto">
          <a:xfrm>
            <a:off x="10147624" y="10367738"/>
            <a:ext cx="8425901" cy="646331"/>
          </a:xfrm>
          <a:prstGeom prst="rect">
            <a:avLst/>
          </a:prstGeom>
          <a:noFill/>
          <a:ln w="9525">
            <a:noFill/>
            <a:miter lim="800000"/>
            <a:headEnd/>
            <a:tailEnd/>
          </a:ln>
          <a:effectLst/>
        </p:spPr>
        <p:txBody>
          <a:bodyPr wrap="square">
            <a:spAutoFit/>
          </a:bodyPr>
          <a:lstStyle/>
          <a:p>
            <a:pPr algn="just">
              <a:defRPr/>
            </a:pPr>
            <a:r>
              <a:rPr kumimoji="1" lang="zh-CN" altLang="en-US" b="1" dirty="0">
                <a:solidFill>
                  <a:srgbClr val="FF3300"/>
                </a:solidFill>
                <a:latin typeface="黑体" panose="02010609060101010101" pitchFamily="49" charset="-122"/>
                <a:ea typeface="黑体" panose="02010609060101010101" pitchFamily="49" charset="-122"/>
              </a:rPr>
              <a:t>思考：“一战”期间民族工业发展如何？</a:t>
            </a:r>
          </a:p>
        </p:txBody>
      </p:sp>
      <p:sp>
        <p:nvSpPr>
          <p:cNvPr id="11" name="Rectangle 37">
            <a:extLst>
              <a:ext uri="{FF2B5EF4-FFF2-40B4-BE49-F238E27FC236}">
                <a16:creationId xmlns:a16="http://schemas.microsoft.com/office/drawing/2014/main" xmlns="" id="{D7112D06-145C-447E-93A2-EC483C448090}"/>
              </a:ext>
            </a:extLst>
          </p:cNvPr>
          <p:cNvSpPr>
            <a:spLocks noChangeArrowheads="1"/>
          </p:cNvSpPr>
          <p:nvPr/>
        </p:nvSpPr>
        <p:spPr bwMode="auto">
          <a:xfrm>
            <a:off x="10190747" y="11534977"/>
            <a:ext cx="5044971" cy="584775"/>
          </a:xfrm>
          <a:prstGeom prst="rect">
            <a:avLst/>
          </a:prstGeom>
          <a:noFill/>
          <a:ln w="9525">
            <a:noFill/>
            <a:miter lim="800000"/>
            <a:headEnd/>
            <a:tailEnd/>
          </a:ln>
          <a:effectLst/>
        </p:spPr>
        <p:txBody>
          <a:bodyPr wrap="none">
            <a:spAutoFit/>
          </a:bodyPr>
          <a:lstStyle/>
          <a:p>
            <a:pPr>
              <a:defRPr/>
            </a:pPr>
            <a:r>
              <a:rPr lang="en-US" altLang="zh-CN" sz="3200" b="1" dirty="0">
                <a:solidFill>
                  <a:srgbClr val="0000FF"/>
                </a:solidFill>
                <a:effectLst>
                  <a:outerShdw blurRad="38100" dist="38100" dir="2700000" algn="tl">
                    <a:srgbClr val="C0C0C0"/>
                  </a:outerShdw>
                </a:effectLst>
                <a:ea typeface="华文中宋" pitchFamily="2" charset="-122"/>
              </a:rPr>
              <a:t>※</a:t>
            </a:r>
            <a:r>
              <a:rPr lang="zh-CN" altLang="en-US" sz="3200" b="1" dirty="0">
                <a:solidFill>
                  <a:srgbClr val="0000FF"/>
                </a:solidFill>
                <a:effectLst>
                  <a:outerShdw blurRad="38100" dist="38100" dir="2700000" algn="tl">
                    <a:srgbClr val="C0C0C0"/>
                  </a:outerShdw>
                </a:effectLst>
                <a:ea typeface="华文中宋" pitchFamily="2" charset="-122"/>
              </a:rPr>
              <a:t>进一步发展</a:t>
            </a:r>
            <a:r>
              <a:rPr lang="en-US" altLang="zh-CN" sz="3200" b="1" dirty="0">
                <a:solidFill>
                  <a:srgbClr val="0000FF"/>
                </a:solidFill>
                <a:effectLst>
                  <a:outerShdw blurRad="38100" dist="38100" dir="2700000" algn="tl">
                    <a:srgbClr val="C0C0C0"/>
                  </a:outerShdw>
                </a:effectLst>
                <a:latin typeface="华文中宋"/>
                <a:ea typeface="华文中宋" pitchFamily="2" charset="-122"/>
              </a:rPr>
              <a:t>——</a:t>
            </a:r>
            <a:r>
              <a:rPr lang="zh-CN" altLang="en-US" sz="3200" b="1" dirty="0">
                <a:solidFill>
                  <a:srgbClr val="0000FF"/>
                </a:solidFill>
                <a:effectLst>
                  <a:outerShdw blurRad="38100" dist="38100" dir="2700000" algn="tl">
                    <a:srgbClr val="C0C0C0"/>
                  </a:outerShdw>
                </a:effectLst>
                <a:ea typeface="华文中宋" pitchFamily="2" charset="-122"/>
              </a:rPr>
              <a:t>黄金时期</a:t>
            </a:r>
          </a:p>
        </p:txBody>
      </p:sp>
      <p:sp>
        <p:nvSpPr>
          <p:cNvPr id="12" name="Rectangle 38">
            <a:extLst>
              <a:ext uri="{FF2B5EF4-FFF2-40B4-BE49-F238E27FC236}">
                <a16:creationId xmlns:a16="http://schemas.microsoft.com/office/drawing/2014/main" xmlns="" id="{78456D0D-519C-4488-80BB-86F53D275FA4}"/>
              </a:ext>
            </a:extLst>
          </p:cNvPr>
          <p:cNvSpPr>
            <a:spLocks noChangeArrowheads="1"/>
          </p:cNvSpPr>
          <p:nvPr/>
        </p:nvSpPr>
        <p:spPr bwMode="auto">
          <a:xfrm>
            <a:off x="15603310" y="11534977"/>
            <a:ext cx="2993127" cy="584775"/>
          </a:xfrm>
          <a:prstGeom prst="rect">
            <a:avLst/>
          </a:prstGeom>
          <a:noFill/>
          <a:ln w="9525">
            <a:noFill/>
            <a:miter lim="800000"/>
            <a:headEnd/>
            <a:tailEnd/>
          </a:ln>
          <a:effectLst/>
        </p:spPr>
        <p:txBody>
          <a:bodyPr wrap="none">
            <a:spAutoFit/>
          </a:bodyPr>
          <a:lstStyle/>
          <a:p>
            <a:pPr>
              <a:defRPr/>
            </a:pPr>
            <a:r>
              <a:rPr lang="en-US" altLang="zh-CN" sz="3200" b="1" dirty="0">
                <a:solidFill>
                  <a:srgbClr val="0000FF"/>
                </a:solidFill>
                <a:effectLst>
                  <a:outerShdw blurRad="38100" dist="38100" dir="2700000" algn="tl">
                    <a:srgbClr val="C0C0C0"/>
                  </a:outerShdw>
                </a:effectLst>
                <a:ea typeface="华文中宋" pitchFamily="2" charset="-122"/>
              </a:rPr>
              <a:t>※</a:t>
            </a:r>
            <a:r>
              <a:rPr lang="zh-CN" altLang="en-US" sz="3200" b="1" dirty="0">
                <a:solidFill>
                  <a:srgbClr val="0000FF"/>
                </a:solidFill>
                <a:effectLst>
                  <a:outerShdw blurRad="38100" dist="38100" dir="2700000" algn="tl">
                    <a:srgbClr val="C0C0C0"/>
                  </a:outerShdw>
                </a:effectLst>
                <a:ea typeface="华文中宋" pitchFamily="2" charset="-122"/>
              </a:rPr>
              <a:t>出口大幅上升</a:t>
            </a:r>
          </a:p>
        </p:txBody>
      </p:sp>
      <p:sp>
        <p:nvSpPr>
          <p:cNvPr id="13" name="Rectangle 39">
            <a:extLst>
              <a:ext uri="{FF2B5EF4-FFF2-40B4-BE49-F238E27FC236}">
                <a16:creationId xmlns:a16="http://schemas.microsoft.com/office/drawing/2014/main" xmlns="" id="{C0D3658B-89CF-4EA1-9519-21D6771D616B}"/>
              </a:ext>
            </a:extLst>
          </p:cNvPr>
          <p:cNvSpPr>
            <a:spLocks noChangeArrowheads="1"/>
          </p:cNvSpPr>
          <p:nvPr/>
        </p:nvSpPr>
        <p:spPr bwMode="auto">
          <a:xfrm>
            <a:off x="10189785" y="12033865"/>
            <a:ext cx="2993127" cy="584775"/>
          </a:xfrm>
          <a:prstGeom prst="rect">
            <a:avLst/>
          </a:prstGeom>
          <a:noFill/>
          <a:ln w="9525">
            <a:noFill/>
            <a:miter lim="800000"/>
            <a:headEnd/>
            <a:tailEnd/>
          </a:ln>
          <a:effectLst/>
        </p:spPr>
        <p:txBody>
          <a:bodyPr wrap="none">
            <a:spAutoFit/>
          </a:bodyPr>
          <a:lstStyle/>
          <a:p>
            <a:pPr>
              <a:defRPr/>
            </a:pPr>
            <a:r>
              <a:rPr lang="en-US" altLang="zh-CN" sz="3200" b="1" dirty="0">
                <a:solidFill>
                  <a:srgbClr val="0000FF"/>
                </a:solidFill>
                <a:effectLst>
                  <a:outerShdw blurRad="38100" dist="38100" dir="2700000" algn="tl">
                    <a:srgbClr val="C0C0C0"/>
                  </a:outerShdw>
                </a:effectLst>
                <a:ea typeface="华文中宋" pitchFamily="2" charset="-122"/>
              </a:rPr>
              <a:t>※</a:t>
            </a:r>
            <a:r>
              <a:rPr lang="zh-CN" altLang="en-US" sz="3200" b="1" dirty="0">
                <a:solidFill>
                  <a:srgbClr val="0000FF"/>
                </a:solidFill>
                <a:effectLst>
                  <a:outerShdw blurRad="38100" dist="38100" dir="2700000" algn="tl">
                    <a:srgbClr val="C0C0C0"/>
                  </a:outerShdw>
                </a:effectLst>
                <a:ea typeface="华文中宋" pitchFamily="2" charset="-122"/>
              </a:rPr>
              <a:t>进口大幅下降</a:t>
            </a:r>
          </a:p>
        </p:txBody>
      </p:sp>
      <p:sp>
        <p:nvSpPr>
          <p:cNvPr id="14" name="Rectangle 40">
            <a:extLst>
              <a:ext uri="{FF2B5EF4-FFF2-40B4-BE49-F238E27FC236}">
                <a16:creationId xmlns:a16="http://schemas.microsoft.com/office/drawing/2014/main" xmlns="" id="{CD31CEA3-2C04-4DBF-9284-EA76794263C5}"/>
              </a:ext>
            </a:extLst>
          </p:cNvPr>
          <p:cNvSpPr>
            <a:spLocks noChangeArrowheads="1"/>
          </p:cNvSpPr>
          <p:nvPr/>
        </p:nvSpPr>
        <p:spPr bwMode="auto">
          <a:xfrm>
            <a:off x="15577835" y="12033865"/>
            <a:ext cx="2582758" cy="584775"/>
          </a:xfrm>
          <a:prstGeom prst="rect">
            <a:avLst/>
          </a:prstGeom>
          <a:noFill/>
          <a:ln w="9525">
            <a:noFill/>
            <a:miter lim="800000"/>
            <a:headEnd/>
            <a:tailEnd/>
          </a:ln>
          <a:effectLst/>
        </p:spPr>
        <p:txBody>
          <a:bodyPr wrap="none">
            <a:spAutoFit/>
          </a:bodyPr>
          <a:lstStyle/>
          <a:p>
            <a:pPr>
              <a:defRPr/>
            </a:pPr>
            <a:r>
              <a:rPr lang="en-US" altLang="zh-CN" sz="3200" b="1" dirty="0">
                <a:solidFill>
                  <a:srgbClr val="0000FF"/>
                </a:solidFill>
                <a:effectLst>
                  <a:outerShdw blurRad="38100" dist="38100" dir="2700000" algn="tl">
                    <a:srgbClr val="C0C0C0"/>
                  </a:outerShdw>
                </a:effectLst>
                <a:ea typeface="华文中宋" pitchFamily="2" charset="-122"/>
              </a:rPr>
              <a:t>※</a:t>
            </a:r>
            <a:r>
              <a:rPr lang="zh-CN" altLang="en-US" sz="3200" b="1" dirty="0">
                <a:solidFill>
                  <a:srgbClr val="0000FF"/>
                </a:solidFill>
                <a:effectLst>
                  <a:outerShdw blurRad="38100" dist="38100" dir="2700000" algn="tl">
                    <a:srgbClr val="C0C0C0"/>
                  </a:outerShdw>
                </a:effectLst>
                <a:ea typeface="华文中宋" pitchFamily="2" charset="-122"/>
              </a:rPr>
              <a:t>新设厂激增</a:t>
            </a:r>
          </a:p>
        </p:txBody>
      </p:sp>
      <p:sp>
        <p:nvSpPr>
          <p:cNvPr id="15" name="Text Box 89">
            <a:extLst>
              <a:ext uri="{FF2B5EF4-FFF2-40B4-BE49-F238E27FC236}">
                <a16:creationId xmlns:a16="http://schemas.microsoft.com/office/drawing/2014/main" xmlns="" id="{4B92984A-9139-472A-A86B-684822011FB2}"/>
              </a:ext>
            </a:extLst>
          </p:cNvPr>
          <p:cNvSpPr txBox="1">
            <a:spLocks noChangeArrowheads="1"/>
          </p:cNvSpPr>
          <p:nvPr/>
        </p:nvSpPr>
        <p:spPr bwMode="auto">
          <a:xfrm>
            <a:off x="10189785" y="10962456"/>
            <a:ext cx="11480084" cy="584775"/>
          </a:xfrm>
          <a:prstGeom prst="rect">
            <a:avLst/>
          </a:prstGeom>
          <a:noFill/>
          <a:ln w="9525">
            <a:noFill/>
            <a:miter lim="800000"/>
            <a:headEnd/>
            <a:tailEnd/>
          </a:ln>
          <a:effectLst/>
        </p:spPr>
        <p:txBody>
          <a:bodyPr wrap="square">
            <a:spAutoFit/>
          </a:bodyPr>
          <a:lstStyle/>
          <a:p>
            <a:pPr>
              <a:spcBef>
                <a:spcPct val="50000"/>
              </a:spcBef>
              <a:defRPr/>
            </a:pPr>
            <a:r>
              <a:rPr lang="en-US" altLang="zh-CN" sz="3200" b="1" dirty="0">
                <a:solidFill>
                  <a:srgbClr val="0000FF"/>
                </a:solidFill>
                <a:effectLst>
                  <a:outerShdw blurRad="38100" dist="38100" dir="2700000" algn="tl">
                    <a:srgbClr val="C0C0C0"/>
                  </a:outerShdw>
                </a:effectLst>
                <a:ea typeface="华文中宋" pitchFamily="2" charset="-122"/>
              </a:rPr>
              <a:t>※</a:t>
            </a:r>
            <a:r>
              <a:rPr lang="zh-CN" altLang="en-US" sz="3200" b="1" dirty="0">
                <a:solidFill>
                  <a:srgbClr val="0000FF"/>
                </a:solidFill>
                <a:effectLst>
                  <a:outerShdw blurRad="38100" dist="38100" dir="2700000" algn="tl">
                    <a:srgbClr val="C0C0C0"/>
                  </a:outerShdw>
                </a:effectLst>
                <a:ea typeface="华文中宋" pitchFamily="2" charset="-122"/>
              </a:rPr>
              <a:t>纺织业、面粉业等轻工业发展迅速，重工业也有一定发展。</a:t>
            </a:r>
          </a:p>
        </p:txBody>
      </p:sp>
      <p:pic>
        <p:nvPicPr>
          <p:cNvPr id="16" name="Picture 2" descr="u=3686357133,1789071623&amp;fm=0&amp;gp=0">
            <a:hlinkClick r:id="rId2" action="ppaction://hlinkfile"/>
          </p:cNvPr>
          <p:cNvPicPr>
            <a:picLocks noChangeAspect="1" noChangeArrowheads="1"/>
          </p:cNvPicPr>
          <p:nvPr/>
        </p:nvPicPr>
        <p:blipFill>
          <a:blip r:embed="rId3"/>
          <a:srcRect/>
          <a:stretch>
            <a:fillRect/>
          </a:stretch>
        </p:blipFill>
        <p:spPr>
          <a:xfrm>
            <a:off x="10495926" y="7434583"/>
            <a:ext cx="3995738" cy="2924175"/>
          </a:xfrm>
          <a:prstGeom prst="rect">
            <a:avLst/>
          </a:prstGeom>
          <a:ln w="25400">
            <a:miter lim="400000"/>
          </a:ln>
        </p:spPr>
      </p:pic>
      <p:sp>
        <p:nvSpPr>
          <p:cNvPr id="17" name="Rectangle 5"/>
          <p:cNvSpPr>
            <a:spLocks noChangeArrowheads="1"/>
          </p:cNvSpPr>
          <p:nvPr/>
        </p:nvSpPr>
        <p:spPr bwMode="auto">
          <a:xfrm>
            <a:off x="14513658" y="8013563"/>
            <a:ext cx="1756586" cy="2492990"/>
          </a:xfrm>
          <a:prstGeom prst="rect">
            <a:avLst/>
          </a:prstGeom>
          <a:noFill/>
          <a:ln w="9525">
            <a:noFill/>
            <a:miter lim="800000"/>
            <a:headEnd/>
            <a:tailEnd/>
          </a:ln>
          <a:effectLst/>
        </p:spPr>
        <p:txBody>
          <a:bodyPr wrap="square">
            <a:spAutoFit/>
          </a:bodyPr>
          <a:lstStyle/>
          <a:p>
            <a:pPr>
              <a:spcBef>
                <a:spcPct val="50000"/>
              </a:spcBef>
            </a:pPr>
            <a:r>
              <a:rPr kumimoji="0" lang="zh-CN" altLang="en-US" sz="2400" b="1" dirty="0">
                <a:solidFill>
                  <a:schemeClr val="tx1"/>
                </a:solidFill>
                <a:latin typeface="黑体" panose="02010609060101010101" pitchFamily="49" charset="-122"/>
                <a:ea typeface="黑体" panose="02010609060101010101" pitchFamily="49" charset="-122"/>
              </a:rPr>
              <a:t>荣德生、荣宗敬</a:t>
            </a:r>
            <a:r>
              <a:rPr kumimoji="0" lang="zh-CN" altLang="en-US" sz="2400" b="1" dirty="0" smtClean="0">
                <a:solidFill>
                  <a:schemeClr val="tx1"/>
                </a:solidFill>
                <a:latin typeface="黑体" panose="02010609060101010101" pitchFamily="49" charset="-122"/>
                <a:ea typeface="黑体" panose="02010609060101010101" pitchFamily="49" charset="-122"/>
              </a:rPr>
              <a:t>兄弟</a:t>
            </a:r>
            <a:endParaRPr kumimoji="0" lang="en-US" altLang="zh-CN" sz="2400" b="1" dirty="0" smtClean="0">
              <a:solidFill>
                <a:schemeClr val="tx1"/>
              </a:solidFill>
              <a:latin typeface="黑体" panose="02010609060101010101" pitchFamily="49" charset="-122"/>
              <a:ea typeface="黑体" panose="02010609060101010101" pitchFamily="49" charset="-122"/>
            </a:endParaRPr>
          </a:p>
          <a:p>
            <a:pPr>
              <a:spcBef>
                <a:spcPct val="50000"/>
              </a:spcBef>
            </a:pPr>
            <a:r>
              <a:rPr lang="zh-CN" altLang="en-US" sz="2400" b="1" dirty="0">
                <a:solidFill>
                  <a:srgbClr val="000000"/>
                </a:solidFill>
                <a:latin typeface="黑体" pitchFamily="49" charset="-122"/>
                <a:ea typeface="黑体" pitchFamily="49" charset="-122"/>
              </a:rPr>
              <a:t>旧中国有名的</a:t>
            </a:r>
            <a:r>
              <a:rPr lang="zh-CN" altLang="en-US" sz="2400" b="1" dirty="0">
                <a:solidFill>
                  <a:srgbClr val="000000"/>
                </a:solidFill>
                <a:latin typeface="宋体" charset="-122"/>
                <a:ea typeface="黑体" pitchFamily="49" charset="-122"/>
              </a:rPr>
              <a:t>“</a:t>
            </a:r>
            <a:r>
              <a:rPr lang="zh-CN" altLang="en-US" sz="2400" b="1" dirty="0">
                <a:solidFill>
                  <a:srgbClr val="000000"/>
                </a:solidFill>
                <a:latin typeface="黑体" pitchFamily="49" charset="-122"/>
                <a:ea typeface="黑体" pitchFamily="49" charset="-122"/>
              </a:rPr>
              <a:t>面粉大王</a:t>
            </a:r>
            <a:r>
              <a:rPr lang="zh-CN" altLang="en-US" sz="2400" b="1" dirty="0">
                <a:solidFill>
                  <a:srgbClr val="000000"/>
                </a:solidFill>
                <a:latin typeface="宋体" charset="-122"/>
                <a:ea typeface="黑体" pitchFamily="49" charset="-122"/>
              </a:rPr>
              <a:t>”</a:t>
            </a:r>
            <a:r>
              <a:rPr lang="zh-CN" altLang="en-US" sz="2400" b="1" dirty="0">
                <a:solidFill>
                  <a:srgbClr val="000000"/>
                </a:solidFill>
                <a:latin typeface="黑体" pitchFamily="49" charset="-122"/>
                <a:ea typeface="黑体" pitchFamily="49" charset="-122"/>
              </a:rPr>
              <a:t>、</a:t>
            </a:r>
            <a:r>
              <a:rPr lang="zh-CN" altLang="en-US" sz="2400" b="1" dirty="0">
                <a:solidFill>
                  <a:srgbClr val="000000"/>
                </a:solidFill>
                <a:latin typeface="宋体" charset="-122"/>
                <a:ea typeface="黑体" pitchFamily="49" charset="-122"/>
              </a:rPr>
              <a:t>“</a:t>
            </a:r>
            <a:r>
              <a:rPr lang="zh-CN" altLang="en-US" sz="2400" b="1" dirty="0">
                <a:solidFill>
                  <a:srgbClr val="000000"/>
                </a:solidFill>
                <a:latin typeface="黑体" pitchFamily="49" charset="-122"/>
                <a:ea typeface="黑体" pitchFamily="49" charset="-122"/>
              </a:rPr>
              <a:t>棉纱大王</a:t>
            </a:r>
            <a:r>
              <a:rPr lang="zh-CN" altLang="en-US" sz="2400" b="1" dirty="0">
                <a:solidFill>
                  <a:srgbClr val="000000"/>
                </a:solidFill>
                <a:latin typeface="宋体" charset="-122"/>
                <a:ea typeface="黑体" pitchFamily="49" charset="-122"/>
              </a:rPr>
              <a:t>”</a:t>
            </a:r>
            <a:endParaRPr kumimoji="0" lang="zh-CN" altLang="en-US" sz="2400" b="1" dirty="0">
              <a:solidFill>
                <a:schemeClr val="tx1"/>
              </a:solidFill>
              <a:latin typeface="黑体" panose="02010609060101010101" pitchFamily="49" charset="-122"/>
              <a:ea typeface="黑体" panose="02010609060101010101" pitchFamily="49" charset="-122"/>
            </a:endParaRPr>
          </a:p>
        </p:txBody>
      </p:sp>
      <p:sp>
        <p:nvSpPr>
          <p:cNvPr id="19" name="TextBox 8"/>
          <p:cNvSpPr txBox="1">
            <a:spLocks noChangeArrowheads="1"/>
          </p:cNvSpPr>
          <p:nvPr/>
        </p:nvSpPr>
        <p:spPr bwMode="auto">
          <a:xfrm>
            <a:off x="1098550" y="608013"/>
            <a:ext cx="2308225"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4000" dirty="0" smtClean="0">
                <a:solidFill>
                  <a:srgbClr val="624120"/>
                </a:solidFill>
                <a:latin typeface="隶书" pitchFamily="49" charset="-122"/>
                <a:ea typeface="隶书" pitchFamily="49" charset="-122"/>
              </a:rPr>
              <a:t>知识海洋</a:t>
            </a:r>
            <a:endParaRPr lang="zh-CN" altLang="en-US" sz="4000" dirty="0">
              <a:solidFill>
                <a:srgbClr val="624120"/>
              </a:solidFill>
              <a:latin typeface="隶书" pitchFamily="49" charset="-122"/>
              <a:ea typeface="隶书" pitchFamily="49" charset="-122"/>
            </a:endParaRPr>
          </a:p>
        </p:txBody>
      </p:sp>
      <p:sp>
        <p:nvSpPr>
          <p:cNvPr id="20" name="圆角矩形 19"/>
          <p:cNvSpPr/>
          <p:nvPr/>
        </p:nvSpPr>
        <p:spPr>
          <a:xfrm>
            <a:off x="1031875" y="717550"/>
            <a:ext cx="2374900" cy="566738"/>
          </a:xfrm>
          <a:prstGeom prst="roundRect">
            <a:avLst/>
          </a:prstGeom>
          <a:noFill/>
          <a:ln>
            <a:solidFill>
              <a:srgbClr val="62412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436495">
              <a:defRPr/>
            </a:pPr>
            <a:endParaRPr lang="zh-CN" altLang="en-US" dirty="0">
              <a:ln w="38100">
                <a:solidFill>
                  <a:schemeClr val="tx1"/>
                </a:solidFill>
              </a:ln>
              <a:solidFill>
                <a:srgbClr val="820000"/>
              </a:solidFill>
            </a:endParaRPr>
          </a:p>
        </p:txBody>
      </p:sp>
    </p:spTree>
    <p:extLst>
      <p:ext uri="{BB962C8B-B14F-4D97-AF65-F5344CB8AC3E}">
        <p14:creationId xmlns:p14="http://schemas.microsoft.com/office/powerpoint/2010/main" val="2994760587"/>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10" name="标题 1">
            <a:extLst>
              <a:ext uri="{FF2B5EF4-FFF2-40B4-BE49-F238E27FC236}">
                <a16:creationId xmlns:a16="http://schemas.microsoft.com/office/drawing/2014/main" xmlns="" id="{E8C74025-6AA1-45DA-988C-35A227DEBFD1}"/>
              </a:ext>
            </a:extLst>
          </p:cNvPr>
          <p:cNvSpPr>
            <a:spLocks noGrp="1"/>
          </p:cNvSpPr>
          <p:nvPr>
            <p:ph type="title" idx="4294967295"/>
          </p:nvPr>
        </p:nvSpPr>
        <p:spPr>
          <a:xfrm>
            <a:off x="2432050" y="184150"/>
            <a:ext cx="21951950" cy="3016250"/>
          </a:xfrm>
        </p:spPr>
        <p:txBody>
          <a:bodyPr/>
          <a:lstStyle/>
          <a:p>
            <a:r>
              <a:rPr lang="zh-CN" altLang="en-US" dirty="0">
                <a:latin typeface="Times New Roman" panose="02020603050405020304" pitchFamily="18" charset="0"/>
              </a:rPr>
              <a:t> </a:t>
            </a:r>
            <a:r>
              <a:rPr lang="en-US" altLang="zh-CN" dirty="0">
                <a:latin typeface="Times New Roman" panose="02020603050405020304" pitchFamily="18" charset="0"/>
              </a:rPr>
              <a:t/>
            </a:r>
            <a:br>
              <a:rPr lang="en-US" altLang="zh-CN" dirty="0">
                <a:latin typeface="Times New Roman" panose="02020603050405020304" pitchFamily="18" charset="0"/>
              </a:rPr>
            </a:br>
            <a:endParaRPr lang="zh-CN" altLang="en-US" dirty="0">
              <a:latin typeface="Times New Roman" panose="02020603050405020304" pitchFamily="18" charset="0"/>
            </a:endParaRPr>
          </a:p>
        </p:txBody>
      </p:sp>
      <p:pic>
        <p:nvPicPr>
          <p:cNvPr id="8" name="Picture 2" descr="Untitled-3">
            <a:extLst>
              <a:ext uri="{FF2B5EF4-FFF2-40B4-BE49-F238E27FC236}">
                <a16:creationId xmlns:a16="http://schemas.microsoft.com/office/drawing/2014/main" xmlns="" id="{AD309626-271D-47AA-BE9A-9E4F42F22A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75201" y="2321496"/>
            <a:ext cx="8093966" cy="892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a:extLst>
              <a:ext uri="{FF2B5EF4-FFF2-40B4-BE49-F238E27FC236}">
                <a16:creationId xmlns:a16="http://schemas.microsoft.com/office/drawing/2014/main" xmlns="" id="{50B3BB41-B5B6-4C46-A48E-77CEE0A10C13}"/>
              </a:ext>
            </a:extLst>
          </p:cNvPr>
          <p:cNvSpPr/>
          <p:nvPr/>
        </p:nvSpPr>
        <p:spPr>
          <a:xfrm>
            <a:off x="13596148" y="5849888"/>
            <a:ext cx="5724644" cy="646331"/>
          </a:xfrm>
          <a:prstGeom prst="rect">
            <a:avLst/>
          </a:prstGeom>
        </p:spPr>
        <p:txBody>
          <a:bodyPr wrap="none">
            <a:spAutoFit/>
          </a:bodyPr>
          <a:lstStyle/>
          <a:p>
            <a:pPr>
              <a:defRPr/>
            </a:pPr>
            <a:r>
              <a:rPr kumimoji="1" lang="zh-CN" altLang="en-US" b="1" dirty="0">
                <a:solidFill>
                  <a:srgbClr val="FF0000"/>
                </a:solidFill>
                <a:latin typeface="黑体" panose="02010609060101010101" pitchFamily="49" charset="-122"/>
                <a:ea typeface="黑体" panose="02010609060101010101" pitchFamily="49" charset="-122"/>
              </a:rPr>
              <a:t>民族工业发展有什么特点？</a:t>
            </a:r>
          </a:p>
        </p:txBody>
      </p:sp>
      <p:sp>
        <p:nvSpPr>
          <p:cNvPr id="4" name="矩形 3">
            <a:extLst>
              <a:ext uri="{FF2B5EF4-FFF2-40B4-BE49-F238E27FC236}">
                <a16:creationId xmlns:a16="http://schemas.microsoft.com/office/drawing/2014/main" xmlns="" id="{0B469034-55BF-4292-97C5-66CC2168A8CB}"/>
              </a:ext>
            </a:extLst>
          </p:cNvPr>
          <p:cNvSpPr/>
          <p:nvPr/>
        </p:nvSpPr>
        <p:spPr>
          <a:xfrm>
            <a:off x="13596148" y="7290048"/>
            <a:ext cx="5724644" cy="1200329"/>
          </a:xfrm>
          <a:prstGeom prst="rect">
            <a:avLst/>
          </a:prstGeom>
        </p:spPr>
        <p:txBody>
          <a:bodyPr wrap="square">
            <a:spAutoFit/>
          </a:bodyPr>
          <a:lstStyle/>
          <a:p>
            <a:pPr>
              <a:spcBef>
                <a:spcPct val="50000"/>
              </a:spcBef>
              <a:defRPr/>
            </a:pPr>
            <a:r>
              <a:rPr kumimoji="1" lang="zh-CN" altLang="en-US" b="1" dirty="0">
                <a:solidFill>
                  <a:srgbClr val="0000FF"/>
                </a:solidFill>
                <a:latin typeface="黑体" panose="02010609060101010101" pitchFamily="49" charset="-122"/>
                <a:ea typeface="黑体" panose="02010609060101010101" pitchFamily="49" charset="-122"/>
              </a:rPr>
              <a:t>从发展时间、行业分布、区域分布等方面考虑。</a:t>
            </a:r>
          </a:p>
        </p:txBody>
      </p:sp>
      <p:sp>
        <p:nvSpPr>
          <p:cNvPr id="9" name="TextBox 8"/>
          <p:cNvSpPr txBox="1">
            <a:spLocks noChangeArrowheads="1"/>
          </p:cNvSpPr>
          <p:nvPr/>
        </p:nvSpPr>
        <p:spPr bwMode="auto">
          <a:xfrm>
            <a:off x="1098550" y="608013"/>
            <a:ext cx="2308225"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4000" dirty="0" smtClean="0">
                <a:solidFill>
                  <a:srgbClr val="624120"/>
                </a:solidFill>
                <a:latin typeface="隶书" pitchFamily="49" charset="-122"/>
                <a:ea typeface="隶书" pitchFamily="49" charset="-122"/>
              </a:rPr>
              <a:t>知识海洋</a:t>
            </a:r>
            <a:endParaRPr lang="zh-CN" altLang="en-US" sz="4000" dirty="0">
              <a:solidFill>
                <a:srgbClr val="624120"/>
              </a:solidFill>
              <a:latin typeface="隶书" pitchFamily="49" charset="-122"/>
              <a:ea typeface="隶书" pitchFamily="49" charset="-122"/>
            </a:endParaRPr>
          </a:p>
        </p:txBody>
      </p:sp>
      <p:sp>
        <p:nvSpPr>
          <p:cNvPr id="10" name="圆角矩形 9"/>
          <p:cNvSpPr/>
          <p:nvPr/>
        </p:nvSpPr>
        <p:spPr>
          <a:xfrm>
            <a:off x="1031875" y="717550"/>
            <a:ext cx="2374900" cy="566738"/>
          </a:xfrm>
          <a:prstGeom prst="roundRect">
            <a:avLst/>
          </a:prstGeom>
          <a:noFill/>
          <a:ln>
            <a:solidFill>
              <a:srgbClr val="62412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436495">
              <a:defRPr/>
            </a:pPr>
            <a:endParaRPr lang="zh-CN" altLang="en-US" dirty="0">
              <a:ln w="38100">
                <a:solidFill>
                  <a:schemeClr val="tx1"/>
                </a:solidFill>
              </a:ln>
              <a:solidFill>
                <a:srgbClr val="820000"/>
              </a:solidFill>
            </a:endParaRPr>
          </a:p>
        </p:txBody>
      </p:sp>
    </p:spTree>
    <p:extLst>
      <p:ext uri="{BB962C8B-B14F-4D97-AF65-F5344CB8AC3E}">
        <p14:creationId xmlns:p14="http://schemas.microsoft.com/office/powerpoint/2010/main" val="1400481749"/>
      </p:ext>
    </p:extLst>
  </p:cSld>
  <p:clrMapOvr>
    <a:masterClrMapping/>
  </p:clrMapOvr>
  <p:transition spd="med"/>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1" name="Picture 8" descr="作揖１"/>
          <p:cNvPicPr>
            <a:picLocks noChangeAspect="1" noChangeArrowheads="1"/>
          </p:cNvPicPr>
          <p:nvPr/>
        </p:nvPicPr>
        <p:blipFill>
          <a:blip r:embed="rId2"/>
          <a:srcRect/>
          <a:stretch>
            <a:fillRect/>
          </a:stretch>
        </p:blipFill>
        <p:spPr bwMode="auto">
          <a:xfrm>
            <a:off x="7723293" y="7916535"/>
            <a:ext cx="2663825" cy="3167063"/>
          </a:xfrm>
          <a:prstGeom prst="rect">
            <a:avLst/>
          </a:prstGeom>
          <a:noFill/>
          <a:ln w="9525">
            <a:noFill/>
            <a:miter lim="800000"/>
            <a:headEnd/>
            <a:tailEnd/>
          </a:ln>
        </p:spPr>
      </p:pic>
      <p:pic>
        <p:nvPicPr>
          <p:cNvPr id="12" name="Picture 14" descr="跪拜２"/>
          <p:cNvPicPr>
            <a:picLocks noChangeAspect="1" noChangeArrowheads="1"/>
          </p:cNvPicPr>
          <p:nvPr/>
        </p:nvPicPr>
        <p:blipFill>
          <a:blip r:embed="rId3"/>
          <a:srcRect/>
          <a:stretch>
            <a:fillRect/>
          </a:stretch>
        </p:blipFill>
        <p:spPr bwMode="auto">
          <a:xfrm>
            <a:off x="4917455" y="7913496"/>
            <a:ext cx="2449513" cy="3168650"/>
          </a:xfrm>
          <a:prstGeom prst="rect">
            <a:avLst/>
          </a:prstGeom>
          <a:noFill/>
          <a:ln w="9525">
            <a:noFill/>
            <a:miter lim="800000"/>
            <a:headEnd/>
            <a:tailEnd/>
          </a:ln>
        </p:spPr>
      </p:pic>
      <p:pic>
        <p:nvPicPr>
          <p:cNvPr id="13" name="Picture 10" descr="00000_4"/>
          <p:cNvPicPr>
            <a:picLocks noChangeAspect="1" noChangeArrowheads="1"/>
          </p:cNvPicPr>
          <p:nvPr/>
        </p:nvPicPr>
        <p:blipFill>
          <a:blip r:embed="rId4">
            <a:lum bright="18000"/>
          </a:blip>
          <a:srcRect l="4408" t="4639" r="5524" b="2524"/>
          <a:stretch>
            <a:fillRect/>
          </a:stretch>
        </p:blipFill>
        <p:spPr bwMode="auto">
          <a:xfrm>
            <a:off x="10591124" y="7974427"/>
            <a:ext cx="2714644" cy="3107719"/>
          </a:xfrm>
          <a:prstGeom prst="rect">
            <a:avLst/>
          </a:prstGeom>
          <a:noFill/>
          <a:ln w="9525">
            <a:noFill/>
            <a:miter lim="800000"/>
            <a:headEnd/>
            <a:tailEnd/>
          </a:ln>
        </p:spPr>
      </p:pic>
      <p:sp>
        <p:nvSpPr>
          <p:cNvPr id="14" name="Rectangle 6"/>
          <p:cNvSpPr>
            <a:spLocks noChangeArrowheads="1"/>
          </p:cNvSpPr>
          <p:nvPr/>
        </p:nvSpPr>
        <p:spPr bwMode="auto">
          <a:xfrm>
            <a:off x="8508685" y="11148863"/>
            <a:ext cx="1214445" cy="461665"/>
          </a:xfrm>
          <a:prstGeom prst="rect">
            <a:avLst/>
          </a:prstGeom>
          <a:noFill/>
          <a:ln w="9525">
            <a:noFill/>
            <a:miter lim="800000"/>
            <a:headEnd/>
            <a:tailEnd/>
          </a:ln>
        </p:spPr>
        <p:txBody>
          <a:bodyPr wrap="square" anchor="ctr">
            <a:spAutoFit/>
          </a:bodyPr>
          <a:lstStyle/>
          <a:p>
            <a:r>
              <a:rPr lang="zh-CN" altLang="en-US" sz="2400" b="1" dirty="0">
                <a:latin typeface="黑体" panose="02010609060101010101" pitchFamily="49" charset="-122"/>
                <a:ea typeface="黑体" panose="02010609060101010101" pitchFamily="49" charset="-122"/>
              </a:rPr>
              <a:t>跪拜 </a:t>
            </a:r>
          </a:p>
        </p:txBody>
      </p:sp>
      <p:sp>
        <p:nvSpPr>
          <p:cNvPr id="15" name="Rectangle 7"/>
          <p:cNvSpPr>
            <a:spLocks noChangeArrowheads="1"/>
          </p:cNvSpPr>
          <p:nvPr/>
        </p:nvSpPr>
        <p:spPr bwMode="auto">
          <a:xfrm>
            <a:off x="5604573" y="11146250"/>
            <a:ext cx="1075276" cy="461665"/>
          </a:xfrm>
          <a:prstGeom prst="rect">
            <a:avLst/>
          </a:prstGeom>
          <a:noFill/>
          <a:ln w="9525">
            <a:noFill/>
            <a:miter lim="800000"/>
            <a:headEnd/>
            <a:tailEnd/>
          </a:ln>
        </p:spPr>
        <p:txBody>
          <a:bodyPr wrap="square" anchor="ctr">
            <a:spAutoFit/>
          </a:bodyPr>
          <a:lstStyle/>
          <a:p>
            <a:r>
              <a:rPr lang="zh-CN" altLang="en-US" sz="2400" b="1" dirty="0">
                <a:latin typeface="黑体" panose="02010609060101010101" pitchFamily="49" charset="-122"/>
                <a:ea typeface="黑体" panose="02010609060101010101" pitchFamily="49" charset="-122"/>
              </a:rPr>
              <a:t>作揖 </a:t>
            </a:r>
          </a:p>
        </p:txBody>
      </p:sp>
      <p:sp>
        <p:nvSpPr>
          <p:cNvPr id="16" name="AutoShape 8"/>
          <p:cNvSpPr>
            <a:spLocks noChangeArrowheads="1"/>
          </p:cNvSpPr>
          <p:nvPr/>
        </p:nvSpPr>
        <p:spPr bwMode="auto">
          <a:xfrm>
            <a:off x="8721048" y="9914358"/>
            <a:ext cx="1296988" cy="358775"/>
          </a:xfrm>
          <a:custGeom>
            <a:avLst/>
            <a:gdLst>
              <a:gd name="T0" fmla="*/ 58408948 w 21600"/>
              <a:gd name="T1" fmla="*/ 0 h 21600"/>
              <a:gd name="T2" fmla="*/ 0 w 21600"/>
              <a:gd name="T3" fmla="*/ 2979626 h 21600"/>
              <a:gd name="T4" fmla="*/ 58408948 w 21600"/>
              <a:gd name="T5" fmla="*/ 5959236 h 21600"/>
              <a:gd name="T6" fmla="*/ 77878607 w 21600"/>
              <a:gd name="T7" fmla="*/ 2979626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noFill/>
          <a:ln w="9525">
            <a:solidFill>
              <a:schemeClr val="tx1"/>
            </a:solidFill>
            <a:miter lim="800000"/>
            <a:headEnd/>
            <a:tailEnd/>
          </a:ln>
        </p:spPr>
        <p:txBody>
          <a:bodyPr wrap="none" anchor="ctr"/>
          <a:lstStyle/>
          <a:p>
            <a:endParaRPr lang="zh-CN" altLang="en-US"/>
          </a:p>
        </p:txBody>
      </p:sp>
      <p:sp>
        <p:nvSpPr>
          <p:cNvPr id="17" name="Rectangle 9"/>
          <p:cNvSpPr>
            <a:spLocks noChangeArrowheads="1"/>
          </p:cNvSpPr>
          <p:nvPr/>
        </p:nvSpPr>
        <p:spPr bwMode="auto">
          <a:xfrm>
            <a:off x="11556920" y="11146250"/>
            <a:ext cx="936625" cy="457200"/>
          </a:xfrm>
          <a:prstGeom prst="rect">
            <a:avLst/>
          </a:prstGeom>
          <a:noFill/>
          <a:ln w="9525">
            <a:noFill/>
            <a:miter lim="800000"/>
            <a:headEnd/>
            <a:tailEnd/>
          </a:ln>
        </p:spPr>
        <p:txBody>
          <a:bodyPr anchor="ctr">
            <a:spAutoFit/>
          </a:bodyPr>
          <a:lstStyle/>
          <a:p>
            <a:r>
              <a:rPr lang="zh-CN" altLang="en-US" sz="2400" b="1" dirty="0">
                <a:latin typeface="黑体" panose="02010609060101010101" pitchFamily="49" charset="-122"/>
                <a:ea typeface="黑体" panose="02010609060101010101" pitchFamily="49" charset="-122"/>
              </a:rPr>
              <a:t>握手 </a:t>
            </a:r>
          </a:p>
        </p:txBody>
      </p:sp>
      <p:pic>
        <p:nvPicPr>
          <p:cNvPr id="19" name="Picture 7"/>
          <p:cNvPicPr>
            <a:picLocks noChangeAspect="1" noChangeArrowheads="1"/>
          </p:cNvPicPr>
          <p:nvPr/>
        </p:nvPicPr>
        <p:blipFill>
          <a:blip r:embed="rId5"/>
          <a:srcRect/>
          <a:stretch>
            <a:fillRect/>
          </a:stretch>
        </p:blipFill>
        <p:spPr bwMode="auto">
          <a:xfrm>
            <a:off x="7865377" y="3567487"/>
            <a:ext cx="2725747" cy="3527425"/>
          </a:xfrm>
          <a:prstGeom prst="rect">
            <a:avLst/>
          </a:prstGeom>
          <a:noFill/>
          <a:ln w="9525">
            <a:noFill/>
            <a:miter lim="800000"/>
            <a:headEnd/>
            <a:tailEnd/>
          </a:ln>
        </p:spPr>
      </p:pic>
      <p:pic>
        <p:nvPicPr>
          <p:cNvPr id="20" name="Picture 8"/>
          <p:cNvPicPr>
            <a:picLocks noChangeAspect="1" noChangeArrowheads="1"/>
          </p:cNvPicPr>
          <p:nvPr/>
        </p:nvPicPr>
        <p:blipFill>
          <a:blip r:embed="rId6"/>
          <a:srcRect/>
          <a:stretch>
            <a:fillRect/>
          </a:stretch>
        </p:blipFill>
        <p:spPr bwMode="auto">
          <a:xfrm>
            <a:off x="10931088" y="3570935"/>
            <a:ext cx="2519363" cy="3523977"/>
          </a:xfrm>
          <a:prstGeom prst="rect">
            <a:avLst/>
          </a:prstGeom>
          <a:noFill/>
          <a:ln w="9525">
            <a:noFill/>
            <a:miter lim="800000"/>
            <a:headEnd/>
            <a:tailEnd/>
          </a:ln>
        </p:spPr>
      </p:pic>
      <p:pic>
        <p:nvPicPr>
          <p:cNvPr id="21" name="Picture 9"/>
          <p:cNvPicPr>
            <a:picLocks noChangeAspect="1" noChangeArrowheads="1"/>
          </p:cNvPicPr>
          <p:nvPr/>
        </p:nvPicPr>
        <p:blipFill>
          <a:blip r:embed="rId7"/>
          <a:srcRect/>
          <a:stretch>
            <a:fillRect/>
          </a:stretch>
        </p:blipFill>
        <p:spPr bwMode="auto">
          <a:xfrm>
            <a:off x="4925316" y="3567487"/>
            <a:ext cx="2736850" cy="3529013"/>
          </a:xfrm>
          <a:prstGeom prst="rect">
            <a:avLst/>
          </a:prstGeom>
          <a:noFill/>
          <a:ln w="9525">
            <a:noFill/>
            <a:miter lim="800000"/>
            <a:headEnd/>
            <a:tailEnd/>
          </a:ln>
        </p:spPr>
      </p:pic>
      <p:sp>
        <p:nvSpPr>
          <p:cNvPr id="22" name="Rectangle 10"/>
          <p:cNvSpPr>
            <a:spLocks noChangeArrowheads="1"/>
          </p:cNvSpPr>
          <p:nvPr/>
        </p:nvSpPr>
        <p:spPr bwMode="auto">
          <a:xfrm>
            <a:off x="5820573" y="7140546"/>
            <a:ext cx="796925" cy="457200"/>
          </a:xfrm>
          <a:prstGeom prst="rect">
            <a:avLst/>
          </a:prstGeom>
          <a:noFill/>
          <a:ln>
            <a:noFill/>
          </a:ln>
          <a:effectLst/>
          <a:extLst/>
        </p:spPr>
        <p:txBody>
          <a:bodyPr wrap="none">
            <a:spAutoFit/>
          </a:bodyPr>
          <a:lstStyle/>
          <a:p>
            <a:pPr>
              <a:defRPr/>
            </a:pPr>
            <a:r>
              <a:rPr lang="zh-CN" sz="2400" b="1" dirty="0">
                <a:solidFill>
                  <a:srgbClr val="336600"/>
                </a:solidFill>
                <a:effectLst>
                  <a:outerShdw blurRad="38100" dist="38100" dir="2700000" algn="tl">
                    <a:srgbClr val="C0C0C0"/>
                  </a:outerShdw>
                </a:effectLst>
              </a:rPr>
              <a:t>旗袍</a:t>
            </a:r>
          </a:p>
        </p:txBody>
      </p:sp>
      <p:sp>
        <p:nvSpPr>
          <p:cNvPr id="23" name="Rectangle 11"/>
          <p:cNvSpPr>
            <a:spLocks noChangeArrowheads="1"/>
          </p:cNvSpPr>
          <p:nvPr/>
        </p:nvSpPr>
        <p:spPr bwMode="auto">
          <a:xfrm>
            <a:off x="8447984" y="7145722"/>
            <a:ext cx="1409700" cy="457200"/>
          </a:xfrm>
          <a:prstGeom prst="rect">
            <a:avLst/>
          </a:prstGeom>
          <a:noFill/>
          <a:ln>
            <a:noFill/>
          </a:ln>
          <a:effectLst/>
          <a:extLst/>
        </p:spPr>
        <p:txBody>
          <a:bodyPr wrap="none">
            <a:spAutoFit/>
          </a:bodyPr>
          <a:lstStyle/>
          <a:p>
            <a:pPr>
              <a:defRPr/>
            </a:pPr>
            <a:r>
              <a:rPr lang="zh-CN" sz="2400" b="1" dirty="0">
                <a:solidFill>
                  <a:srgbClr val="336600"/>
                </a:solidFill>
                <a:effectLst>
                  <a:outerShdw blurRad="38100" dist="38100" dir="2700000" algn="tl">
                    <a:srgbClr val="C0C0C0"/>
                  </a:outerShdw>
                </a:effectLst>
              </a:rPr>
              <a:t>改良旗袍</a:t>
            </a:r>
          </a:p>
        </p:txBody>
      </p:sp>
      <p:sp>
        <p:nvSpPr>
          <p:cNvPr id="24" name="Rectangle 12"/>
          <p:cNvSpPr>
            <a:spLocks noChangeArrowheads="1"/>
          </p:cNvSpPr>
          <p:nvPr/>
        </p:nvSpPr>
        <p:spPr bwMode="auto">
          <a:xfrm>
            <a:off x="11119768" y="7140546"/>
            <a:ext cx="2022475" cy="457200"/>
          </a:xfrm>
          <a:prstGeom prst="rect">
            <a:avLst/>
          </a:prstGeom>
          <a:noFill/>
          <a:ln>
            <a:noFill/>
          </a:ln>
          <a:effectLst/>
          <a:extLst/>
        </p:spPr>
        <p:txBody>
          <a:bodyPr wrap="none">
            <a:spAutoFit/>
          </a:bodyPr>
          <a:lstStyle/>
          <a:p>
            <a:pPr>
              <a:defRPr/>
            </a:pPr>
            <a:r>
              <a:rPr lang="zh-CN" sz="2400" b="1" dirty="0">
                <a:solidFill>
                  <a:srgbClr val="336600"/>
                </a:solidFill>
                <a:effectLst>
                  <a:outerShdw blurRad="38100" dist="38100" dir="2700000" algn="tl">
                    <a:srgbClr val="C0C0C0"/>
                  </a:outerShdw>
                </a:effectLst>
              </a:rPr>
              <a:t>西方女子服饰</a:t>
            </a:r>
          </a:p>
        </p:txBody>
      </p:sp>
      <p:sp>
        <p:nvSpPr>
          <p:cNvPr id="15361" name="Rectangle 1"/>
          <p:cNvSpPr>
            <a:spLocks noChangeArrowheads="1"/>
          </p:cNvSpPr>
          <p:nvPr/>
        </p:nvSpPr>
        <p:spPr bwMode="auto">
          <a:xfrm>
            <a:off x="13457093" y="4356920"/>
            <a:ext cx="5287635" cy="607550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66700" algn="l" defTabSz="914400" rtl="0" eaLnBrk="1" fontAlgn="base" latinLnBrk="0" hangingPunct="1">
              <a:lnSpc>
                <a:spcPct val="120000"/>
              </a:lnSpc>
              <a:spcBef>
                <a:spcPct val="0"/>
              </a:spcBef>
              <a:spcAft>
                <a:spcPct val="0"/>
              </a:spcAft>
              <a:buClrTx/>
              <a:buSzTx/>
              <a:buFontTx/>
              <a:buNone/>
              <a:tabLst/>
            </a:pPr>
            <a:r>
              <a:rPr kumimoji="0" lang="en-US" altLang="zh-CN" b="1" i="0" u="none" strike="noStrike" cap="none" normalizeH="0" dirty="0" smtClean="0">
                <a:ln>
                  <a:noFill/>
                </a:ln>
                <a:solidFill>
                  <a:schemeClr val="tx1"/>
                </a:solidFill>
                <a:effectLst/>
                <a:latin typeface="Times New Roman" panose="02020603050405020304" pitchFamily="18" charset="0"/>
                <a:ea typeface="黑体" panose="02010609060101010101" pitchFamily="49" charset="-122"/>
                <a:cs typeface="Times New Roman" pitchFamily="18" charset="0"/>
              </a:rPr>
              <a:t>(1)</a:t>
            </a:r>
            <a:r>
              <a:rPr kumimoji="0" lang="zh-CN" altLang="en-US" i="0" u="none" strike="noStrike" cap="none" normalizeH="0" dirty="0" smtClean="0">
                <a:ln>
                  <a:noFill/>
                </a:ln>
                <a:solidFill>
                  <a:schemeClr val="tx1"/>
                </a:solidFill>
                <a:effectLst/>
                <a:latin typeface="Times New Roman" panose="02020603050405020304" pitchFamily="18" charset="0"/>
                <a:ea typeface="黑体" panose="02010609060101010101" pitchFamily="49" charset="-122"/>
                <a:cs typeface="Times New Roman" pitchFamily="18" charset="0"/>
              </a:rPr>
              <a:t> 宣布改用</a:t>
            </a:r>
            <a:r>
              <a:rPr kumimoji="0" lang="zh-CN" altLang="en-US" i="0" u="sng" strike="noStrike" cap="none" normalizeH="0" dirty="0" smtClean="0">
                <a:ln>
                  <a:noFill/>
                </a:ln>
                <a:solidFill>
                  <a:srgbClr val="FF0000"/>
                </a:solidFill>
                <a:effectLst/>
                <a:latin typeface="Times New Roman" panose="02020603050405020304" pitchFamily="18" charset="0"/>
                <a:ea typeface="黑体" panose="02010609060101010101" pitchFamily="49" charset="-122"/>
                <a:cs typeface="Times New Roman" pitchFamily="18" charset="0"/>
              </a:rPr>
              <a:t>阳历</a:t>
            </a:r>
            <a:r>
              <a:rPr kumimoji="0" lang="zh-CN" altLang="en-US" i="0" u="none" strike="noStrike" cap="none" normalizeH="0" dirty="0" smtClean="0">
                <a:ln>
                  <a:noFill/>
                </a:ln>
                <a:solidFill>
                  <a:schemeClr val="tx1"/>
                </a:solidFill>
                <a:effectLst/>
                <a:latin typeface="Times New Roman" panose="02020603050405020304" pitchFamily="18" charset="0"/>
                <a:ea typeface="黑体" panose="02010609060101010101" pitchFamily="49" charset="-122"/>
                <a:cs typeface="Times New Roman" pitchFamily="18" charset="0"/>
              </a:rPr>
              <a:t>，紧接着又颁布了剪发辫、易服饰和</a:t>
            </a:r>
            <a:r>
              <a:rPr kumimoji="0" lang="zh-CN" altLang="en-US" i="0" u="sng" strike="noStrike" cap="none" normalizeH="0" dirty="0" smtClean="0">
                <a:ln>
                  <a:noFill/>
                </a:ln>
                <a:solidFill>
                  <a:srgbClr val="FF0000"/>
                </a:solidFill>
                <a:effectLst/>
                <a:latin typeface="Times New Roman" panose="02020603050405020304" pitchFamily="18" charset="0"/>
                <a:ea typeface="黑体" panose="02010609060101010101" pitchFamily="49" charset="-122"/>
                <a:cs typeface="Times New Roman" pitchFamily="18" charset="0"/>
              </a:rPr>
              <a:t>废止缠足</a:t>
            </a:r>
            <a:r>
              <a:rPr kumimoji="0" lang="zh-CN" altLang="en-US" i="0" u="none" strike="noStrike" cap="none" normalizeH="0" dirty="0" smtClean="0">
                <a:ln>
                  <a:noFill/>
                </a:ln>
                <a:solidFill>
                  <a:schemeClr val="tx1"/>
                </a:solidFill>
                <a:effectLst/>
                <a:latin typeface="Times New Roman" panose="02020603050405020304" pitchFamily="18" charset="0"/>
                <a:ea typeface="黑体" panose="02010609060101010101" pitchFamily="49" charset="-122"/>
                <a:cs typeface="Times New Roman" pitchFamily="18" charset="0"/>
              </a:rPr>
              <a:t>的法律。</a:t>
            </a:r>
            <a:endParaRPr kumimoji="0" lang="zh-CN" altLang="en-US" i="0" u="none" strike="noStrike" cap="none" normalizeH="0" dirty="0" smtClean="0">
              <a:ln>
                <a:noFill/>
              </a:ln>
              <a:solidFill>
                <a:schemeClr val="tx1"/>
              </a:solidFill>
              <a:effectLst/>
              <a:latin typeface="Times New Roman" panose="02020603050405020304" pitchFamily="18" charset="0"/>
              <a:ea typeface="黑体" panose="02010609060101010101" pitchFamily="49" charset="-122"/>
              <a:cs typeface="宋体" pitchFamily="2" charset="-122"/>
            </a:endParaRPr>
          </a:p>
          <a:p>
            <a:pPr marL="0" marR="0" lvl="0" indent="266700" algn="l" defTabSz="914400" rtl="0" eaLnBrk="0" fontAlgn="base" latinLnBrk="0" hangingPunct="0">
              <a:lnSpc>
                <a:spcPct val="120000"/>
              </a:lnSpc>
              <a:spcBef>
                <a:spcPct val="0"/>
              </a:spcBef>
              <a:spcAft>
                <a:spcPct val="0"/>
              </a:spcAft>
              <a:buClrTx/>
              <a:buSzTx/>
              <a:buFontTx/>
              <a:buNone/>
              <a:tabLst/>
            </a:pPr>
            <a:r>
              <a:rPr kumimoji="0" lang="en-US" altLang="zh-CN" b="1" i="0" u="none" strike="noStrike" cap="none" normalizeH="0" dirty="0" smtClean="0">
                <a:ln>
                  <a:noFill/>
                </a:ln>
                <a:solidFill>
                  <a:schemeClr val="tx1"/>
                </a:solidFill>
                <a:effectLst/>
                <a:latin typeface="Times New Roman" panose="02020603050405020304" pitchFamily="18" charset="0"/>
                <a:ea typeface="黑体" panose="02010609060101010101" pitchFamily="49" charset="-122"/>
                <a:cs typeface="Times New Roman" pitchFamily="18" charset="0"/>
              </a:rPr>
              <a:t>(2)</a:t>
            </a:r>
            <a:r>
              <a:rPr kumimoji="0" lang="zh-CN" altLang="en-US" i="0" u="none" strike="noStrike" cap="none" normalizeH="0" dirty="0" smtClean="0">
                <a:ln>
                  <a:noFill/>
                </a:ln>
                <a:solidFill>
                  <a:schemeClr val="tx1"/>
                </a:solidFill>
                <a:effectLst/>
                <a:latin typeface="Times New Roman" panose="02020603050405020304" pitchFamily="18" charset="0"/>
                <a:ea typeface="黑体" panose="02010609060101010101" pitchFamily="49" charset="-122"/>
                <a:cs typeface="Times New Roman" pitchFamily="18" charset="0"/>
              </a:rPr>
              <a:t>颁布法令，革除</a:t>
            </a:r>
            <a:r>
              <a:rPr kumimoji="0" lang="zh-CN" altLang="en-US" i="0" u="sng" strike="noStrike" cap="none" normalizeH="0" dirty="0" smtClean="0">
                <a:ln>
                  <a:noFill/>
                </a:ln>
                <a:solidFill>
                  <a:srgbClr val="FF0000"/>
                </a:solidFill>
                <a:effectLst/>
                <a:latin typeface="Times New Roman" panose="02020603050405020304" pitchFamily="18" charset="0"/>
                <a:ea typeface="黑体" panose="02010609060101010101" pitchFamily="49" charset="-122"/>
                <a:cs typeface="Times New Roman" pitchFamily="18" charset="0"/>
              </a:rPr>
              <a:t>“大人”“老爷”</a:t>
            </a:r>
            <a:r>
              <a:rPr kumimoji="0" lang="zh-CN" altLang="en-US" i="0" u="none" strike="noStrike" cap="none" normalizeH="0" dirty="0" smtClean="0">
                <a:ln>
                  <a:noFill/>
                </a:ln>
                <a:solidFill>
                  <a:schemeClr val="tx1"/>
                </a:solidFill>
                <a:effectLst/>
                <a:latin typeface="Times New Roman" panose="02020603050405020304" pitchFamily="18" charset="0"/>
                <a:ea typeface="黑体" panose="02010609060101010101" pitchFamily="49" charset="-122"/>
                <a:cs typeface="Times New Roman" pitchFamily="18" charset="0"/>
              </a:rPr>
              <a:t>等清朝官场的称呼。</a:t>
            </a:r>
            <a:endParaRPr kumimoji="0" lang="zh-CN" altLang="en-US" i="0" u="none" strike="noStrike" cap="none" normalizeH="0" dirty="0" smtClean="0">
              <a:ln>
                <a:noFill/>
              </a:ln>
              <a:solidFill>
                <a:schemeClr val="tx1"/>
              </a:solidFill>
              <a:effectLst/>
              <a:latin typeface="Times New Roman" panose="02020603050405020304" pitchFamily="18" charset="0"/>
              <a:ea typeface="黑体" panose="02010609060101010101" pitchFamily="49" charset="-122"/>
              <a:cs typeface="宋体" pitchFamily="2" charset="-122"/>
            </a:endParaRPr>
          </a:p>
          <a:p>
            <a:pPr marL="0" marR="0" lvl="0" indent="266700" algn="l" defTabSz="914400" rtl="0" eaLnBrk="0" fontAlgn="base" latinLnBrk="0" hangingPunct="0">
              <a:lnSpc>
                <a:spcPct val="120000"/>
              </a:lnSpc>
              <a:spcBef>
                <a:spcPct val="0"/>
              </a:spcBef>
              <a:spcAft>
                <a:spcPct val="0"/>
              </a:spcAft>
              <a:buClrTx/>
              <a:buSzTx/>
              <a:buFontTx/>
              <a:buNone/>
              <a:tabLst/>
            </a:pPr>
            <a:r>
              <a:rPr kumimoji="0" lang="en-US" altLang="zh-CN" b="1" i="0" u="none" strike="noStrike" cap="none" normalizeH="0" dirty="0" smtClean="0">
                <a:ln>
                  <a:noFill/>
                </a:ln>
                <a:solidFill>
                  <a:schemeClr val="tx1"/>
                </a:solidFill>
                <a:effectLst/>
                <a:latin typeface="Times New Roman" panose="02020603050405020304" pitchFamily="18" charset="0"/>
                <a:ea typeface="黑体" panose="02010609060101010101" pitchFamily="49" charset="-122"/>
                <a:cs typeface="Times New Roman" pitchFamily="18" charset="0"/>
              </a:rPr>
              <a:t>(3)</a:t>
            </a:r>
            <a:r>
              <a:rPr kumimoji="0" lang="zh-CN" altLang="en-US" i="0" u="none" strike="noStrike" cap="none" normalizeH="0" dirty="0" smtClean="0">
                <a:ln>
                  <a:noFill/>
                </a:ln>
                <a:solidFill>
                  <a:schemeClr val="tx1"/>
                </a:solidFill>
                <a:effectLst/>
                <a:latin typeface="Times New Roman" panose="02020603050405020304" pitchFamily="18" charset="0"/>
                <a:ea typeface="黑体" panose="02010609060101010101" pitchFamily="49" charset="-122"/>
                <a:cs typeface="Times New Roman" pitchFamily="18" charset="0"/>
              </a:rPr>
              <a:t>越来越多的人接受文明、开化的</a:t>
            </a:r>
            <a:r>
              <a:rPr kumimoji="0" lang="zh-CN" altLang="en-US" i="0" u="sng" strike="noStrike" cap="none" normalizeH="0" dirty="0" smtClean="0">
                <a:ln>
                  <a:noFill/>
                </a:ln>
                <a:solidFill>
                  <a:srgbClr val="FF0000"/>
                </a:solidFill>
                <a:effectLst/>
                <a:latin typeface="Times New Roman" panose="02020603050405020304" pitchFamily="18" charset="0"/>
                <a:ea typeface="黑体" panose="02010609060101010101" pitchFamily="49" charset="-122"/>
                <a:cs typeface="Times New Roman" pitchFamily="18" charset="0"/>
              </a:rPr>
              <a:t>新习俗</a:t>
            </a:r>
            <a:r>
              <a:rPr kumimoji="0" lang="zh-CN" altLang="en-US" i="0" u="none" strike="noStrike" cap="none" normalizeH="0" dirty="0" smtClean="0">
                <a:ln>
                  <a:noFill/>
                </a:ln>
                <a:solidFill>
                  <a:schemeClr val="tx1"/>
                </a:solidFill>
                <a:effectLst/>
                <a:latin typeface="Times New Roman" panose="02020603050405020304" pitchFamily="18" charset="0"/>
                <a:ea typeface="黑体" panose="02010609060101010101" pitchFamily="49" charset="-122"/>
                <a:cs typeface="Times New Roman" pitchFamily="18" charset="0"/>
              </a:rPr>
              <a:t>、新风尚。</a:t>
            </a:r>
            <a:endParaRPr kumimoji="0" lang="zh-CN" altLang="en-US" i="0" u="none" strike="noStrike" cap="none" normalizeH="0" dirty="0" smtClean="0">
              <a:ln>
                <a:noFill/>
              </a:ln>
              <a:solidFill>
                <a:schemeClr val="tx1"/>
              </a:solidFill>
              <a:effectLst/>
              <a:latin typeface="Times New Roman" panose="02020603050405020304" pitchFamily="18" charset="0"/>
              <a:ea typeface="黑体" panose="02010609060101010101" pitchFamily="49" charset="-122"/>
              <a:cs typeface="宋体" pitchFamily="2" charset="-122"/>
            </a:endParaRPr>
          </a:p>
        </p:txBody>
      </p:sp>
      <p:sp>
        <p:nvSpPr>
          <p:cNvPr id="25" name="TextBox 8"/>
          <p:cNvSpPr txBox="1">
            <a:spLocks noChangeArrowheads="1"/>
          </p:cNvSpPr>
          <p:nvPr/>
        </p:nvSpPr>
        <p:spPr bwMode="auto">
          <a:xfrm>
            <a:off x="1098550" y="608013"/>
            <a:ext cx="2308225"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4000" dirty="0" smtClean="0">
                <a:solidFill>
                  <a:srgbClr val="624120"/>
                </a:solidFill>
                <a:latin typeface="隶书" pitchFamily="49" charset="-122"/>
                <a:ea typeface="隶书" pitchFamily="49" charset="-122"/>
              </a:rPr>
              <a:t>知识海洋</a:t>
            </a:r>
            <a:endParaRPr lang="zh-CN" altLang="en-US" sz="4000" dirty="0">
              <a:solidFill>
                <a:srgbClr val="624120"/>
              </a:solidFill>
              <a:latin typeface="隶书" pitchFamily="49" charset="-122"/>
              <a:ea typeface="隶书" pitchFamily="49" charset="-122"/>
            </a:endParaRPr>
          </a:p>
        </p:txBody>
      </p:sp>
      <p:sp>
        <p:nvSpPr>
          <p:cNvPr id="26" name="圆角矩形 25"/>
          <p:cNvSpPr/>
          <p:nvPr/>
        </p:nvSpPr>
        <p:spPr>
          <a:xfrm>
            <a:off x="1031875" y="717550"/>
            <a:ext cx="2374900" cy="566738"/>
          </a:xfrm>
          <a:prstGeom prst="roundRect">
            <a:avLst/>
          </a:prstGeom>
          <a:noFill/>
          <a:ln>
            <a:solidFill>
              <a:srgbClr val="62412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436495">
              <a:defRPr/>
            </a:pPr>
            <a:endParaRPr lang="zh-CN" altLang="en-US" dirty="0">
              <a:ln w="38100">
                <a:solidFill>
                  <a:schemeClr val="tx1"/>
                </a:solidFill>
              </a:ln>
              <a:solidFill>
                <a:srgbClr val="820000"/>
              </a:solidFill>
            </a:endParaRPr>
          </a:p>
        </p:txBody>
      </p:sp>
      <p:sp>
        <p:nvSpPr>
          <p:cNvPr id="3" name="文本框 2"/>
          <p:cNvSpPr txBox="1"/>
          <p:nvPr/>
        </p:nvSpPr>
        <p:spPr>
          <a:xfrm>
            <a:off x="2739678" y="2171117"/>
            <a:ext cx="3960367" cy="861772"/>
          </a:xfrm>
          <a:prstGeom prst="rect">
            <a:avLst/>
          </a:prstGeom>
          <a:noFill/>
          <a:ln w="25400" cap="flat">
            <a:noFill/>
            <a:miter lim="400000"/>
          </a:ln>
        </p:spPr>
        <p:style>
          <a:lnRef idx="0">
            <a:srgbClr val="FFFFFF"/>
          </a:lnRef>
          <a:fillRef idx="0">
            <a:srgbClr val="FFFFFF"/>
          </a:fillRef>
          <a:effectRef idx="0">
            <a:srgbClr val="FFFFFF"/>
          </a:effectRef>
          <a:fontRef idx="none"/>
        </p:style>
        <p:txBody>
          <a:bodyPr rot="0" spcFirstLastPara="1" vertOverflow="overflow" horzOverflow="overflow" vert="horz" wrap="square" lIns="91439" tIns="91439" rIns="91439" bIns="91439" numCol="1" spcCol="38100" rtlCol="0" anchor="t">
            <a:spAutoFit/>
          </a:bodyPr>
          <a:lstStyle/>
          <a:p>
            <a:pPr marL="0" marR="0" indent="0" algn="l" defTabSz="914400" rtl="0" fontAlgn="auto" latinLnBrk="1" hangingPunct="0">
              <a:lnSpc>
                <a:spcPct val="100000"/>
              </a:lnSpc>
              <a:spcBef>
                <a:spcPts val="0"/>
              </a:spcBef>
              <a:spcAft>
                <a:spcPts val="0"/>
              </a:spcAft>
              <a:buClrTx/>
              <a:buSzTx/>
              <a:buFontTx/>
              <a:buNone/>
            </a:pPr>
            <a:r>
              <a:rPr kumimoji="0" lang="zh-CN" altLang="en-US" sz="4400" b="1" i="0" u="none" strike="noStrike" cap="none" spc="0" normalizeH="0" baseline="0" dirty="0" smtClean="0">
                <a:ln>
                  <a:noFill/>
                </a:ln>
                <a:solidFill>
                  <a:srgbClr val="000000"/>
                </a:solidFill>
                <a:effectLst/>
                <a:uFillTx/>
                <a:latin typeface="黑体" panose="02010609060101010101" pitchFamily="49" charset="-122"/>
                <a:ea typeface="黑体" panose="02010609060101010101" pitchFamily="49" charset="-122"/>
                <a:sym typeface="Calibri" panose="020F0502020204030204"/>
              </a:rPr>
              <a:t>社会生活</a:t>
            </a:r>
            <a:endParaRPr kumimoji="0" lang="zh-CN" altLang="en-US" sz="4400" b="1" i="0" u="none" strike="noStrike" cap="none" spc="0" normalizeH="0" baseline="0" dirty="0">
              <a:ln>
                <a:noFill/>
              </a:ln>
              <a:solidFill>
                <a:srgbClr val="000000"/>
              </a:solidFill>
              <a:effectLst/>
              <a:uFillTx/>
              <a:latin typeface="黑体" panose="02010609060101010101" pitchFamily="49" charset="-122"/>
              <a:ea typeface="黑体" panose="02010609060101010101" pitchFamily="49" charset="-122"/>
              <a:sym typeface="Calibri" panose="020F0502020204030204"/>
            </a:endParaRPr>
          </a:p>
        </p:txBody>
      </p:sp>
    </p:spTree>
    <p:extLst>
      <p:ext uri="{BB962C8B-B14F-4D97-AF65-F5344CB8AC3E}">
        <p14:creationId xmlns:p14="http://schemas.microsoft.com/office/powerpoint/2010/main" val="2590789401"/>
      </p:ext>
    </p:extLst>
  </p:cSld>
  <p:clrMapOvr>
    <a:masterClrMapping/>
  </p:clrMapOvr>
  <p:transition spd="med"/>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p:cNvSpPr txBox="1"/>
          <p:nvPr/>
        </p:nvSpPr>
        <p:spPr>
          <a:xfrm>
            <a:off x="2254896" y="2621133"/>
            <a:ext cx="19730192" cy="8740852"/>
          </a:xfrm>
          <a:prstGeom prst="rect">
            <a:avLst/>
          </a:prstGeom>
          <a:noFill/>
          <a:ln w="25400" cap="flat">
            <a:noFill/>
            <a:miter lim="400000"/>
          </a:ln>
        </p:spPr>
        <p:style>
          <a:lnRef idx="0">
            <a:srgbClr val="FFFFFF"/>
          </a:lnRef>
          <a:fillRef idx="0">
            <a:srgbClr val="FFFFFF"/>
          </a:fillRef>
          <a:effectRef idx="0">
            <a:srgbClr val="FFFFFF"/>
          </a:effectRef>
          <a:fontRef idx="none"/>
        </p:style>
        <p:txBody>
          <a:bodyPr rot="0" spcFirstLastPara="1" vertOverflow="overflow" horzOverflow="overflow" vert="horz" wrap="square" lIns="91439" tIns="91439" rIns="91439" bIns="91439" numCol="1" spcCol="38100" rtlCol="0" anchor="t">
            <a:spAutoFit/>
          </a:bodyPr>
          <a:lstStyle/>
          <a:p>
            <a:r>
              <a:rPr lang="zh-CN" altLang="en-US" sz="4000" dirty="0" smtClean="0">
                <a:latin typeface="Times New Roman" panose="02020603050405020304" pitchFamily="18" charset="0"/>
                <a:ea typeface="黑体" panose="02010609060101010101" pitchFamily="49" charset="-122"/>
              </a:rPr>
              <a:t>        观察下图，指出这一时期我国民族资本主义面粉业生产能力发展变化的最主要原因是</a:t>
            </a:r>
            <a:r>
              <a:rPr lang="en-US" sz="4000" dirty="0" smtClean="0">
                <a:latin typeface="Times New Roman" panose="02020603050405020304" pitchFamily="18" charset="0"/>
                <a:ea typeface="黑体" panose="02010609060101010101" pitchFamily="49" charset="-122"/>
              </a:rPr>
              <a:t>(</a:t>
            </a:r>
            <a:r>
              <a:rPr lang="zh-CN" altLang="en-US" sz="4000" dirty="0" smtClean="0">
                <a:latin typeface="Times New Roman" panose="02020603050405020304" pitchFamily="18" charset="0"/>
                <a:ea typeface="黑体" panose="02010609060101010101" pitchFamily="49" charset="-122"/>
              </a:rPr>
              <a:t>　　</a:t>
            </a:r>
            <a:r>
              <a:rPr lang="en-US" sz="4000" dirty="0" smtClean="0">
                <a:latin typeface="Times New Roman" panose="02020603050405020304" pitchFamily="18" charset="0"/>
                <a:ea typeface="黑体" panose="02010609060101010101" pitchFamily="49" charset="-122"/>
              </a:rPr>
              <a:t>)</a:t>
            </a:r>
          </a:p>
          <a:p>
            <a:endParaRPr lang="en-US" altLang="zh-CN" sz="4000" dirty="0" smtClean="0">
              <a:latin typeface="Times New Roman" panose="02020603050405020304" pitchFamily="18" charset="0"/>
              <a:ea typeface="黑体" panose="02010609060101010101" pitchFamily="49" charset="-122"/>
            </a:endParaRPr>
          </a:p>
          <a:p>
            <a:endParaRPr lang="en-US" altLang="zh-CN" sz="4000" dirty="0" smtClean="0">
              <a:latin typeface="Times New Roman" panose="02020603050405020304" pitchFamily="18" charset="0"/>
              <a:ea typeface="黑体" panose="02010609060101010101" pitchFamily="49" charset="-122"/>
            </a:endParaRPr>
          </a:p>
          <a:p>
            <a:endParaRPr lang="en-US" altLang="zh-CN" sz="4000" dirty="0" smtClean="0">
              <a:latin typeface="Times New Roman" panose="02020603050405020304" pitchFamily="18" charset="0"/>
              <a:ea typeface="黑体" panose="02010609060101010101" pitchFamily="49" charset="-122"/>
            </a:endParaRPr>
          </a:p>
          <a:p>
            <a:endParaRPr lang="en-US" altLang="zh-CN" sz="4000" dirty="0" smtClean="0">
              <a:latin typeface="Times New Roman" panose="02020603050405020304" pitchFamily="18" charset="0"/>
              <a:ea typeface="黑体" panose="02010609060101010101" pitchFamily="49" charset="-122"/>
            </a:endParaRPr>
          </a:p>
          <a:p>
            <a:endParaRPr lang="en-US" altLang="zh-CN" sz="4000" dirty="0" smtClean="0">
              <a:latin typeface="Times New Roman" panose="02020603050405020304" pitchFamily="18" charset="0"/>
              <a:ea typeface="黑体" panose="02010609060101010101" pitchFamily="49" charset="-122"/>
            </a:endParaRPr>
          </a:p>
          <a:p>
            <a:endParaRPr lang="en-US" altLang="zh-CN" sz="4000" dirty="0" smtClean="0">
              <a:latin typeface="Times New Roman" panose="02020603050405020304" pitchFamily="18" charset="0"/>
              <a:ea typeface="黑体" panose="02010609060101010101" pitchFamily="49" charset="-122"/>
            </a:endParaRPr>
          </a:p>
          <a:p>
            <a:endParaRPr lang="zh-CN" altLang="en-US" sz="4000" dirty="0" smtClean="0">
              <a:latin typeface="Times New Roman" panose="02020603050405020304" pitchFamily="18" charset="0"/>
              <a:ea typeface="黑体" panose="02010609060101010101" pitchFamily="49" charset="-122"/>
            </a:endParaRPr>
          </a:p>
          <a:p>
            <a:r>
              <a:rPr lang="en-US" sz="4000" b="1" dirty="0" smtClean="0">
                <a:latin typeface="Times New Roman" panose="02020603050405020304" pitchFamily="18" charset="0"/>
                <a:ea typeface="黑体" panose="02010609060101010101" pitchFamily="49" charset="-122"/>
              </a:rPr>
              <a:t>A. </a:t>
            </a:r>
            <a:r>
              <a:rPr lang="zh-CN" altLang="en-US" sz="4000" dirty="0" smtClean="0">
                <a:latin typeface="Times New Roman" panose="02020603050405020304" pitchFamily="18" charset="0"/>
                <a:ea typeface="黑体" panose="02010609060101010101" pitchFamily="49" charset="-122"/>
              </a:rPr>
              <a:t>主要资本主义国家忙于一战，暂时放松了对中国的经济侵略</a:t>
            </a:r>
          </a:p>
          <a:p>
            <a:r>
              <a:rPr lang="en-US" sz="4000" b="1" dirty="0" smtClean="0">
                <a:latin typeface="Times New Roman" panose="02020603050405020304" pitchFamily="18" charset="0"/>
                <a:ea typeface="黑体" panose="02010609060101010101" pitchFamily="49" charset="-122"/>
              </a:rPr>
              <a:t>B. </a:t>
            </a:r>
            <a:r>
              <a:rPr lang="zh-CN" altLang="en-US" sz="4000" dirty="0" smtClean="0">
                <a:latin typeface="Times New Roman" panose="02020603050405020304" pitchFamily="18" charset="0"/>
                <a:ea typeface="黑体" panose="02010609060101010101" pitchFamily="49" charset="-122"/>
              </a:rPr>
              <a:t>辛亥革命的胜利，扫除了一些发展资本主义的障碍</a:t>
            </a:r>
          </a:p>
          <a:p>
            <a:r>
              <a:rPr lang="en-US" sz="4000" b="1" dirty="0" smtClean="0">
                <a:latin typeface="Times New Roman" panose="02020603050405020304" pitchFamily="18" charset="0"/>
                <a:ea typeface="黑体" panose="02010609060101010101" pitchFamily="49" charset="-122"/>
              </a:rPr>
              <a:t>C. </a:t>
            </a:r>
            <a:r>
              <a:rPr lang="zh-CN" altLang="en-US" sz="4000" dirty="0" smtClean="0">
                <a:latin typeface="Times New Roman" panose="02020603050405020304" pitchFamily="18" charset="0"/>
                <a:ea typeface="黑体" panose="02010609060101010101" pitchFamily="49" charset="-122"/>
              </a:rPr>
              <a:t>民国政府颁布了若干发展经济的政策</a:t>
            </a:r>
          </a:p>
          <a:p>
            <a:r>
              <a:rPr lang="en-US" sz="4000" b="1" dirty="0" smtClean="0">
                <a:latin typeface="Times New Roman" panose="02020603050405020304" pitchFamily="18" charset="0"/>
                <a:ea typeface="黑体" panose="02010609060101010101" pitchFamily="49" charset="-122"/>
              </a:rPr>
              <a:t>D. </a:t>
            </a:r>
            <a:r>
              <a:rPr lang="zh-CN" altLang="en-US" sz="4000" dirty="0" smtClean="0">
                <a:latin typeface="Times New Roman" panose="02020603050405020304" pitchFamily="18" charset="0"/>
                <a:ea typeface="黑体" panose="02010609060101010101" pitchFamily="49" charset="-122"/>
              </a:rPr>
              <a:t>反帝爱国运动的有利推动</a:t>
            </a:r>
          </a:p>
          <a:p>
            <a:pPr marL="0" marR="0" indent="0" algn="l" defTabSz="914400" rtl="0" fontAlgn="auto" latinLnBrk="1" hangingPunct="0">
              <a:lnSpc>
                <a:spcPct val="100000"/>
              </a:lnSpc>
              <a:spcBef>
                <a:spcPts val="0"/>
              </a:spcBef>
              <a:spcAft>
                <a:spcPts val="0"/>
              </a:spcAft>
              <a:buClrTx/>
              <a:buSzTx/>
              <a:buFontTx/>
              <a:buNone/>
            </a:pPr>
            <a:endParaRPr kumimoji="0" lang="zh-CN" altLang="en-US" sz="3600" b="1" i="0" u="none" strike="noStrike" cap="none" spc="0" normalizeH="0" baseline="0" dirty="0">
              <a:ln>
                <a:noFill/>
              </a:ln>
              <a:solidFill>
                <a:srgbClr val="000000"/>
              </a:solidFill>
              <a:effectLst/>
              <a:uFillTx/>
              <a:latin typeface="Calibri" panose="020F0502020204030204"/>
              <a:ea typeface="Calibri" panose="020F0502020204030204"/>
              <a:cs typeface="Calibri" panose="020F0502020204030204"/>
              <a:sym typeface="Calibri" panose="020F0502020204030204"/>
            </a:endParaRPr>
          </a:p>
        </p:txBody>
      </p:sp>
      <p:sp>
        <p:nvSpPr>
          <p:cNvPr id="4" name="TextBox 8"/>
          <p:cNvSpPr txBox="1">
            <a:spLocks noChangeArrowheads="1"/>
          </p:cNvSpPr>
          <p:nvPr/>
        </p:nvSpPr>
        <p:spPr bwMode="auto">
          <a:xfrm>
            <a:off x="1098550" y="608013"/>
            <a:ext cx="2308225"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4000" dirty="0">
                <a:solidFill>
                  <a:srgbClr val="624120"/>
                </a:solidFill>
                <a:latin typeface="隶书" pitchFamily="49" charset="-122"/>
                <a:ea typeface="隶书" pitchFamily="49" charset="-122"/>
              </a:rPr>
              <a:t>应用探究</a:t>
            </a:r>
          </a:p>
        </p:txBody>
      </p:sp>
      <p:sp>
        <p:nvSpPr>
          <p:cNvPr id="5" name="圆角矩形 4"/>
          <p:cNvSpPr/>
          <p:nvPr/>
        </p:nvSpPr>
        <p:spPr>
          <a:xfrm>
            <a:off x="1031875" y="717550"/>
            <a:ext cx="2374900" cy="566738"/>
          </a:xfrm>
          <a:prstGeom prst="roundRect">
            <a:avLst/>
          </a:prstGeom>
          <a:noFill/>
          <a:ln>
            <a:solidFill>
              <a:srgbClr val="62412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436495">
              <a:defRPr/>
            </a:pPr>
            <a:endParaRPr lang="zh-CN" altLang="en-US" dirty="0">
              <a:ln w="38100">
                <a:solidFill>
                  <a:schemeClr val="tx1"/>
                </a:solidFill>
              </a:ln>
              <a:solidFill>
                <a:srgbClr val="820000"/>
              </a:solidFill>
            </a:endParaRPr>
          </a:p>
        </p:txBody>
      </p:sp>
      <p:sp>
        <p:nvSpPr>
          <p:cNvPr id="6" name="文本框 5"/>
          <p:cNvSpPr txBox="1"/>
          <p:nvPr/>
        </p:nvSpPr>
        <p:spPr>
          <a:xfrm>
            <a:off x="3190751" y="3226451"/>
            <a:ext cx="1800200" cy="861772"/>
          </a:xfrm>
          <a:prstGeom prst="rect">
            <a:avLst/>
          </a:prstGeom>
          <a:noFill/>
          <a:ln w="25400" cap="flat">
            <a:noFill/>
            <a:miter lim="400000"/>
          </a:ln>
        </p:spPr>
        <p:style>
          <a:lnRef idx="0">
            <a:srgbClr val="FFFFFF"/>
          </a:lnRef>
          <a:fillRef idx="0">
            <a:srgbClr val="FFFFFF"/>
          </a:fillRef>
          <a:effectRef idx="0">
            <a:srgbClr val="FFFFFF"/>
          </a:effectRef>
          <a:fontRef idx="none"/>
        </p:style>
        <p:txBody>
          <a:bodyPr rot="0" spcFirstLastPara="1" vertOverflow="overflow" horzOverflow="overflow" vert="horz" wrap="square" lIns="91439" tIns="91439" rIns="91439" bIns="91439" numCol="1" spcCol="38100" rtlCol="0" anchor="t">
            <a:spAutoFit/>
          </a:bodyPr>
          <a:lstStyle/>
          <a:p>
            <a:pPr marL="0" marR="0" indent="0" algn="l" defTabSz="914400" rtl="0" fontAlgn="auto" latinLnBrk="1" hangingPunct="0">
              <a:lnSpc>
                <a:spcPct val="100000"/>
              </a:lnSpc>
              <a:spcBef>
                <a:spcPts val="0"/>
              </a:spcBef>
              <a:spcAft>
                <a:spcPts val="0"/>
              </a:spcAft>
              <a:buClrTx/>
              <a:buSzTx/>
              <a:buFontTx/>
              <a:buNone/>
            </a:pPr>
            <a:r>
              <a:rPr kumimoji="0" lang="en-US" altLang="zh-CN" sz="4400" b="1" i="0" u="none" strike="noStrike" cap="none" spc="0" normalizeH="0" dirty="0" smtClean="0">
                <a:ln>
                  <a:noFill/>
                </a:ln>
                <a:solidFill>
                  <a:srgbClr val="FF0000"/>
                </a:solidFill>
                <a:effectLst/>
                <a:uFillTx/>
                <a:latin typeface="Times New Roman" panose="02020603050405020304" pitchFamily="18" charset="0"/>
                <a:ea typeface="Calibri" panose="020F0502020204030204"/>
                <a:cs typeface="Calibri" panose="020F0502020204030204"/>
                <a:sym typeface="Calibri" panose="020F0502020204030204"/>
              </a:rPr>
              <a:t>A</a:t>
            </a:r>
            <a:endParaRPr kumimoji="0" lang="zh-CN" altLang="en-US" sz="4400" b="1" i="0" u="none" strike="noStrike" cap="none" spc="0" normalizeH="0" dirty="0">
              <a:ln>
                <a:noFill/>
              </a:ln>
              <a:solidFill>
                <a:srgbClr val="FF0000"/>
              </a:solidFill>
              <a:effectLst/>
              <a:uFillTx/>
              <a:latin typeface="Times New Roman" panose="02020603050405020304" pitchFamily="18" charset="0"/>
              <a:ea typeface="Calibri" panose="020F0502020204030204"/>
              <a:cs typeface="Calibri" panose="020F0502020204030204"/>
              <a:sym typeface="Calibri" panose="020F0502020204030204"/>
            </a:endParaRPr>
          </a:p>
        </p:txBody>
      </p:sp>
      <p:pic>
        <p:nvPicPr>
          <p:cNvPr id="14338" name="图片 1" descr=" "/>
          <p:cNvPicPr>
            <a:picLocks noChangeAspect="1" noChangeArrowheads="1"/>
          </p:cNvPicPr>
          <p:nvPr/>
        </p:nvPicPr>
        <p:blipFill>
          <a:blip r:embed="rId3" r:link="rId4">
            <a:clrChange>
              <a:clrFrom>
                <a:srgbClr val="FFFFFF"/>
              </a:clrFrom>
              <a:clrTo>
                <a:srgbClr val="FFFFFF">
                  <a:alpha val="0"/>
                </a:srgbClr>
              </a:clrTo>
            </a:clrChange>
            <a:lum bright="-20000"/>
          </a:blip>
          <a:srcRect/>
          <a:stretch>
            <a:fillRect/>
          </a:stretch>
        </p:blipFill>
        <p:spPr bwMode="auto">
          <a:xfrm>
            <a:off x="6287344" y="4337720"/>
            <a:ext cx="10009361" cy="3384376"/>
          </a:xfrm>
          <a:prstGeom prst="rect">
            <a:avLst/>
          </a:prstGeom>
          <a:noFill/>
          <a:ln w="9525">
            <a:noFill/>
            <a:miter lim="800000"/>
            <a:headEnd/>
            <a:tailEnd/>
          </a:ln>
        </p:spPr>
      </p:pic>
    </p:spTree>
    <p:extLst>
      <p:ext uri="{BB962C8B-B14F-4D97-AF65-F5344CB8AC3E}">
        <p14:creationId xmlns:p14="http://schemas.microsoft.com/office/powerpoint/2010/main" val="4103162114"/>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4EFE246D-5A35-44CB-8349-8F41AE1FC164}"/>
              </a:ext>
            </a:extLst>
          </p:cNvPr>
          <p:cNvSpPr txBox="1"/>
          <p:nvPr/>
        </p:nvSpPr>
        <p:spPr>
          <a:xfrm>
            <a:off x="8127974" y="1025352"/>
            <a:ext cx="5528664" cy="923328"/>
          </a:xfrm>
          <a:prstGeom prst="rect">
            <a:avLst/>
          </a:prstGeom>
          <a:noFill/>
          <a:ln w="25400" cap="flat">
            <a:noFill/>
            <a:miter lim="400000"/>
          </a:ln>
        </p:spPr>
        <p:style>
          <a:lnRef idx="0">
            <a:srgbClr val="FFFFFF"/>
          </a:lnRef>
          <a:fillRef idx="0">
            <a:srgbClr val="FFFFFF"/>
          </a:fillRef>
          <a:effectRef idx="0">
            <a:srgbClr val="FFFFFF"/>
          </a:effectRef>
          <a:fontRef idx="none"/>
        </p:style>
        <p:txBody>
          <a:bodyPr rot="0" spcFirstLastPara="1" vertOverflow="overflow" horzOverflow="overflow" vert="horz" wrap="square" lIns="91439" tIns="91439" rIns="91439" bIns="91439" numCol="1" spcCol="38100" rtlCol="0" anchor="t">
            <a:spAutoFit/>
          </a:bodyPr>
          <a:lstStyle/>
          <a:p>
            <a:pPr marL="0" marR="0" indent="0" algn="l" defTabSz="914400" rtl="0" fontAlgn="auto" latinLnBrk="1" hangingPunct="0">
              <a:lnSpc>
                <a:spcPct val="100000"/>
              </a:lnSpc>
              <a:spcBef>
                <a:spcPts val="0"/>
              </a:spcBef>
              <a:spcAft>
                <a:spcPts val="0"/>
              </a:spcAft>
              <a:buClrTx/>
              <a:buSzTx/>
              <a:buFontTx/>
              <a:buNone/>
            </a:pPr>
            <a:r>
              <a:rPr lang="zh-CN" altLang="en-US" sz="4800" b="1" dirty="0">
                <a:solidFill>
                  <a:srgbClr val="000000"/>
                </a:solidFill>
                <a:latin typeface="黑体" panose="02010609060101010101" pitchFamily="49" charset="-122"/>
                <a:ea typeface="黑体" panose="02010609060101010101" pitchFamily="49" charset="-122"/>
              </a:rPr>
              <a:t>新文化运动的开展</a:t>
            </a:r>
            <a:endParaRPr kumimoji="0" lang="zh-CN" altLang="en-US" sz="4800" b="1" i="0" u="none" strike="noStrike" cap="none" spc="0" normalizeH="0" baseline="0" dirty="0">
              <a:ln>
                <a:noFill/>
              </a:ln>
              <a:solidFill>
                <a:srgbClr val="000000"/>
              </a:solidFill>
              <a:effectLst/>
              <a:uFillTx/>
              <a:latin typeface="黑体" panose="02010609060101010101" pitchFamily="49" charset="-122"/>
              <a:ea typeface="黑体" panose="02010609060101010101" pitchFamily="49" charset="-122"/>
              <a:sym typeface="Calibri" panose="020F0502020204030204"/>
            </a:endParaRPr>
          </a:p>
        </p:txBody>
      </p:sp>
      <p:grpSp>
        <p:nvGrpSpPr>
          <p:cNvPr id="3" name="组合 2">
            <a:extLst>
              <a:ext uri="{FF2B5EF4-FFF2-40B4-BE49-F238E27FC236}">
                <a16:creationId xmlns:a16="http://schemas.microsoft.com/office/drawing/2014/main" xmlns="" id="{F5B22F26-365F-46D8-AE7B-F6E37F13C9EE}"/>
              </a:ext>
            </a:extLst>
          </p:cNvPr>
          <p:cNvGrpSpPr/>
          <p:nvPr/>
        </p:nvGrpSpPr>
        <p:grpSpPr>
          <a:xfrm>
            <a:off x="4846712" y="3228192"/>
            <a:ext cx="13898016" cy="7996476"/>
            <a:chOff x="1678361" y="4397872"/>
            <a:chExt cx="8528050" cy="4584701"/>
          </a:xfrm>
        </p:grpSpPr>
        <p:sp>
          <p:nvSpPr>
            <p:cNvPr id="8" name="Text Box 11">
              <a:extLst>
                <a:ext uri="{FF2B5EF4-FFF2-40B4-BE49-F238E27FC236}">
                  <a16:creationId xmlns:a16="http://schemas.microsoft.com/office/drawing/2014/main" xmlns="" id="{9B2D6F20-F655-4889-839A-58668A07AB6C}"/>
                </a:ext>
              </a:extLst>
            </p:cNvPr>
            <p:cNvSpPr txBox="1">
              <a:spLocks noChangeArrowheads="1"/>
            </p:cNvSpPr>
            <p:nvPr/>
          </p:nvSpPr>
          <p:spPr bwMode="auto">
            <a:xfrm>
              <a:off x="1678361" y="4793158"/>
              <a:ext cx="1962150" cy="3705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en-US" altLang="zh-CN" b="1" dirty="0" smtClean="0">
                  <a:latin typeface="Times New Roman" panose="02020603050405020304" pitchFamily="18" charset="0"/>
                  <a:ea typeface="黑体" panose="02010609060101010101" pitchFamily="49" charset="-122"/>
                </a:rPr>
                <a:t>1. </a:t>
              </a:r>
              <a:r>
                <a:rPr kumimoji="1" lang="zh-CN" altLang="en-US" dirty="0" smtClean="0">
                  <a:latin typeface="Times New Roman" panose="02020603050405020304" pitchFamily="18" charset="0"/>
                  <a:ea typeface="黑体" panose="02010609060101010101" pitchFamily="49" charset="-122"/>
                </a:rPr>
                <a:t>政治</a:t>
              </a:r>
              <a:r>
                <a:rPr kumimoji="1" lang="zh-CN" altLang="en-US" dirty="0">
                  <a:latin typeface="Times New Roman" panose="02020603050405020304" pitchFamily="18" charset="0"/>
                  <a:ea typeface="黑体" panose="02010609060101010101" pitchFamily="49" charset="-122"/>
                </a:rPr>
                <a:t>因素</a:t>
              </a:r>
            </a:p>
          </p:txBody>
        </p:sp>
        <p:sp>
          <p:nvSpPr>
            <p:cNvPr id="9" name="Text Box 12">
              <a:extLst>
                <a:ext uri="{FF2B5EF4-FFF2-40B4-BE49-F238E27FC236}">
                  <a16:creationId xmlns:a16="http://schemas.microsoft.com/office/drawing/2014/main" xmlns="" id="{B95AA0B1-E79C-4ED5-A320-424773979A5A}"/>
                </a:ext>
              </a:extLst>
            </p:cNvPr>
            <p:cNvSpPr txBox="1">
              <a:spLocks noChangeArrowheads="1"/>
            </p:cNvSpPr>
            <p:nvPr/>
          </p:nvSpPr>
          <p:spPr bwMode="auto">
            <a:xfrm>
              <a:off x="1705348" y="6229846"/>
              <a:ext cx="1773238" cy="688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en-US" altLang="zh-CN" b="1" dirty="0" smtClean="0">
                  <a:latin typeface="Times New Roman" panose="02020603050405020304" pitchFamily="18" charset="0"/>
                  <a:ea typeface="黑体" panose="02010609060101010101" pitchFamily="49" charset="-122"/>
                </a:rPr>
                <a:t>2. </a:t>
              </a:r>
              <a:r>
                <a:rPr kumimoji="1" lang="zh-CN" altLang="en-US" dirty="0" smtClean="0">
                  <a:latin typeface="Times New Roman" panose="02020603050405020304" pitchFamily="18" charset="0"/>
                  <a:ea typeface="黑体" panose="02010609060101010101" pitchFamily="49" charset="-122"/>
                </a:rPr>
                <a:t>经济</a:t>
              </a:r>
              <a:r>
                <a:rPr kumimoji="1" lang="zh-CN" altLang="en-US" dirty="0">
                  <a:latin typeface="Times New Roman" panose="02020603050405020304" pitchFamily="18" charset="0"/>
                  <a:ea typeface="黑体" panose="02010609060101010101" pitchFamily="49" charset="-122"/>
                </a:rPr>
                <a:t>阶级因素</a:t>
              </a:r>
            </a:p>
          </p:txBody>
        </p:sp>
        <p:sp>
          <p:nvSpPr>
            <p:cNvPr id="10" name="Text Box 13">
              <a:extLst>
                <a:ext uri="{FF2B5EF4-FFF2-40B4-BE49-F238E27FC236}">
                  <a16:creationId xmlns:a16="http://schemas.microsoft.com/office/drawing/2014/main" xmlns="" id="{25276BC8-86CD-43D8-961D-E00AA4CD7285}"/>
                </a:ext>
              </a:extLst>
            </p:cNvPr>
            <p:cNvSpPr txBox="1">
              <a:spLocks noChangeArrowheads="1"/>
            </p:cNvSpPr>
            <p:nvPr/>
          </p:nvSpPr>
          <p:spPr bwMode="auto">
            <a:xfrm>
              <a:off x="1678361" y="7982446"/>
              <a:ext cx="1727200" cy="688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en-US" altLang="zh-CN" b="1" dirty="0" smtClean="0">
                  <a:latin typeface="Times New Roman" panose="02020603050405020304" pitchFamily="18" charset="0"/>
                  <a:ea typeface="黑体" panose="02010609060101010101" pitchFamily="49" charset="-122"/>
                </a:rPr>
                <a:t>3. </a:t>
              </a:r>
              <a:r>
                <a:rPr kumimoji="1" lang="zh-CN" altLang="en-US" dirty="0" smtClean="0">
                  <a:latin typeface="Times New Roman" panose="02020603050405020304" pitchFamily="18" charset="0"/>
                  <a:ea typeface="黑体" panose="02010609060101010101" pitchFamily="49" charset="-122"/>
                </a:rPr>
                <a:t>思想</a:t>
              </a:r>
              <a:r>
                <a:rPr kumimoji="1" lang="zh-CN" altLang="en-US" dirty="0">
                  <a:latin typeface="Times New Roman" panose="02020603050405020304" pitchFamily="18" charset="0"/>
                  <a:ea typeface="黑体" panose="02010609060101010101" pitchFamily="49" charset="-122"/>
                </a:rPr>
                <a:t>文化因素</a:t>
              </a:r>
            </a:p>
          </p:txBody>
        </p:sp>
        <p:grpSp>
          <p:nvGrpSpPr>
            <p:cNvPr id="11" name="Group 14">
              <a:extLst>
                <a:ext uri="{FF2B5EF4-FFF2-40B4-BE49-F238E27FC236}">
                  <a16:creationId xmlns:a16="http://schemas.microsoft.com/office/drawing/2014/main" xmlns="" id="{55F70219-F616-4598-B051-1A1CE716B0F5}"/>
                </a:ext>
              </a:extLst>
            </p:cNvPr>
            <p:cNvGrpSpPr>
              <a:grpSpLocks/>
            </p:cNvGrpSpPr>
            <p:nvPr/>
          </p:nvGrpSpPr>
          <p:grpSpPr bwMode="auto">
            <a:xfrm>
              <a:off x="3405547" y="7722098"/>
              <a:ext cx="5914139" cy="1260475"/>
              <a:chOff x="1757" y="2991"/>
              <a:chExt cx="3127" cy="794"/>
            </a:xfrm>
          </p:grpSpPr>
          <p:sp>
            <p:nvSpPr>
              <p:cNvPr id="12" name="Text Box 15">
                <a:extLst>
                  <a:ext uri="{FF2B5EF4-FFF2-40B4-BE49-F238E27FC236}">
                    <a16:creationId xmlns:a16="http://schemas.microsoft.com/office/drawing/2014/main" xmlns="" id="{291F6FFE-7BA6-4E4E-870C-6644F5462EB8}"/>
                  </a:ext>
                </a:extLst>
              </p:cNvPr>
              <p:cNvSpPr txBox="1">
                <a:spLocks noChangeArrowheads="1"/>
              </p:cNvSpPr>
              <p:nvPr/>
            </p:nvSpPr>
            <p:spPr bwMode="auto">
              <a:xfrm>
                <a:off x="1968" y="2991"/>
                <a:ext cx="2916"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a:latin typeface="Times New Roman" panose="02020603050405020304" pitchFamily="18" charset="0"/>
                    <a:ea typeface="黑体" panose="02010609060101010101" pitchFamily="49" charset="-122"/>
                  </a:rPr>
                  <a:t>国际：西方启蒙思想进一步传入中国</a:t>
                </a:r>
              </a:p>
            </p:txBody>
          </p:sp>
          <p:grpSp>
            <p:nvGrpSpPr>
              <p:cNvPr id="13" name="Group 16">
                <a:extLst>
                  <a:ext uri="{FF2B5EF4-FFF2-40B4-BE49-F238E27FC236}">
                    <a16:creationId xmlns:a16="http://schemas.microsoft.com/office/drawing/2014/main" xmlns="" id="{860DE54D-A15D-4006-819E-DDB53DD1A1EA}"/>
                  </a:ext>
                </a:extLst>
              </p:cNvPr>
              <p:cNvGrpSpPr>
                <a:grpSpLocks/>
              </p:cNvGrpSpPr>
              <p:nvPr/>
            </p:nvGrpSpPr>
            <p:grpSpPr bwMode="auto">
              <a:xfrm>
                <a:off x="1757" y="3107"/>
                <a:ext cx="3127" cy="678"/>
                <a:chOff x="1757" y="3107"/>
                <a:chExt cx="3127" cy="678"/>
              </a:xfrm>
            </p:grpSpPr>
            <p:sp>
              <p:nvSpPr>
                <p:cNvPr id="14" name="AutoShape 17">
                  <a:extLst>
                    <a:ext uri="{FF2B5EF4-FFF2-40B4-BE49-F238E27FC236}">
                      <a16:creationId xmlns:a16="http://schemas.microsoft.com/office/drawing/2014/main" xmlns="" id="{ABD65ECE-DF8C-4740-B496-21E944D6CCD1}"/>
                    </a:ext>
                  </a:extLst>
                </p:cNvPr>
                <p:cNvSpPr>
                  <a:spLocks/>
                </p:cNvSpPr>
                <p:nvPr/>
              </p:nvSpPr>
              <p:spPr bwMode="auto">
                <a:xfrm>
                  <a:off x="1757" y="3107"/>
                  <a:ext cx="183" cy="582"/>
                </a:xfrm>
                <a:prstGeom prst="leftBrace">
                  <a:avLst>
                    <a:gd name="adj1" fmla="val 54167"/>
                    <a:gd name="adj2" fmla="val 50000"/>
                  </a:avLst>
                </a:prstGeom>
                <a:noFill/>
                <a:ln w="12700" cap="sq">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4800"/>
                </a:p>
              </p:txBody>
            </p:sp>
            <p:sp>
              <p:nvSpPr>
                <p:cNvPr id="15" name="Text Box 18">
                  <a:extLst>
                    <a:ext uri="{FF2B5EF4-FFF2-40B4-BE49-F238E27FC236}">
                      <a16:creationId xmlns:a16="http://schemas.microsoft.com/office/drawing/2014/main" xmlns="" id="{688E6800-7878-4C84-856D-6D33B7FD259E}"/>
                    </a:ext>
                  </a:extLst>
                </p:cNvPr>
                <p:cNvSpPr txBox="1">
                  <a:spLocks noChangeArrowheads="1"/>
                </p:cNvSpPr>
                <p:nvPr/>
              </p:nvSpPr>
              <p:spPr bwMode="auto">
                <a:xfrm>
                  <a:off x="1968" y="3552"/>
                  <a:ext cx="2916"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dirty="0">
                      <a:latin typeface="Times New Roman" panose="02020603050405020304" pitchFamily="18" charset="0"/>
                      <a:ea typeface="黑体" panose="02010609060101010101" pitchFamily="49" charset="-122"/>
                    </a:rPr>
                    <a:t>国内：袁世凯倒行逆施，掀起尊孔复古逆流</a:t>
                  </a:r>
                </a:p>
              </p:txBody>
            </p:sp>
          </p:grpSp>
        </p:grpSp>
        <p:grpSp>
          <p:nvGrpSpPr>
            <p:cNvPr id="16" name="Group 19">
              <a:extLst>
                <a:ext uri="{FF2B5EF4-FFF2-40B4-BE49-F238E27FC236}">
                  <a16:creationId xmlns:a16="http://schemas.microsoft.com/office/drawing/2014/main" xmlns="" id="{B6593A91-E005-40F2-A741-FE4B07BEDBFD}"/>
                </a:ext>
              </a:extLst>
            </p:cNvPr>
            <p:cNvGrpSpPr>
              <a:grpSpLocks/>
            </p:cNvGrpSpPr>
            <p:nvPr/>
          </p:nvGrpSpPr>
          <p:grpSpPr bwMode="auto">
            <a:xfrm>
              <a:off x="3479232" y="5963147"/>
              <a:ext cx="6727179" cy="1138238"/>
              <a:chOff x="1364" y="1883"/>
              <a:chExt cx="3555" cy="717"/>
            </a:xfrm>
          </p:grpSpPr>
          <p:sp>
            <p:nvSpPr>
              <p:cNvPr id="17" name="AutoShape 20">
                <a:extLst>
                  <a:ext uri="{FF2B5EF4-FFF2-40B4-BE49-F238E27FC236}">
                    <a16:creationId xmlns:a16="http://schemas.microsoft.com/office/drawing/2014/main" xmlns="" id="{6A9BFAF9-AA75-4792-B88B-917B1B474267}"/>
                  </a:ext>
                </a:extLst>
              </p:cNvPr>
              <p:cNvSpPr>
                <a:spLocks/>
              </p:cNvSpPr>
              <p:nvPr/>
            </p:nvSpPr>
            <p:spPr bwMode="auto">
              <a:xfrm>
                <a:off x="1364" y="2018"/>
                <a:ext cx="167" cy="582"/>
              </a:xfrm>
              <a:prstGeom prst="leftBrace">
                <a:avLst>
                  <a:gd name="adj1" fmla="val 54167"/>
                  <a:gd name="adj2" fmla="val 50000"/>
                </a:avLst>
              </a:prstGeom>
              <a:noFill/>
              <a:ln w="12700" cap="sq">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4800"/>
              </a:p>
            </p:txBody>
          </p:sp>
          <p:sp>
            <p:nvSpPr>
              <p:cNvPr id="18" name="Text Box 21">
                <a:extLst>
                  <a:ext uri="{FF2B5EF4-FFF2-40B4-BE49-F238E27FC236}">
                    <a16:creationId xmlns:a16="http://schemas.microsoft.com/office/drawing/2014/main" xmlns="" id="{761B60AC-3447-4E0C-9DF7-1E9070E58248}"/>
                  </a:ext>
                </a:extLst>
              </p:cNvPr>
              <p:cNvSpPr txBox="1">
                <a:spLocks noChangeArrowheads="1"/>
              </p:cNvSpPr>
              <p:nvPr/>
            </p:nvSpPr>
            <p:spPr bwMode="auto">
              <a:xfrm>
                <a:off x="1584" y="1883"/>
                <a:ext cx="3335"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dirty="0">
                    <a:latin typeface="Times New Roman" panose="02020603050405020304" pitchFamily="18" charset="0"/>
                    <a:ea typeface="黑体" panose="02010609060101010101" pitchFamily="49" charset="-122"/>
                  </a:rPr>
                  <a:t>一战期间，民族资本主义发展出现“黄金时期”</a:t>
                </a:r>
              </a:p>
            </p:txBody>
          </p:sp>
          <p:sp>
            <p:nvSpPr>
              <p:cNvPr id="19" name="Text Box 22">
                <a:extLst>
                  <a:ext uri="{FF2B5EF4-FFF2-40B4-BE49-F238E27FC236}">
                    <a16:creationId xmlns:a16="http://schemas.microsoft.com/office/drawing/2014/main" xmlns="" id="{B147B8C9-4722-4E88-8AFD-A5DED5FF1F98}"/>
                  </a:ext>
                </a:extLst>
              </p:cNvPr>
              <p:cNvSpPr txBox="1">
                <a:spLocks noChangeArrowheads="1"/>
              </p:cNvSpPr>
              <p:nvPr/>
            </p:nvSpPr>
            <p:spPr bwMode="auto">
              <a:xfrm>
                <a:off x="1584" y="2367"/>
                <a:ext cx="2914"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dirty="0">
                    <a:latin typeface="Times New Roman" panose="02020603050405020304" pitchFamily="18" charset="0"/>
                    <a:ea typeface="黑体" panose="02010609060101010101" pitchFamily="49" charset="-122"/>
                  </a:rPr>
                  <a:t>资产阶级要求实行民主政治，进行思想革命</a:t>
                </a:r>
              </a:p>
            </p:txBody>
          </p:sp>
        </p:grpSp>
        <p:grpSp>
          <p:nvGrpSpPr>
            <p:cNvPr id="20" name="Group 23">
              <a:extLst>
                <a:ext uri="{FF2B5EF4-FFF2-40B4-BE49-F238E27FC236}">
                  <a16:creationId xmlns:a16="http://schemas.microsoft.com/office/drawing/2014/main" xmlns="" id="{527D36B9-245F-4E09-BB30-49B88D92D468}"/>
                </a:ext>
              </a:extLst>
            </p:cNvPr>
            <p:cNvGrpSpPr>
              <a:grpSpLocks/>
            </p:cNvGrpSpPr>
            <p:nvPr/>
          </p:nvGrpSpPr>
          <p:grpSpPr bwMode="auto">
            <a:xfrm>
              <a:off x="3504199" y="4397872"/>
              <a:ext cx="4860274" cy="1079500"/>
              <a:chOff x="1109" y="897"/>
              <a:chExt cx="2444" cy="680"/>
            </a:xfrm>
          </p:grpSpPr>
          <p:sp>
            <p:nvSpPr>
              <p:cNvPr id="21" name="Text Box 24">
                <a:extLst>
                  <a:ext uri="{FF2B5EF4-FFF2-40B4-BE49-F238E27FC236}">
                    <a16:creationId xmlns:a16="http://schemas.microsoft.com/office/drawing/2014/main" xmlns="" id="{CB025253-96AB-4B39-9E13-90D904DA655E}"/>
                  </a:ext>
                </a:extLst>
              </p:cNvPr>
              <p:cNvSpPr txBox="1">
                <a:spLocks noChangeArrowheads="1"/>
              </p:cNvSpPr>
              <p:nvPr/>
            </p:nvSpPr>
            <p:spPr bwMode="auto">
              <a:xfrm>
                <a:off x="1344" y="897"/>
                <a:ext cx="2209"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dirty="0">
                    <a:latin typeface="Times New Roman" panose="02020603050405020304" pitchFamily="18" charset="0"/>
                    <a:ea typeface="黑体" panose="02010609060101010101" pitchFamily="49" charset="-122"/>
                  </a:rPr>
                  <a:t>国际：帝国主义加紧侵略中国</a:t>
                </a:r>
              </a:p>
            </p:txBody>
          </p:sp>
          <p:sp>
            <p:nvSpPr>
              <p:cNvPr id="22" name="Text Box 25">
                <a:extLst>
                  <a:ext uri="{FF2B5EF4-FFF2-40B4-BE49-F238E27FC236}">
                    <a16:creationId xmlns:a16="http://schemas.microsoft.com/office/drawing/2014/main" xmlns="" id="{429110E7-1D2F-424A-B54D-8487673E6002}"/>
                  </a:ext>
                </a:extLst>
              </p:cNvPr>
              <p:cNvSpPr txBox="1">
                <a:spLocks noChangeArrowheads="1"/>
              </p:cNvSpPr>
              <p:nvPr/>
            </p:nvSpPr>
            <p:spPr bwMode="auto">
              <a:xfrm>
                <a:off x="1344" y="1344"/>
                <a:ext cx="2201"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dirty="0">
                    <a:latin typeface="Times New Roman" panose="02020603050405020304" pitchFamily="18" charset="0"/>
                    <a:ea typeface="黑体" panose="02010609060101010101" pitchFamily="49" charset="-122"/>
                  </a:rPr>
                  <a:t>国内：袁世凯复辟帝制，破坏共和</a:t>
                </a:r>
              </a:p>
            </p:txBody>
          </p:sp>
          <p:sp>
            <p:nvSpPr>
              <p:cNvPr id="23" name="AutoShape 26">
                <a:extLst>
                  <a:ext uri="{FF2B5EF4-FFF2-40B4-BE49-F238E27FC236}">
                    <a16:creationId xmlns:a16="http://schemas.microsoft.com/office/drawing/2014/main" xmlns="" id="{93A86D73-D101-4964-9297-3EB0C760AD0F}"/>
                  </a:ext>
                </a:extLst>
              </p:cNvPr>
              <p:cNvSpPr>
                <a:spLocks/>
              </p:cNvSpPr>
              <p:nvPr/>
            </p:nvSpPr>
            <p:spPr bwMode="auto">
              <a:xfrm>
                <a:off x="1109" y="1012"/>
                <a:ext cx="174" cy="530"/>
              </a:xfrm>
              <a:prstGeom prst="leftBrace">
                <a:avLst>
                  <a:gd name="adj1" fmla="val 54167"/>
                  <a:gd name="adj2" fmla="val 50000"/>
                </a:avLst>
              </a:prstGeom>
              <a:noFill/>
              <a:ln w="12700" cap="sq">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4800"/>
              </a:p>
            </p:txBody>
          </p:sp>
        </p:grpSp>
      </p:grpSp>
      <p:sp>
        <p:nvSpPr>
          <p:cNvPr id="4" name="文本框 3">
            <a:extLst>
              <a:ext uri="{FF2B5EF4-FFF2-40B4-BE49-F238E27FC236}">
                <a16:creationId xmlns:a16="http://schemas.microsoft.com/office/drawing/2014/main" xmlns="" id="{249BED5F-D9A0-4DED-9C9D-3E4EF3BA97B0}"/>
              </a:ext>
            </a:extLst>
          </p:cNvPr>
          <p:cNvSpPr txBox="1"/>
          <p:nvPr/>
        </p:nvSpPr>
        <p:spPr>
          <a:xfrm>
            <a:off x="4846712" y="2157550"/>
            <a:ext cx="4965453" cy="861772"/>
          </a:xfrm>
          <a:prstGeom prst="rect">
            <a:avLst/>
          </a:prstGeom>
          <a:noFill/>
          <a:ln w="25400" cap="flat">
            <a:noFill/>
            <a:miter lim="400000"/>
          </a:ln>
        </p:spPr>
        <p:style>
          <a:lnRef idx="0">
            <a:srgbClr val="FFFFFF"/>
          </a:lnRef>
          <a:fillRef idx="0">
            <a:srgbClr val="FFFFFF"/>
          </a:fillRef>
          <a:effectRef idx="0">
            <a:srgbClr val="FFFFFF"/>
          </a:effectRef>
          <a:fontRef idx="none"/>
        </p:style>
        <p:txBody>
          <a:bodyPr rot="0" spcFirstLastPara="1" vertOverflow="overflow" horzOverflow="overflow" vert="horz" wrap="square" lIns="91439" tIns="91439" rIns="91439" bIns="91439" numCol="1" spcCol="38100" rtlCol="0" anchor="t">
            <a:spAutoFit/>
          </a:bodyPr>
          <a:lstStyle/>
          <a:p>
            <a:pPr marL="0" marR="0" indent="0" algn="l" defTabSz="914400" rtl="0" fontAlgn="auto" latinLnBrk="1" hangingPunct="0">
              <a:lnSpc>
                <a:spcPct val="100000"/>
              </a:lnSpc>
              <a:spcBef>
                <a:spcPts val="0"/>
              </a:spcBef>
              <a:spcAft>
                <a:spcPts val="0"/>
              </a:spcAft>
              <a:buClrTx/>
              <a:buSzTx/>
              <a:buFontTx/>
              <a:buNone/>
            </a:pPr>
            <a:r>
              <a:rPr kumimoji="0" lang="zh-CN" altLang="en-US" sz="4400" b="1" i="0" u="none" strike="noStrike" cap="none" spc="0" normalizeH="0" baseline="0" dirty="0">
                <a:ln>
                  <a:noFill/>
                </a:ln>
                <a:solidFill>
                  <a:srgbClr val="000000"/>
                </a:solidFill>
                <a:effectLst/>
                <a:uFillTx/>
                <a:latin typeface="黑体" panose="02010609060101010101" pitchFamily="49" charset="-122"/>
                <a:ea typeface="黑体" panose="02010609060101010101" pitchFamily="49" charset="-122"/>
                <a:sym typeface="Calibri" panose="020F0502020204030204"/>
              </a:rPr>
              <a:t>新文化运动的背景</a:t>
            </a:r>
          </a:p>
        </p:txBody>
      </p:sp>
      <p:sp>
        <p:nvSpPr>
          <p:cNvPr id="24" name="TextBox 8"/>
          <p:cNvSpPr txBox="1">
            <a:spLocks noChangeArrowheads="1"/>
          </p:cNvSpPr>
          <p:nvPr/>
        </p:nvSpPr>
        <p:spPr bwMode="auto">
          <a:xfrm>
            <a:off x="1098550" y="608013"/>
            <a:ext cx="2308225"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4000" dirty="0" smtClean="0">
                <a:solidFill>
                  <a:srgbClr val="624120"/>
                </a:solidFill>
                <a:latin typeface="隶书" pitchFamily="49" charset="-122"/>
                <a:ea typeface="隶书" pitchFamily="49" charset="-122"/>
              </a:rPr>
              <a:t>知识海洋</a:t>
            </a:r>
            <a:endParaRPr lang="zh-CN" altLang="en-US" sz="4000" dirty="0">
              <a:solidFill>
                <a:srgbClr val="624120"/>
              </a:solidFill>
              <a:latin typeface="隶书" pitchFamily="49" charset="-122"/>
              <a:ea typeface="隶书" pitchFamily="49" charset="-122"/>
            </a:endParaRPr>
          </a:p>
        </p:txBody>
      </p:sp>
      <p:sp>
        <p:nvSpPr>
          <p:cNvPr id="25" name="圆角矩形 24"/>
          <p:cNvSpPr/>
          <p:nvPr/>
        </p:nvSpPr>
        <p:spPr>
          <a:xfrm>
            <a:off x="1031875" y="717550"/>
            <a:ext cx="2374900" cy="566738"/>
          </a:xfrm>
          <a:prstGeom prst="roundRect">
            <a:avLst/>
          </a:prstGeom>
          <a:noFill/>
          <a:ln>
            <a:solidFill>
              <a:srgbClr val="62412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436495">
              <a:defRPr/>
            </a:pPr>
            <a:endParaRPr lang="zh-CN" altLang="en-US" dirty="0">
              <a:ln w="38100">
                <a:solidFill>
                  <a:schemeClr val="tx1"/>
                </a:solidFill>
              </a:ln>
              <a:solidFill>
                <a:srgbClr val="820000"/>
              </a:solidFill>
            </a:endParaRPr>
          </a:p>
        </p:txBody>
      </p:sp>
    </p:spTree>
    <p:extLst>
      <p:ext uri="{BB962C8B-B14F-4D97-AF65-F5344CB8AC3E}">
        <p14:creationId xmlns:p14="http://schemas.microsoft.com/office/powerpoint/2010/main" val="1700626941"/>
      </p:ext>
    </p:extLst>
  </p:cSld>
  <p:clrMapOvr>
    <a:masterClrMapping/>
  </p:clrMapOvr>
  <p:transition spd="med"/>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 Box 5">
            <a:extLst>
              <a:ext uri="{FF2B5EF4-FFF2-40B4-BE49-F238E27FC236}">
                <a16:creationId xmlns:a16="http://schemas.microsoft.com/office/drawing/2014/main" xmlns="" id="{1F04D190-660E-4E1B-9666-7151683B5688}"/>
              </a:ext>
            </a:extLst>
          </p:cNvPr>
          <p:cNvSpPr txBox="1">
            <a:spLocks noChangeArrowheads="1"/>
          </p:cNvSpPr>
          <p:nvPr/>
        </p:nvSpPr>
        <p:spPr bwMode="auto">
          <a:xfrm>
            <a:off x="4559152" y="2033464"/>
            <a:ext cx="313213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4400" b="1" dirty="0" smtClean="0">
                <a:latin typeface="黑体" panose="02010609060101010101" pitchFamily="49" charset="-122"/>
                <a:ea typeface="黑体" panose="02010609060101010101" pitchFamily="49" charset="-122"/>
              </a:rPr>
              <a:t>兴起</a:t>
            </a:r>
            <a:r>
              <a:rPr kumimoji="1" lang="zh-CN" altLang="en-US" sz="4400" b="1" dirty="0">
                <a:latin typeface="黑体" panose="02010609060101010101" pitchFamily="49" charset="-122"/>
                <a:ea typeface="黑体" panose="02010609060101010101" pitchFamily="49" charset="-122"/>
              </a:rPr>
              <a:t>概况</a:t>
            </a:r>
          </a:p>
        </p:txBody>
      </p:sp>
      <p:pic>
        <p:nvPicPr>
          <p:cNvPr id="9" name="Picture 9" descr="chdx2">
            <a:extLst>
              <a:ext uri="{FF2B5EF4-FFF2-40B4-BE49-F238E27FC236}">
                <a16:creationId xmlns:a16="http://schemas.microsoft.com/office/drawing/2014/main" xmlns="" id="{36D20F0C-B410-4F7A-BFB2-6CA79F773B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6030" r="3517"/>
          <a:stretch>
            <a:fillRect/>
          </a:stretch>
        </p:blipFill>
        <p:spPr bwMode="auto">
          <a:xfrm>
            <a:off x="4624850" y="3152200"/>
            <a:ext cx="3427513" cy="43678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 Box 10">
            <a:extLst>
              <a:ext uri="{FF2B5EF4-FFF2-40B4-BE49-F238E27FC236}">
                <a16:creationId xmlns:a16="http://schemas.microsoft.com/office/drawing/2014/main" xmlns="" id="{8BFD488C-A417-433F-899B-1EA902BC6C49}"/>
              </a:ext>
            </a:extLst>
          </p:cNvPr>
          <p:cNvSpPr txBox="1">
            <a:spLocks noChangeArrowheads="1"/>
          </p:cNvSpPr>
          <p:nvPr/>
        </p:nvSpPr>
        <p:spPr bwMode="auto">
          <a:xfrm>
            <a:off x="12459796" y="4980850"/>
            <a:ext cx="4876800"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just" eaLnBrk="1" hangingPunct="1"/>
            <a:r>
              <a:rPr kumimoji="1" lang="en-US" altLang="zh-CN" dirty="0">
                <a:latin typeface="Times New Roman" panose="02020603050405020304" pitchFamily="18" charset="0"/>
                <a:ea typeface="黑体" panose="02010609060101010101" pitchFamily="49" charset="-122"/>
              </a:rPr>
              <a:t>1915</a:t>
            </a:r>
            <a:r>
              <a:rPr kumimoji="1" lang="zh-CN" altLang="en-US" dirty="0">
                <a:latin typeface="Times New Roman" panose="02020603050405020304" pitchFamily="18" charset="0"/>
                <a:ea typeface="黑体" panose="02010609060101010101" pitchFamily="49" charset="-122"/>
              </a:rPr>
              <a:t>年</a:t>
            </a:r>
            <a:r>
              <a:rPr kumimoji="1" lang="en-US" altLang="zh-CN" dirty="0">
                <a:latin typeface="Times New Roman" panose="02020603050405020304" pitchFamily="18" charset="0"/>
                <a:ea typeface="黑体" panose="02010609060101010101" pitchFamily="49" charset="-122"/>
              </a:rPr>
              <a:t>9</a:t>
            </a:r>
            <a:r>
              <a:rPr kumimoji="1" lang="zh-CN" altLang="en-US" dirty="0">
                <a:latin typeface="Times New Roman" panose="02020603050405020304" pitchFamily="18" charset="0"/>
                <a:ea typeface="黑体" panose="02010609060101010101" pitchFamily="49" charset="-122"/>
              </a:rPr>
              <a:t>月，陈独秀在上海创办</a:t>
            </a:r>
            <a:r>
              <a:rPr kumimoji="1" lang="en-US" altLang="zh-CN" dirty="0">
                <a:latin typeface="Times New Roman" panose="02020603050405020304" pitchFamily="18" charset="0"/>
                <a:ea typeface="黑体" panose="02010609060101010101" pitchFamily="49" charset="-122"/>
              </a:rPr>
              <a:t>《</a:t>
            </a:r>
            <a:r>
              <a:rPr kumimoji="1" lang="zh-CN" altLang="en-US" dirty="0">
                <a:latin typeface="Times New Roman" panose="02020603050405020304" pitchFamily="18" charset="0"/>
                <a:ea typeface="黑体" panose="02010609060101010101" pitchFamily="49" charset="-122"/>
              </a:rPr>
              <a:t>青年杂志</a:t>
            </a:r>
            <a:r>
              <a:rPr kumimoji="1" lang="en-US" altLang="zh-CN" dirty="0">
                <a:latin typeface="Times New Roman" panose="02020603050405020304" pitchFamily="18" charset="0"/>
                <a:ea typeface="黑体" panose="02010609060101010101" pitchFamily="49" charset="-122"/>
              </a:rPr>
              <a:t>》</a:t>
            </a:r>
            <a:r>
              <a:rPr kumimoji="1" lang="zh-CN" altLang="en-US" dirty="0">
                <a:latin typeface="Times New Roman" panose="02020603050405020304" pitchFamily="18" charset="0"/>
                <a:ea typeface="黑体" panose="02010609060101010101" pitchFamily="49" charset="-122"/>
              </a:rPr>
              <a:t>。从第二卷第一号起，改名为</a:t>
            </a:r>
            <a:r>
              <a:rPr kumimoji="1" lang="en-US" altLang="zh-CN" dirty="0">
                <a:latin typeface="Times New Roman" panose="02020603050405020304" pitchFamily="18" charset="0"/>
                <a:ea typeface="黑体" panose="02010609060101010101" pitchFamily="49" charset="-122"/>
              </a:rPr>
              <a:t>《</a:t>
            </a:r>
            <a:r>
              <a:rPr kumimoji="1" lang="zh-CN" altLang="en-US" dirty="0">
                <a:latin typeface="Times New Roman" panose="02020603050405020304" pitchFamily="18" charset="0"/>
                <a:ea typeface="黑体" panose="02010609060101010101" pitchFamily="49" charset="-122"/>
              </a:rPr>
              <a:t>新青年</a:t>
            </a:r>
            <a:r>
              <a:rPr kumimoji="1" lang="en-US" altLang="zh-CN" dirty="0">
                <a:latin typeface="Times New Roman" panose="02020603050405020304" pitchFamily="18" charset="0"/>
                <a:ea typeface="黑体" panose="02010609060101010101" pitchFamily="49" charset="-122"/>
              </a:rPr>
              <a:t>》</a:t>
            </a:r>
            <a:r>
              <a:rPr kumimoji="1" lang="zh-CN" altLang="en-US" dirty="0">
                <a:latin typeface="Times New Roman" panose="02020603050405020304" pitchFamily="18" charset="0"/>
                <a:ea typeface="黑体" panose="02010609060101010101" pitchFamily="49" charset="-122"/>
              </a:rPr>
              <a:t>。</a:t>
            </a:r>
          </a:p>
        </p:txBody>
      </p:sp>
      <p:pic>
        <p:nvPicPr>
          <p:cNvPr id="12" name="Picture 12" descr="新青年">
            <a:extLst>
              <a:ext uri="{FF2B5EF4-FFF2-40B4-BE49-F238E27FC236}">
                <a16:creationId xmlns:a16="http://schemas.microsoft.com/office/drawing/2014/main" xmlns="" id="{830BDFDA-7C70-4BCB-9EA5-77076DE750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107"/>
          <a:stretch>
            <a:fillRect/>
          </a:stretch>
        </p:blipFill>
        <p:spPr bwMode="auto">
          <a:xfrm>
            <a:off x="8762862" y="3152201"/>
            <a:ext cx="3183203" cy="43678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3" name="Group 12">
            <a:extLst>
              <a:ext uri="{FF2B5EF4-FFF2-40B4-BE49-F238E27FC236}">
                <a16:creationId xmlns:a16="http://schemas.microsoft.com/office/drawing/2014/main" xmlns="" id="{57DDA140-6B8C-4F9C-8904-811EED16BF35}"/>
              </a:ext>
            </a:extLst>
          </p:cNvPr>
          <p:cNvGrpSpPr>
            <a:grpSpLocks/>
          </p:cNvGrpSpPr>
          <p:nvPr/>
        </p:nvGrpSpPr>
        <p:grpSpPr bwMode="auto">
          <a:xfrm>
            <a:off x="7401270" y="7703349"/>
            <a:ext cx="2522549" cy="3832242"/>
            <a:chOff x="2016" y="1403"/>
            <a:chExt cx="1728" cy="2771"/>
          </a:xfrm>
        </p:grpSpPr>
        <p:sp>
          <p:nvSpPr>
            <p:cNvPr id="14" name="Text Box 13">
              <a:extLst>
                <a:ext uri="{FF2B5EF4-FFF2-40B4-BE49-F238E27FC236}">
                  <a16:creationId xmlns:a16="http://schemas.microsoft.com/office/drawing/2014/main" xmlns="" id="{0C22202C-E78D-404D-831A-ACD210DC8500}"/>
                </a:ext>
              </a:extLst>
            </p:cNvPr>
            <p:cNvSpPr txBox="1">
              <a:spLocks noChangeArrowheads="1"/>
            </p:cNvSpPr>
            <p:nvPr/>
          </p:nvSpPr>
          <p:spPr bwMode="auto">
            <a:xfrm>
              <a:off x="2448" y="3840"/>
              <a:ext cx="1024" cy="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2400" b="1" dirty="0">
                  <a:latin typeface="黑体" panose="02010609060101010101" pitchFamily="49" charset="-122"/>
                  <a:ea typeface="黑体" panose="02010609060101010101" pitchFamily="49" charset="-122"/>
                </a:rPr>
                <a:t>李 大 钊</a:t>
              </a:r>
            </a:p>
          </p:txBody>
        </p:sp>
        <p:pic>
          <p:nvPicPr>
            <p:cNvPr id="15" name="Picture 14">
              <a:extLst>
                <a:ext uri="{FF2B5EF4-FFF2-40B4-BE49-F238E27FC236}">
                  <a16:creationId xmlns:a16="http://schemas.microsoft.com/office/drawing/2014/main" xmlns="" id="{03B39AA8-98AE-4BC3-A92F-F39B5FA4897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t="1938"/>
            <a:stretch>
              <a:fillRect/>
            </a:stretch>
          </p:blipFill>
          <p:spPr bwMode="auto">
            <a:xfrm>
              <a:off x="2016" y="1403"/>
              <a:ext cx="1728" cy="2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6" name="Group 15">
            <a:extLst>
              <a:ext uri="{FF2B5EF4-FFF2-40B4-BE49-F238E27FC236}">
                <a16:creationId xmlns:a16="http://schemas.microsoft.com/office/drawing/2014/main" xmlns="" id="{2B032314-E427-41C4-8437-84BECBC3DF0D}"/>
              </a:ext>
            </a:extLst>
          </p:cNvPr>
          <p:cNvGrpSpPr>
            <a:grpSpLocks/>
          </p:cNvGrpSpPr>
          <p:nvPr/>
        </p:nvGrpSpPr>
        <p:grpSpPr bwMode="auto">
          <a:xfrm>
            <a:off x="10091066" y="7703349"/>
            <a:ext cx="2244274" cy="3833182"/>
            <a:chOff x="4080" y="1392"/>
            <a:chExt cx="1584" cy="2783"/>
          </a:xfrm>
        </p:grpSpPr>
        <p:sp>
          <p:nvSpPr>
            <p:cNvPr id="17" name="Text Box 16">
              <a:extLst>
                <a:ext uri="{FF2B5EF4-FFF2-40B4-BE49-F238E27FC236}">
                  <a16:creationId xmlns:a16="http://schemas.microsoft.com/office/drawing/2014/main" xmlns="" id="{103E9DBD-AFD3-43E4-8A29-9D572DB1F6C9}"/>
                </a:ext>
              </a:extLst>
            </p:cNvPr>
            <p:cNvSpPr txBox="1">
              <a:spLocks noChangeArrowheads="1"/>
            </p:cNvSpPr>
            <p:nvPr/>
          </p:nvSpPr>
          <p:spPr bwMode="auto">
            <a:xfrm>
              <a:off x="4560" y="3840"/>
              <a:ext cx="919" cy="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2400" b="1" dirty="0">
                  <a:latin typeface="黑体" panose="02010609060101010101" pitchFamily="49" charset="-122"/>
                  <a:ea typeface="黑体" panose="02010609060101010101" pitchFamily="49" charset="-122"/>
                </a:rPr>
                <a:t>胡   适</a:t>
              </a:r>
            </a:p>
          </p:txBody>
        </p:sp>
        <p:pic>
          <p:nvPicPr>
            <p:cNvPr id="18" name="Picture 17">
              <a:extLst>
                <a:ext uri="{FF2B5EF4-FFF2-40B4-BE49-F238E27FC236}">
                  <a16:creationId xmlns:a16="http://schemas.microsoft.com/office/drawing/2014/main" xmlns="" id="{4C5A25B1-4FAD-4F88-8BB7-E9573139633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80" y="1392"/>
              <a:ext cx="1584" cy="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9" name="Group 18">
            <a:extLst>
              <a:ext uri="{FF2B5EF4-FFF2-40B4-BE49-F238E27FC236}">
                <a16:creationId xmlns:a16="http://schemas.microsoft.com/office/drawing/2014/main" xmlns="" id="{CCD78B2A-8EE4-46CD-8DF0-D1C05E41496A}"/>
              </a:ext>
            </a:extLst>
          </p:cNvPr>
          <p:cNvGrpSpPr>
            <a:grpSpLocks/>
          </p:cNvGrpSpPr>
          <p:nvPr/>
        </p:nvGrpSpPr>
        <p:grpSpPr bwMode="auto">
          <a:xfrm>
            <a:off x="4723022" y="7703984"/>
            <a:ext cx="2462558" cy="3832641"/>
            <a:chOff x="192" y="1426"/>
            <a:chExt cx="1577" cy="2745"/>
          </a:xfrm>
        </p:grpSpPr>
        <p:pic>
          <p:nvPicPr>
            <p:cNvPr id="20" name="Picture 19" descr="2004430138511">
              <a:extLst>
                <a:ext uri="{FF2B5EF4-FFF2-40B4-BE49-F238E27FC236}">
                  <a16:creationId xmlns:a16="http://schemas.microsoft.com/office/drawing/2014/main" xmlns="" id="{4FED964B-0453-4A24-B0F6-DBB91D11A43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2" y="1426"/>
              <a:ext cx="1577" cy="2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 Box 20">
              <a:extLst>
                <a:ext uri="{FF2B5EF4-FFF2-40B4-BE49-F238E27FC236}">
                  <a16:creationId xmlns:a16="http://schemas.microsoft.com/office/drawing/2014/main" xmlns="" id="{3EAC3AE6-5FFC-4DF0-81B7-F314A57BFD9D}"/>
                </a:ext>
              </a:extLst>
            </p:cNvPr>
            <p:cNvSpPr txBox="1">
              <a:spLocks noChangeArrowheads="1"/>
            </p:cNvSpPr>
            <p:nvPr/>
          </p:nvSpPr>
          <p:spPr bwMode="auto">
            <a:xfrm>
              <a:off x="566" y="3840"/>
              <a:ext cx="949" cy="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2400" b="1" dirty="0">
                  <a:latin typeface="黑体" panose="02010609060101010101" pitchFamily="49" charset="-122"/>
                  <a:ea typeface="黑体" panose="02010609060101010101" pitchFamily="49" charset="-122"/>
                </a:rPr>
                <a:t>陈 独 秀</a:t>
              </a:r>
            </a:p>
          </p:txBody>
        </p:sp>
      </p:grpSp>
      <p:grpSp>
        <p:nvGrpSpPr>
          <p:cNvPr id="22" name="Group 11">
            <a:extLst>
              <a:ext uri="{FF2B5EF4-FFF2-40B4-BE49-F238E27FC236}">
                <a16:creationId xmlns:a16="http://schemas.microsoft.com/office/drawing/2014/main" xmlns="" id="{A4E53E2C-8233-4623-BC94-DF289A1DC275}"/>
              </a:ext>
            </a:extLst>
          </p:cNvPr>
          <p:cNvGrpSpPr>
            <a:grpSpLocks/>
          </p:cNvGrpSpPr>
          <p:nvPr/>
        </p:nvGrpSpPr>
        <p:grpSpPr bwMode="auto">
          <a:xfrm>
            <a:off x="14745701" y="7694046"/>
            <a:ext cx="2082057" cy="3805206"/>
            <a:chOff x="2016" y="1392"/>
            <a:chExt cx="1632" cy="2895"/>
          </a:xfrm>
        </p:grpSpPr>
        <p:pic>
          <p:nvPicPr>
            <p:cNvPr id="23" name="Picture 12" descr="whzlt072021">
              <a:extLst>
                <a:ext uri="{FF2B5EF4-FFF2-40B4-BE49-F238E27FC236}">
                  <a16:creationId xmlns:a16="http://schemas.microsoft.com/office/drawing/2014/main" xmlns="" id="{DFD1F87F-15EE-488A-BEE1-EB784EA6F15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l="5141" t="1773" r="2599"/>
            <a:stretch>
              <a:fillRect/>
            </a:stretch>
          </p:blipFill>
          <p:spPr bwMode="auto">
            <a:xfrm>
              <a:off x="2016" y="1392"/>
              <a:ext cx="1632" cy="2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Text Box 13">
              <a:extLst>
                <a:ext uri="{FF2B5EF4-FFF2-40B4-BE49-F238E27FC236}">
                  <a16:creationId xmlns:a16="http://schemas.microsoft.com/office/drawing/2014/main" xmlns="" id="{C9E51191-4900-4FEE-9A81-B90EEB114D3C}"/>
                </a:ext>
              </a:extLst>
            </p:cNvPr>
            <p:cNvSpPr txBox="1">
              <a:spLocks noChangeArrowheads="1"/>
            </p:cNvSpPr>
            <p:nvPr/>
          </p:nvSpPr>
          <p:spPr bwMode="auto">
            <a:xfrm>
              <a:off x="2448" y="3936"/>
              <a:ext cx="1200" cy="3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2400" b="1" dirty="0">
                  <a:latin typeface="黑体" panose="02010609060101010101" pitchFamily="49" charset="-122"/>
                  <a:ea typeface="黑体" panose="02010609060101010101" pitchFamily="49" charset="-122"/>
                </a:rPr>
                <a:t>鲁    迅</a:t>
              </a:r>
            </a:p>
          </p:txBody>
        </p:sp>
      </p:grpSp>
      <p:grpSp>
        <p:nvGrpSpPr>
          <p:cNvPr id="25" name="Group 14">
            <a:extLst>
              <a:ext uri="{FF2B5EF4-FFF2-40B4-BE49-F238E27FC236}">
                <a16:creationId xmlns:a16="http://schemas.microsoft.com/office/drawing/2014/main" xmlns="" id="{8D18FA66-7D4A-4330-A6D0-300EB14C76F3}"/>
              </a:ext>
            </a:extLst>
          </p:cNvPr>
          <p:cNvGrpSpPr>
            <a:grpSpLocks/>
          </p:cNvGrpSpPr>
          <p:nvPr/>
        </p:nvGrpSpPr>
        <p:grpSpPr bwMode="auto">
          <a:xfrm>
            <a:off x="16977949" y="7661109"/>
            <a:ext cx="2082057" cy="3847483"/>
            <a:chOff x="3984" y="1391"/>
            <a:chExt cx="1680" cy="2892"/>
          </a:xfrm>
        </p:grpSpPr>
        <p:pic>
          <p:nvPicPr>
            <p:cNvPr id="26" name="Picture 15">
              <a:extLst>
                <a:ext uri="{FF2B5EF4-FFF2-40B4-BE49-F238E27FC236}">
                  <a16:creationId xmlns:a16="http://schemas.microsoft.com/office/drawing/2014/main" xmlns="" id="{DA0EA602-D1D6-45D4-A6AA-455986FE46B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l="3375"/>
            <a:stretch>
              <a:fillRect/>
            </a:stretch>
          </p:blipFill>
          <p:spPr bwMode="auto">
            <a:xfrm>
              <a:off x="3984" y="1391"/>
              <a:ext cx="1680" cy="2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Text Box 16">
              <a:extLst>
                <a:ext uri="{FF2B5EF4-FFF2-40B4-BE49-F238E27FC236}">
                  <a16:creationId xmlns:a16="http://schemas.microsoft.com/office/drawing/2014/main" xmlns="" id="{ADE92C1A-ED92-4F17-9204-E7F36758B344}"/>
                </a:ext>
              </a:extLst>
            </p:cNvPr>
            <p:cNvSpPr txBox="1">
              <a:spLocks noChangeArrowheads="1"/>
            </p:cNvSpPr>
            <p:nvPr/>
          </p:nvSpPr>
          <p:spPr bwMode="auto">
            <a:xfrm>
              <a:off x="4368" y="3936"/>
              <a:ext cx="1180" cy="3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2400" b="1" dirty="0">
                  <a:latin typeface="黑体" panose="02010609060101010101" pitchFamily="49" charset="-122"/>
                  <a:ea typeface="黑体" panose="02010609060101010101" pitchFamily="49" charset="-122"/>
                </a:rPr>
                <a:t>钱 玄 同</a:t>
              </a:r>
            </a:p>
          </p:txBody>
        </p:sp>
      </p:grpSp>
      <p:grpSp>
        <p:nvGrpSpPr>
          <p:cNvPr id="28" name="Group 18">
            <a:extLst>
              <a:ext uri="{FF2B5EF4-FFF2-40B4-BE49-F238E27FC236}">
                <a16:creationId xmlns:a16="http://schemas.microsoft.com/office/drawing/2014/main" xmlns="" id="{3448F37A-9EAD-4E58-BF30-9E1A4D319B22}"/>
              </a:ext>
            </a:extLst>
          </p:cNvPr>
          <p:cNvGrpSpPr>
            <a:grpSpLocks/>
          </p:cNvGrpSpPr>
          <p:nvPr/>
        </p:nvGrpSpPr>
        <p:grpSpPr bwMode="auto">
          <a:xfrm>
            <a:off x="12485531" y="7694046"/>
            <a:ext cx="2109979" cy="3817477"/>
            <a:chOff x="144" y="1392"/>
            <a:chExt cx="1659" cy="2894"/>
          </a:xfrm>
        </p:grpSpPr>
        <p:pic>
          <p:nvPicPr>
            <p:cNvPr id="29" name="Picture 19" descr="2345616">
              <a:extLst>
                <a:ext uri="{FF2B5EF4-FFF2-40B4-BE49-F238E27FC236}">
                  <a16:creationId xmlns:a16="http://schemas.microsoft.com/office/drawing/2014/main" xmlns="" id="{F8FA5C81-5FF2-409D-AF2E-2BC0D3336F0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44" y="1392"/>
              <a:ext cx="1659" cy="2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Text Box 20">
              <a:extLst>
                <a:ext uri="{FF2B5EF4-FFF2-40B4-BE49-F238E27FC236}">
                  <a16:creationId xmlns:a16="http://schemas.microsoft.com/office/drawing/2014/main" xmlns="" id="{F6478664-7A55-4402-9334-8815795FD87E}"/>
                </a:ext>
              </a:extLst>
            </p:cNvPr>
            <p:cNvSpPr txBox="1">
              <a:spLocks noChangeArrowheads="1"/>
            </p:cNvSpPr>
            <p:nvPr/>
          </p:nvSpPr>
          <p:spPr bwMode="auto">
            <a:xfrm>
              <a:off x="576" y="3936"/>
              <a:ext cx="1227" cy="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2400" b="1" dirty="0">
                  <a:latin typeface="黑体" panose="02010609060101010101" pitchFamily="49" charset="-122"/>
                  <a:ea typeface="黑体" panose="02010609060101010101" pitchFamily="49" charset="-122"/>
                </a:rPr>
                <a:t>刘 半 农</a:t>
              </a:r>
            </a:p>
          </p:txBody>
        </p:sp>
      </p:grpSp>
      <p:sp>
        <p:nvSpPr>
          <p:cNvPr id="31" name="TextBox 8"/>
          <p:cNvSpPr txBox="1">
            <a:spLocks noChangeArrowheads="1"/>
          </p:cNvSpPr>
          <p:nvPr/>
        </p:nvSpPr>
        <p:spPr bwMode="auto">
          <a:xfrm>
            <a:off x="1098550" y="608013"/>
            <a:ext cx="2308225"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4000" dirty="0" smtClean="0">
                <a:solidFill>
                  <a:srgbClr val="624120"/>
                </a:solidFill>
                <a:latin typeface="隶书" pitchFamily="49" charset="-122"/>
                <a:ea typeface="隶书" pitchFamily="49" charset="-122"/>
              </a:rPr>
              <a:t>知识海洋</a:t>
            </a:r>
            <a:endParaRPr lang="zh-CN" altLang="en-US" sz="4000" dirty="0">
              <a:solidFill>
                <a:srgbClr val="624120"/>
              </a:solidFill>
              <a:latin typeface="隶书" pitchFamily="49" charset="-122"/>
              <a:ea typeface="隶书" pitchFamily="49" charset="-122"/>
            </a:endParaRPr>
          </a:p>
        </p:txBody>
      </p:sp>
      <p:sp>
        <p:nvSpPr>
          <p:cNvPr id="32" name="圆角矩形 31"/>
          <p:cNvSpPr/>
          <p:nvPr/>
        </p:nvSpPr>
        <p:spPr>
          <a:xfrm>
            <a:off x="1031875" y="717550"/>
            <a:ext cx="2374900" cy="566738"/>
          </a:xfrm>
          <a:prstGeom prst="roundRect">
            <a:avLst/>
          </a:prstGeom>
          <a:noFill/>
          <a:ln>
            <a:solidFill>
              <a:srgbClr val="62412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436495">
              <a:defRPr/>
            </a:pPr>
            <a:endParaRPr lang="zh-CN" altLang="en-US" dirty="0">
              <a:ln w="38100">
                <a:solidFill>
                  <a:schemeClr val="tx1"/>
                </a:solidFill>
              </a:ln>
              <a:solidFill>
                <a:srgbClr val="820000"/>
              </a:solidFill>
            </a:endParaRPr>
          </a:p>
        </p:txBody>
      </p:sp>
    </p:spTree>
    <p:extLst>
      <p:ext uri="{BB962C8B-B14F-4D97-AF65-F5344CB8AC3E}">
        <p14:creationId xmlns:p14="http://schemas.microsoft.com/office/powerpoint/2010/main" val="2095416520"/>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3"/>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8"/>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2"/>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8" name="Group 11">
            <a:extLst>
              <a:ext uri="{FF2B5EF4-FFF2-40B4-BE49-F238E27FC236}">
                <a16:creationId xmlns:a16="http://schemas.microsoft.com/office/drawing/2014/main" xmlns="" id="{5B277F25-9124-413E-B143-E7612EEA9C61}"/>
              </a:ext>
            </a:extLst>
          </p:cNvPr>
          <p:cNvGrpSpPr>
            <a:grpSpLocks/>
          </p:cNvGrpSpPr>
          <p:nvPr/>
        </p:nvGrpSpPr>
        <p:grpSpPr bwMode="auto">
          <a:xfrm>
            <a:off x="1966864" y="3339231"/>
            <a:ext cx="20420730" cy="6615113"/>
            <a:chOff x="134" y="572"/>
            <a:chExt cx="5616" cy="4167"/>
          </a:xfrm>
        </p:grpSpPr>
        <p:sp>
          <p:nvSpPr>
            <p:cNvPr id="9" name="Rectangle 8">
              <a:extLst>
                <a:ext uri="{FF2B5EF4-FFF2-40B4-BE49-F238E27FC236}">
                  <a16:creationId xmlns:a16="http://schemas.microsoft.com/office/drawing/2014/main" xmlns="" id="{2E247BD5-4C07-49DE-8B68-3307AD57C3E5}"/>
                </a:ext>
              </a:extLst>
            </p:cNvPr>
            <p:cNvSpPr>
              <a:spLocks noChangeArrowheads="1"/>
            </p:cNvSpPr>
            <p:nvPr/>
          </p:nvSpPr>
          <p:spPr bwMode="auto">
            <a:xfrm>
              <a:off x="144" y="572"/>
              <a:ext cx="5520" cy="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just" eaLnBrk="1" hangingPunct="1">
                <a:lnSpc>
                  <a:spcPct val="110000"/>
                </a:lnSpc>
                <a:spcBef>
                  <a:spcPct val="50000"/>
                </a:spcBef>
              </a:pPr>
              <a:r>
                <a:rPr lang="zh-CN" altLang="en-US" b="1" dirty="0" smtClean="0">
                  <a:latin typeface="Times New Roman" panose="02020603050405020304" pitchFamily="18" charset="0"/>
                  <a:ea typeface="楷体" panose="02010609060101010101" pitchFamily="49" charset="-122"/>
                </a:rPr>
                <a:t>        材料</a:t>
              </a:r>
              <a:r>
                <a:rPr lang="zh-CN" altLang="en-US" b="1" dirty="0">
                  <a:latin typeface="Times New Roman" panose="02020603050405020304" pitchFamily="18" charset="0"/>
                  <a:ea typeface="楷体" panose="02010609060101010101" pitchFamily="49" charset="-122"/>
                </a:rPr>
                <a:t>一：国人欲脱蒙昧时代，羞为浅化之民也，则急起直追 ，当以科学与人权并重。    </a:t>
              </a:r>
              <a:r>
                <a:rPr lang="zh-CN" altLang="en-US" b="1" dirty="0" smtClean="0">
                  <a:latin typeface="Times New Roman" panose="02020603050405020304" pitchFamily="18" charset="0"/>
                  <a:ea typeface="楷体" panose="02010609060101010101" pitchFamily="49" charset="-122"/>
                </a:rPr>
                <a:t>                               </a:t>
              </a:r>
              <a:r>
                <a:rPr lang="en-US" altLang="zh-CN" b="1" dirty="0">
                  <a:latin typeface="Times New Roman" panose="02020603050405020304" pitchFamily="18" charset="0"/>
                  <a:ea typeface="楷体" panose="02010609060101010101" pitchFamily="49" charset="-122"/>
                </a:rPr>
                <a:t>——</a:t>
              </a:r>
              <a:r>
                <a:rPr lang="zh-CN" altLang="en-US" b="1" dirty="0">
                  <a:latin typeface="Times New Roman" panose="02020603050405020304" pitchFamily="18" charset="0"/>
                  <a:ea typeface="楷体" panose="02010609060101010101" pitchFamily="49" charset="-122"/>
                </a:rPr>
                <a:t>陈独秀</a:t>
              </a:r>
              <a:r>
                <a:rPr lang="en-US" altLang="zh-CN" b="1" dirty="0">
                  <a:latin typeface="Times New Roman" panose="02020603050405020304" pitchFamily="18" charset="0"/>
                  <a:ea typeface="楷体" panose="02010609060101010101" pitchFamily="49" charset="-122"/>
                </a:rPr>
                <a:t>《</a:t>
              </a:r>
              <a:r>
                <a:rPr lang="zh-CN" altLang="en-US" b="1" dirty="0">
                  <a:latin typeface="Times New Roman" panose="02020603050405020304" pitchFamily="18" charset="0"/>
                  <a:ea typeface="楷体" panose="02010609060101010101" pitchFamily="49" charset="-122"/>
                </a:rPr>
                <a:t>敬告青年</a:t>
              </a:r>
              <a:r>
                <a:rPr lang="en-US" altLang="zh-CN" b="1" dirty="0">
                  <a:latin typeface="Times New Roman" panose="02020603050405020304" pitchFamily="18" charset="0"/>
                  <a:ea typeface="楷体" panose="02010609060101010101" pitchFamily="49" charset="-122"/>
                </a:rPr>
                <a:t>》</a:t>
              </a:r>
            </a:p>
          </p:txBody>
        </p:sp>
        <p:sp>
          <p:nvSpPr>
            <p:cNvPr id="10" name="Rectangle 9">
              <a:extLst>
                <a:ext uri="{FF2B5EF4-FFF2-40B4-BE49-F238E27FC236}">
                  <a16:creationId xmlns:a16="http://schemas.microsoft.com/office/drawing/2014/main" xmlns="" id="{C9CC300D-DC0F-455A-A365-8633F812C06C}"/>
                </a:ext>
              </a:extLst>
            </p:cNvPr>
            <p:cNvSpPr>
              <a:spLocks noChangeArrowheads="1"/>
            </p:cNvSpPr>
            <p:nvPr/>
          </p:nvSpPr>
          <p:spPr bwMode="auto">
            <a:xfrm>
              <a:off x="134" y="1435"/>
              <a:ext cx="5616" cy="3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just" eaLnBrk="1" hangingPunct="1">
                <a:lnSpc>
                  <a:spcPct val="110000"/>
                </a:lnSpc>
                <a:spcBef>
                  <a:spcPct val="50000"/>
                </a:spcBef>
              </a:pPr>
              <a:r>
                <a:rPr lang="zh-CN" altLang="en-US" b="1" dirty="0" smtClean="0">
                  <a:latin typeface="Times New Roman" panose="02020603050405020304" pitchFamily="18" charset="0"/>
                  <a:ea typeface="楷体" panose="02010609060101010101" pitchFamily="49" charset="-122"/>
                </a:rPr>
                <a:t>         材料</a:t>
              </a:r>
              <a:r>
                <a:rPr lang="zh-CN" altLang="en-US" b="1" dirty="0">
                  <a:latin typeface="Times New Roman" panose="02020603050405020304" pitchFamily="18" charset="0"/>
                  <a:ea typeface="楷体" panose="02010609060101010101" pitchFamily="49" charset="-122"/>
                </a:rPr>
                <a:t>二：本志同人本来无罪，只因为拥护那德莫克拉西（</a:t>
              </a:r>
              <a:r>
                <a:rPr lang="en-US" altLang="zh-CN" b="1" dirty="0">
                  <a:latin typeface="Times New Roman" panose="02020603050405020304" pitchFamily="18" charset="0"/>
                  <a:ea typeface="楷体" panose="02010609060101010101" pitchFamily="49" charset="-122"/>
                </a:rPr>
                <a:t>Democracy</a:t>
              </a:r>
              <a:r>
                <a:rPr lang="zh-CN" altLang="en-US" b="1" dirty="0">
                  <a:latin typeface="Times New Roman" panose="02020603050405020304" pitchFamily="18" charset="0"/>
                  <a:ea typeface="楷体" panose="02010609060101010101" pitchFamily="49" charset="-122"/>
                </a:rPr>
                <a:t>）和赛因斯（</a:t>
              </a:r>
              <a:r>
                <a:rPr lang="en-US" altLang="zh-CN" b="1" dirty="0">
                  <a:latin typeface="Times New Roman" panose="02020603050405020304" pitchFamily="18" charset="0"/>
                  <a:ea typeface="楷体" panose="02010609060101010101" pitchFamily="49" charset="-122"/>
                </a:rPr>
                <a:t>Science</a:t>
              </a:r>
              <a:r>
                <a:rPr lang="zh-CN" altLang="en-US" b="1" dirty="0">
                  <a:latin typeface="Times New Roman" panose="02020603050405020304" pitchFamily="18" charset="0"/>
                  <a:ea typeface="楷体" panose="02010609060101010101" pitchFamily="49" charset="-122"/>
                </a:rPr>
                <a:t>）两位先生，才犯了这几条滔天的大罪。要拥护那德先生，便不得不反对孔教、礼法、贞节、旧伦理、旧政治。要拥护那赛先生，便不得不反对旧艺术、旧宗教；要拥护德先生又要拥护赛先生，便不得不反对国粹和旧文学。</a:t>
              </a:r>
              <a:r>
                <a:rPr lang="en-US" altLang="zh-CN" b="1" dirty="0">
                  <a:latin typeface="Times New Roman" panose="02020603050405020304" pitchFamily="18" charset="0"/>
                  <a:ea typeface="楷体" panose="02010609060101010101" pitchFamily="49" charset="-122"/>
                </a:rPr>
                <a:t>……</a:t>
              </a:r>
              <a:r>
                <a:rPr lang="zh-CN" altLang="en-US" b="1" dirty="0">
                  <a:latin typeface="Times New Roman" panose="02020603050405020304" pitchFamily="18" charset="0"/>
                  <a:ea typeface="楷体" panose="02010609060101010101" pitchFamily="49" charset="-122"/>
                </a:rPr>
                <a:t>我们现在认定，只有这两位先生可以救治中国政治上、道德上、学术上、思想上一切的黑暗。</a:t>
              </a:r>
            </a:p>
            <a:p>
              <a:pPr algn="just" eaLnBrk="1" hangingPunct="1">
                <a:lnSpc>
                  <a:spcPct val="110000"/>
                </a:lnSpc>
                <a:spcBef>
                  <a:spcPct val="50000"/>
                </a:spcBef>
              </a:pPr>
              <a:r>
                <a:rPr lang="zh-CN" altLang="en-US" b="1" dirty="0">
                  <a:latin typeface="Times New Roman" panose="02020603050405020304" pitchFamily="18" charset="0"/>
                  <a:ea typeface="楷体" panose="02010609060101010101" pitchFamily="49" charset="-122"/>
                </a:rPr>
                <a:t>                  </a:t>
              </a:r>
              <a:r>
                <a:rPr lang="zh-CN" altLang="en-US" b="1" dirty="0" smtClean="0">
                  <a:latin typeface="Times New Roman" panose="02020603050405020304" pitchFamily="18" charset="0"/>
                  <a:ea typeface="楷体" panose="02010609060101010101" pitchFamily="49" charset="-122"/>
                </a:rPr>
                <a:t>                               </a:t>
              </a:r>
              <a:r>
                <a:rPr lang="en-US" altLang="zh-CN" b="1" dirty="0" smtClean="0">
                  <a:latin typeface="Times New Roman" panose="02020603050405020304" pitchFamily="18" charset="0"/>
                  <a:ea typeface="楷体" panose="02010609060101010101" pitchFamily="49" charset="-122"/>
                </a:rPr>
                <a:t>——</a:t>
              </a:r>
              <a:r>
                <a:rPr lang="zh-CN" altLang="en-US" b="1" dirty="0">
                  <a:latin typeface="Times New Roman" panose="02020603050405020304" pitchFamily="18" charset="0"/>
                  <a:ea typeface="楷体" panose="02010609060101010101" pitchFamily="49" charset="-122"/>
                </a:rPr>
                <a:t>陈独秀</a:t>
              </a:r>
              <a:r>
                <a:rPr lang="en-US" altLang="zh-CN" b="1" dirty="0">
                  <a:latin typeface="Times New Roman" panose="02020603050405020304" pitchFamily="18" charset="0"/>
                  <a:ea typeface="楷体" panose="02010609060101010101" pitchFamily="49" charset="-122"/>
                </a:rPr>
                <a:t>《〈</a:t>
              </a:r>
              <a:r>
                <a:rPr lang="zh-CN" altLang="en-US" b="1" dirty="0">
                  <a:latin typeface="Times New Roman" panose="02020603050405020304" pitchFamily="18" charset="0"/>
                  <a:ea typeface="楷体" panose="02010609060101010101" pitchFamily="49" charset="-122"/>
                </a:rPr>
                <a:t>新青年</a:t>
              </a:r>
              <a:r>
                <a:rPr lang="en-US" altLang="zh-CN" b="1" dirty="0">
                  <a:latin typeface="Times New Roman" panose="02020603050405020304" pitchFamily="18" charset="0"/>
                  <a:ea typeface="楷体" panose="02010609060101010101" pitchFamily="49" charset="-122"/>
                </a:rPr>
                <a:t>〉</a:t>
              </a:r>
              <a:r>
                <a:rPr lang="zh-CN" altLang="en-US" b="1" dirty="0">
                  <a:latin typeface="Times New Roman" panose="02020603050405020304" pitchFamily="18" charset="0"/>
                  <a:ea typeface="楷体" panose="02010609060101010101" pitchFamily="49" charset="-122"/>
                </a:rPr>
                <a:t>罪案之答辩书</a:t>
              </a:r>
              <a:r>
                <a:rPr lang="en-US" altLang="zh-CN" b="1" dirty="0">
                  <a:latin typeface="Times New Roman" panose="02020603050405020304" pitchFamily="18" charset="0"/>
                  <a:ea typeface="楷体" panose="02010609060101010101" pitchFamily="49" charset="-122"/>
                </a:rPr>
                <a:t>》 </a:t>
              </a:r>
            </a:p>
          </p:txBody>
        </p:sp>
      </p:grpSp>
      <p:sp>
        <p:nvSpPr>
          <p:cNvPr id="11" name="Text Box 10">
            <a:extLst>
              <a:ext uri="{FF2B5EF4-FFF2-40B4-BE49-F238E27FC236}">
                <a16:creationId xmlns:a16="http://schemas.microsoft.com/office/drawing/2014/main" xmlns="" id="{A695D8F5-664D-4828-9614-343BD97E4C84}"/>
              </a:ext>
            </a:extLst>
          </p:cNvPr>
          <p:cNvSpPr txBox="1">
            <a:spLocks noChangeArrowheads="1"/>
          </p:cNvSpPr>
          <p:nvPr/>
        </p:nvSpPr>
        <p:spPr bwMode="auto">
          <a:xfrm>
            <a:off x="2312989" y="9378280"/>
            <a:ext cx="1499157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4000" b="1" dirty="0">
                <a:solidFill>
                  <a:srgbClr val="000066"/>
                </a:solidFill>
                <a:latin typeface="黑体" panose="02010609060101010101" pitchFamily="49" charset="-122"/>
                <a:ea typeface="黑体" panose="02010609060101010101" pitchFamily="49" charset="-122"/>
              </a:rPr>
              <a:t>依据材料和所学知识回答，新文化运动的核心内容和目的是什么？</a:t>
            </a:r>
          </a:p>
        </p:txBody>
      </p:sp>
      <p:sp>
        <p:nvSpPr>
          <p:cNvPr id="12" name="TextBox 11"/>
          <p:cNvSpPr txBox="1"/>
          <p:nvPr/>
        </p:nvSpPr>
        <p:spPr>
          <a:xfrm>
            <a:off x="5131108" y="10170368"/>
            <a:ext cx="7715304" cy="1292660"/>
          </a:xfrm>
          <a:prstGeom prst="rect">
            <a:avLst/>
          </a:prstGeom>
          <a:noFill/>
          <a:ln w="25400" cap="flat">
            <a:noFill/>
            <a:miter lim="400000"/>
          </a:ln>
        </p:spPr>
        <p:style>
          <a:lnRef idx="0">
            <a:srgbClr val="FFFFFF"/>
          </a:lnRef>
          <a:fillRef idx="0">
            <a:srgbClr val="FFFFFF"/>
          </a:fillRef>
          <a:effectRef idx="0">
            <a:srgbClr val="FFFFFF"/>
          </a:effectRef>
          <a:fontRef idx="none"/>
        </p:style>
        <p:txBody>
          <a:bodyPr rot="0" spcFirstLastPara="1" vertOverflow="overflow" horzOverflow="overflow" vert="horz" wrap="square" lIns="91439" tIns="91439" rIns="91439" bIns="91439" numCol="1" spcCol="38100" rtlCol="0" anchor="t">
            <a:spAutoFit/>
          </a:bodyPr>
          <a:lstStyle/>
          <a:p>
            <a:pPr marL="0" marR="0" indent="0" algn="l" defTabSz="914400" rtl="0" fontAlgn="auto" latinLnBrk="1" hangingPunct="0">
              <a:lnSpc>
                <a:spcPct val="100000"/>
              </a:lnSpc>
              <a:spcBef>
                <a:spcPts val="0"/>
              </a:spcBef>
              <a:spcAft>
                <a:spcPts val="0"/>
              </a:spcAft>
              <a:buClrTx/>
              <a:buSzTx/>
              <a:buFontTx/>
              <a:buNone/>
            </a:pPr>
            <a:r>
              <a:rPr kumimoji="0" lang="zh-CN" altLang="en-US" sz="3600" b="1" i="0" u="none" strike="noStrike" cap="none" spc="0" normalizeH="0" baseline="0" dirty="0" smtClean="0">
                <a:ln>
                  <a:noFill/>
                </a:ln>
                <a:solidFill>
                  <a:srgbClr val="FF0000"/>
                </a:solidFill>
                <a:effectLst/>
                <a:uFillTx/>
                <a:latin typeface="黑体" panose="02010609060101010101" pitchFamily="49" charset="-122"/>
                <a:ea typeface="黑体" panose="02010609060101010101" pitchFamily="49" charset="-122"/>
                <a:sym typeface="Calibri" panose="020F0502020204030204"/>
              </a:rPr>
              <a:t>民主和科学</a:t>
            </a:r>
            <a:endParaRPr kumimoji="0" lang="en-US" altLang="zh-CN" sz="3600" b="1" i="0" u="none" strike="noStrike" cap="none" spc="0" normalizeH="0" baseline="0" dirty="0" smtClean="0">
              <a:ln>
                <a:noFill/>
              </a:ln>
              <a:solidFill>
                <a:srgbClr val="FF0000"/>
              </a:solidFill>
              <a:effectLst/>
              <a:uFillTx/>
              <a:latin typeface="黑体" panose="02010609060101010101" pitchFamily="49" charset="-122"/>
              <a:ea typeface="黑体" panose="02010609060101010101" pitchFamily="49" charset="-122"/>
              <a:sym typeface="Calibri" panose="020F0502020204030204"/>
            </a:endParaRPr>
          </a:p>
          <a:p>
            <a:pPr marL="0" marR="0" indent="0" algn="l" defTabSz="914400" rtl="0" fontAlgn="auto" latinLnBrk="1" hangingPunct="0">
              <a:lnSpc>
                <a:spcPct val="100000"/>
              </a:lnSpc>
              <a:spcBef>
                <a:spcPts val="0"/>
              </a:spcBef>
              <a:spcAft>
                <a:spcPts val="0"/>
              </a:spcAft>
              <a:buClrTx/>
              <a:buSzTx/>
              <a:buFontTx/>
              <a:buNone/>
            </a:pPr>
            <a:r>
              <a:rPr lang="zh-CN" altLang="en-US" b="1" dirty="0" smtClean="0">
                <a:solidFill>
                  <a:srgbClr val="FF0000"/>
                </a:solidFill>
                <a:latin typeface="黑体" panose="02010609060101010101" pitchFamily="49" charset="-122"/>
                <a:ea typeface="黑体" panose="02010609060101010101" pitchFamily="49" charset="-122"/>
              </a:rPr>
              <a:t>反封建的思想解放</a:t>
            </a:r>
            <a:r>
              <a:rPr lang="zh-CN" altLang="en-US" b="1" dirty="0">
                <a:solidFill>
                  <a:srgbClr val="FF0000"/>
                </a:solidFill>
                <a:latin typeface="黑体" panose="02010609060101010101" pitchFamily="49" charset="-122"/>
                <a:ea typeface="黑体" panose="02010609060101010101" pitchFamily="49" charset="-122"/>
              </a:rPr>
              <a:t>运动</a:t>
            </a:r>
            <a:endParaRPr kumimoji="0" lang="zh-CN" altLang="en-US" sz="3600" b="1" i="0" u="none" strike="noStrike" cap="none" spc="0" normalizeH="0" baseline="0" dirty="0">
              <a:ln>
                <a:noFill/>
              </a:ln>
              <a:solidFill>
                <a:srgbClr val="FF0000"/>
              </a:solidFill>
              <a:effectLst/>
              <a:uFillTx/>
              <a:latin typeface="黑体" panose="02010609060101010101" pitchFamily="49" charset="-122"/>
              <a:ea typeface="黑体" panose="02010609060101010101" pitchFamily="49" charset="-122"/>
              <a:sym typeface="Calibri" panose="020F0502020204030204"/>
            </a:endParaRPr>
          </a:p>
        </p:txBody>
      </p:sp>
      <p:sp>
        <p:nvSpPr>
          <p:cNvPr id="13" name="Text Box 5">
            <a:extLst>
              <a:ext uri="{FF2B5EF4-FFF2-40B4-BE49-F238E27FC236}">
                <a16:creationId xmlns:a16="http://schemas.microsoft.com/office/drawing/2014/main" xmlns="" id="{1F04D190-660E-4E1B-9666-7151683B5688}"/>
              </a:ext>
            </a:extLst>
          </p:cNvPr>
          <p:cNvSpPr txBox="1">
            <a:spLocks noChangeArrowheads="1"/>
          </p:cNvSpPr>
          <p:nvPr/>
        </p:nvSpPr>
        <p:spPr bwMode="auto">
          <a:xfrm>
            <a:off x="1966864" y="2071446"/>
            <a:ext cx="313213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4400" b="1" dirty="0" smtClean="0">
                <a:latin typeface="黑体" panose="02010609060101010101" pitchFamily="49" charset="-122"/>
                <a:ea typeface="黑体" panose="02010609060101010101" pitchFamily="49" charset="-122"/>
              </a:rPr>
              <a:t>主要内容</a:t>
            </a:r>
            <a:endParaRPr kumimoji="1" lang="zh-CN" altLang="en-US" sz="4400" b="1" dirty="0">
              <a:latin typeface="黑体" panose="02010609060101010101" pitchFamily="49" charset="-122"/>
              <a:ea typeface="黑体" panose="02010609060101010101" pitchFamily="49" charset="-122"/>
            </a:endParaRPr>
          </a:p>
        </p:txBody>
      </p:sp>
      <p:sp>
        <p:nvSpPr>
          <p:cNvPr id="14" name="TextBox 8"/>
          <p:cNvSpPr txBox="1">
            <a:spLocks noChangeArrowheads="1"/>
          </p:cNvSpPr>
          <p:nvPr/>
        </p:nvSpPr>
        <p:spPr bwMode="auto">
          <a:xfrm>
            <a:off x="1098550" y="608013"/>
            <a:ext cx="2308225"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4000" dirty="0" smtClean="0">
                <a:solidFill>
                  <a:srgbClr val="624120"/>
                </a:solidFill>
                <a:latin typeface="隶书" pitchFamily="49" charset="-122"/>
                <a:ea typeface="隶书" pitchFamily="49" charset="-122"/>
              </a:rPr>
              <a:t>知识海洋</a:t>
            </a:r>
            <a:endParaRPr lang="zh-CN" altLang="en-US" sz="4000" dirty="0">
              <a:solidFill>
                <a:srgbClr val="624120"/>
              </a:solidFill>
              <a:latin typeface="隶书" pitchFamily="49" charset="-122"/>
              <a:ea typeface="隶书" pitchFamily="49" charset="-122"/>
            </a:endParaRPr>
          </a:p>
        </p:txBody>
      </p:sp>
      <p:sp>
        <p:nvSpPr>
          <p:cNvPr id="15" name="圆角矩形 14"/>
          <p:cNvSpPr/>
          <p:nvPr/>
        </p:nvSpPr>
        <p:spPr>
          <a:xfrm>
            <a:off x="1031875" y="717550"/>
            <a:ext cx="2374900" cy="566738"/>
          </a:xfrm>
          <a:prstGeom prst="roundRect">
            <a:avLst/>
          </a:prstGeom>
          <a:noFill/>
          <a:ln>
            <a:solidFill>
              <a:srgbClr val="62412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436495">
              <a:defRPr/>
            </a:pPr>
            <a:endParaRPr lang="zh-CN" altLang="en-US" dirty="0">
              <a:ln w="38100">
                <a:solidFill>
                  <a:schemeClr val="tx1"/>
                </a:solidFill>
              </a:ln>
              <a:solidFill>
                <a:srgbClr val="820000"/>
              </a:solidFill>
            </a:endParaRPr>
          </a:p>
        </p:txBody>
      </p:sp>
      <p:cxnSp>
        <p:nvCxnSpPr>
          <p:cNvPr id="3" name="直接连接符 2"/>
          <p:cNvCxnSpPr/>
          <p:nvPr/>
        </p:nvCxnSpPr>
        <p:spPr>
          <a:xfrm>
            <a:off x="17880631" y="3941661"/>
            <a:ext cx="4032449" cy="0"/>
          </a:xfrm>
          <a:prstGeom prst="line">
            <a:avLst/>
          </a:prstGeom>
          <a:noFill/>
          <a:ln w="50800" cap="flat">
            <a:solidFill>
              <a:srgbClr val="FF0000"/>
            </a:solidFill>
            <a:prstDash val="solid"/>
            <a:bevel/>
          </a:ln>
          <a:effectLst>
            <a:outerShdw blurRad="76200" dist="38100" dir="5400000" rotWithShape="0">
              <a:srgbClr val="000000">
                <a:alpha val="38000"/>
              </a:srgbClr>
            </a:outerShdw>
          </a:effectLst>
        </p:spPr>
        <p:style>
          <a:lnRef idx="0">
            <a:srgbClr val="FFFFFF"/>
          </a:lnRef>
          <a:fillRef idx="0">
            <a:srgbClr val="FFFFFF"/>
          </a:fillRef>
          <a:effectRef idx="0">
            <a:srgbClr val="FFFFFF"/>
          </a:effectRef>
          <a:fontRef idx="none"/>
        </p:style>
      </p:cxnSp>
      <p:cxnSp>
        <p:nvCxnSpPr>
          <p:cNvPr id="16" name="直接连接符 15"/>
          <p:cNvCxnSpPr/>
          <p:nvPr/>
        </p:nvCxnSpPr>
        <p:spPr>
          <a:xfrm>
            <a:off x="2110880" y="7074024"/>
            <a:ext cx="3384376" cy="0"/>
          </a:xfrm>
          <a:prstGeom prst="line">
            <a:avLst/>
          </a:prstGeom>
          <a:noFill/>
          <a:ln w="50800" cap="flat">
            <a:solidFill>
              <a:srgbClr val="FF0000"/>
            </a:solidFill>
            <a:prstDash val="solid"/>
            <a:bevel/>
          </a:ln>
          <a:effectLst>
            <a:outerShdw blurRad="76200" dist="38100" dir="5400000" rotWithShape="0">
              <a:srgbClr val="000000">
                <a:alpha val="38000"/>
              </a:srgbClr>
            </a:outerShdw>
          </a:effectLst>
        </p:spPr>
        <p:style>
          <a:lnRef idx="0">
            <a:srgbClr val="FFFFFF"/>
          </a:lnRef>
          <a:fillRef idx="0">
            <a:srgbClr val="FFFFFF"/>
          </a:fillRef>
          <a:effectRef idx="0">
            <a:srgbClr val="FFFFFF"/>
          </a:effectRef>
          <a:fontRef idx="none"/>
        </p:style>
      </p:cxnSp>
      <p:cxnSp>
        <p:nvCxnSpPr>
          <p:cNvPr id="17" name="直接连接符 16"/>
          <p:cNvCxnSpPr/>
          <p:nvPr/>
        </p:nvCxnSpPr>
        <p:spPr>
          <a:xfrm>
            <a:off x="14712280" y="5273824"/>
            <a:ext cx="6782667" cy="0"/>
          </a:xfrm>
          <a:prstGeom prst="line">
            <a:avLst/>
          </a:prstGeom>
          <a:noFill/>
          <a:ln w="50800" cap="flat">
            <a:solidFill>
              <a:srgbClr val="FF0000"/>
            </a:solidFill>
            <a:prstDash val="solid"/>
            <a:bevel/>
          </a:ln>
          <a:effectLst>
            <a:outerShdw blurRad="76200" dist="38100" dir="5400000" rotWithShape="0">
              <a:srgbClr val="000000">
                <a:alpha val="38000"/>
              </a:srgbClr>
            </a:outerShdw>
          </a:effectLst>
        </p:spPr>
        <p:style>
          <a:lnRef idx="0">
            <a:srgbClr val="FFFFFF"/>
          </a:lnRef>
          <a:fillRef idx="0">
            <a:srgbClr val="FFFFFF"/>
          </a:fillRef>
          <a:effectRef idx="0">
            <a:srgbClr val="FFFFFF"/>
          </a:effectRef>
          <a:fontRef idx="none"/>
        </p:style>
      </p:cxnSp>
      <p:cxnSp>
        <p:nvCxnSpPr>
          <p:cNvPr id="18" name="直接连接符 17"/>
          <p:cNvCxnSpPr/>
          <p:nvPr/>
        </p:nvCxnSpPr>
        <p:spPr>
          <a:xfrm>
            <a:off x="20070413" y="6462790"/>
            <a:ext cx="2202707" cy="0"/>
          </a:xfrm>
          <a:prstGeom prst="line">
            <a:avLst/>
          </a:prstGeom>
          <a:noFill/>
          <a:ln w="50800" cap="flat">
            <a:solidFill>
              <a:srgbClr val="FF0000"/>
            </a:solidFill>
            <a:prstDash val="solid"/>
            <a:bevel/>
          </a:ln>
          <a:effectLst>
            <a:outerShdw blurRad="76200" dist="38100" dir="5400000" rotWithShape="0">
              <a:srgbClr val="000000">
                <a:alpha val="38000"/>
              </a:srgbClr>
            </a:outerShdw>
          </a:effectLst>
        </p:spPr>
        <p:style>
          <a:lnRef idx="0">
            <a:srgbClr val="FFFFFF"/>
          </a:lnRef>
          <a:fillRef idx="0">
            <a:srgbClr val="FFFFFF"/>
          </a:fillRef>
          <a:effectRef idx="0">
            <a:srgbClr val="FFFFFF"/>
          </a:effectRef>
          <a:fontRef idx="none"/>
        </p:style>
      </p:cxnSp>
      <p:cxnSp>
        <p:nvCxnSpPr>
          <p:cNvPr id="19" name="直接连接符 18"/>
          <p:cNvCxnSpPr/>
          <p:nvPr/>
        </p:nvCxnSpPr>
        <p:spPr>
          <a:xfrm>
            <a:off x="2003226" y="4499321"/>
            <a:ext cx="755726" cy="0"/>
          </a:xfrm>
          <a:prstGeom prst="line">
            <a:avLst/>
          </a:prstGeom>
          <a:noFill/>
          <a:ln w="50800" cap="flat">
            <a:solidFill>
              <a:srgbClr val="FF0000"/>
            </a:solidFill>
            <a:prstDash val="solid"/>
            <a:bevel/>
          </a:ln>
          <a:effectLst>
            <a:outerShdw blurRad="76200" dist="38100" dir="5400000" rotWithShape="0">
              <a:srgbClr val="000000">
                <a:alpha val="38000"/>
              </a:srgbClr>
            </a:outerShdw>
          </a:effectLst>
        </p:spPr>
        <p:style>
          <a:lnRef idx="0">
            <a:srgbClr val="FFFFFF"/>
          </a:lnRef>
          <a:fillRef idx="0">
            <a:srgbClr val="FFFFFF"/>
          </a:fillRef>
          <a:effectRef idx="0">
            <a:srgbClr val="FFFFFF"/>
          </a:effectRef>
          <a:fontRef idx="none"/>
        </p:style>
      </p:cxnSp>
    </p:spTree>
    <p:extLst>
      <p:ext uri="{BB962C8B-B14F-4D97-AF65-F5344CB8AC3E}">
        <p14:creationId xmlns:p14="http://schemas.microsoft.com/office/powerpoint/2010/main" val="949752702"/>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7"/>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8"/>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3" name="组合 2">
            <a:extLst>
              <a:ext uri="{FF2B5EF4-FFF2-40B4-BE49-F238E27FC236}">
                <a16:creationId xmlns:a16="http://schemas.microsoft.com/office/drawing/2014/main" xmlns="" id="{81AAD4D4-EB31-4E23-A52D-8FEDEBB19703}"/>
              </a:ext>
            </a:extLst>
          </p:cNvPr>
          <p:cNvGrpSpPr/>
          <p:nvPr/>
        </p:nvGrpSpPr>
        <p:grpSpPr>
          <a:xfrm>
            <a:off x="4386727" y="2993152"/>
            <a:ext cx="13853945" cy="8833400"/>
            <a:chOff x="802933" y="3756079"/>
            <a:chExt cx="9489796" cy="5959483"/>
          </a:xfrm>
        </p:grpSpPr>
        <p:sp>
          <p:nvSpPr>
            <p:cNvPr id="8" name="Text Box 9">
              <a:extLst>
                <a:ext uri="{FF2B5EF4-FFF2-40B4-BE49-F238E27FC236}">
                  <a16:creationId xmlns:a16="http://schemas.microsoft.com/office/drawing/2014/main" xmlns="" id="{F4C4CDBB-9911-4142-9DD1-4DE9B4B8E7AF}"/>
                </a:ext>
              </a:extLst>
            </p:cNvPr>
            <p:cNvSpPr txBox="1">
              <a:spLocks noChangeArrowheads="1"/>
            </p:cNvSpPr>
            <p:nvPr/>
          </p:nvSpPr>
          <p:spPr bwMode="auto">
            <a:xfrm>
              <a:off x="928109" y="7387488"/>
              <a:ext cx="2411413" cy="394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en-US" altLang="zh-CN" sz="3200" b="1" dirty="0" smtClean="0">
                  <a:latin typeface="Times New Roman" panose="02020603050405020304" pitchFamily="18" charset="0"/>
                  <a:ea typeface="黑体" panose="02010609060101010101" pitchFamily="49" charset="-122"/>
                </a:rPr>
                <a:t>2</a:t>
              </a:r>
              <a:r>
                <a:rPr kumimoji="1" lang="en-US" altLang="zh-CN" sz="3200" b="1" dirty="0">
                  <a:latin typeface="Times New Roman" panose="02020603050405020304" pitchFamily="18" charset="0"/>
                  <a:ea typeface="黑体" panose="02010609060101010101" pitchFamily="49" charset="-122"/>
                </a:rPr>
                <a:t>.</a:t>
              </a:r>
              <a:r>
                <a:rPr kumimoji="1" lang="zh-CN" altLang="en-US" sz="3200" dirty="0" smtClean="0">
                  <a:latin typeface="Times New Roman" panose="02020603050405020304" pitchFamily="18" charset="0"/>
                  <a:ea typeface="黑体" panose="02010609060101010101" pitchFamily="49" charset="-122"/>
                </a:rPr>
                <a:t>“赛先生”</a:t>
              </a:r>
              <a:endParaRPr kumimoji="1" lang="zh-CN" altLang="en-US" sz="3200" dirty="0">
                <a:latin typeface="Times New Roman" panose="02020603050405020304" pitchFamily="18" charset="0"/>
                <a:ea typeface="黑体" panose="02010609060101010101" pitchFamily="49" charset="-122"/>
              </a:endParaRPr>
            </a:p>
          </p:txBody>
        </p:sp>
        <p:sp>
          <p:nvSpPr>
            <p:cNvPr id="9" name="Text Box 10">
              <a:extLst>
                <a:ext uri="{FF2B5EF4-FFF2-40B4-BE49-F238E27FC236}">
                  <a16:creationId xmlns:a16="http://schemas.microsoft.com/office/drawing/2014/main" xmlns="" id="{91C9F1A6-184A-4426-94CB-1DFDF9911A7E}"/>
                </a:ext>
              </a:extLst>
            </p:cNvPr>
            <p:cNvSpPr txBox="1">
              <a:spLocks noChangeArrowheads="1"/>
            </p:cNvSpPr>
            <p:nvPr/>
          </p:nvSpPr>
          <p:spPr bwMode="auto">
            <a:xfrm>
              <a:off x="1027506" y="7763724"/>
              <a:ext cx="2016125" cy="394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200" b="1" dirty="0">
                  <a:latin typeface="Times New Roman" panose="02020603050405020304" pitchFamily="18" charset="0"/>
                  <a:ea typeface="黑体" panose="02010609060101010101" pitchFamily="49" charset="-122"/>
                </a:rPr>
                <a:t>（</a:t>
              </a:r>
              <a:r>
                <a:rPr kumimoji="1" lang="en-US" altLang="zh-CN" sz="3200" b="1" dirty="0">
                  <a:latin typeface="Times New Roman" panose="02020603050405020304" pitchFamily="18" charset="0"/>
                  <a:ea typeface="黑体" panose="02010609060101010101" pitchFamily="49" charset="-122"/>
                </a:rPr>
                <a:t>science</a:t>
              </a:r>
              <a:r>
                <a:rPr kumimoji="1" lang="zh-CN" altLang="en-US" sz="3200" b="1" dirty="0">
                  <a:latin typeface="Times New Roman" panose="02020603050405020304" pitchFamily="18" charset="0"/>
                  <a:ea typeface="黑体" panose="02010609060101010101" pitchFamily="49" charset="-122"/>
                </a:rPr>
                <a:t>）</a:t>
              </a:r>
            </a:p>
          </p:txBody>
        </p:sp>
        <p:sp>
          <p:nvSpPr>
            <p:cNvPr id="10" name="Text Box 13">
              <a:extLst>
                <a:ext uri="{FF2B5EF4-FFF2-40B4-BE49-F238E27FC236}">
                  <a16:creationId xmlns:a16="http://schemas.microsoft.com/office/drawing/2014/main" xmlns="" id="{0DA3D327-5FB8-4519-A73A-84FBDC984E81}"/>
                </a:ext>
              </a:extLst>
            </p:cNvPr>
            <p:cNvSpPr txBox="1">
              <a:spLocks noChangeArrowheads="1"/>
            </p:cNvSpPr>
            <p:nvPr/>
          </p:nvSpPr>
          <p:spPr bwMode="auto">
            <a:xfrm>
              <a:off x="1318816" y="8248154"/>
              <a:ext cx="761161" cy="394520"/>
            </a:xfrm>
            <a:prstGeom prst="rect">
              <a:avLst/>
            </a:prstGeom>
            <a:solidFill>
              <a:srgbClr val="0000FF"/>
            </a:solidFill>
            <a:ln>
              <a:noFill/>
            </a:ln>
            <a:extLst>
              <a:ext uri="{91240B29-F687-4F45-9708-019B960494DF}">
                <a14:hiddenLine xmlns:a14="http://schemas.microsoft.com/office/drawing/2010/main" w="12700" cap="sq">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200" dirty="0">
                  <a:solidFill>
                    <a:srgbClr val="FFFF00"/>
                  </a:solidFill>
                  <a:latin typeface="Times New Roman" panose="02020603050405020304" pitchFamily="18" charset="0"/>
                  <a:ea typeface="黑体" panose="02010609060101010101" pitchFamily="49" charset="-122"/>
                </a:rPr>
                <a:t>科 学</a:t>
              </a:r>
            </a:p>
          </p:txBody>
        </p:sp>
        <p:sp>
          <p:nvSpPr>
            <p:cNvPr id="11" name="Text Box 15">
              <a:extLst>
                <a:ext uri="{FF2B5EF4-FFF2-40B4-BE49-F238E27FC236}">
                  <a16:creationId xmlns:a16="http://schemas.microsoft.com/office/drawing/2014/main" xmlns="" id="{81AC97CF-94F4-409E-A988-E0786BD06171}"/>
                </a:ext>
              </a:extLst>
            </p:cNvPr>
            <p:cNvSpPr txBox="1">
              <a:spLocks noChangeArrowheads="1"/>
            </p:cNvSpPr>
            <p:nvPr/>
          </p:nvSpPr>
          <p:spPr bwMode="auto">
            <a:xfrm>
              <a:off x="928109" y="4132525"/>
              <a:ext cx="1742807" cy="394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en-US" altLang="zh-CN" sz="3200" b="1" dirty="0" smtClean="0">
                  <a:latin typeface="Times New Roman" panose="02020603050405020304" pitchFamily="18" charset="0"/>
                  <a:ea typeface="黑体" panose="02010609060101010101" pitchFamily="49" charset="-122"/>
                </a:rPr>
                <a:t>1</a:t>
              </a:r>
              <a:r>
                <a:rPr kumimoji="1" lang="en-US" altLang="zh-CN" sz="3200" b="1" dirty="0">
                  <a:latin typeface="Times New Roman" panose="02020603050405020304" pitchFamily="18" charset="0"/>
                  <a:ea typeface="黑体" panose="02010609060101010101" pitchFamily="49" charset="-122"/>
                </a:rPr>
                <a:t>.</a:t>
              </a:r>
              <a:r>
                <a:rPr kumimoji="1" lang="zh-CN" altLang="en-US" sz="3200" dirty="0" smtClean="0">
                  <a:latin typeface="Times New Roman" panose="02020603050405020304" pitchFamily="18" charset="0"/>
                  <a:ea typeface="黑体" panose="02010609060101010101" pitchFamily="49" charset="-122"/>
                </a:rPr>
                <a:t>“德先生”</a:t>
              </a:r>
              <a:endParaRPr kumimoji="1" lang="zh-CN" altLang="en-US" sz="3200" dirty="0">
                <a:latin typeface="Times New Roman" panose="02020603050405020304" pitchFamily="18" charset="0"/>
                <a:ea typeface="黑体" panose="02010609060101010101" pitchFamily="49" charset="-122"/>
              </a:endParaRPr>
            </a:p>
          </p:txBody>
        </p:sp>
        <p:sp>
          <p:nvSpPr>
            <p:cNvPr id="12" name="Text Box 16">
              <a:extLst>
                <a:ext uri="{FF2B5EF4-FFF2-40B4-BE49-F238E27FC236}">
                  <a16:creationId xmlns:a16="http://schemas.microsoft.com/office/drawing/2014/main" xmlns="" id="{D4F82F45-04F3-432D-8C58-AEA5256EABCB}"/>
                </a:ext>
              </a:extLst>
            </p:cNvPr>
            <p:cNvSpPr txBox="1">
              <a:spLocks noChangeArrowheads="1"/>
            </p:cNvSpPr>
            <p:nvPr/>
          </p:nvSpPr>
          <p:spPr bwMode="auto">
            <a:xfrm>
              <a:off x="802933" y="4476576"/>
              <a:ext cx="2073318" cy="3945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200" b="1" dirty="0">
                  <a:latin typeface="Times New Roman" panose="02020603050405020304" pitchFamily="18" charset="0"/>
                  <a:ea typeface="黑体" panose="02010609060101010101" pitchFamily="49" charset="-122"/>
                </a:rPr>
                <a:t>（ </a:t>
              </a:r>
              <a:r>
                <a:rPr kumimoji="1" lang="en-US" altLang="zh-CN" sz="3200" b="1" dirty="0">
                  <a:latin typeface="Times New Roman" panose="02020603050405020304" pitchFamily="18" charset="0"/>
                  <a:ea typeface="黑体" panose="02010609060101010101" pitchFamily="49" charset="-122"/>
                </a:rPr>
                <a:t>democracy</a:t>
              </a:r>
              <a:r>
                <a:rPr kumimoji="1" lang="zh-CN" altLang="en-US" sz="3200" b="1" dirty="0">
                  <a:latin typeface="Times New Roman" panose="02020603050405020304" pitchFamily="18" charset="0"/>
                  <a:ea typeface="黑体" panose="02010609060101010101" pitchFamily="49" charset="-122"/>
                </a:rPr>
                <a:t>）</a:t>
              </a:r>
            </a:p>
          </p:txBody>
        </p:sp>
        <p:sp>
          <p:nvSpPr>
            <p:cNvPr id="13" name="Text Box 19">
              <a:extLst>
                <a:ext uri="{FF2B5EF4-FFF2-40B4-BE49-F238E27FC236}">
                  <a16:creationId xmlns:a16="http://schemas.microsoft.com/office/drawing/2014/main" xmlns="" id="{E529C766-00E7-4654-AFB2-98B727118EF9}"/>
                </a:ext>
              </a:extLst>
            </p:cNvPr>
            <p:cNvSpPr txBox="1">
              <a:spLocks noChangeArrowheads="1"/>
            </p:cNvSpPr>
            <p:nvPr/>
          </p:nvSpPr>
          <p:spPr bwMode="auto">
            <a:xfrm>
              <a:off x="1318816" y="4947680"/>
              <a:ext cx="761161" cy="394520"/>
            </a:xfrm>
            <a:prstGeom prst="rect">
              <a:avLst/>
            </a:prstGeom>
            <a:solidFill>
              <a:srgbClr val="0000FF"/>
            </a:solidFill>
            <a:ln>
              <a:noFill/>
            </a:ln>
            <a:extLst>
              <a:ext uri="{91240B29-F687-4F45-9708-019B960494DF}">
                <a14:hiddenLine xmlns:a14="http://schemas.microsoft.com/office/drawing/2010/main" w="12700" cap="sq">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3200" dirty="0">
                  <a:solidFill>
                    <a:srgbClr val="FFFF00"/>
                  </a:solidFill>
                  <a:latin typeface="Times New Roman" panose="02020603050405020304" pitchFamily="18" charset="0"/>
                  <a:ea typeface="黑体" panose="02010609060101010101" pitchFamily="49" charset="-122"/>
                </a:rPr>
                <a:t>民 主</a:t>
              </a:r>
            </a:p>
          </p:txBody>
        </p:sp>
        <p:sp>
          <p:nvSpPr>
            <p:cNvPr id="14" name="Text Box 21">
              <a:extLst>
                <a:ext uri="{FF2B5EF4-FFF2-40B4-BE49-F238E27FC236}">
                  <a16:creationId xmlns:a16="http://schemas.microsoft.com/office/drawing/2014/main" xmlns="" id="{82701A50-684C-414F-9818-16CAB149198C}"/>
                </a:ext>
              </a:extLst>
            </p:cNvPr>
            <p:cNvSpPr txBox="1">
              <a:spLocks noChangeArrowheads="1"/>
            </p:cNvSpPr>
            <p:nvPr/>
          </p:nvSpPr>
          <p:spPr bwMode="auto">
            <a:xfrm>
              <a:off x="3263504" y="4508554"/>
              <a:ext cx="1292225" cy="436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dirty="0">
                  <a:latin typeface="Times New Roman" panose="02020603050405020304" pitchFamily="18" charset="0"/>
                  <a:ea typeface="黑体" panose="02010609060101010101" pitchFamily="49" charset="-122"/>
                </a:rPr>
                <a:t>内涵：</a:t>
              </a:r>
            </a:p>
          </p:txBody>
        </p:sp>
        <p:sp>
          <p:nvSpPr>
            <p:cNvPr id="15" name="Text Box 22">
              <a:extLst>
                <a:ext uri="{FF2B5EF4-FFF2-40B4-BE49-F238E27FC236}">
                  <a16:creationId xmlns:a16="http://schemas.microsoft.com/office/drawing/2014/main" xmlns="" id="{8D899D17-08DE-4006-88D0-89A6AAB33531}"/>
                </a:ext>
              </a:extLst>
            </p:cNvPr>
            <p:cNvSpPr txBox="1">
              <a:spLocks noChangeArrowheads="1"/>
            </p:cNvSpPr>
            <p:nvPr/>
          </p:nvSpPr>
          <p:spPr bwMode="auto">
            <a:xfrm>
              <a:off x="3263504" y="5264358"/>
              <a:ext cx="1657350" cy="436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dirty="0">
                  <a:latin typeface="Times New Roman" panose="02020603050405020304" pitchFamily="18" charset="0"/>
                  <a:ea typeface="黑体" panose="02010609060101010101" pitchFamily="49" charset="-122"/>
                </a:rPr>
                <a:t>内容：</a:t>
              </a:r>
            </a:p>
          </p:txBody>
        </p:sp>
        <p:sp>
          <p:nvSpPr>
            <p:cNvPr id="16" name="Text Box 28">
              <a:extLst>
                <a:ext uri="{FF2B5EF4-FFF2-40B4-BE49-F238E27FC236}">
                  <a16:creationId xmlns:a16="http://schemas.microsoft.com/office/drawing/2014/main" xmlns="" id="{D8D53C61-94DE-4732-9635-4E50DCA00F81}"/>
                </a:ext>
              </a:extLst>
            </p:cNvPr>
            <p:cNvSpPr txBox="1">
              <a:spLocks noChangeArrowheads="1"/>
            </p:cNvSpPr>
            <p:nvPr/>
          </p:nvSpPr>
          <p:spPr bwMode="auto">
            <a:xfrm>
              <a:off x="3263504" y="3787829"/>
              <a:ext cx="1223962" cy="436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dirty="0">
                  <a:latin typeface="Times New Roman" panose="02020603050405020304" pitchFamily="18" charset="0"/>
                  <a:ea typeface="黑体" panose="02010609060101010101" pitchFamily="49" charset="-122"/>
                </a:rPr>
                <a:t>目的：</a:t>
              </a:r>
            </a:p>
          </p:txBody>
        </p:sp>
        <p:sp>
          <p:nvSpPr>
            <p:cNvPr id="17" name="Rectangle 29">
              <a:extLst>
                <a:ext uri="{FF2B5EF4-FFF2-40B4-BE49-F238E27FC236}">
                  <a16:creationId xmlns:a16="http://schemas.microsoft.com/office/drawing/2014/main" xmlns="" id="{AEC71C11-6424-4586-9815-2BC703312E34}"/>
                </a:ext>
              </a:extLst>
            </p:cNvPr>
            <p:cNvSpPr>
              <a:spLocks noChangeArrowheads="1"/>
            </p:cNvSpPr>
            <p:nvPr/>
          </p:nvSpPr>
          <p:spPr bwMode="auto">
            <a:xfrm>
              <a:off x="4187229" y="3756079"/>
              <a:ext cx="3959225" cy="436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dirty="0">
                  <a:latin typeface="Times New Roman" panose="02020603050405020304" pitchFamily="18" charset="0"/>
                  <a:ea typeface="黑体" panose="02010609060101010101" pitchFamily="49" charset="-122"/>
                </a:rPr>
                <a:t>反对专制，实现民主</a:t>
              </a:r>
            </a:p>
          </p:txBody>
        </p:sp>
        <p:sp>
          <p:nvSpPr>
            <p:cNvPr id="18" name="Rectangle 30">
              <a:extLst>
                <a:ext uri="{FF2B5EF4-FFF2-40B4-BE49-F238E27FC236}">
                  <a16:creationId xmlns:a16="http://schemas.microsoft.com/office/drawing/2014/main" xmlns="" id="{BACE68C3-2BD8-41FD-85A4-DEBFE1D8C7E2}"/>
                </a:ext>
              </a:extLst>
            </p:cNvPr>
            <p:cNvSpPr>
              <a:spLocks noChangeArrowheads="1"/>
            </p:cNvSpPr>
            <p:nvPr/>
          </p:nvSpPr>
          <p:spPr bwMode="auto">
            <a:xfrm>
              <a:off x="4187229" y="4507760"/>
              <a:ext cx="5508625" cy="436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dirty="0">
                  <a:latin typeface="Times New Roman" panose="02020603050405020304" pitchFamily="18" charset="0"/>
                  <a:ea typeface="黑体" panose="02010609060101010101" pitchFamily="49" charset="-122"/>
                </a:rPr>
                <a:t>资产阶级的民主思想和民主制度</a:t>
              </a:r>
            </a:p>
          </p:txBody>
        </p:sp>
        <p:sp>
          <p:nvSpPr>
            <p:cNvPr id="19" name="Rectangle 31">
              <a:extLst>
                <a:ext uri="{FF2B5EF4-FFF2-40B4-BE49-F238E27FC236}">
                  <a16:creationId xmlns:a16="http://schemas.microsoft.com/office/drawing/2014/main" xmlns="" id="{B448D6DD-40E6-4C51-8914-2DDE64B278AB}"/>
                </a:ext>
              </a:extLst>
            </p:cNvPr>
            <p:cNvSpPr>
              <a:spLocks noChangeArrowheads="1"/>
            </p:cNvSpPr>
            <p:nvPr/>
          </p:nvSpPr>
          <p:spPr bwMode="auto">
            <a:xfrm>
              <a:off x="4187228" y="5264049"/>
              <a:ext cx="6105501" cy="8098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dirty="0">
                  <a:latin typeface="Times New Roman" panose="02020603050405020304" pitchFamily="18" charset="0"/>
                  <a:ea typeface="黑体" panose="02010609060101010101" pitchFamily="49" charset="-122"/>
                </a:rPr>
                <a:t>人民主权、民选政府、权力制衡等政治民主；共和、宪政、人权、自由平等、博爱等理念</a:t>
              </a:r>
            </a:p>
          </p:txBody>
        </p:sp>
        <p:sp>
          <p:nvSpPr>
            <p:cNvPr id="20" name="Rectangle 32">
              <a:extLst>
                <a:ext uri="{FF2B5EF4-FFF2-40B4-BE49-F238E27FC236}">
                  <a16:creationId xmlns:a16="http://schemas.microsoft.com/office/drawing/2014/main" xmlns="" id="{07230A44-0304-4F97-8268-FF4EA5A150DB}"/>
                </a:ext>
              </a:extLst>
            </p:cNvPr>
            <p:cNvSpPr>
              <a:spLocks noChangeArrowheads="1"/>
            </p:cNvSpPr>
            <p:nvPr/>
          </p:nvSpPr>
          <p:spPr bwMode="auto">
            <a:xfrm>
              <a:off x="3994271" y="6822154"/>
              <a:ext cx="5184775" cy="8098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dirty="0">
                  <a:latin typeface="Times New Roman" panose="02020603050405020304" pitchFamily="18" charset="0"/>
                  <a:ea typeface="黑体" panose="02010609060101010101" pitchFamily="49" charset="-122"/>
                </a:rPr>
                <a:t>反对迷信、盲从和武断，树立起积极、进取的科学精神</a:t>
              </a:r>
            </a:p>
          </p:txBody>
        </p:sp>
        <p:sp>
          <p:nvSpPr>
            <p:cNvPr id="21" name="Rectangle 33">
              <a:extLst>
                <a:ext uri="{FF2B5EF4-FFF2-40B4-BE49-F238E27FC236}">
                  <a16:creationId xmlns:a16="http://schemas.microsoft.com/office/drawing/2014/main" xmlns="" id="{6ED871BF-5F85-41EB-A2C3-2FCD6958F7C4}"/>
                </a:ext>
              </a:extLst>
            </p:cNvPr>
            <p:cNvSpPr>
              <a:spLocks noChangeArrowheads="1"/>
            </p:cNvSpPr>
            <p:nvPr/>
          </p:nvSpPr>
          <p:spPr bwMode="auto">
            <a:xfrm>
              <a:off x="3994271" y="7621394"/>
              <a:ext cx="6192838" cy="436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dirty="0">
                  <a:latin typeface="Times New Roman" panose="02020603050405020304" pitchFamily="18" charset="0"/>
                  <a:ea typeface="黑体" panose="02010609060101010101" pitchFamily="49" charset="-122"/>
                </a:rPr>
                <a:t>主要指自然科学，也包括社会科学</a:t>
              </a:r>
            </a:p>
          </p:txBody>
        </p:sp>
        <p:sp>
          <p:nvSpPr>
            <p:cNvPr id="22" name="Rectangle 42">
              <a:extLst>
                <a:ext uri="{FF2B5EF4-FFF2-40B4-BE49-F238E27FC236}">
                  <a16:creationId xmlns:a16="http://schemas.microsoft.com/office/drawing/2014/main" xmlns="" id="{CAC4F26A-5FB7-4FFD-9A1A-533064E0B1F2}"/>
                </a:ext>
              </a:extLst>
            </p:cNvPr>
            <p:cNvSpPr>
              <a:spLocks noChangeArrowheads="1"/>
            </p:cNvSpPr>
            <p:nvPr/>
          </p:nvSpPr>
          <p:spPr bwMode="auto">
            <a:xfrm>
              <a:off x="3991467" y="8158244"/>
              <a:ext cx="6301262" cy="1557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dirty="0">
                  <a:latin typeface="Times New Roman" panose="02020603050405020304" pitchFamily="18" charset="0"/>
                  <a:ea typeface="黑体" panose="02010609060101010101" pitchFamily="49" charset="-122"/>
                </a:rPr>
                <a:t>科学思想、科学精神、科学的世界观与方法论以及具体的科学技术与科学知识同时还包括反对迷信、反对偶像崇拜，宣传进化论、唯物论、无神论等内容</a:t>
              </a:r>
            </a:p>
          </p:txBody>
        </p:sp>
        <p:sp>
          <p:nvSpPr>
            <p:cNvPr id="23" name="AutoShape 47">
              <a:extLst>
                <a:ext uri="{FF2B5EF4-FFF2-40B4-BE49-F238E27FC236}">
                  <a16:creationId xmlns:a16="http://schemas.microsoft.com/office/drawing/2014/main" xmlns="" id="{A7D03D9F-7B42-4EB6-BB05-5C8F00576014}"/>
                </a:ext>
              </a:extLst>
            </p:cNvPr>
            <p:cNvSpPr>
              <a:spLocks/>
            </p:cNvSpPr>
            <p:nvPr/>
          </p:nvSpPr>
          <p:spPr bwMode="auto">
            <a:xfrm>
              <a:off x="3119041" y="3901820"/>
              <a:ext cx="144463" cy="1655763"/>
            </a:xfrm>
            <a:prstGeom prst="leftBrace">
              <a:avLst>
                <a:gd name="adj1" fmla="val 95513"/>
                <a:gd name="adj2" fmla="val 50046"/>
              </a:avLst>
            </a:prstGeom>
            <a:noFill/>
            <a:ln w="571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4000"/>
            </a:p>
          </p:txBody>
        </p:sp>
        <p:sp>
          <p:nvSpPr>
            <p:cNvPr id="24" name="Text Box 48">
              <a:extLst>
                <a:ext uri="{FF2B5EF4-FFF2-40B4-BE49-F238E27FC236}">
                  <a16:creationId xmlns:a16="http://schemas.microsoft.com/office/drawing/2014/main" xmlns="" id="{085F48BF-B625-4FF9-B39A-49511C6C5D97}"/>
                </a:ext>
              </a:extLst>
            </p:cNvPr>
            <p:cNvSpPr txBox="1">
              <a:spLocks noChangeArrowheads="1"/>
            </p:cNvSpPr>
            <p:nvPr/>
          </p:nvSpPr>
          <p:spPr bwMode="auto">
            <a:xfrm>
              <a:off x="3119041" y="7629053"/>
              <a:ext cx="1292225" cy="436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dirty="0">
                  <a:latin typeface="Times New Roman" panose="02020603050405020304" pitchFamily="18" charset="0"/>
                  <a:ea typeface="黑体" panose="02010609060101010101" pitchFamily="49" charset="-122"/>
                </a:rPr>
                <a:t>内涵：</a:t>
              </a:r>
            </a:p>
          </p:txBody>
        </p:sp>
        <p:sp>
          <p:nvSpPr>
            <p:cNvPr id="25" name="Text Box 49">
              <a:extLst>
                <a:ext uri="{FF2B5EF4-FFF2-40B4-BE49-F238E27FC236}">
                  <a16:creationId xmlns:a16="http://schemas.microsoft.com/office/drawing/2014/main" xmlns="" id="{F9D0D8CA-29F5-4C2E-97F1-AC78D1ECA9E3}"/>
                </a:ext>
              </a:extLst>
            </p:cNvPr>
            <p:cNvSpPr txBox="1">
              <a:spLocks noChangeArrowheads="1"/>
            </p:cNvSpPr>
            <p:nvPr/>
          </p:nvSpPr>
          <p:spPr bwMode="auto">
            <a:xfrm>
              <a:off x="3119041" y="8588666"/>
              <a:ext cx="1657350" cy="436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dirty="0">
                  <a:latin typeface="Times New Roman" panose="02020603050405020304" pitchFamily="18" charset="0"/>
                  <a:ea typeface="黑体" panose="02010609060101010101" pitchFamily="49" charset="-122"/>
                </a:rPr>
                <a:t>内容：</a:t>
              </a:r>
            </a:p>
          </p:txBody>
        </p:sp>
        <p:sp>
          <p:nvSpPr>
            <p:cNvPr id="26" name="Text Box 50">
              <a:extLst>
                <a:ext uri="{FF2B5EF4-FFF2-40B4-BE49-F238E27FC236}">
                  <a16:creationId xmlns:a16="http://schemas.microsoft.com/office/drawing/2014/main" xmlns="" id="{F8269FDC-FEA7-4918-8B7B-98F31D018147}"/>
                </a:ext>
              </a:extLst>
            </p:cNvPr>
            <p:cNvSpPr txBox="1">
              <a:spLocks noChangeArrowheads="1"/>
            </p:cNvSpPr>
            <p:nvPr/>
          </p:nvSpPr>
          <p:spPr bwMode="auto">
            <a:xfrm>
              <a:off x="3119041" y="6885041"/>
              <a:ext cx="1205404" cy="4360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dirty="0">
                  <a:latin typeface="Times New Roman" panose="02020603050405020304" pitchFamily="18" charset="0"/>
                  <a:ea typeface="黑体" panose="02010609060101010101" pitchFamily="49" charset="-122"/>
                </a:rPr>
                <a:t>目的：</a:t>
              </a:r>
            </a:p>
          </p:txBody>
        </p:sp>
        <p:sp>
          <p:nvSpPr>
            <p:cNvPr id="27" name="AutoShape 51">
              <a:extLst>
                <a:ext uri="{FF2B5EF4-FFF2-40B4-BE49-F238E27FC236}">
                  <a16:creationId xmlns:a16="http://schemas.microsoft.com/office/drawing/2014/main" xmlns="" id="{19FCB171-E35A-4CA5-8939-0B686B0C911C}"/>
                </a:ext>
              </a:extLst>
            </p:cNvPr>
            <p:cNvSpPr>
              <a:spLocks/>
            </p:cNvSpPr>
            <p:nvPr/>
          </p:nvSpPr>
          <p:spPr bwMode="auto">
            <a:xfrm>
              <a:off x="2938996" y="7059549"/>
              <a:ext cx="180045" cy="1898767"/>
            </a:xfrm>
            <a:prstGeom prst="leftBrace">
              <a:avLst>
                <a:gd name="adj1" fmla="val 95513"/>
                <a:gd name="adj2" fmla="val 50046"/>
              </a:avLst>
            </a:prstGeom>
            <a:noFill/>
            <a:ln w="5715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sz="4000"/>
            </a:p>
          </p:txBody>
        </p:sp>
      </p:grpSp>
      <p:sp>
        <p:nvSpPr>
          <p:cNvPr id="28" name="Text Box 5">
            <a:extLst>
              <a:ext uri="{FF2B5EF4-FFF2-40B4-BE49-F238E27FC236}">
                <a16:creationId xmlns:a16="http://schemas.microsoft.com/office/drawing/2014/main" xmlns="" id="{1F04D190-660E-4E1B-9666-7151683B5688}"/>
              </a:ext>
            </a:extLst>
          </p:cNvPr>
          <p:cNvSpPr txBox="1">
            <a:spLocks noChangeArrowheads="1"/>
          </p:cNvSpPr>
          <p:nvPr/>
        </p:nvSpPr>
        <p:spPr bwMode="auto">
          <a:xfrm>
            <a:off x="2758952" y="2101949"/>
            <a:ext cx="313213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4400" b="1" dirty="0" smtClean="0">
                <a:latin typeface="黑体" panose="02010609060101010101" pitchFamily="49" charset="-122"/>
                <a:ea typeface="黑体" panose="02010609060101010101" pitchFamily="49" charset="-122"/>
              </a:rPr>
              <a:t>主要内容</a:t>
            </a:r>
            <a:endParaRPr kumimoji="1" lang="zh-CN" altLang="en-US" sz="4400" b="1" dirty="0">
              <a:latin typeface="黑体" panose="02010609060101010101" pitchFamily="49" charset="-122"/>
              <a:ea typeface="黑体" panose="02010609060101010101" pitchFamily="49" charset="-122"/>
            </a:endParaRPr>
          </a:p>
        </p:txBody>
      </p:sp>
      <p:sp>
        <p:nvSpPr>
          <p:cNvPr id="29" name="TextBox 8"/>
          <p:cNvSpPr txBox="1">
            <a:spLocks noChangeArrowheads="1"/>
          </p:cNvSpPr>
          <p:nvPr/>
        </p:nvSpPr>
        <p:spPr bwMode="auto">
          <a:xfrm>
            <a:off x="1098550" y="608013"/>
            <a:ext cx="2308225"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4000" dirty="0" smtClean="0">
                <a:solidFill>
                  <a:srgbClr val="624120"/>
                </a:solidFill>
                <a:latin typeface="隶书" pitchFamily="49" charset="-122"/>
                <a:ea typeface="隶书" pitchFamily="49" charset="-122"/>
              </a:rPr>
              <a:t>知识海洋</a:t>
            </a:r>
            <a:endParaRPr lang="zh-CN" altLang="en-US" sz="4000" dirty="0">
              <a:solidFill>
                <a:srgbClr val="624120"/>
              </a:solidFill>
              <a:latin typeface="隶书" pitchFamily="49" charset="-122"/>
              <a:ea typeface="隶书" pitchFamily="49" charset="-122"/>
            </a:endParaRPr>
          </a:p>
        </p:txBody>
      </p:sp>
      <p:sp>
        <p:nvSpPr>
          <p:cNvPr id="30" name="圆角矩形 29"/>
          <p:cNvSpPr/>
          <p:nvPr/>
        </p:nvSpPr>
        <p:spPr>
          <a:xfrm>
            <a:off x="1031875" y="717550"/>
            <a:ext cx="2374900" cy="566738"/>
          </a:xfrm>
          <a:prstGeom prst="roundRect">
            <a:avLst/>
          </a:prstGeom>
          <a:noFill/>
          <a:ln>
            <a:solidFill>
              <a:srgbClr val="62412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436495">
              <a:defRPr/>
            </a:pPr>
            <a:endParaRPr lang="zh-CN" altLang="en-US" dirty="0">
              <a:ln w="38100">
                <a:solidFill>
                  <a:schemeClr val="tx1"/>
                </a:solidFill>
              </a:ln>
              <a:solidFill>
                <a:srgbClr val="820000"/>
              </a:solidFill>
            </a:endParaRPr>
          </a:p>
        </p:txBody>
      </p:sp>
    </p:spTree>
    <p:extLst>
      <p:ext uri="{BB962C8B-B14F-4D97-AF65-F5344CB8AC3E}">
        <p14:creationId xmlns:p14="http://schemas.microsoft.com/office/powerpoint/2010/main" val="4086545498"/>
      </p:ext>
    </p:extLst>
  </p:cSld>
  <p:clrMapOvr>
    <a:masterClrMapping/>
  </p:clrMapOvr>
  <p:transition spd="med"/>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8" name="Group 15">
            <a:extLst>
              <a:ext uri="{FF2B5EF4-FFF2-40B4-BE49-F238E27FC236}">
                <a16:creationId xmlns:a16="http://schemas.microsoft.com/office/drawing/2014/main" xmlns="" id="{B39633F6-8443-403A-95E7-7402F6B0CED7}"/>
              </a:ext>
            </a:extLst>
          </p:cNvPr>
          <p:cNvGrpSpPr>
            <a:grpSpLocks/>
          </p:cNvGrpSpPr>
          <p:nvPr/>
        </p:nvGrpSpPr>
        <p:grpSpPr bwMode="auto">
          <a:xfrm>
            <a:off x="8530608" y="3473624"/>
            <a:ext cx="6192688" cy="6747811"/>
            <a:chOff x="2336" y="496"/>
            <a:chExt cx="3220" cy="3891"/>
          </a:xfrm>
        </p:grpSpPr>
        <p:sp>
          <p:nvSpPr>
            <p:cNvPr id="9" name="Rectangle 8">
              <a:extLst>
                <a:ext uri="{FF2B5EF4-FFF2-40B4-BE49-F238E27FC236}">
                  <a16:creationId xmlns:a16="http://schemas.microsoft.com/office/drawing/2014/main" xmlns="" id="{5071BD5E-2632-40ED-B792-3AAFAB347CD8}"/>
                </a:ext>
              </a:extLst>
            </p:cNvPr>
            <p:cNvSpPr>
              <a:spLocks noChangeArrowheads="1"/>
            </p:cNvSpPr>
            <p:nvPr/>
          </p:nvSpPr>
          <p:spPr bwMode="auto">
            <a:xfrm>
              <a:off x="2336" y="496"/>
              <a:ext cx="3220" cy="3567"/>
            </a:xfrm>
            <a:prstGeom prst="rect">
              <a:avLst/>
            </a:prstGeom>
            <a:noFill/>
            <a:ln w="38100" cap="sq" cmpd="dbl">
              <a:solidFill>
                <a:srgbClr val="000000"/>
              </a:solidFill>
              <a:miter lim="800000"/>
              <a:headEnd/>
              <a:tailEnd/>
            </a:ln>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dirty="0" smtClean="0">
                  <a:latin typeface="Times New Roman" panose="02020603050405020304" pitchFamily="18" charset="0"/>
                  <a:ea typeface="楷体" panose="02010609060101010101" pitchFamily="49" charset="-122"/>
                </a:rPr>
                <a:t>吾</a:t>
              </a:r>
              <a:r>
                <a:rPr lang="zh-CN" altLang="en-US" b="1" dirty="0">
                  <a:latin typeface="Times New Roman" panose="02020603050405020304" pitchFamily="18" charset="0"/>
                  <a:ea typeface="楷体" panose="02010609060101010101" pitchFamily="49" charset="-122"/>
                </a:rPr>
                <a:t>以为今日而言文学改良，须从八事入手。八事者何？</a:t>
              </a:r>
            </a:p>
            <a:p>
              <a:pPr eaLnBrk="1" hangingPunct="1"/>
              <a:r>
                <a:rPr lang="zh-CN" altLang="en-US" b="1" dirty="0">
                  <a:latin typeface="Times New Roman" panose="02020603050405020304" pitchFamily="18" charset="0"/>
                  <a:ea typeface="楷体" panose="02010609060101010101" pitchFamily="49" charset="-122"/>
                </a:rPr>
                <a:t>一曰，须言之有物。</a:t>
              </a:r>
            </a:p>
            <a:p>
              <a:pPr eaLnBrk="1" hangingPunct="1"/>
              <a:r>
                <a:rPr lang="zh-CN" altLang="en-US" b="1" dirty="0">
                  <a:latin typeface="Times New Roman" panose="02020603050405020304" pitchFamily="18" charset="0"/>
                  <a:ea typeface="楷体" panose="02010609060101010101" pitchFamily="49" charset="-122"/>
                </a:rPr>
                <a:t>二曰，不摹仿古人。</a:t>
              </a:r>
            </a:p>
            <a:p>
              <a:pPr eaLnBrk="1" hangingPunct="1"/>
              <a:r>
                <a:rPr lang="zh-CN" altLang="en-US" b="1" dirty="0">
                  <a:latin typeface="Times New Roman" panose="02020603050405020304" pitchFamily="18" charset="0"/>
                  <a:ea typeface="楷体" panose="02010609060101010101" pitchFamily="49" charset="-122"/>
                </a:rPr>
                <a:t>三曰，须讲求文法。</a:t>
              </a:r>
            </a:p>
            <a:p>
              <a:pPr eaLnBrk="1" hangingPunct="1"/>
              <a:r>
                <a:rPr lang="zh-CN" altLang="en-US" b="1" dirty="0">
                  <a:latin typeface="Times New Roman" panose="02020603050405020304" pitchFamily="18" charset="0"/>
                  <a:ea typeface="楷体" panose="02010609060101010101" pitchFamily="49" charset="-122"/>
                </a:rPr>
                <a:t>四曰，不作无病之呻吟。</a:t>
              </a:r>
            </a:p>
            <a:p>
              <a:pPr eaLnBrk="1" hangingPunct="1"/>
              <a:r>
                <a:rPr lang="zh-CN" altLang="en-US" b="1" dirty="0">
                  <a:latin typeface="Times New Roman" panose="02020603050405020304" pitchFamily="18" charset="0"/>
                  <a:ea typeface="楷体" panose="02010609060101010101" pitchFamily="49" charset="-122"/>
                </a:rPr>
                <a:t>五曰，务去烂调套语。</a:t>
              </a:r>
            </a:p>
            <a:p>
              <a:pPr eaLnBrk="1" hangingPunct="1"/>
              <a:r>
                <a:rPr lang="zh-CN" altLang="en-US" b="1" dirty="0">
                  <a:latin typeface="Times New Roman" panose="02020603050405020304" pitchFamily="18" charset="0"/>
                  <a:ea typeface="楷体" panose="02010609060101010101" pitchFamily="49" charset="-122"/>
                </a:rPr>
                <a:t>六曰，不用典。</a:t>
              </a:r>
            </a:p>
            <a:p>
              <a:pPr eaLnBrk="1" hangingPunct="1"/>
              <a:r>
                <a:rPr lang="zh-CN" altLang="en-US" b="1" dirty="0">
                  <a:latin typeface="Times New Roman" panose="02020603050405020304" pitchFamily="18" charset="0"/>
                  <a:ea typeface="楷体" panose="02010609060101010101" pitchFamily="49" charset="-122"/>
                </a:rPr>
                <a:t>七曰，不讲对仗。</a:t>
              </a:r>
            </a:p>
            <a:p>
              <a:pPr eaLnBrk="1" hangingPunct="1"/>
              <a:r>
                <a:rPr lang="zh-CN" altLang="en-US" b="1" dirty="0">
                  <a:latin typeface="Times New Roman" panose="02020603050405020304" pitchFamily="18" charset="0"/>
                  <a:ea typeface="楷体" panose="02010609060101010101" pitchFamily="49" charset="-122"/>
                </a:rPr>
                <a:t>八曰，不避俗字俗语。</a:t>
              </a:r>
            </a:p>
            <a:p>
              <a:pPr eaLnBrk="1" hangingPunct="1"/>
              <a:r>
                <a:rPr lang="zh-CN" altLang="en-US" b="1" dirty="0">
                  <a:latin typeface="Times New Roman" panose="02020603050405020304" pitchFamily="18" charset="0"/>
                  <a:ea typeface="楷体" panose="02010609060101010101" pitchFamily="49" charset="-122"/>
                </a:rPr>
                <a:t>   </a:t>
              </a:r>
              <a:r>
                <a:rPr lang="en-US" altLang="zh-CN" b="1" dirty="0">
                  <a:latin typeface="Times New Roman" panose="02020603050405020304" pitchFamily="18" charset="0"/>
                  <a:ea typeface="楷体" panose="02010609060101010101" pitchFamily="49" charset="-122"/>
                </a:rPr>
                <a:t>——</a:t>
              </a:r>
              <a:r>
                <a:rPr lang="zh-CN" altLang="en-US" b="1" dirty="0">
                  <a:latin typeface="Times New Roman" panose="02020603050405020304" pitchFamily="18" charset="0"/>
                  <a:ea typeface="楷体" panose="02010609060101010101" pitchFamily="49" charset="-122"/>
                </a:rPr>
                <a:t>胡适</a:t>
              </a:r>
              <a:r>
                <a:rPr lang="en-US" altLang="zh-CN" b="1" dirty="0">
                  <a:latin typeface="Times New Roman" panose="02020603050405020304" pitchFamily="18" charset="0"/>
                  <a:ea typeface="楷体" panose="02010609060101010101" pitchFamily="49" charset="-122"/>
                </a:rPr>
                <a:t>《</a:t>
              </a:r>
              <a:r>
                <a:rPr lang="zh-CN" altLang="en-US" b="1" dirty="0">
                  <a:latin typeface="Times New Roman" panose="02020603050405020304" pitchFamily="18" charset="0"/>
                  <a:ea typeface="楷体" panose="02010609060101010101" pitchFamily="49" charset="-122"/>
                </a:rPr>
                <a:t>文学改良刍议</a:t>
              </a:r>
              <a:r>
                <a:rPr lang="en-US" altLang="zh-CN" b="1" dirty="0">
                  <a:latin typeface="Times New Roman" panose="02020603050405020304" pitchFamily="18" charset="0"/>
                  <a:ea typeface="楷体" panose="02010609060101010101" pitchFamily="49" charset="-122"/>
                </a:rPr>
                <a:t>》</a:t>
              </a:r>
            </a:p>
          </p:txBody>
        </p:sp>
        <p:sp>
          <p:nvSpPr>
            <p:cNvPr id="10" name="Text Box 9">
              <a:extLst>
                <a:ext uri="{FF2B5EF4-FFF2-40B4-BE49-F238E27FC236}">
                  <a16:creationId xmlns:a16="http://schemas.microsoft.com/office/drawing/2014/main" xmlns="" id="{056BD25C-D21A-4CA3-9498-6F4021EC392D}"/>
                </a:ext>
              </a:extLst>
            </p:cNvPr>
            <p:cNvSpPr txBox="1">
              <a:spLocks noChangeArrowheads="1"/>
            </p:cNvSpPr>
            <p:nvPr/>
          </p:nvSpPr>
          <p:spPr bwMode="auto">
            <a:xfrm>
              <a:off x="2336" y="4103"/>
              <a:ext cx="3070" cy="2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2600" b="1" dirty="0">
                  <a:latin typeface="Times New Roman" panose="02020603050405020304" pitchFamily="18" charset="0"/>
                  <a:ea typeface="黑体" panose="02010609060101010101" pitchFamily="49" charset="-122"/>
                </a:rPr>
                <a:t>1917</a:t>
              </a:r>
              <a:r>
                <a:rPr kumimoji="1" lang="zh-CN" altLang="en-US" sz="2600" b="1" dirty="0">
                  <a:latin typeface="Times New Roman" panose="02020603050405020304" pitchFamily="18" charset="0"/>
                  <a:ea typeface="黑体" panose="02010609060101010101" pitchFamily="49" charset="-122"/>
                </a:rPr>
                <a:t>年</a:t>
              </a:r>
              <a:r>
                <a:rPr kumimoji="1" lang="en-US" altLang="zh-CN" sz="2600" b="1" dirty="0">
                  <a:latin typeface="Times New Roman" panose="02020603050405020304" pitchFamily="18" charset="0"/>
                  <a:ea typeface="黑体" panose="02010609060101010101" pitchFamily="49" charset="-122"/>
                </a:rPr>
                <a:t>《</a:t>
              </a:r>
              <a:r>
                <a:rPr kumimoji="1" lang="zh-CN" altLang="en-US" sz="2600" b="1" dirty="0">
                  <a:latin typeface="Times New Roman" panose="02020603050405020304" pitchFamily="18" charset="0"/>
                  <a:ea typeface="黑体" panose="02010609060101010101" pitchFamily="49" charset="-122"/>
                </a:rPr>
                <a:t>文学改良刍议</a:t>
              </a:r>
              <a:r>
                <a:rPr kumimoji="1" lang="en-US" altLang="zh-CN" sz="2600" b="1" dirty="0">
                  <a:latin typeface="Times New Roman" panose="02020603050405020304" pitchFamily="18" charset="0"/>
                  <a:ea typeface="黑体" panose="02010609060101010101" pitchFamily="49" charset="-122"/>
                </a:rPr>
                <a:t>》</a:t>
              </a:r>
              <a:r>
                <a:rPr kumimoji="1" lang="zh-CN" altLang="en-US" sz="2600" b="1" dirty="0">
                  <a:latin typeface="Times New Roman" panose="02020603050405020304" pitchFamily="18" charset="0"/>
                  <a:ea typeface="黑体" panose="02010609060101010101" pitchFamily="49" charset="-122"/>
                </a:rPr>
                <a:t>首倡文学改革</a:t>
              </a:r>
            </a:p>
          </p:txBody>
        </p:sp>
      </p:grpSp>
      <p:grpSp>
        <p:nvGrpSpPr>
          <p:cNvPr id="11" name="Group 14">
            <a:extLst>
              <a:ext uri="{FF2B5EF4-FFF2-40B4-BE49-F238E27FC236}">
                <a16:creationId xmlns:a16="http://schemas.microsoft.com/office/drawing/2014/main" xmlns="" id="{A8821C33-3F3B-48A8-A5C0-BFEC1CEC03CC}"/>
              </a:ext>
            </a:extLst>
          </p:cNvPr>
          <p:cNvGrpSpPr>
            <a:grpSpLocks/>
          </p:cNvGrpSpPr>
          <p:nvPr/>
        </p:nvGrpSpPr>
        <p:grpSpPr bwMode="auto">
          <a:xfrm>
            <a:off x="4631160" y="4025970"/>
            <a:ext cx="3750230" cy="6180725"/>
            <a:chOff x="187" y="958"/>
            <a:chExt cx="1950" cy="3564"/>
          </a:xfrm>
        </p:grpSpPr>
        <p:sp>
          <p:nvSpPr>
            <p:cNvPr id="12" name="Text Box 10">
              <a:extLst>
                <a:ext uri="{FF2B5EF4-FFF2-40B4-BE49-F238E27FC236}">
                  <a16:creationId xmlns:a16="http://schemas.microsoft.com/office/drawing/2014/main" xmlns="" id="{96136E90-D8CA-440A-92C5-C0CC1DC03BE0}"/>
                </a:ext>
              </a:extLst>
            </p:cNvPr>
            <p:cNvSpPr txBox="1">
              <a:spLocks noChangeArrowheads="1"/>
            </p:cNvSpPr>
            <p:nvPr/>
          </p:nvSpPr>
          <p:spPr bwMode="auto">
            <a:xfrm>
              <a:off x="226" y="958"/>
              <a:ext cx="1872" cy="3248"/>
            </a:xfrm>
            <a:prstGeom prst="rect">
              <a:avLst/>
            </a:prstGeom>
            <a:noFill/>
            <a:ln w="28575" cap="sq" cmpd="dbl">
              <a:solidFill>
                <a:schemeClr val="tx1"/>
              </a:solidFill>
              <a:miter lim="800000"/>
              <a:headEnd/>
              <a:tailEnd/>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r>
                <a:rPr kumimoji="1" lang="en-US" altLang="zh-CN" b="1" dirty="0">
                  <a:latin typeface="Times New Roman" panose="02020603050405020304" pitchFamily="18" charset="0"/>
                  <a:ea typeface="楷体" panose="02010609060101010101" pitchFamily="49" charset="-122"/>
                </a:rPr>
                <a:t>《</a:t>
              </a:r>
              <a:r>
                <a:rPr kumimoji="1" lang="zh-CN" altLang="en-US" b="1" dirty="0">
                  <a:latin typeface="Times New Roman" panose="02020603050405020304" pitchFamily="18" charset="0"/>
                  <a:ea typeface="楷体" panose="02010609060101010101" pitchFamily="49" charset="-122"/>
                </a:rPr>
                <a:t>蝴   蝶</a:t>
              </a:r>
              <a:r>
                <a:rPr kumimoji="1" lang="en-US" altLang="zh-CN" b="1" dirty="0">
                  <a:latin typeface="Times New Roman" panose="02020603050405020304" pitchFamily="18" charset="0"/>
                  <a:ea typeface="楷体" panose="02010609060101010101" pitchFamily="49" charset="-122"/>
                </a:rPr>
                <a:t>》</a:t>
              </a:r>
            </a:p>
            <a:p>
              <a:pPr algn="ctr" eaLnBrk="1" hangingPunct="1"/>
              <a:r>
                <a:rPr kumimoji="1" lang="zh-CN" altLang="en-US" b="1" dirty="0">
                  <a:latin typeface="Times New Roman" panose="02020603050405020304" pitchFamily="18" charset="0"/>
                  <a:ea typeface="楷体" panose="02010609060101010101" pitchFamily="49" charset="-122"/>
                </a:rPr>
                <a:t>两个黄蝴蝶，</a:t>
              </a:r>
            </a:p>
            <a:p>
              <a:pPr algn="ctr" eaLnBrk="1" hangingPunct="1"/>
              <a:r>
                <a:rPr kumimoji="1" lang="zh-CN" altLang="en-US" b="1" dirty="0">
                  <a:latin typeface="Times New Roman" panose="02020603050405020304" pitchFamily="18" charset="0"/>
                  <a:ea typeface="楷体" panose="02010609060101010101" pitchFamily="49" charset="-122"/>
                </a:rPr>
                <a:t>双双飞上天。</a:t>
              </a:r>
            </a:p>
            <a:p>
              <a:pPr algn="ctr" eaLnBrk="1" hangingPunct="1"/>
              <a:r>
                <a:rPr kumimoji="1" lang="zh-CN" altLang="en-US" b="1" dirty="0">
                  <a:latin typeface="Times New Roman" panose="02020603050405020304" pitchFamily="18" charset="0"/>
                  <a:ea typeface="楷体" panose="02010609060101010101" pitchFamily="49" charset="-122"/>
                </a:rPr>
                <a:t>不知为什么，</a:t>
              </a:r>
            </a:p>
            <a:p>
              <a:pPr algn="ctr" eaLnBrk="1" hangingPunct="1"/>
              <a:r>
                <a:rPr kumimoji="1" lang="zh-CN" altLang="en-US" b="1" dirty="0">
                  <a:latin typeface="Times New Roman" panose="02020603050405020304" pitchFamily="18" charset="0"/>
                  <a:ea typeface="楷体" panose="02010609060101010101" pitchFamily="49" charset="-122"/>
                </a:rPr>
                <a:t>一个忽飞还。</a:t>
              </a:r>
            </a:p>
            <a:p>
              <a:pPr algn="ctr" eaLnBrk="1" hangingPunct="1"/>
              <a:r>
                <a:rPr kumimoji="1" lang="zh-CN" altLang="en-US" b="1" dirty="0">
                  <a:latin typeface="Times New Roman" panose="02020603050405020304" pitchFamily="18" charset="0"/>
                  <a:ea typeface="楷体" panose="02010609060101010101" pitchFamily="49" charset="-122"/>
                </a:rPr>
                <a:t>剩下那一个，</a:t>
              </a:r>
            </a:p>
            <a:p>
              <a:pPr algn="ctr" eaLnBrk="1" hangingPunct="1"/>
              <a:r>
                <a:rPr kumimoji="1" lang="zh-CN" altLang="en-US" b="1" dirty="0">
                  <a:latin typeface="Times New Roman" panose="02020603050405020304" pitchFamily="18" charset="0"/>
                  <a:ea typeface="楷体" panose="02010609060101010101" pitchFamily="49" charset="-122"/>
                </a:rPr>
                <a:t>孤单怪可怜。</a:t>
              </a:r>
            </a:p>
            <a:p>
              <a:pPr algn="ctr" eaLnBrk="1" hangingPunct="1"/>
              <a:r>
                <a:rPr kumimoji="1" lang="zh-CN" altLang="en-US" b="1" dirty="0">
                  <a:latin typeface="Times New Roman" panose="02020603050405020304" pitchFamily="18" charset="0"/>
                  <a:ea typeface="楷体" panose="02010609060101010101" pitchFamily="49" charset="-122"/>
                </a:rPr>
                <a:t>也无心上天，</a:t>
              </a:r>
            </a:p>
            <a:p>
              <a:pPr algn="ctr" eaLnBrk="1" hangingPunct="1"/>
              <a:r>
                <a:rPr kumimoji="1" lang="zh-CN" altLang="en-US" b="1" dirty="0">
                  <a:latin typeface="Times New Roman" panose="02020603050405020304" pitchFamily="18" charset="0"/>
                  <a:ea typeface="楷体" panose="02010609060101010101" pitchFamily="49" charset="-122"/>
                </a:rPr>
                <a:t>天上太孤单。</a:t>
              </a:r>
            </a:p>
            <a:p>
              <a:pPr algn="ctr" eaLnBrk="1" hangingPunct="1"/>
              <a:r>
                <a:rPr kumimoji="1" lang="zh-CN" altLang="en-US" b="1" dirty="0">
                  <a:latin typeface="Times New Roman" panose="02020603050405020304" pitchFamily="18" charset="0"/>
                  <a:ea typeface="楷体" panose="02010609060101010101" pitchFamily="49" charset="-122"/>
                </a:rPr>
                <a:t>           </a:t>
              </a:r>
              <a:r>
                <a:rPr kumimoji="1" lang="en-US" altLang="zh-CN" b="1" dirty="0">
                  <a:latin typeface="Times New Roman" panose="02020603050405020304" pitchFamily="18" charset="0"/>
                  <a:ea typeface="楷体" panose="02010609060101010101" pitchFamily="49" charset="-122"/>
                </a:rPr>
                <a:t>——</a:t>
              </a:r>
              <a:r>
                <a:rPr kumimoji="1" lang="zh-CN" altLang="en-US" b="1" dirty="0">
                  <a:latin typeface="Times New Roman" panose="02020603050405020304" pitchFamily="18" charset="0"/>
                  <a:ea typeface="楷体" panose="02010609060101010101" pitchFamily="49" charset="-122"/>
                </a:rPr>
                <a:t>胡适</a:t>
              </a:r>
            </a:p>
          </p:txBody>
        </p:sp>
        <p:sp>
          <p:nvSpPr>
            <p:cNvPr id="13" name="Text Box 11">
              <a:extLst>
                <a:ext uri="{FF2B5EF4-FFF2-40B4-BE49-F238E27FC236}">
                  <a16:creationId xmlns:a16="http://schemas.microsoft.com/office/drawing/2014/main" xmlns="" id="{5F02C388-B1FA-4FCA-A9F2-5F1C70F257CB}"/>
                </a:ext>
              </a:extLst>
            </p:cNvPr>
            <p:cNvSpPr txBox="1">
              <a:spLocks noChangeArrowheads="1"/>
            </p:cNvSpPr>
            <p:nvPr/>
          </p:nvSpPr>
          <p:spPr bwMode="auto">
            <a:xfrm>
              <a:off x="187" y="4238"/>
              <a:ext cx="1950" cy="2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2600" b="1" dirty="0">
                  <a:latin typeface="黑体" panose="02010609060101010101" pitchFamily="49" charset="-122"/>
                  <a:ea typeface="黑体" panose="02010609060101010101" pitchFamily="49" charset="-122"/>
                </a:rPr>
                <a:t>近代中国第一首白话诗</a:t>
              </a:r>
            </a:p>
          </p:txBody>
        </p:sp>
      </p:grpSp>
      <p:pic>
        <p:nvPicPr>
          <p:cNvPr id="14" name="Picture 8" descr="200412152024531">
            <a:extLst>
              <a:ext uri="{FF2B5EF4-FFF2-40B4-BE49-F238E27FC236}">
                <a16:creationId xmlns:a16="http://schemas.microsoft.com/office/drawing/2014/main" xmlns="" id="{D1398346-AF71-4EE3-9F07-AE4B7F5242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110" t="1636" r="2158" b="1601"/>
          <a:stretch>
            <a:fillRect/>
          </a:stretch>
        </p:blipFill>
        <p:spPr bwMode="auto">
          <a:xfrm>
            <a:off x="14904140" y="4579602"/>
            <a:ext cx="4067628" cy="507908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20" name="Text Box 14">
            <a:extLst>
              <a:ext uri="{FF2B5EF4-FFF2-40B4-BE49-F238E27FC236}">
                <a16:creationId xmlns:a16="http://schemas.microsoft.com/office/drawing/2014/main" xmlns="" id="{69F17F6B-1B07-49BF-9757-A6E47DCD0C5F}"/>
              </a:ext>
            </a:extLst>
          </p:cNvPr>
          <p:cNvSpPr txBox="1">
            <a:spLocks noChangeArrowheads="1"/>
          </p:cNvSpPr>
          <p:nvPr/>
        </p:nvSpPr>
        <p:spPr bwMode="auto">
          <a:xfrm>
            <a:off x="14723296" y="9728920"/>
            <a:ext cx="4642465"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en-US" altLang="zh-CN" sz="2600" b="1" dirty="0">
                <a:latin typeface="Times New Roman" panose="02020603050405020304" pitchFamily="18" charset="0"/>
                <a:ea typeface="黑体" panose="02010609060101010101" pitchFamily="49" charset="-122"/>
              </a:rPr>
              <a:t>1917</a:t>
            </a:r>
            <a:r>
              <a:rPr kumimoji="1" lang="zh-CN" altLang="en-US" sz="2600" b="1" dirty="0">
                <a:latin typeface="Times New Roman" panose="02020603050405020304" pitchFamily="18" charset="0"/>
                <a:ea typeface="黑体" panose="02010609060101010101" pitchFamily="49" charset="-122"/>
              </a:rPr>
              <a:t>年</a:t>
            </a:r>
            <a:r>
              <a:rPr kumimoji="1" lang="en-US" altLang="zh-CN" sz="2600" b="1" dirty="0">
                <a:latin typeface="Times New Roman" panose="02020603050405020304" pitchFamily="18" charset="0"/>
                <a:ea typeface="黑体" panose="02010609060101010101" pitchFamily="49" charset="-122"/>
              </a:rPr>
              <a:t>2</a:t>
            </a:r>
            <a:r>
              <a:rPr kumimoji="1" lang="zh-CN" altLang="en-US" sz="2600" b="1" dirty="0">
                <a:latin typeface="Times New Roman" panose="02020603050405020304" pitchFamily="18" charset="0"/>
                <a:ea typeface="黑体" panose="02010609060101010101" pitchFamily="49" charset="-122"/>
              </a:rPr>
              <a:t>月，陈独秀在</a:t>
            </a:r>
            <a:r>
              <a:rPr kumimoji="1" lang="en-US" altLang="zh-CN" sz="2600" b="1" dirty="0">
                <a:latin typeface="Times New Roman" panose="02020603050405020304" pitchFamily="18" charset="0"/>
                <a:ea typeface="黑体" panose="02010609060101010101" pitchFamily="49" charset="-122"/>
              </a:rPr>
              <a:t>《</a:t>
            </a:r>
            <a:r>
              <a:rPr kumimoji="1" lang="zh-CN" altLang="en-US" sz="2600" b="1" dirty="0">
                <a:latin typeface="Times New Roman" panose="02020603050405020304" pitchFamily="18" charset="0"/>
                <a:ea typeface="黑体" panose="02010609060101010101" pitchFamily="49" charset="-122"/>
              </a:rPr>
              <a:t>新青年</a:t>
            </a:r>
            <a:r>
              <a:rPr kumimoji="1" lang="en-US" altLang="zh-CN" sz="2600" b="1" dirty="0">
                <a:latin typeface="Times New Roman" panose="02020603050405020304" pitchFamily="18" charset="0"/>
                <a:ea typeface="黑体" panose="02010609060101010101" pitchFamily="49" charset="-122"/>
              </a:rPr>
              <a:t>》</a:t>
            </a:r>
            <a:r>
              <a:rPr kumimoji="1" lang="zh-CN" altLang="en-US" sz="2600" b="1" dirty="0">
                <a:latin typeface="Times New Roman" panose="02020603050405020304" pitchFamily="18" charset="0"/>
                <a:ea typeface="黑体" panose="02010609060101010101" pitchFamily="49" charset="-122"/>
              </a:rPr>
              <a:t>上发表</a:t>
            </a:r>
            <a:r>
              <a:rPr kumimoji="1" lang="en-US" altLang="zh-CN" sz="2600" b="1" dirty="0">
                <a:latin typeface="Times New Roman" panose="02020603050405020304" pitchFamily="18" charset="0"/>
                <a:ea typeface="黑体" panose="02010609060101010101" pitchFamily="49" charset="-122"/>
              </a:rPr>
              <a:t>《</a:t>
            </a:r>
            <a:r>
              <a:rPr kumimoji="1" lang="zh-CN" altLang="en-US" sz="2600" b="1" dirty="0">
                <a:latin typeface="Times New Roman" panose="02020603050405020304" pitchFamily="18" charset="0"/>
                <a:ea typeface="黑体" panose="02010609060101010101" pitchFamily="49" charset="-122"/>
              </a:rPr>
              <a:t>文学革命论</a:t>
            </a:r>
            <a:r>
              <a:rPr kumimoji="1" lang="en-US" altLang="zh-CN" sz="2600" b="1" dirty="0" smtClean="0">
                <a:latin typeface="Times New Roman" panose="02020603050405020304" pitchFamily="18" charset="0"/>
                <a:ea typeface="黑体" panose="02010609060101010101" pitchFamily="49" charset="-122"/>
              </a:rPr>
              <a:t>》</a:t>
            </a:r>
            <a:endParaRPr kumimoji="1" lang="en-US" altLang="zh-CN" sz="2600" b="1" dirty="0">
              <a:latin typeface="Times New Roman" panose="02020603050405020304" pitchFamily="18" charset="0"/>
              <a:ea typeface="黑体" panose="02010609060101010101" pitchFamily="49" charset="-122"/>
            </a:endParaRPr>
          </a:p>
        </p:txBody>
      </p:sp>
      <p:sp>
        <p:nvSpPr>
          <p:cNvPr id="15" name="Text Box 5">
            <a:extLst>
              <a:ext uri="{FF2B5EF4-FFF2-40B4-BE49-F238E27FC236}">
                <a16:creationId xmlns:a16="http://schemas.microsoft.com/office/drawing/2014/main" xmlns="" id="{1F04D190-660E-4E1B-9666-7151683B5688}"/>
              </a:ext>
            </a:extLst>
          </p:cNvPr>
          <p:cNvSpPr txBox="1">
            <a:spLocks noChangeArrowheads="1"/>
          </p:cNvSpPr>
          <p:nvPr/>
        </p:nvSpPr>
        <p:spPr bwMode="auto">
          <a:xfrm>
            <a:off x="3049245" y="2122606"/>
            <a:ext cx="313213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sz="4400" b="1" dirty="0" smtClean="0">
                <a:latin typeface="黑体" panose="02010609060101010101" pitchFamily="49" charset="-122"/>
                <a:ea typeface="黑体" panose="02010609060101010101" pitchFamily="49" charset="-122"/>
              </a:rPr>
              <a:t>主要内容</a:t>
            </a:r>
            <a:endParaRPr kumimoji="1" lang="zh-CN" altLang="en-US" sz="4400" b="1" dirty="0">
              <a:latin typeface="黑体" panose="02010609060101010101" pitchFamily="49" charset="-122"/>
              <a:ea typeface="黑体" panose="02010609060101010101" pitchFamily="49" charset="-122"/>
            </a:endParaRPr>
          </a:p>
        </p:txBody>
      </p:sp>
      <p:sp>
        <p:nvSpPr>
          <p:cNvPr id="16" name="矩形 15"/>
          <p:cNvSpPr/>
          <p:nvPr/>
        </p:nvSpPr>
        <p:spPr>
          <a:xfrm>
            <a:off x="7605728" y="10844613"/>
            <a:ext cx="7388561" cy="707886"/>
          </a:xfrm>
          <a:prstGeom prst="rect">
            <a:avLst/>
          </a:prstGeom>
        </p:spPr>
        <p:txBody>
          <a:bodyPr wrap="none">
            <a:spAutoFit/>
          </a:bodyPr>
          <a:lstStyle/>
          <a:p>
            <a:pPr eaLnBrk="1" hangingPunct="1"/>
            <a:r>
              <a:rPr kumimoji="1" lang="zh-CN" altLang="en-US" sz="4000" b="1" dirty="0" smtClean="0">
                <a:solidFill>
                  <a:srgbClr val="FF0000"/>
                </a:solidFill>
                <a:latin typeface="黑体" panose="02010609060101010101" pitchFamily="49" charset="-122"/>
                <a:ea typeface="黑体" panose="02010609060101010101" pitchFamily="49" charset="-122"/>
              </a:rPr>
              <a:t>从形式到内容上彻底改革旧文学</a:t>
            </a:r>
            <a:endParaRPr kumimoji="1" lang="zh-CN" altLang="en-US" sz="4000" b="1" dirty="0">
              <a:solidFill>
                <a:srgbClr val="FF0000"/>
              </a:solidFill>
              <a:latin typeface="黑体" panose="02010609060101010101" pitchFamily="49" charset="-122"/>
              <a:ea typeface="黑体" panose="02010609060101010101" pitchFamily="49" charset="-122"/>
            </a:endParaRPr>
          </a:p>
        </p:txBody>
      </p:sp>
      <p:sp>
        <p:nvSpPr>
          <p:cNvPr id="17" name="TextBox 8"/>
          <p:cNvSpPr txBox="1">
            <a:spLocks noChangeArrowheads="1"/>
          </p:cNvSpPr>
          <p:nvPr/>
        </p:nvSpPr>
        <p:spPr bwMode="auto">
          <a:xfrm>
            <a:off x="1098550" y="608013"/>
            <a:ext cx="2308225"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4000" dirty="0" smtClean="0">
                <a:solidFill>
                  <a:srgbClr val="624120"/>
                </a:solidFill>
                <a:latin typeface="隶书" pitchFamily="49" charset="-122"/>
                <a:ea typeface="隶书" pitchFamily="49" charset="-122"/>
              </a:rPr>
              <a:t>知识海洋</a:t>
            </a:r>
            <a:endParaRPr lang="zh-CN" altLang="en-US" sz="4000" dirty="0">
              <a:solidFill>
                <a:srgbClr val="624120"/>
              </a:solidFill>
              <a:latin typeface="隶书" pitchFamily="49" charset="-122"/>
              <a:ea typeface="隶书" pitchFamily="49" charset="-122"/>
            </a:endParaRPr>
          </a:p>
        </p:txBody>
      </p:sp>
      <p:sp>
        <p:nvSpPr>
          <p:cNvPr id="18" name="圆角矩形 17"/>
          <p:cNvSpPr/>
          <p:nvPr/>
        </p:nvSpPr>
        <p:spPr>
          <a:xfrm>
            <a:off x="1031875" y="717550"/>
            <a:ext cx="2374900" cy="566738"/>
          </a:xfrm>
          <a:prstGeom prst="roundRect">
            <a:avLst/>
          </a:prstGeom>
          <a:noFill/>
          <a:ln>
            <a:solidFill>
              <a:srgbClr val="62412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436495">
              <a:defRPr/>
            </a:pPr>
            <a:endParaRPr lang="zh-CN" altLang="en-US" dirty="0">
              <a:ln w="38100">
                <a:solidFill>
                  <a:schemeClr val="tx1"/>
                </a:solidFill>
              </a:ln>
              <a:solidFill>
                <a:srgbClr val="820000"/>
              </a:solidFill>
            </a:endParaRPr>
          </a:p>
        </p:txBody>
      </p:sp>
    </p:spTree>
    <p:extLst>
      <p:ext uri="{BB962C8B-B14F-4D97-AF65-F5344CB8AC3E}">
        <p14:creationId xmlns:p14="http://schemas.microsoft.com/office/powerpoint/2010/main" val="1245247699"/>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2" name="Rectangle 23">
            <a:extLst>
              <a:ext uri="{FF2B5EF4-FFF2-40B4-BE49-F238E27FC236}">
                <a16:creationId xmlns:a16="http://schemas.microsoft.com/office/drawing/2014/main" xmlns="" id="{31B29C75-A3CD-41A1-BE01-E2BDBF8EBF69}"/>
              </a:ext>
            </a:extLst>
          </p:cNvPr>
          <p:cNvSpPr txBox="1">
            <a:spLocks noChangeArrowheads="1"/>
          </p:cNvSpPr>
          <p:nvPr/>
        </p:nvSpPr>
        <p:spPr bwMode="auto">
          <a:xfrm>
            <a:off x="5351240" y="3042725"/>
            <a:ext cx="11366449"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ctr">
              <a:defRPr sz="8800">
                <a:latin typeface="Calibri" panose="020F0502020204030204"/>
                <a:ea typeface="Calibri" panose="020F0502020204030204"/>
                <a:cs typeface="Calibri" panose="020F0502020204030204"/>
                <a:sym typeface="Calibri" panose="020F0502020204030204"/>
              </a:defRPr>
            </a:lvl1pPr>
            <a:lvl2pPr algn="ctr">
              <a:defRPr sz="8800">
                <a:latin typeface="Calibri" panose="020F0502020204030204"/>
                <a:ea typeface="Calibri" panose="020F0502020204030204"/>
                <a:cs typeface="Calibri" panose="020F0502020204030204"/>
                <a:sym typeface="Calibri" panose="020F0502020204030204"/>
              </a:defRPr>
            </a:lvl2pPr>
            <a:lvl3pPr algn="ctr">
              <a:defRPr sz="8800">
                <a:latin typeface="Calibri" panose="020F0502020204030204"/>
                <a:ea typeface="Calibri" panose="020F0502020204030204"/>
                <a:cs typeface="Calibri" panose="020F0502020204030204"/>
                <a:sym typeface="Calibri" panose="020F0502020204030204"/>
              </a:defRPr>
            </a:lvl3pPr>
            <a:lvl4pPr algn="ctr">
              <a:defRPr sz="8800">
                <a:latin typeface="Calibri" panose="020F0502020204030204"/>
                <a:ea typeface="Calibri" panose="020F0502020204030204"/>
                <a:cs typeface="Calibri" panose="020F0502020204030204"/>
                <a:sym typeface="Calibri" panose="020F0502020204030204"/>
              </a:defRPr>
            </a:lvl4pPr>
            <a:lvl5pPr algn="ctr">
              <a:defRPr sz="8800">
                <a:latin typeface="Calibri" panose="020F0502020204030204"/>
                <a:ea typeface="Calibri" panose="020F0502020204030204"/>
                <a:cs typeface="Calibri" panose="020F0502020204030204"/>
                <a:sym typeface="Calibri" panose="020F0502020204030204"/>
              </a:defRPr>
            </a:lvl5pPr>
            <a:lvl6pPr algn="ctr">
              <a:defRPr sz="8800">
                <a:latin typeface="Calibri" panose="020F0502020204030204"/>
                <a:ea typeface="Calibri" panose="020F0502020204030204"/>
                <a:cs typeface="Calibri" panose="020F0502020204030204"/>
                <a:sym typeface="Calibri" panose="020F0502020204030204"/>
              </a:defRPr>
            </a:lvl6pPr>
            <a:lvl7pPr algn="ctr">
              <a:defRPr sz="8800">
                <a:latin typeface="Calibri" panose="020F0502020204030204"/>
                <a:ea typeface="Calibri" panose="020F0502020204030204"/>
                <a:cs typeface="Calibri" panose="020F0502020204030204"/>
                <a:sym typeface="Calibri" panose="020F0502020204030204"/>
              </a:defRPr>
            </a:lvl7pPr>
            <a:lvl8pPr algn="ctr">
              <a:defRPr sz="8800">
                <a:latin typeface="Calibri" panose="020F0502020204030204"/>
                <a:ea typeface="Calibri" panose="020F0502020204030204"/>
                <a:cs typeface="Calibri" panose="020F0502020204030204"/>
                <a:sym typeface="Calibri" panose="020F0502020204030204"/>
              </a:defRPr>
            </a:lvl8pPr>
            <a:lvl9pPr algn="ctr">
              <a:defRPr sz="8800">
                <a:latin typeface="Calibri" panose="020F0502020204030204"/>
                <a:ea typeface="Calibri" panose="020F0502020204030204"/>
                <a:cs typeface="Calibri" panose="020F0502020204030204"/>
                <a:sym typeface="Calibri" panose="020F0502020204030204"/>
              </a:defRPr>
            </a:lvl9pPr>
          </a:lstStyle>
          <a:p>
            <a:pPr fontAlgn="base">
              <a:spcBef>
                <a:spcPct val="0"/>
              </a:spcBef>
              <a:spcAft>
                <a:spcPct val="0"/>
              </a:spcAft>
              <a:defRPr/>
            </a:pPr>
            <a:r>
              <a:rPr lang="zh-CN" altLang="en-US" sz="4400" b="1" dirty="0">
                <a:solidFill>
                  <a:schemeClr val="tx1"/>
                </a:solidFill>
                <a:ea typeface="黑体" panose="02010600030101010101" pitchFamily="49" charset="-122"/>
              </a:rPr>
              <a:t>新文化运动的主要内容（四提倡、四反对）</a:t>
            </a:r>
          </a:p>
        </p:txBody>
      </p:sp>
      <p:sp>
        <p:nvSpPr>
          <p:cNvPr id="33" name="TextBox 1">
            <a:extLst>
              <a:ext uri="{FF2B5EF4-FFF2-40B4-BE49-F238E27FC236}">
                <a16:creationId xmlns:a16="http://schemas.microsoft.com/office/drawing/2014/main" xmlns="" id="{E3AC11A0-2F72-4066-811D-90DEB481F610}"/>
              </a:ext>
            </a:extLst>
          </p:cNvPr>
          <p:cNvSpPr txBox="1"/>
          <p:nvPr/>
        </p:nvSpPr>
        <p:spPr>
          <a:xfrm>
            <a:off x="8830498" y="4679636"/>
            <a:ext cx="1944216" cy="923330"/>
          </a:xfrm>
          <a:prstGeom prst="rect">
            <a:avLst/>
          </a:prstGeom>
          <a:noFill/>
        </p:spPr>
        <p:txBody>
          <a:bodyPr wrap="square" rtlCol="0">
            <a:spAutoFit/>
          </a:bodyPr>
          <a:lstStyle/>
          <a:p>
            <a:r>
              <a:rPr lang="zh-CN" altLang="en-US" sz="5400" b="1" dirty="0">
                <a:solidFill>
                  <a:schemeClr val="tx1"/>
                </a:solidFill>
                <a:latin typeface="Times New Roman" panose="02020603050405020304" pitchFamily="18" charset="0"/>
                <a:ea typeface="黑体" panose="02010609060101010101" pitchFamily="49" charset="-122"/>
              </a:rPr>
              <a:t>破旧</a:t>
            </a:r>
          </a:p>
        </p:txBody>
      </p:sp>
      <p:sp>
        <p:nvSpPr>
          <p:cNvPr id="34" name="TextBox 4">
            <a:extLst>
              <a:ext uri="{FF2B5EF4-FFF2-40B4-BE49-F238E27FC236}">
                <a16:creationId xmlns:a16="http://schemas.microsoft.com/office/drawing/2014/main" xmlns="" id="{4E37C30A-A1B2-4526-A227-5A0C6D2FFC1B}"/>
              </a:ext>
            </a:extLst>
          </p:cNvPr>
          <p:cNvSpPr txBox="1"/>
          <p:nvPr/>
        </p:nvSpPr>
        <p:spPr>
          <a:xfrm>
            <a:off x="12743573" y="4679636"/>
            <a:ext cx="1664448" cy="923330"/>
          </a:xfrm>
          <a:prstGeom prst="rect">
            <a:avLst/>
          </a:prstGeom>
          <a:noFill/>
        </p:spPr>
        <p:txBody>
          <a:bodyPr wrap="square" rtlCol="0">
            <a:spAutoFit/>
          </a:bodyPr>
          <a:lstStyle/>
          <a:p>
            <a:r>
              <a:rPr lang="zh-CN" altLang="en-US" sz="5400" b="1" dirty="0">
                <a:solidFill>
                  <a:schemeClr val="tx1"/>
                </a:solidFill>
                <a:latin typeface="Times New Roman" panose="02020603050405020304" pitchFamily="18" charset="0"/>
                <a:ea typeface="黑体" panose="02010609060101010101" pitchFamily="49" charset="-122"/>
              </a:rPr>
              <a:t>立新</a:t>
            </a:r>
          </a:p>
        </p:txBody>
      </p:sp>
      <p:sp>
        <p:nvSpPr>
          <p:cNvPr id="35" name="TextBox 5">
            <a:extLst>
              <a:ext uri="{FF2B5EF4-FFF2-40B4-BE49-F238E27FC236}">
                <a16:creationId xmlns:a16="http://schemas.microsoft.com/office/drawing/2014/main" xmlns="" id="{07525E7B-3A1B-42DE-B7BF-4FE7A931D94C}"/>
              </a:ext>
            </a:extLst>
          </p:cNvPr>
          <p:cNvSpPr txBox="1"/>
          <p:nvPr/>
        </p:nvSpPr>
        <p:spPr>
          <a:xfrm>
            <a:off x="8362678" y="7281008"/>
            <a:ext cx="2705014" cy="707886"/>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a:r>
              <a:rPr lang="zh-CN" altLang="en-US" sz="4000" b="1" dirty="0">
                <a:solidFill>
                  <a:schemeClr val="bg1"/>
                </a:solidFill>
                <a:latin typeface="Times New Roman" panose="02020603050405020304" pitchFamily="18" charset="0"/>
                <a:ea typeface="黑体" panose="02010609060101010101" pitchFamily="49" charset="-122"/>
              </a:rPr>
              <a:t>愚昧迷信</a:t>
            </a:r>
          </a:p>
        </p:txBody>
      </p:sp>
      <p:sp>
        <p:nvSpPr>
          <p:cNvPr id="36" name="TextBox 7">
            <a:extLst>
              <a:ext uri="{FF2B5EF4-FFF2-40B4-BE49-F238E27FC236}">
                <a16:creationId xmlns:a16="http://schemas.microsoft.com/office/drawing/2014/main" xmlns="" id="{C185DFA8-F833-404F-A699-CDDFF3922A53}"/>
              </a:ext>
            </a:extLst>
          </p:cNvPr>
          <p:cNvSpPr txBox="1"/>
          <p:nvPr/>
        </p:nvSpPr>
        <p:spPr>
          <a:xfrm>
            <a:off x="12185376" y="6112103"/>
            <a:ext cx="2705014" cy="707886"/>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nchor="ctr" anchorCtr="1">
            <a:spAutoFit/>
          </a:bodyPr>
          <a:lstStyle/>
          <a:p>
            <a:r>
              <a:rPr lang="zh-CN" altLang="en-US" sz="4000" b="1" dirty="0">
                <a:solidFill>
                  <a:schemeClr val="bg1"/>
                </a:solidFill>
                <a:latin typeface="Times New Roman" panose="02020603050405020304" pitchFamily="18" charset="0"/>
                <a:ea typeface="黑体" panose="02010609060101010101" pitchFamily="49" charset="-122"/>
              </a:rPr>
              <a:t>民主</a:t>
            </a:r>
          </a:p>
        </p:txBody>
      </p:sp>
      <p:sp>
        <p:nvSpPr>
          <p:cNvPr id="37" name="TextBox 8">
            <a:extLst>
              <a:ext uri="{FF2B5EF4-FFF2-40B4-BE49-F238E27FC236}">
                <a16:creationId xmlns:a16="http://schemas.microsoft.com/office/drawing/2014/main" xmlns="" id="{06513255-45C8-4E4C-BA54-E61FEAD7BB91}"/>
              </a:ext>
            </a:extLst>
          </p:cNvPr>
          <p:cNvSpPr txBox="1"/>
          <p:nvPr/>
        </p:nvSpPr>
        <p:spPr>
          <a:xfrm>
            <a:off x="12190028" y="7268193"/>
            <a:ext cx="2705014" cy="707886"/>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nchor="ctr" anchorCtr="1">
            <a:spAutoFit/>
          </a:bodyPr>
          <a:lstStyle/>
          <a:p>
            <a:r>
              <a:rPr lang="zh-CN" altLang="en-US" sz="4000" b="1" dirty="0">
                <a:solidFill>
                  <a:schemeClr val="bg1"/>
                </a:solidFill>
                <a:latin typeface="Times New Roman" panose="02020603050405020304" pitchFamily="18" charset="0"/>
                <a:ea typeface="黑体" panose="02010609060101010101" pitchFamily="49" charset="-122"/>
              </a:rPr>
              <a:t>科学</a:t>
            </a:r>
          </a:p>
        </p:txBody>
      </p:sp>
      <p:sp>
        <p:nvSpPr>
          <p:cNvPr id="40" name="TextBox 6">
            <a:extLst>
              <a:ext uri="{FF2B5EF4-FFF2-40B4-BE49-F238E27FC236}">
                <a16:creationId xmlns:a16="http://schemas.microsoft.com/office/drawing/2014/main" xmlns="" id="{F74358DE-7EB0-4B0F-81FA-76CCAAC6B9F1}"/>
              </a:ext>
            </a:extLst>
          </p:cNvPr>
          <p:cNvSpPr txBox="1"/>
          <p:nvPr/>
        </p:nvSpPr>
        <p:spPr>
          <a:xfrm>
            <a:off x="12223290" y="8422259"/>
            <a:ext cx="2705014" cy="707886"/>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nchor="ctr" anchorCtr="1">
            <a:spAutoFit/>
          </a:bodyPr>
          <a:lstStyle/>
          <a:p>
            <a:r>
              <a:rPr lang="zh-CN" altLang="en-US" sz="4000" b="1" dirty="0">
                <a:solidFill>
                  <a:schemeClr val="bg1"/>
                </a:solidFill>
                <a:latin typeface="Times New Roman" panose="02020603050405020304" pitchFamily="18" charset="0"/>
                <a:ea typeface="黑体" panose="02010609060101010101" pitchFamily="49" charset="-122"/>
              </a:rPr>
              <a:t>新道德</a:t>
            </a:r>
          </a:p>
        </p:txBody>
      </p:sp>
      <p:sp>
        <p:nvSpPr>
          <p:cNvPr id="41" name="TextBox 12">
            <a:extLst>
              <a:ext uri="{FF2B5EF4-FFF2-40B4-BE49-F238E27FC236}">
                <a16:creationId xmlns:a16="http://schemas.microsoft.com/office/drawing/2014/main" xmlns="" id="{D1083F34-477A-45E4-A86B-E273E6F12AE8}"/>
              </a:ext>
            </a:extLst>
          </p:cNvPr>
          <p:cNvSpPr txBox="1"/>
          <p:nvPr/>
        </p:nvSpPr>
        <p:spPr>
          <a:xfrm>
            <a:off x="12223290" y="9462482"/>
            <a:ext cx="2705014" cy="707886"/>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nchor="ctr" anchorCtr="1">
            <a:spAutoFit/>
          </a:bodyPr>
          <a:lstStyle/>
          <a:p>
            <a:r>
              <a:rPr lang="zh-CN" altLang="en-US" sz="4000" b="1" dirty="0">
                <a:solidFill>
                  <a:schemeClr val="bg1"/>
                </a:solidFill>
                <a:latin typeface="Times New Roman" panose="02020603050405020304" pitchFamily="18" charset="0"/>
                <a:ea typeface="黑体" panose="02010609060101010101" pitchFamily="49" charset="-122"/>
              </a:rPr>
              <a:t>新文学</a:t>
            </a:r>
          </a:p>
        </p:txBody>
      </p:sp>
      <p:sp>
        <p:nvSpPr>
          <p:cNvPr id="43" name="TextBox 16">
            <a:extLst>
              <a:ext uri="{FF2B5EF4-FFF2-40B4-BE49-F238E27FC236}">
                <a16:creationId xmlns:a16="http://schemas.microsoft.com/office/drawing/2014/main" xmlns="" id="{01785618-CCEF-4342-9DB6-4C9FD58DA08F}"/>
              </a:ext>
            </a:extLst>
          </p:cNvPr>
          <p:cNvSpPr txBox="1"/>
          <p:nvPr/>
        </p:nvSpPr>
        <p:spPr>
          <a:xfrm>
            <a:off x="8362678" y="8422259"/>
            <a:ext cx="2705014" cy="707886"/>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nchor="ctr" anchorCtr="1">
            <a:spAutoFit/>
          </a:bodyPr>
          <a:lstStyle/>
          <a:p>
            <a:r>
              <a:rPr lang="zh-CN" altLang="en-US" sz="4000" b="1" dirty="0">
                <a:solidFill>
                  <a:schemeClr val="bg1"/>
                </a:solidFill>
                <a:latin typeface="Times New Roman" panose="02020603050405020304" pitchFamily="18" charset="0"/>
                <a:ea typeface="黑体" panose="02010609060101010101" pitchFamily="49" charset="-122"/>
              </a:rPr>
              <a:t>封建伦理</a:t>
            </a:r>
          </a:p>
        </p:txBody>
      </p:sp>
      <p:sp>
        <p:nvSpPr>
          <p:cNvPr id="44" name="TextBox 17">
            <a:extLst>
              <a:ext uri="{FF2B5EF4-FFF2-40B4-BE49-F238E27FC236}">
                <a16:creationId xmlns:a16="http://schemas.microsoft.com/office/drawing/2014/main" xmlns="" id="{03164439-8B94-484A-93BC-4867DED03E9F}"/>
              </a:ext>
            </a:extLst>
          </p:cNvPr>
          <p:cNvSpPr txBox="1"/>
          <p:nvPr/>
        </p:nvSpPr>
        <p:spPr>
          <a:xfrm>
            <a:off x="8362678" y="9462482"/>
            <a:ext cx="2705014" cy="707886"/>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nchor="ctr" anchorCtr="1">
            <a:spAutoFit/>
          </a:bodyPr>
          <a:lstStyle/>
          <a:p>
            <a:r>
              <a:rPr lang="zh-CN" altLang="en-US" sz="4000" b="1" dirty="0">
                <a:solidFill>
                  <a:schemeClr val="bg1"/>
                </a:solidFill>
                <a:latin typeface="Times New Roman" panose="02020603050405020304" pitchFamily="18" charset="0"/>
                <a:ea typeface="黑体" panose="02010609060101010101" pitchFamily="49" charset="-122"/>
              </a:rPr>
              <a:t>呆板迂腐</a:t>
            </a:r>
          </a:p>
        </p:txBody>
      </p:sp>
      <p:sp>
        <p:nvSpPr>
          <p:cNvPr id="45" name="TextBox 11">
            <a:extLst>
              <a:ext uri="{FF2B5EF4-FFF2-40B4-BE49-F238E27FC236}">
                <a16:creationId xmlns:a16="http://schemas.microsoft.com/office/drawing/2014/main" xmlns="" id="{CBDE5C50-02F5-4236-B4E1-61D090D8432D}"/>
              </a:ext>
            </a:extLst>
          </p:cNvPr>
          <p:cNvSpPr txBox="1"/>
          <p:nvPr/>
        </p:nvSpPr>
        <p:spPr>
          <a:xfrm>
            <a:off x="8362678" y="6116760"/>
            <a:ext cx="2705014" cy="707886"/>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a:r>
              <a:rPr lang="zh-CN" altLang="en-US" sz="4000" b="1" dirty="0">
                <a:solidFill>
                  <a:schemeClr val="bg1"/>
                </a:solidFill>
                <a:latin typeface="Times New Roman" panose="02020603050405020304" pitchFamily="18" charset="0"/>
                <a:ea typeface="黑体" panose="02010609060101010101" pitchFamily="49" charset="-122"/>
              </a:rPr>
              <a:t>政治专制</a:t>
            </a:r>
          </a:p>
        </p:txBody>
      </p:sp>
      <p:sp>
        <p:nvSpPr>
          <p:cNvPr id="21" name="TextBox 8"/>
          <p:cNvSpPr txBox="1">
            <a:spLocks noChangeArrowheads="1"/>
          </p:cNvSpPr>
          <p:nvPr/>
        </p:nvSpPr>
        <p:spPr bwMode="auto">
          <a:xfrm>
            <a:off x="1098550" y="608013"/>
            <a:ext cx="2308225"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4000" dirty="0" smtClean="0">
                <a:solidFill>
                  <a:srgbClr val="624120"/>
                </a:solidFill>
                <a:latin typeface="隶书" pitchFamily="49" charset="-122"/>
                <a:ea typeface="隶书" pitchFamily="49" charset="-122"/>
              </a:rPr>
              <a:t>知识海洋</a:t>
            </a:r>
            <a:endParaRPr lang="zh-CN" altLang="en-US" sz="4000" dirty="0">
              <a:solidFill>
                <a:srgbClr val="624120"/>
              </a:solidFill>
              <a:latin typeface="隶书" pitchFamily="49" charset="-122"/>
              <a:ea typeface="隶书" pitchFamily="49" charset="-122"/>
            </a:endParaRPr>
          </a:p>
        </p:txBody>
      </p:sp>
      <p:sp>
        <p:nvSpPr>
          <p:cNvPr id="22" name="圆角矩形 21"/>
          <p:cNvSpPr/>
          <p:nvPr/>
        </p:nvSpPr>
        <p:spPr>
          <a:xfrm>
            <a:off x="1031875" y="717550"/>
            <a:ext cx="2374900" cy="566738"/>
          </a:xfrm>
          <a:prstGeom prst="roundRect">
            <a:avLst/>
          </a:prstGeom>
          <a:noFill/>
          <a:ln>
            <a:solidFill>
              <a:srgbClr val="62412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436495">
              <a:defRPr/>
            </a:pPr>
            <a:endParaRPr lang="zh-CN" altLang="en-US" dirty="0">
              <a:ln w="38100">
                <a:solidFill>
                  <a:schemeClr val="tx1"/>
                </a:solidFill>
              </a:ln>
              <a:solidFill>
                <a:srgbClr val="820000"/>
              </a:solidFill>
            </a:endParaRPr>
          </a:p>
        </p:txBody>
      </p:sp>
    </p:spTree>
    <p:extLst>
      <p:ext uri="{BB962C8B-B14F-4D97-AF65-F5344CB8AC3E}">
        <p14:creationId xmlns:p14="http://schemas.microsoft.com/office/powerpoint/2010/main" val="2603760615"/>
      </p:ext>
    </p:extLst>
  </p:cSld>
  <p:clrMapOvr>
    <a:masterClrMapping/>
  </p:clrMapOvr>
  <p:transition spd="med"/>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7410" name="标题 1">
            <a:extLst>
              <a:ext uri="{FF2B5EF4-FFF2-40B4-BE49-F238E27FC236}">
                <a16:creationId xmlns:a16="http://schemas.microsoft.com/office/drawing/2014/main" xmlns="" id="{E8C74025-6AA1-45DA-988C-35A227DEBFD1}"/>
              </a:ext>
            </a:extLst>
          </p:cNvPr>
          <p:cNvSpPr>
            <a:spLocks noGrp="1"/>
          </p:cNvSpPr>
          <p:nvPr>
            <p:ph type="title" idx="4294967295"/>
          </p:nvPr>
        </p:nvSpPr>
        <p:spPr>
          <a:xfrm>
            <a:off x="2432050" y="184150"/>
            <a:ext cx="21951950" cy="3016250"/>
          </a:xfrm>
        </p:spPr>
        <p:txBody>
          <a:bodyPr/>
          <a:lstStyle/>
          <a:p>
            <a:r>
              <a:rPr lang="zh-CN" altLang="en-US" dirty="0">
                <a:latin typeface="Times New Roman" panose="02020603050405020304" pitchFamily="18" charset="0"/>
              </a:rPr>
              <a:t> </a:t>
            </a:r>
            <a:r>
              <a:rPr lang="en-US" altLang="zh-CN" dirty="0">
                <a:latin typeface="Times New Roman" panose="02020603050405020304" pitchFamily="18" charset="0"/>
              </a:rPr>
              <a:t/>
            </a:r>
            <a:br>
              <a:rPr lang="en-US" altLang="zh-CN" dirty="0">
                <a:latin typeface="Times New Roman" panose="02020603050405020304" pitchFamily="18" charset="0"/>
              </a:rPr>
            </a:br>
            <a:endParaRPr lang="zh-CN" altLang="en-US" dirty="0">
              <a:latin typeface="Times New Roman" panose="02020603050405020304" pitchFamily="18" charset="0"/>
            </a:endParaRPr>
          </a:p>
        </p:txBody>
      </p:sp>
      <p:sp>
        <p:nvSpPr>
          <p:cNvPr id="9" name="矩形 8"/>
          <p:cNvSpPr/>
          <p:nvPr/>
        </p:nvSpPr>
        <p:spPr>
          <a:xfrm>
            <a:off x="2010752" y="1987934"/>
            <a:ext cx="1540288" cy="769441"/>
          </a:xfrm>
          <a:prstGeom prst="rect">
            <a:avLst/>
          </a:prstGeom>
        </p:spPr>
        <p:txBody>
          <a:bodyPr wrap="square">
            <a:spAutoFit/>
          </a:bodyPr>
          <a:lstStyle/>
          <a:p>
            <a:pPr eaLnBrk="1" hangingPunct="1"/>
            <a:r>
              <a:rPr kumimoji="1" lang="zh-CN" altLang="en-US" sz="4400" b="1" dirty="0" smtClean="0">
                <a:solidFill>
                  <a:srgbClr val="FF3300"/>
                </a:solidFill>
                <a:latin typeface="黑体" panose="02010609060101010101" pitchFamily="49" charset="-122"/>
                <a:ea typeface="黑体" panose="02010609060101010101" pitchFamily="49" charset="-122"/>
              </a:rPr>
              <a:t>影响</a:t>
            </a:r>
            <a:endParaRPr kumimoji="1" lang="zh-CN" altLang="en-US" sz="4400" b="1" dirty="0">
              <a:solidFill>
                <a:srgbClr val="FF3300"/>
              </a:solidFill>
              <a:latin typeface="黑体" panose="02010609060101010101" pitchFamily="49" charset="-122"/>
              <a:ea typeface="黑体" panose="02010609060101010101" pitchFamily="49" charset="-122"/>
            </a:endParaRPr>
          </a:p>
        </p:txBody>
      </p:sp>
      <p:grpSp>
        <p:nvGrpSpPr>
          <p:cNvPr id="10" name="组合 9"/>
          <p:cNvGrpSpPr/>
          <p:nvPr/>
        </p:nvGrpSpPr>
        <p:grpSpPr>
          <a:xfrm>
            <a:off x="2780896" y="8406004"/>
            <a:ext cx="13855833" cy="2678496"/>
            <a:chOff x="2840415" y="4143546"/>
            <a:chExt cx="12300867" cy="6240335"/>
          </a:xfrm>
        </p:grpSpPr>
        <p:sp>
          <p:nvSpPr>
            <p:cNvPr id="11" name="Text Box 39">
              <a:extLst>
                <a:ext uri="{FF2B5EF4-FFF2-40B4-BE49-F238E27FC236}">
                  <a16:creationId xmlns:a16="http://schemas.microsoft.com/office/drawing/2014/main" xmlns="" id="{39C1F563-815B-4AF7-9CDC-118FA7673654}"/>
                </a:ext>
              </a:extLst>
            </p:cNvPr>
            <p:cNvSpPr txBox="1">
              <a:spLocks noChangeArrowheads="1"/>
            </p:cNvSpPr>
            <p:nvPr/>
          </p:nvSpPr>
          <p:spPr bwMode="auto">
            <a:xfrm>
              <a:off x="2840415" y="4143546"/>
              <a:ext cx="12300867" cy="1505816"/>
            </a:xfrm>
            <a:prstGeom prst="rect">
              <a:avLst/>
            </a:prstGeom>
            <a:noFill/>
            <a:ln w="12700" cap="sq">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b="1" dirty="0">
                  <a:latin typeface="黑体" panose="02010609060101010101" pitchFamily="49" charset="-122"/>
                  <a:ea typeface="黑体" panose="02010609060101010101" pitchFamily="49" charset="-122"/>
                </a:rPr>
                <a:t>为新文化、新思想的传播与普及提供了文化载体</a:t>
              </a:r>
            </a:p>
          </p:txBody>
        </p:sp>
        <p:sp>
          <p:nvSpPr>
            <p:cNvPr id="12" name="Text Box 40">
              <a:extLst>
                <a:ext uri="{FF2B5EF4-FFF2-40B4-BE49-F238E27FC236}">
                  <a16:creationId xmlns:a16="http://schemas.microsoft.com/office/drawing/2014/main" xmlns="" id="{31364BA6-3887-42F1-8EDB-9E4E324B3650}"/>
                </a:ext>
              </a:extLst>
            </p:cNvPr>
            <p:cNvSpPr txBox="1">
              <a:spLocks noChangeArrowheads="1"/>
            </p:cNvSpPr>
            <p:nvPr/>
          </p:nvSpPr>
          <p:spPr bwMode="auto">
            <a:xfrm>
              <a:off x="2846795" y="5757898"/>
              <a:ext cx="10350923" cy="1505816"/>
            </a:xfrm>
            <a:prstGeom prst="rect">
              <a:avLst/>
            </a:prstGeom>
            <a:noFill/>
            <a:ln w="12700" cap="sq">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b="1" dirty="0">
                  <a:latin typeface="黑体" panose="02010609060101010101" pitchFamily="49" charset="-122"/>
                  <a:ea typeface="黑体" panose="02010609060101010101" pitchFamily="49" charset="-122"/>
                </a:rPr>
                <a:t>推动人们改变传统的思维方式和思想观念</a:t>
              </a:r>
            </a:p>
          </p:txBody>
        </p:sp>
        <p:sp>
          <p:nvSpPr>
            <p:cNvPr id="13" name="Text Box 41">
              <a:extLst>
                <a:ext uri="{FF2B5EF4-FFF2-40B4-BE49-F238E27FC236}">
                  <a16:creationId xmlns:a16="http://schemas.microsoft.com/office/drawing/2014/main" xmlns="" id="{8CFA6985-0DCC-4527-AF83-12A7CAD66843}"/>
                </a:ext>
              </a:extLst>
            </p:cNvPr>
            <p:cNvSpPr txBox="1">
              <a:spLocks noChangeArrowheads="1"/>
            </p:cNvSpPr>
            <p:nvPr/>
          </p:nvSpPr>
          <p:spPr bwMode="auto">
            <a:xfrm>
              <a:off x="2840415" y="7263714"/>
              <a:ext cx="9703526" cy="1505816"/>
            </a:xfrm>
            <a:prstGeom prst="rect">
              <a:avLst/>
            </a:prstGeom>
            <a:noFill/>
            <a:ln w="12700" cap="sq">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b="1" dirty="0" smtClean="0">
                  <a:latin typeface="黑体" panose="02010609060101010101" pitchFamily="49" charset="-122"/>
                  <a:ea typeface="黑体" panose="02010609060101010101" pitchFamily="49" charset="-122"/>
                </a:rPr>
                <a:t>有着思想解放的重大意义</a:t>
              </a:r>
              <a:endParaRPr kumimoji="1" lang="zh-CN" altLang="en-US" b="1" dirty="0">
                <a:latin typeface="黑体" panose="02010609060101010101" pitchFamily="49" charset="-122"/>
                <a:ea typeface="黑体" panose="02010609060101010101" pitchFamily="49" charset="-122"/>
              </a:endParaRPr>
            </a:p>
          </p:txBody>
        </p:sp>
        <p:sp>
          <p:nvSpPr>
            <p:cNvPr id="14" name="Text Box 42">
              <a:extLst>
                <a:ext uri="{FF2B5EF4-FFF2-40B4-BE49-F238E27FC236}">
                  <a16:creationId xmlns:a16="http://schemas.microsoft.com/office/drawing/2014/main" xmlns="" id="{A9D8ACDD-D6FD-4AD2-B85B-F059AD866C3E}"/>
                </a:ext>
              </a:extLst>
            </p:cNvPr>
            <p:cNvSpPr txBox="1">
              <a:spLocks noChangeArrowheads="1"/>
            </p:cNvSpPr>
            <p:nvPr/>
          </p:nvSpPr>
          <p:spPr bwMode="auto">
            <a:xfrm>
              <a:off x="2846795" y="8878065"/>
              <a:ext cx="10715550" cy="1505816"/>
            </a:xfrm>
            <a:prstGeom prst="rect">
              <a:avLst/>
            </a:prstGeom>
            <a:noFill/>
            <a:ln w="12700" cap="sq">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kumimoji="1" lang="zh-CN" altLang="en-US" b="1" dirty="0">
                  <a:latin typeface="黑体" panose="02010609060101010101" pitchFamily="49" charset="-122"/>
                  <a:ea typeface="黑体" panose="02010609060101010101" pitchFamily="49" charset="-122"/>
                </a:rPr>
                <a:t>为新民主主义革命的酝酿和发动做了文化思想方面的准备</a:t>
              </a:r>
            </a:p>
          </p:txBody>
        </p:sp>
      </p:grpSp>
      <p:sp>
        <p:nvSpPr>
          <p:cNvPr id="16" name="TextBox 8"/>
          <p:cNvSpPr txBox="1">
            <a:spLocks noChangeArrowheads="1"/>
          </p:cNvSpPr>
          <p:nvPr/>
        </p:nvSpPr>
        <p:spPr bwMode="auto">
          <a:xfrm>
            <a:off x="1098550" y="608013"/>
            <a:ext cx="2308225"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4000" dirty="0" smtClean="0">
                <a:solidFill>
                  <a:srgbClr val="624120"/>
                </a:solidFill>
                <a:latin typeface="隶书" pitchFamily="49" charset="-122"/>
                <a:ea typeface="隶书" pitchFamily="49" charset="-122"/>
              </a:rPr>
              <a:t>知识海洋</a:t>
            </a:r>
            <a:endParaRPr lang="zh-CN" altLang="en-US" sz="4000" dirty="0">
              <a:solidFill>
                <a:srgbClr val="624120"/>
              </a:solidFill>
              <a:latin typeface="隶书" pitchFamily="49" charset="-122"/>
              <a:ea typeface="隶书" pitchFamily="49" charset="-122"/>
            </a:endParaRPr>
          </a:p>
        </p:txBody>
      </p:sp>
      <p:sp>
        <p:nvSpPr>
          <p:cNvPr id="17" name="圆角矩形 16"/>
          <p:cNvSpPr/>
          <p:nvPr/>
        </p:nvSpPr>
        <p:spPr>
          <a:xfrm>
            <a:off x="1031875" y="717550"/>
            <a:ext cx="2374900" cy="566738"/>
          </a:xfrm>
          <a:prstGeom prst="roundRect">
            <a:avLst/>
          </a:prstGeom>
          <a:noFill/>
          <a:ln>
            <a:solidFill>
              <a:srgbClr val="62412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436495">
              <a:defRPr/>
            </a:pPr>
            <a:endParaRPr lang="zh-CN" altLang="en-US" dirty="0">
              <a:ln w="38100">
                <a:solidFill>
                  <a:schemeClr val="tx1"/>
                </a:solidFill>
              </a:ln>
              <a:solidFill>
                <a:srgbClr val="820000"/>
              </a:solidFill>
            </a:endParaRPr>
          </a:p>
        </p:txBody>
      </p:sp>
      <p:pic>
        <p:nvPicPr>
          <p:cNvPr id="2" name="图片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43528" y="4294173"/>
            <a:ext cx="10058400" cy="3499931"/>
          </a:xfrm>
          <a:prstGeom prst="rect">
            <a:avLst/>
          </a:prstGeom>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19325" y="3113583"/>
            <a:ext cx="20053795" cy="4543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60685210"/>
      </p:ext>
    </p:extLst>
  </p:cSld>
  <p:clrMapOvr>
    <a:masterClrMapping/>
  </p:clrMapOvr>
  <p:transition spd="med"/>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Box 8"/>
          <p:cNvSpPr txBox="1">
            <a:spLocks noChangeArrowheads="1"/>
          </p:cNvSpPr>
          <p:nvPr/>
        </p:nvSpPr>
        <p:spPr bwMode="auto">
          <a:xfrm>
            <a:off x="1098550" y="608013"/>
            <a:ext cx="2308225"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4000" dirty="0">
                <a:solidFill>
                  <a:srgbClr val="624120"/>
                </a:solidFill>
                <a:latin typeface="隶书" pitchFamily="49" charset="-122"/>
                <a:ea typeface="隶书" pitchFamily="49" charset="-122"/>
              </a:rPr>
              <a:t>应用探究</a:t>
            </a:r>
          </a:p>
        </p:txBody>
      </p:sp>
      <p:sp>
        <p:nvSpPr>
          <p:cNvPr id="5" name="圆角矩形 4"/>
          <p:cNvSpPr/>
          <p:nvPr/>
        </p:nvSpPr>
        <p:spPr>
          <a:xfrm>
            <a:off x="1031875" y="717550"/>
            <a:ext cx="2374900" cy="566738"/>
          </a:xfrm>
          <a:prstGeom prst="roundRect">
            <a:avLst/>
          </a:prstGeom>
          <a:noFill/>
          <a:ln>
            <a:solidFill>
              <a:srgbClr val="62412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436495">
              <a:defRPr/>
            </a:pPr>
            <a:endParaRPr lang="zh-CN" altLang="en-US" dirty="0">
              <a:ln w="38100">
                <a:solidFill>
                  <a:schemeClr val="tx1"/>
                </a:solidFill>
              </a:ln>
              <a:solidFill>
                <a:srgbClr val="820000"/>
              </a:solidFill>
            </a:endParaRPr>
          </a:p>
        </p:txBody>
      </p:sp>
      <p:sp>
        <p:nvSpPr>
          <p:cNvPr id="6" name="文本框 5"/>
          <p:cNvSpPr txBox="1"/>
          <p:nvPr/>
        </p:nvSpPr>
        <p:spPr>
          <a:xfrm>
            <a:off x="10463808" y="5489848"/>
            <a:ext cx="1800200" cy="861772"/>
          </a:xfrm>
          <a:prstGeom prst="rect">
            <a:avLst/>
          </a:prstGeom>
          <a:noFill/>
          <a:ln w="25400" cap="flat">
            <a:noFill/>
            <a:miter lim="400000"/>
          </a:ln>
        </p:spPr>
        <p:style>
          <a:lnRef idx="0">
            <a:srgbClr val="FFFFFF"/>
          </a:lnRef>
          <a:fillRef idx="0">
            <a:srgbClr val="FFFFFF"/>
          </a:fillRef>
          <a:effectRef idx="0">
            <a:srgbClr val="FFFFFF"/>
          </a:effectRef>
          <a:fontRef idx="none"/>
        </p:style>
        <p:txBody>
          <a:bodyPr rot="0" spcFirstLastPara="1" vertOverflow="overflow" horzOverflow="overflow" vert="horz" wrap="square" lIns="91439" tIns="91439" rIns="91439" bIns="91439" numCol="1" spcCol="38100" rtlCol="0" anchor="t">
            <a:spAutoFit/>
          </a:bodyPr>
          <a:lstStyle/>
          <a:p>
            <a:pPr marL="0" marR="0" indent="0" algn="l" defTabSz="914400" rtl="0" fontAlgn="auto" latinLnBrk="1" hangingPunct="0">
              <a:lnSpc>
                <a:spcPct val="100000"/>
              </a:lnSpc>
              <a:spcBef>
                <a:spcPts val="0"/>
              </a:spcBef>
              <a:spcAft>
                <a:spcPts val="0"/>
              </a:spcAft>
              <a:buClrTx/>
              <a:buSzTx/>
              <a:buFontTx/>
              <a:buNone/>
            </a:pPr>
            <a:r>
              <a:rPr kumimoji="0" lang="en-US" altLang="zh-CN" sz="4400" b="1" i="0" u="none" strike="noStrike" cap="none" spc="0" normalizeH="0" dirty="0" smtClean="0">
                <a:ln>
                  <a:noFill/>
                </a:ln>
                <a:solidFill>
                  <a:srgbClr val="FF0000"/>
                </a:solidFill>
                <a:effectLst/>
                <a:uFillTx/>
                <a:latin typeface="Times New Roman" panose="02020603050405020304" pitchFamily="18" charset="0"/>
                <a:ea typeface="Calibri" panose="020F0502020204030204"/>
                <a:cs typeface="Calibri" panose="020F0502020204030204"/>
                <a:sym typeface="Calibri" panose="020F0502020204030204"/>
              </a:rPr>
              <a:t>C</a:t>
            </a:r>
            <a:endParaRPr kumimoji="0" lang="zh-CN" altLang="en-US" sz="4400" b="1" i="0" u="none" strike="noStrike" cap="none" spc="0" normalizeH="0" dirty="0">
              <a:ln>
                <a:noFill/>
              </a:ln>
              <a:solidFill>
                <a:srgbClr val="FF0000"/>
              </a:solidFill>
              <a:effectLst/>
              <a:uFillTx/>
              <a:latin typeface="Times New Roman" panose="02020603050405020304" pitchFamily="18" charset="0"/>
              <a:ea typeface="Calibri" panose="020F0502020204030204"/>
              <a:cs typeface="Calibri" panose="020F0502020204030204"/>
              <a:sym typeface="Calibri" panose="020F0502020204030204"/>
            </a:endParaRPr>
          </a:p>
        </p:txBody>
      </p:sp>
      <p:sp>
        <p:nvSpPr>
          <p:cNvPr id="7" name="TextBox 6"/>
          <p:cNvSpPr txBox="1"/>
          <p:nvPr/>
        </p:nvSpPr>
        <p:spPr>
          <a:xfrm>
            <a:off x="2470920" y="3473624"/>
            <a:ext cx="19514168" cy="5416865"/>
          </a:xfrm>
          <a:prstGeom prst="rect">
            <a:avLst/>
          </a:prstGeom>
          <a:noFill/>
          <a:ln w="25400" cap="flat">
            <a:noFill/>
            <a:miter lim="400000"/>
          </a:ln>
        </p:spPr>
        <p:style>
          <a:lnRef idx="0">
            <a:srgbClr val="FFFFFF"/>
          </a:lnRef>
          <a:fillRef idx="0">
            <a:srgbClr val="FFFFFF"/>
          </a:fillRef>
          <a:effectRef idx="0">
            <a:srgbClr val="FFFFFF"/>
          </a:effectRef>
          <a:fontRef idx="none"/>
        </p:style>
        <p:txBody>
          <a:bodyPr rot="0" spcFirstLastPara="1" vertOverflow="overflow" horzOverflow="overflow" vert="horz" wrap="square" lIns="91439" tIns="91439" rIns="91439" bIns="91439" numCol="1" spcCol="38100" rtlCol="0" anchor="t">
            <a:spAutoFit/>
          </a:bodyPr>
          <a:lstStyle/>
          <a:p>
            <a:pPr algn="just">
              <a:lnSpc>
                <a:spcPct val="150000"/>
              </a:lnSpc>
            </a:pPr>
            <a:r>
              <a:rPr lang="zh-CN" altLang="en-US" sz="4000" dirty="0" smtClean="0">
                <a:latin typeface="Times New Roman" panose="02020603050405020304" pitchFamily="18" charset="0"/>
                <a:ea typeface="黑体" panose="02010609060101010101" pitchFamily="49" charset="-122"/>
              </a:rPr>
              <a:t>        胡适在</a:t>
            </a:r>
            <a:r>
              <a:rPr lang="en-US" sz="4000" b="1" dirty="0" smtClean="0">
                <a:latin typeface="Times New Roman" panose="02020603050405020304" pitchFamily="18" charset="0"/>
                <a:ea typeface="黑体" panose="02010609060101010101" pitchFamily="49" charset="-122"/>
              </a:rPr>
              <a:t>1923</a:t>
            </a:r>
            <a:r>
              <a:rPr lang="zh-CN" altLang="en-US" sz="4000" dirty="0" smtClean="0">
                <a:latin typeface="Times New Roman" panose="02020603050405020304" pitchFamily="18" charset="0"/>
                <a:ea typeface="黑体" panose="02010609060101010101" pitchFamily="49" charset="-122"/>
              </a:rPr>
              <a:t>年写给友人的信中这样描述：</a:t>
            </a:r>
            <a:r>
              <a:rPr lang="en-US" sz="4000" dirty="0" smtClean="0">
                <a:latin typeface="Times New Roman" panose="02020603050405020304" pitchFamily="18" charset="0"/>
                <a:ea typeface="黑体" panose="02010609060101010101" pitchFamily="49" charset="-122"/>
              </a:rPr>
              <a:t>“</a:t>
            </a:r>
            <a:r>
              <a:rPr lang="en-US" sz="4000" b="1" dirty="0" smtClean="0">
                <a:latin typeface="Times New Roman" panose="02020603050405020304" pitchFamily="18" charset="0"/>
                <a:ea typeface="黑体" panose="02010609060101010101" pitchFamily="49" charset="-122"/>
              </a:rPr>
              <a:t>25</a:t>
            </a:r>
            <a:r>
              <a:rPr lang="zh-CN" altLang="en-US" sz="4000" dirty="0" smtClean="0">
                <a:latin typeface="Times New Roman" panose="02020603050405020304" pitchFamily="18" charset="0"/>
                <a:ea typeface="黑体" panose="02010609060101010101" pitchFamily="49" charset="-122"/>
              </a:rPr>
              <a:t>年来，只有三个杂志可代表三个时代，可以说创造了三个时代；一是</a:t>
            </a:r>
            <a:r>
              <a:rPr lang="en-US" altLang="zh-CN" sz="4000" dirty="0" smtClean="0">
                <a:latin typeface="Times New Roman" panose="02020603050405020304" pitchFamily="18" charset="0"/>
                <a:ea typeface="黑体" panose="02010609060101010101" pitchFamily="49" charset="-122"/>
              </a:rPr>
              <a:t>《</a:t>
            </a:r>
            <a:r>
              <a:rPr lang="zh-CN" altLang="en-US" sz="4000" dirty="0" smtClean="0">
                <a:latin typeface="Times New Roman" panose="02020603050405020304" pitchFamily="18" charset="0"/>
                <a:ea typeface="黑体" panose="02010609060101010101" pitchFamily="49" charset="-122"/>
              </a:rPr>
              <a:t>时务报</a:t>
            </a:r>
            <a:r>
              <a:rPr lang="en-US" altLang="zh-CN" sz="4000" dirty="0" smtClean="0">
                <a:latin typeface="Times New Roman" panose="02020603050405020304" pitchFamily="18" charset="0"/>
                <a:ea typeface="黑体" panose="02010609060101010101" pitchFamily="49" charset="-122"/>
              </a:rPr>
              <a:t>》</a:t>
            </a:r>
            <a:r>
              <a:rPr lang="zh-CN" altLang="en-US" sz="4000" dirty="0" smtClean="0">
                <a:latin typeface="Times New Roman" panose="02020603050405020304" pitchFamily="18" charset="0"/>
                <a:ea typeface="黑体" panose="02010609060101010101" pitchFamily="49" charset="-122"/>
              </a:rPr>
              <a:t>，一是</a:t>
            </a:r>
            <a:r>
              <a:rPr lang="en-US" altLang="zh-CN" sz="4000" dirty="0" smtClean="0">
                <a:latin typeface="Times New Roman" panose="02020603050405020304" pitchFamily="18" charset="0"/>
                <a:ea typeface="黑体" panose="02010609060101010101" pitchFamily="49" charset="-122"/>
              </a:rPr>
              <a:t>《</a:t>
            </a:r>
            <a:r>
              <a:rPr lang="zh-CN" altLang="en-US" sz="4000" dirty="0" smtClean="0">
                <a:latin typeface="Times New Roman" panose="02020603050405020304" pitchFamily="18" charset="0"/>
                <a:ea typeface="黑体" panose="02010609060101010101" pitchFamily="49" charset="-122"/>
              </a:rPr>
              <a:t>民报</a:t>
            </a:r>
            <a:r>
              <a:rPr lang="en-US" altLang="zh-CN" sz="4000" dirty="0" smtClean="0">
                <a:latin typeface="Times New Roman" panose="02020603050405020304" pitchFamily="18" charset="0"/>
                <a:ea typeface="黑体" panose="02010609060101010101" pitchFamily="49" charset="-122"/>
              </a:rPr>
              <a:t>》</a:t>
            </a:r>
            <a:r>
              <a:rPr lang="zh-CN" altLang="en-US" sz="4000" dirty="0" smtClean="0">
                <a:latin typeface="Times New Roman" panose="02020603050405020304" pitchFamily="18" charset="0"/>
                <a:ea typeface="黑体" panose="02010609060101010101" pitchFamily="49" charset="-122"/>
              </a:rPr>
              <a:t>，一是</a:t>
            </a:r>
            <a:r>
              <a:rPr lang="en-US" altLang="zh-CN" sz="4000" dirty="0" smtClean="0">
                <a:latin typeface="Times New Roman" panose="02020603050405020304" pitchFamily="18" charset="0"/>
                <a:ea typeface="黑体" panose="02010609060101010101" pitchFamily="49" charset="-122"/>
              </a:rPr>
              <a:t>《</a:t>
            </a:r>
            <a:r>
              <a:rPr lang="zh-CN" altLang="en-US" sz="4000" dirty="0" smtClean="0">
                <a:latin typeface="Times New Roman" panose="02020603050405020304" pitchFamily="18" charset="0"/>
                <a:ea typeface="黑体" panose="02010609060101010101" pitchFamily="49" charset="-122"/>
              </a:rPr>
              <a:t>新青年</a:t>
            </a:r>
            <a:r>
              <a:rPr lang="en-US" altLang="zh-CN" sz="4000" dirty="0" smtClean="0">
                <a:latin typeface="Times New Roman" panose="02020603050405020304" pitchFamily="18" charset="0"/>
                <a:ea typeface="黑体" panose="02010609060101010101" pitchFamily="49" charset="-122"/>
              </a:rPr>
              <a:t>》</a:t>
            </a:r>
            <a:r>
              <a:rPr lang="zh-CN" altLang="en-US" sz="4000" dirty="0" smtClean="0">
                <a:latin typeface="Times New Roman" panose="02020603050405020304" pitchFamily="18" charset="0"/>
                <a:ea typeface="黑体" panose="02010609060101010101" pitchFamily="49" charset="-122"/>
              </a:rPr>
              <a:t>。</a:t>
            </a:r>
            <a:r>
              <a:rPr lang="en-US" sz="4000" dirty="0" smtClean="0">
                <a:latin typeface="Times New Roman" panose="02020603050405020304" pitchFamily="18" charset="0"/>
                <a:ea typeface="黑体" panose="02010609060101010101" pitchFamily="49" charset="-122"/>
              </a:rPr>
              <a:t>”</a:t>
            </a:r>
            <a:r>
              <a:rPr lang="zh-CN" altLang="en-US" sz="4000" dirty="0" smtClean="0">
                <a:latin typeface="Times New Roman" panose="02020603050405020304" pitchFamily="18" charset="0"/>
                <a:ea typeface="黑体" panose="02010609060101010101" pitchFamily="49" charset="-122"/>
              </a:rPr>
              <a:t>其中</a:t>
            </a:r>
            <a:r>
              <a:rPr lang="en-US" altLang="zh-CN" sz="4000" dirty="0" smtClean="0">
                <a:latin typeface="Times New Roman" panose="02020603050405020304" pitchFamily="18" charset="0"/>
                <a:ea typeface="黑体" panose="02010609060101010101" pitchFamily="49" charset="-122"/>
              </a:rPr>
              <a:t>《</a:t>
            </a:r>
            <a:r>
              <a:rPr lang="zh-CN" altLang="en-US" sz="4000" dirty="0" smtClean="0">
                <a:latin typeface="Times New Roman" panose="02020603050405020304" pitchFamily="18" charset="0"/>
                <a:ea typeface="黑体" panose="02010609060101010101" pitchFamily="49" charset="-122"/>
              </a:rPr>
              <a:t>新青年</a:t>
            </a:r>
            <a:r>
              <a:rPr lang="en-US" altLang="zh-CN" sz="4000" dirty="0" smtClean="0">
                <a:latin typeface="Times New Roman" panose="02020603050405020304" pitchFamily="18" charset="0"/>
                <a:ea typeface="黑体" panose="02010609060101010101" pitchFamily="49" charset="-122"/>
              </a:rPr>
              <a:t>》</a:t>
            </a:r>
            <a:r>
              <a:rPr lang="zh-CN" altLang="en-US" sz="4000" dirty="0" smtClean="0">
                <a:latin typeface="Times New Roman" panose="02020603050405020304" pitchFamily="18" charset="0"/>
                <a:ea typeface="黑体" panose="02010609060101010101" pitchFamily="49" charset="-122"/>
              </a:rPr>
              <a:t>所创造的</a:t>
            </a:r>
            <a:r>
              <a:rPr lang="en-US" sz="4000" dirty="0" smtClean="0">
                <a:latin typeface="Times New Roman" panose="02020603050405020304" pitchFamily="18" charset="0"/>
                <a:ea typeface="黑体" panose="02010609060101010101" pitchFamily="49" charset="-122"/>
              </a:rPr>
              <a:t>“</a:t>
            </a:r>
            <a:r>
              <a:rPr lang="zh-CN" altLang="en-US" sz="4000" dirty="0" smtClean="0">
                <a:latin typeface="Times New Roman" panose="02020603050405020304" pitchFamily="18" charset="0"/>
                <a:ea typeface="黑体" panose="02010609060101010101" pitchFamily="49" charset="-122"/>
              </a:rPr>
              <a:t>时代</a:t>
            </a:r>
            <a:r>
              <a:rPr lang="en-US" sz="4000" dirty="0" smtClean="0">
                <a:latin typeface="Times New Roman" panose="02020603050405020304" pitchFamily="18" charset="0"/>
                <a:ea typeface="黑体" panose="02010609060101010101" pitchFamily="49" charset="-122"/>
              </a:rPr>
              <a:t>”</a:t>
            </a:r>
            <a:r>
              <a:rPr lang="zh-CN" altLang="en-US" sz="4000" dirty="0" smtClean="0">
                <a:latin typeface="Times New Roman" panose="02020603050405020304" pitchFamily="18" charset="0"/>
                <a:ea typeface="黑体" panose="02010609060101010101" pitchFamily="49" charset="-122"/>
              </a:rPr>
              <a:t>指的是</a:t>
            </a:r>
            <a:r>
              <a:rPr lang="en-US" sz="4000" dirty="0" smtClean="0">
                <a:latin typeface="Times New Roman" panose="02020603050405020304" pitchFamily="18" charset="0"/>
                <a:ea typeface="黑体" panose="02010609060101010101" pitchFamily="49" charset="-122"/>
              </a:rPr>
              <a:t>(</a:t>
            </a:r>
            <a:r>
              <a:rPr lang="zh-CN" altLang="en-US" sz="4000" dirty="0" smtClean="0">
                <a:latin typeface="Times New Roman" panose="02020603050405020304" pitchFamily="18" charset="0"/>
                <a:ea typeface="黑体" panose="02010609060101010101" pitchFamily="49" charset="-122"/>
              </a:rPr>
              <a:t>　　</a:t>
            </a:r>
            <a:r>
              <a:rPr lang="en-US" sz="4000" dirty="0" smtClean="0">
                <a:latin typeface="Times New Roman" panose="02020603050405020304" pitchFamily="18" charset="0"/>
                <a:ea typeface="黑体" panose="02010609060101010101" pitchFamily="49" charset="-122"/>
              </a:rPr>
              <a:t>)</a:t>
            </a:r>
            <a:endParaRPr lang="zh-CN" altLang="en-US" sz="4000" dirty="0" smtClean="0">
              <a:latin typeface="Times New Roman" panose="02020603050405020304" pitchFamily="18" charset="0"/>
              <a:ea typeface="黑体" panose="02010609060101010101" pitchFamily="49" charset="-122"/>
            </a:endParaRPr>
          </a:p>
          <a:p>
            <a:pPr algn="just">
              <a:lnSpc>
                <a:spcPct val="150000"/>
              </a:lnSpc>
            </a:pPr>
            <a:r>
              <a:rPr lang="en-US" sz="4000" b="1" dirty="0" smtClean="0">
                <a:latin typeface="Times New Roman" panose="02020603050405020304" pitchFamily="18" charset="0"/>
                <a:ea typeface="黑体" panose="02010609060101010101" pitchFamily="49" charset="-122"/>
              </a:rPr>
              <a:t>A. </a:t>
            </a:r>
            <a:r>
              <a:rPr lang="zh-CN" altLang="en-US" sz="4000" dirty="0" smtClean="0">
                <a:latin typeface="Times New Roman" panose="02020603050405020304" pitchFamily="18" charset="0"/>
                <a:ea typeface="黑体" panose="02010609060101010101" pitchFamily="49" charset="-122"/>
              </a:rPr>
              <a:t>君主立宪时代</a:t>
            </a:r>
            <a:r>
              <a:rPr lang="en-US" sz="4000" dirty="0" smtClean="0">
                <a:latin typeface="Times New Roman" panose="02020603050405020304" pitchFamily="18" charset="0"/>
                <a:ea typeface="黑体" panose="02010609060101010101" pitchFamily="49" charset="-122"/>
              </a:rPr>
              <a:t>                   </a:t>
            </a:r>
            <a:r>
              <a:rPr lang="en-US" sz="4000" b="1" dirty="0" smtClean="0">
                <a:latin typeface="Times New Roman" panose="02020603050405020304" pitchFamily="18" charset="0"/>
                <a:ea typeface="黑体" panose="02010609060101010101" pitchFamily="49" charset="-122"/>
              </a:rPr>
              <a:t>B. </a:t>
            </a:r>
            <a:r>
              <a:rPr lang="zh-CN" altLang="en-US" sz="4000" dirty="0" smtClean="0">
                <a:latin typeface="Times New Roman" panose="02020603050405020304" pitchFamily="18" charset="0"/>
                <a:ea typeface="黑体" panose="02010609060101010101" pitchFamily="49" charset="-122"/>
              </a:rPr>
              <a:t>民主共和时代</a:t>
            </a:r>
          </a:p>
          <a:p>
            <a:pPr algn="just">
              <a:lnSpc>
                <a:spcPct val="150000"/>
              </a:lnSpc>
            </a:pPr>
            <a:r>
              <a:rPr lang="en-US" sz="4000" b="1" dirty="0" smtClean="0">
                <a:latin typeface="Times New Roman" panose="02020603050405020304" pitchFamily="18" charset="0"/>
                <a:ea typeface="黑体" panose="02010609060101010101" pitchFamily="49" charset="-122"/>
              </a:rPr>
              <a:t>C. </a:t>
            </a:r>
            <a:r>
              <a:rPr lang="zh-CN" altLang="en-US" sz="4000" dirty="0" smtClean="0">
                <a:latin typeface="Times New Roman" panose="02020603050405020304" pitchFamily="18" charset="0"/>
                <a:ea typeface="黑体" panose="02010609060101010101" pitchFamily="49" charset="-122"/>
              </a:rPr>
              <a:t>民主科学时代</a:t>
            </a:r>
            <a:r>
              <a:rPr lang="en-US" sz="4000" dirty="0" smtClean="0">
                <a:latin typeface="Times New Roman" panose="02020603050405020304" pitchFamily="18" charset="0"/>
                <a:ea typeface="黑体" panose="02010609060101010101" pitchFamily="49" charset="-122"/>
              </a:rPr>
              <a:t>                   </a:t>
            </a:r>
            <a:r>
              <a:rPr lang="en-US" sz="4000" b="1" dirty="0" smtClean="0">
                <a:latin typeface="Times New Roman" panose="02020603050405020304" pitchFamily="18" charset="0"/>
                <a:ea typeface="黑体" panose="02010609060101010101" pitchFamily="49" charset="-122"/>
              </a:rPr>
              <a:t>D. </a:t>
            </a:r>
            <a:r>
              <a:rPr lang="zh-CN" altLang="en-US" sz="4000" dirty="0" smtClean="0">
                <a:latin typeface="Times New Roman" panose="02020603050405020304" pitchFamily="18" charset="0"/>
                <a:ea typeface="黑体" panose="02010609060101010101" pitchFamily="49" charset="-122"/>
              </a:rPr>
              <a:t>尊孔复古时代</a:t>
            </a:r>
          </a:p>
          <a:p>
            <a:pPr marL="0" marR="0" indent="0" algn="l" defTabSz="914400" rtl="0" fontAlgn="auto" latinLnBrk="1" hangingPunct="0">
              <a:lnSpc>
                <a:spcPct val="100000"/>
              </a:lnSpc>
              <a:spcBef>
                <a:spcPts val="0"/>
              </a:spcBef>
              <a:spcAft>
                <a:spcPts val="0"/>
              </a:spcAft>
              <a:buClrTx/>
              <a:buSzTx/>
              <a:buFontTx/>
              <a:buNone/>
            </a:pPr>
            <a:endParaRPr kumimoji="0" lang="zh-CN" altLang="en-US" sz="4000" b="0" i="0" u="none" strike="noStrike" cap="none" spc="0" normalizeH="0" baseline="0" dirty="0">
              <a:ln>
                <a:noFill/>
              </a:ln>
              <a:solidFill>
                <a:srgbClr val="000000"/>
              </a:solidFill>
              <a:effectLst/>
              <a:uFillTx/>
              <a:latin typeface="Calibri" panose="020F0502020204030204"/>
              <a:ea typeface="Calibri" panose="020F0502020204030204"/>
              <a:cs typeface="Calibri" panose="020F0502020204030204"/>
              <a:sym typeface="Calibri" panose="020F0502020204030204"/>
            </a:endParaRPr>
          </a:p>
        </p:txBody>
      </p:sp>
    </p:spTree>
    <p:extLst>
      <p:ext uri="{BB962C8B-B14F-4D97-AF65-F5344CB8AC3E}">
        <p14:creationId xmlns:p14="http://schemas.microsoft.com/office/powerpoint/2010/main" val="2057888710"/>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extBox 8"/>
          <p:cNvSpPr txBox="1">
            <a:spLocks noChangeArrowheads="1"/>
          </p:cNvSpPr>
          <p:nvPr/>
        </p:nvSpPr>
        <p:spPr bwMode="auto">
          <a:xfrm>
            <a:off x="1098550" y="608013"/>
            <a:ext cx="2308225"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r>
              <a:rPr lang="zh-CN" altLang="en-US" sz="4000" dirty="0">
                <a:solidFill>
                  <a:srgbClr val="624120"/>
                </a:solidFill>
                <a:latin typeface="隶书" pitchFamily="49" charset="-122"/>
                <a:ea typeface="隶书" pitchFamily="49" charset="-122"/>
              </a:rPr>
              <a:t>课堂小结</a:t>
            </a:r>
          </a:p>
        </p:txBody>
      </p:sp>
      <p:sp>
        <p:nvSpPr>
          <p:cNvPr id="6" name="圆角矩形 5"/>
          <p:cNvSpPr/>
          <p:nvPr/>
        </p:nvSpPr>
        <p:spPr>
          <a:xfrm>
            <a:off x="1031875" y="717550"/>
            <a:ext cx="2374900" cy="566738"/>
          </a:xfrm>
          <a:prstGeom prst="roundRect">
            <a:avLst/>
          </a:prstGeom>
          <a:noFill/>
          <a:ln>
            <a:solidFill>
              <a:srgbClr val="62412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2436495">
              <a:defRPr/>
            </a:pPr>
            <a:endParaRPr lang="zh-CN" altLang="en-US" dirty="0">
              <a:ln w="38100">
                <a:solidFill>
                  <a:schemeClr val="tx1"/>
                </a:solidFill>
              </a:ln>
              <a:solidFill>
                <a:srgbClr val="820000"/>
              </a:solidFill>
            </a:endParaRPr>
          </a:p>
        </p:txBody>
      </p:sp>
      <p:sp>
        <p:nvSpPr>
          <p:cNvPr id="3" name="左大括号 2">
            <a:extLst>
              <a:ext uri="{FF2B5EF4-FFF2-40B4-BE49-F238E27FC236}">
                <a16:creationId xmlns:a16="http://schemas.microsoft.com/office/drawing/2014/main" xmlns="" id="{00C53209-3B9B-486C-B0A1-11F4A4330898}"/>
              </a:ext>
            </a:extLst>
          </p:cNvPr>
          <p:cNvSpPr/>
          <p:nvPr/>
        </p:nvSpPr>
        <p:spPr>
          <a:xfrm>
            <a:off x="7375256" y="2105472"/>
            <a:ext cx="1224136" cy="9231674"/>
          </a:xfrm>
          <a:prstGeom prst="leftBrace">
            <a:avLst/>
          </a:prstGeom>
          <a:ln w="57150"/>
        </p:spPr>
        <p:style>
          <a:lnRef idx="1">
            <a:schemeClr val="dk1"/>
          </a:lnRef>
          <a:fillRef idx="0">
            <a:schemeClr val="dk1"/>
          </a:fillRef>
          <a:effectRef idx="0">
            <a:schemeClr val="dk1"/>
          </a:effectRef>
          <a:fontRef idx="minor">
            <a:schemeClr val="tx1"/>
          </a:fontRef>
        </p:style>
        <p:txBody>
          <a:bodyPr rot="0" spcFirstLastPara="1" vertOverflow="overflow" horzOverflow="overflow" vert="horz" wrap="square" lIns="91439" tIns="45719" rIns="91439" bIns="45719" numCol="1" spcCol="38100" rtlCol="0" anchor="t">
            <a:noAutofit/>
          </a:bodyPr>
          <a:lstStyle/>
          <a:p>
            <a:pPr marL="0" marR="0" indent="0" algn="l" defTabSz="914400" rtl="0" fontAlgn="auto" latinLnBrk="1" hangingPunct="0">
              <a:lnSpc>
                <a:spcPct val="100000"/>
              </a:lnSpc>
              <a:spcBef>
                <a:spcPts val="0"/>
              </a:spcBef>
              <a:spcAft>
                <a:spcPts val="0"/>
              </a:spcAft>
              <a:buClrTx/>
              <a:buSzTx/>
              <a:buFontTx/>
              <a:buNone/>
            </a:pPr>
            <a:endParaRPr kumimoji="0" lang="zh-CN" altLang="en-US" sz="1800" b="0" i="0" u="none" strike="noStrike" cap="none" spc="0" normalizeH="0">
              <a:ln>
                <a:noFill/>
              </a:ln>
              <a:solidFill>
                <a:srgbClr val="000000"/>
              </a:solidFill>
              <a:effectLst/>
              <a:uFillTx/>
              <a:latin typeface="Times New Roman" panose="02020603050405020304" pitchFamily="18" charset="0"/>
              <a:ea typeface="黑体" panose="02010609060101010101" pitchFamily="49" charset="-122"/>
            </a:endParaRPr>
          </a:p>
        </p:txBody>
      </p:sp>
      <p:sp>
        <p:nvSpPr>
          <p:cNvPr id="7" name="文本框 6">
            <a:extLst>
              <a:ext uri="{FF2B5EF4-FFF2-40B4-BE49-F238E27FC236}">
                <a16:creationId xmlns:a16="http://schemas.microsoft.com/office/drawing/2014/main" xmlns="" id="{C978EAEE-85B6-4017-B426-31D87DE62083}"/>
              </a:ext>
            </a:extLst>
          </p:cNvPr>
          <p:cNvSpPr txBox="1"/>
          <p:nvPr/>
        </p:nvSpPr>
        <p:spPr>
          <a:xfrm>
            <a:off x="5255336" y="3673512"/>
            <a:ext cx="1842537" cy="7663634"/>
          </a:xfrm>
          <a:prstGeom prst="rect">
            <a:avLst/>
          </a:prstGeom>
          <a:noFill/>
          <a:ln w="25400" cap="flat">
            <a:noFill/>
            <a:miter lim="400000"/>
          </a:ln>
        </p:spPr>
        <p:style>
          <a:lnRef idx="0">
            <a:srgbClr val="FFFFFF"/>
          </a:lnRef>
          <a:fillRef idx="0">
            <a:srgbClr val="FFFFFF"/>
          </a:fillRef>
          <a:effectRef idx="0">
            <a:srgbClr val="FFFFFF"/>
          </a:effectRef>
          <a:fontRef idx="none"/>
        </p:style>
        <p:txBody>
          <a:bodyPr rot="0" spcFirstLastPara="1" vertOverflow="overflow" horzOverflow="overflow" vert="horz" wrap="square" lIns="91439" tIns="91439" rIns="91439" bIns="91439" numCol="1" spcCol="38100" rtlCol="0" anchor="t">
            <a:spAutoFit/>
          </a:bodyPr>
          <a:lstStyle/>
          <a:p>
            <a:pPr algn="l" rtl="0" latinLnBrk="1" hangingPunct="0"/>
            <a:r>
              <a:rPr lang="zh-CN" altLang="en-US" sz="5400" spc="600" dirty="0">
                <a:solidFill>
                  <a:schemeClr val="tx1"/>
                </a:solidFill>
                <a:latin typeface="Times New Roman" panose="02020603050405020304" pitchFamily="18" charset="0"/>
                <a:ea typeface="黑体" panose="02010609060101010101" pitchFamily="49" charset="-122"/>
              </a:rPr>
              <a:t>北洋军阀统治时期的政治、</a:t>
            </a:r>
            <a:r>
              <a:rPr lang="zh-CN" altLang="en-US" sz="5400" spc="600" dirty="0" smtClean="0">
                <a:solidFill>
                  <a:schemeClr val="tx1"/>
                </a:solidFill>
                <a:latin typeface="Times New Roman" panose="02020603050405020304" pitchFamily="18" charset="0"/>
                <a:ea typeface="黑体" panose="02010609060101010101" pitchFamily="49" charset="-122"/>
              </a:rPr>
              <a:t>经济与</a:t>
            </a:r>
            <a:r>
              <a:rPr lang="zh-CN" altLang="en-US" sz="5400" spc="600" dirty="0">
                <a:solidFill>
                  <a:schemeClr val="tx1"/>
                </a:solidFill>
                <a:latin typeface="Times New Roman" panose="02020603050405020304" pitchFamily="18" charset="0"/>
                <a:ea typeface="黑体" panose="02010609060101010101" pitchFamily="49" charset="-122"/>
              </a:rPr>
              <a:t>文化</a:t>
            </a:r>
            <a:endParaRPr kumimoji="0" lang="zh-CN" altLang="en-US" sz="5400" b="0" i="0" u="none" strike="noStrike" cap="none" spc="0" normalizeH="0" dirty="0">
              <a:ln>
                <a:noFill/>
              </a:ln>
              <a:solidFill>
                <a:schemeClr val="tx1"/>
              </a:solidFill>
              <a:effectLst/>
              <a:uFillTx/>
              <a:latin typeface="Times New Roman" panose="02020603050405020304" pitchFamily="18" charset="0"/>
              <a:ea typeface="黑体" panose="02010609060101010101" pitchFamily="49" charset="-122"/>
              <a:sym typeface="Calibri" panose="020F0502020204030204"/>
            </a:endParaRPr>
          </a:p>
        </p:txBody>
      </p:sp>
      <p:sp>
        <p:nvSpPr>
          <p:cNvPr id="24" name="下箭头 3">
            <a:extLst>
              <a:ext uri="{FF2B5EF4-FFF2-40B4-BE49-F238E27FC236}">
                <a16:creationId xmlns:a16="http://schemas.microsoft.com/office/drawing/2014/main" xmlns="" id="{FCAF2D4D-FF22-4E6B-A26C-A47232EC8BAD}"/>
              </a:ext>
            </a:extLst>
          </p:cNvPr>
          <p:cNvSpPr/>
          <p:nvPr/>
        </p:nvSpPr>
        <p:spPr>
          <a:xfrm>
            <a:off x="12635872" y="8537745"/>
            <a:ext cx="373312" cy="100217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Times New Roman" panose="02020603050405020304" pitchFamily="18" charset="0"/>
              <a:ea typeface="黑体" panose="02010609060101010101" pitchFamily="49" charset="-122"/>
            </a:endParaRPr>
          </a:p>
        </p:txBody>
      </p:sp>
      <p:sp>
        <p:nvSpPr>
          <p:cNvPr id="25" name="TextBox 4">
            <a:extLst>
              <a:ext uri="{FF2B5EF4-FFF2-40B4-BE49-F238E27FC236}">
                <a16:creationId xmlns:a16="http://schemas.microsoft.com/office/drawing/2014/main" xmlns="" id="{D5C088E5-FE21-45A3-9EA8-CD26E6894560}"/>
              </a:ext>
            </a:extLst>
          </p:cNvPr>
          <p:cNvSpPr txBox="1"/>
          <p:nvPr/>
        </p:nvSpPr>
        <p:spPr>
          <a:xfrm>
            <a:off x="8527384" y="9710390"/>
            <a:ext cx="9824594" cy="1446550"/>
          </a:xfrm>
          <a:prstGeom prst="rect">
            <a:avLst/>
          </a:prstGeom>
          <a:noFill/>
        </p:spPr>
        <p:txBody>
          <a:bodyPr wrap="square" rtlCol="0">
            <a:spAutoFit/>
          </a:bodyPr>
          <a:lstStyle/>
          <a:p>
            <a:r>
              <a:rPr lang="zh-CN" altLang="en-US" sz="4400" b="1" dirty="0" smtClean="0">
                <a:solidFill>
                  <a:schemeClr val="tx1"/>
                </a:solidFill>
                <a:latin typeface="Times New Roman" panose="02020603050405020304" pitchFamily="18" charset="0"/>
                <a:ea typeface="黑体" panose="02010609060101010101" pitchFamily="49" charset="-122"/>
              </a:rPr>
              <a:t>               北洋军阀</a:t>
            </a:r>
            <a:r>
              <a:rPr lang="zh-CN" altLang="en-US" sz="4400" b="1" dirty="0">
                <a:solidFill>
                  <a:schemeClr val="tx1"/>
                </a:solidFill>
                <a:latin typeface="Times New Roman" panose="02020603050405020304" pitchFamily="18" charset="0"/>
                <a:ea typeface="黑体" panose="02010609060101010101" pitchFamily="49" charset="-122"/>
              </a:rPr>
              <a:t>统治</a:t>
            </a:r>
            <a:r>
              <a:rPr lang="zh-CN" altLang="en-US" sz="4400" b="1" dirty="0" smtClean="0">
                <a:solidFill>
                  <a:schemeClr val="tx1"/>
                </a:solidFill>
                <a:latin typeface="Times New Roman" panose="02020603050405020304" pitchFamily="18" charset="0"/>
                <a:ea typeface="黑体" panose="02010609060101010101" pitchFamily="49" charset="-122"/>
              </a:rPr>
              <a:t>时期</a:t>
            </a:r>
            <a:endParaRPr lang="en-US" altLang="zh-CN" sz="4400" b="1" dirty="0" smtClean="0">
              <a:solidFill>
                <a:schemeClr val="tx1"/>
              </a:solidFill>
              <a:latin typeface="Times New Roman" panose="02020603050405020304" pitchFamily="18" charset="0"/>
              <a:ea typeface="黑体" panose="02010609060101010101" pitchFamily="49" charset="-122"/>
            </a:endParaRPr>
          </a:p>
          <a:p>
            <a:r>
              <a:rPr lang="en-US" altLang="zh-CN" sz="4400" b="1" dirty="0" smtClean="0">
                <a:solidFill>
                  <a:schemeClr val="tx1"/>
                </a:solidFill>
                <a:latin typeface="Times New Roman" panose="02020603050405020304" pitchFamily="18" charset="0"/>
                <a:ea typeface="黑体" panose="02010609060101010101" pitchFamily="49" charset="-122"/>
              </a:rPr>
              <a:t>         </a:t>
            </a:r>
            <a:r>
              <a:rPr lang="zh-CN" altLang="en-US" sz="4400" b="1" dirty="0" smtClean="0">
                <a:solidFill>
                  <a:schemeClr val="tx1"/>
                </a:solidFill>
                <a:latin typeface="Times New Roman" panose="02020603050405020304" pitchFamily="18" charset="0"/>
                <a:ea typeface="黑体" panose="02010609060101010101" pitchFamily="49" charset="-122"/>
              </a:rPr>
              <a:t>中国</a:t>
            </a:r>
            <a:r>
              <a:rPr lang="zh-CN" altLang="en-US" sz="4400" b="1" dirty="0">
                <a:solidFill>
                  <a:schemeClr val="tx1"/>
                </a:solidFill>
                <a:latin typeface="Times New Roman" panose="02020603050405020304" pitchFamily="18" charset="0"/>
                <a:ea typeface="黑体" panose="02010609060101010101" pitchFamily="49" charset="-122"/>
              </a:rPr>
              <a:t>近代社会转型的关键时期</a:t>
            </a:r>
          </a:p>
        </p:txBody>
      </p:sp>
      <p:sp>
        <p:nvSpPr>
          <p:cNvPr id="27" name="TextBox 6">
            <a:extLst>
              <a:ext uri="{FF2B5EF4-FFF2-40B4-BE49-F238E27FC236}">
                <a16:creationId xmlns:a16="http://schemas.microsoft.com/office/drawing/2014/main" xmlns="" id="{6BE50EDC-69CB-49EC-BFAA-B079BB91B420}"/>
              </a:ext>
            </a:extLst>
          </p:cNvPr>
          <p:cNvSpPr txBox="1"/>
          <p:nvPr/>
        </p:nvSpPr>
        <p:spPr>
          <a:xfrm>
            <a:off x="10021650" y="2352276"/>
            <a:ext cx="5160369" cy="707886"/>
          </a:xfrm>
          <a:prstGeom prst="rect">
            <a:avLst/>
          </a:prstGeom>
          <a:noFill/>
        </p:spPr>
        <p:txBody>
          <a:bodyPr wrap="square" rtlCol="0">
            <a:spAutoFit/>
          </a:bodyPr>
          <a:lstStyle/>
          <a:p>
            <a:r>
              <a:rPr lang="zh-CN" altLang="en-US" sz="4000" b="1" dirty="0">
                <a:solidFill>
                  <a:schemeClr val="tx1"/>
                </a:solidFill>
                <a:latin typeface="Times New Roman" panose="02020603050405020304" pitchFamily="18" charset="0"/>
                <a:ea typeface="黑体" panose="02010609060101010101" pitchFamily="49" charset="-122"/>
              </a:rPr>
              <a:t>政治：</a:t>
            </a:r>
            <a:r>
              <a:rPr lang="zh-CN" altLang="en-US" sz="4000" b="1" dirty="0" smtClean="0">
                <a:solidFill>
                  <a:schemeClr val="tx1"/>
                </a:solidFill>
                <a:latin typeface="Times New Roman" panose="02020603050405020304" pitchFamily="18" charset="0"/>
                <a:ea typeface="黑体" panose="02010609060101010101" pitchFamily="49" charset="-122"/>
              </a:rPr>
              <a:t>专制</a:t>
            </a:r>
            <a:r>
              <a:rPr lang="en-US" altLang="zh-CN" sz="4000" b="1" dirty="0" smtClean="0">
                <a:solidFill>
                  <a:schemeClr val="tx1"/>
                </a:solidFill>
                <a:latin typeface="Times New Roman" panose="02020603050405020304" pitchFamily="18" charset="0"/>
                <a:ea typeface="黑体" panose="02010609060101010101" pitchFamily="49" charset="-122"/>
              </a:rPr>
              <a:t>VS</a:t>
            </a:r>
            <a:r>
              <a:rPr lang="zh-CN" altLang="en-US" sz="4000" b="1" dirty="0" smtClean="0">
                <a:solidFill>
                  <a:schemeClr val="tx1"/>
                </a:solidFill>
                <a:latin typeface="Times New Roman" panose="02020603050405020304" pitchFamily="18" charset="0"/>
                <a:ea typeface="黑体" panose="02010609060101010101" pitchFamily="49" charset="-122"/>
              </a:rPr>
              <a:t>民主</a:t>
            </a:r>
            <a:endParaRPr lang="zh-CN" altLang="en-US" sz="4000" b="1" dirty="0">
              <a:solidFill>
                <a:schemeClr val="tx1"/>
              </a:solidFill>
              <a:latin typeface="Times New Roman" panose="02020603050405020304" pitchFamily="18" charset="0"/>
              <a:ea typeface="黑体" panose="02010609060101010101" pitchFamily="49" charset="-122"/>
            </a:endParaRPr>
          </a:p>
        </p:txBody>
      </p:sp>
      <p:sp>
        <p:nvSpPr>
          <p:cNvPr id="28" name="TextBox 7">
            <a:extLst>
              <a:ext uri="{FF2B5EF4-FFF2-40B4-BE49-F238E27FC236}">
                <a16:creationId xmlns:a16="http://schemas.microsoft.com/office/drawing/2014/main" xmlns="" id="{D2A4C74F-036D-49F4-895B-8EE4702D21D7}"/>
              </a:ext>
            </a:extLst>
          </p:cNvPr>
          <p:cNvSpPr txBox="1"/>
          <p:nvPr/>
        </p:nvSpPr>
        <p:spPr>
          <a:xfrm>
            <a:off x="10044842" y="4014385"/>
            <a:ext cx="7412292" cy="707886"/>
          </a:xfrm>
          <a:prstGeom prst="rect">
            <a:avLst/>
          </a:prstGeom>
          <a:noFill/>
        </p:spPr>
        <p:txBody>
          <a:bodyPr wrap="square" rtlCol="0">
            <a:spAutoFit/>
          </a:bodyPr>
          <a:lstStyle/>
          <a:p>
            <a:r>
              <a:rPr lang="zh-CN" altLang="en-US" sz="4000" b="1" dirty="0">
                <a:solidFill>
                  <a:schemeClr val="tx1"/>
                </a:solidFill>
                <a:latin typeface="Times New Roman" panose="02020603050405020304" pitchFamily="18" charset="0"/>
                <a:ea typeface="黑体" panose="02010609060101010101" pitchFamily="49" charset="-122"/>
              </a:rPr>
              <a:t>经济</a:t>
            </a:r>
            <a:r>
              <a:rPr lang="zh-CN" altLang="en-US" sz="4000" b="1" dirty="0" smtClean="0">
                <a:solidFill>
                  <a:schemeClr val="tx1"/>
                </a:solidFill>
                <a:latin typeface="Times New Roman" panose="02020603050405020304" pitchFamily="18" charset="0"/>
                <a:ea typeface="黑体" panose="02010609060101010101" pitchFamily="49" charset="-122"/>
              </a:rPr>
              <a:t>：民族资本主义迅速</a:t>
            </a:r>
            <a:r>
              <a:rPr lang="zh-CN" altLang="en-US" sz="4000" b="1" dirty="0">
                <a:solidFill>
                  <a:schemeClr val="tx1"/>
                </a:solidFill>
                <a:latin typeface="Times New Roman" panose="02020603050405020304" pitchFamily="18" charset="0"/>
                <a:ea typeface="黑体" panose="02010609060101010101" pitchFamily="49" charset="-122"/>
              </a:rPr>
              <a:t>发展</a:t>
            </a:r>
          </a:p>
        </p:txBody>
      </p:sp>
      <p:sp>
        <p:nvSpPr>
          <p:cNvPr id="29" name="TextBox 8">
            <a:extLst>
              <a:ext uri="{FF2B5EF4-FFF2-40B4-BE49-F238E27FC236}">
                <a16:creationId xmlns:a16="http://schemas.microsoft.com/office/drawing/2014/main" xmlns="" id="{C2F23E1D-1FCA-4316-A19F-297ED6BE1737}"/>
              </a:ext>
            </a:extLst>
          </p:cNvPr>
          <p:cNvSpPr txBox="1"/>
          <p:nvPr/>
        </p:nvSpPr>
        <p:spPr>
          <a:xfrm>
            <a:off x="10044842" y="5373235"/>
            <a:ext cx="8483862" cy="1323439"/>
          </a:xfrm>
          <a:prstGeom prst="rect">
            <a:avLst/>
          </a:prstGeom>
          <a:noFill/>
        </p:spPr>
        <p:txBody>
          <a:bodyPr wrap="square" rtlCol="0">
            <a:spAutoFit/>
          </a:bodyPr>
          <a:lstStyle/>
          <a:p>
            <a:r>
              <a:rPr lang="zh-CN" altLang="en-US" sz="4000" b="1" dirty="0">
                <a:solidFill>
                  <a:schemeClr val="tx1"/>
                </a:solidFill>
                <a:latin typeface="Times New Roman" panose="02020603050405020304" pitchFamily="18" charset="0"/>
                <a:ea typeface="黑体" panose="02010609060101010101" pitchFamily="49" charset="-122"/>
              </a:rPr>
              <a:t>思想：新文化运动（思想文化转型</a:t>
            </a:r>
            <a:r>
              <a:rPr lang="zh-CN" altLang="en-US" sz="4000" b="1" dirty="0" smtClean="0">
                <a:solidFill>
                  <a:schemeClr val="tx1"/>
                </a:solidFill>
                <a:latin typeface="Times New Roman" panose="02020603050405020304" pitchFamily="18" charset="0"/>
                <a:ea typeface="黑体" panose="02010609060101010101" pitchFamily="49" charset="-122"/>
              </a:rPr>
              <a:t>）</a:t>
            </a:r>
            <a:endParaRPr lang="en-US" altLang="zh-CN" sz="4000" b="1" dirty="0" smtClean="0">
              <a:solidFill>
                <a:schemeClr val="tx1"/>
              </a:solidFill>
              <a:latin typeface="Times New Roman" panose="02020603050405020304" pitchFamily="18" charset="0"/>
              <a:ea typeface="黑体" panose="02010609060101010101" pitchFamily="49" charset="-122"/>
            </a:endParaRPr>
          </a:p>
          <a:p>
            <a:r>
              <a:rPr lang="en-US" altLang="zh-CN" sz="4000" b="1" dirty="0" smtClean="0">
                <a:solidFill>
                  <a:schemeClr val="tx1"/>
                </a:solidFill>
                <a:latin typeface="Times New Roman" panose="02020603050405020304" pitchFamily="18" charset="0"/>
                <a:ea typeface="黑体" panose="02010609060101010101" pitchFamily="49" charset="-122"/>
              </a:rPr>
              <a:t>               </a:t>
            </a:r>
            <a:r>
              <a:rPr lang="zh-CN" altLang="en-US" sz="4000" b="1" dirty="0" smtClean="0">
                <a:solidFill>
                  <a:schemeClr val="tx1"/>
                </a:solidFill>
                <a:latin typeface="Times New Roman" panose="02020603050405020304" pitchFamily="18" charset="0"/>
                <a:ea typeface="黑体" panose="02010609060101010101" pitchFamily="49" charset="-122"/>
              </a:rPr>
              <a:t>思想解放</a:t>
            </a:r>
            <a:endParaRPr lang="zh-CN" altLang="en-US" sz="4000" b="1" dirty="0">
              <a:solidFill>
                <a:schemeClr val="tx1"/>
              </a:solidFill>
              <a:latin typeface="Times New Roman" panose="02020603050405020304" pitchFamily="18" charset="0"/>
              <a:ea typeface="黑体" panose="02010609060101010101" pitchFamily="49" charset="-122"/>
            </a:endParaRPr>
          </a:p>
        </p:txBody>
      </p:sp>
      <p:sp>
        <p:nvSpPr>
          <p:cNvPr id="11" name="TextBox 6">
            <a:extLst>
              <a:ext uri="{FF2B5EF4-FFF2-40B4-BE49-F238E27FC236}">
                <a16:creationId xmlns:a16="http://schemas.microsoft.com/office/drawing/2014/main" xmlns="" id="{6BE50EDC-69CB-49EC-BFAA-B079BB91B420}"/>
              </a:ext>
            </a:extLst>
          </p:cNvPr>
          <p:cNvSpPr txBox="1"/>
          <p:nvPr/>
        </p:nvSpPr>
        <p:spPr>
          <a:xfrm>
            <a:off x="10099020" y="7138622"/>
            <a:ext cx="7429552" cy="707886"/>
          </a:xfrm>
          <a:prstGeom prst="rect">
            <a:avLst/>
          </a:prstGeom>
          <a:noFill/>
        </p:spPr>
        <p:txBody>
          <a:bodyPr wrap="square" rtlCol="0">
            <a:spAutoFit/>
          </a:bodyPr>
          <a:lstStyle/>
          <a:p>
            <a:r>
              <a:rPr lang="zh-CN" altLang="en-US" sz="4000" b="1" dirty="0" smtClean="0">
                <a:solidFill>
                  <a:schemeClr val="tx1"/>
                </a:solidFill>
                <a:latin typeface="Times New Roman" panose="02020603050405020304" pitchFamily="18" charset="0"/>
                <a:ea typeface="黑体" panose="02010609060101010101" pitchFamily="49" charset="-122"/>
              </a:rPr>
              <a:t>社会生活：西方化、平等化</a:t>
            </a:r>
            <a:endParaRPr lang="zh-CN" altLang="en-US" sz="4000" b="1" dirty="0">
              <a:solidFill>
                <a:schemeClr val="tx1"/>
              </a:solidFill>
              <a:latin typeface="Times New Roman" panose="02020603050405020304" pitchFamily="18" charset="0"/>
              <a:ea typeface="黑体" panose="02010609060101010101" pitchFamily="49" charset="-122"/>
            </a:endParaRPr>
          </a:p>
        </p:txBody>
      </p:sp>
    </p:spTree>
    <p:extLst>
      <p:ext uri="{BB962C8B-B14F-4D97-AF65-F5344CB8AC3E}">
        <p14:creationId xmlns:p14="http://schemas.microsoft.com/office/powerpoint/2010/main" val="1500168047"/>
      </p:ext>
    </p:extLst>
  </p:cSld>
  <p:clrMapOvr>
    <a:masterClrMapping/>
  </p:clrMapOvr>
  <p:transition spd="med"/>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行云流水">
  <a:themeElements>
    <a:clrScheme name="行云流水">
      <a:dk1>
        <a:sysClr val="windowText" lastClr="000000"/>
      </a:dk1>
      <a:lt1>
        <a:sysClr val="window" lastClr="FFFFFF"/>
      </a:lt1>
      <a:dk2>
        <a:srgbClr val="411401"/>
      </a:dk2>
      <a:lt2>
        <a:srgbClr val="FFE6E6"/>
      </a:lt2>
      <a:accent1>
        <a:srgbClr val="A24A48"/>
      </a:accent1>
      <a:accent2>
        <a:srgbClr val="B2935C"/>
      </a:accent2>
      <a:accent3>
        <a:srgbClr val="6A9A9A"/>
      </a:accent3>
      <a:accent4>
        <a:srgbClr val="B2B787"/>
      </a:accent4>
      <a:accent5>
        <a:srgbClr val="91644B"/>
      </a:accent5>
      <a:accent6>
        <a:srgbClr val="654A76"/>
      </a:accent6>
      <a:hlink>
        <a:srgbClr val="00A800"/>
      </a:hlink>
      <a:folHlink>
        <a:srgbClr val="FF00FF"/>
      </a:folHlink>
    </a:clrScheme>
    <a:fontScheme name="行云流水">
      <a:majorFont>
        <a:latin typeface="Cambria"/>
        <a:ea typeface=""/>
        <a:cs typeface=""/>
        <a:font script="Jpan" typeface="ＭＳ Ｐゴシック"/>
        <a:font script="Hang" typeface="맑은 고딕"/>
        <a:font script="Hans" typeface="华文行楷"/>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bri"/>
        <a:ea typeface=""/>
        <a:cs typeface=""/>
        <a:font script="Jpan" typeface="ＭＳ Ｐ明朝"/>
        <a:font script="Hang" typeface="HY견명조"/>
        <a:font script="Hans" typeface="华文行楷"/>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行云流水">
      <a:fillStyleLst>
        <a:solidFill>
          <a:schemeClr val="phClr"/>
        </a:solidFill>
        <a:gradFill rotWithShape="1">
          <a:gsLst>
            <a:gs pos="0">
              <a:schemeClr val="phClr">
                <a:tint val="90000"/>
                <a:satMod val="130000"/>
              </a:schemeClr>
            </a:gs>
            <a:gs pos="50000">
              <a:schemeClr val="phClr">
                <a:tint val="45000"/>
                <a:satMod val="220000"/>
              </a:schemeClr>
            </a:gs>
            <a:gs pos="100000">
              <a:schemeClr val="phClr">
                <a:tint val="90000"/>
                <a:satMod val="130000"/>
              </a:schemeClr>
            </a:gs>
          </a:gsLst>
          <a:lin ang="5400000" scaled="1"/>
        </a:gradFill>
        <a:gradFill rotWithShape="1">
          <a:gsLst>
            <a:gs pos="0">
              <a:schemeClr val="phClr">
                <a:tint val="100000"/>
                <a:shade val="90000"/>
                <a:hueMod val="100000"/>
                <a:satMod val="200000"/>
              </a:schemeClr>
            </a:gs>
            <a:gs pos="50000">
              <a:schemeClr val="phClr">
                <a:tint val="100000"/>
                <a:shade val="60000"/>
                <a:hueMod val="100000"/>
                <a:satMod val="180000"/>
              </a:schemeClr>
            </a:gs>
            <a:gs pos="100000">
              <a:schemeClr val="phClr">
                <a:tint val="100000"/>
                <a:shade val="90000"/>
                <a:hueMod val="100000"/>
                <a:satMod val="200000"/>
              </a:schemeClr>
            </a:gs>
          </a:gsLst>
          <a:lin ang="5400000" scaled="1"/>
        </a:gradFill>
      </a:fillStyleLst>
      <a:lnStyleLst>
        <a:ln w="12700" cap="flat" cmpd="sng" algn="ctr">
          <a:solidFill>
            <a:schemeClr val="phClr"/>
          </a:solidFill>
          <a:prstDash val="solid"/>
        </a:ln>
        <a:ln w="25400" cap="flat" cmpd="sng" algn="ctr">
          <a:solidFill>
            <a:schemeClr val="phClr"/>
          </a:solidFill>
          <a:prstDash val="solid"/>
        </a:ln>
        <a:ln w="38100" cap="flat" cmpd="dbl" algn="ctr">
          <a:solidFill>
            <a:schemeClr val="phClr"/>
          </a:solidFill>
          <a:prstDash val="solid"/>
        </a:ln>
      </a:lnStyleLst>
      <a:effectStyleLst>
        <a:effectStyle>
          <a:effectLst>
            <a:glow rad="50600">
              <a:schemeClr val="phClr">
                <a:alpha val="40000"/>
              </a:schemeClr>
            </a:glow>
          </a:effectLst>
        </a:effectStyle>
        <a:effectStyle>
          <a:effectLst>
            <a:glow rad="101600">
              <a:schemeClr val="phClr">
                <a:alpha val="60000"/>
              </a:schemeClr>
            </a:glow>
          </a:effectLst>
          <a:scene3d>
            <a:camera prst="isometricLeftDown" fov="0">
              <a:rot lat="0" lon="0" rev="0"/>
            </a:camera>
            <a:lightRig rig="harsh" dir="tl">
              <a:rot lat="0" lon="0" rev="14280000"/>
            </a:lightRig>
          </a:scene3d>
          <a:sp3d prstMaterial="flat">
            <a:bevelT w="38100" h="50800" prst="softRound"/>
          </a:sp3d>
        </a:effectStyle>
        <a:effectStyle>
          <a:effectLst>
            <a:glow>
              <a:schemeClr val="phClr"/>
            </a:glow>
          </a:effectLst>
          <a:scene3d>
            <a:camera prst="isometricLeftDown">
              <a:rot lat="0" lon="0" rev="0"/>
            </a:camera>
            <a:lightRig rig="harsh" dir="tl">
              <a:rot lat="0" lon="0" rev="14280000"/>
            </a:lightRig>
          </a:scene3d>
          <a:sp3d extrusionH="63500" contourW="38100" prstMaterial="flat">
            <a:bevelT w="50800" h="63500" prst="softRound"/>
            <a:contourClr>
              <a:schemeClr val="phClr">
                <a:tint val="5"/>
                <a:satMod val="130000"/>
              </a:schemeClr>
            </a:contourClr>
          </a:sp3d>
        </a:effectStyle>
      </a:effectStyleLst>
      <a:bgFillStyleLst>
        <a:solidFill>
          <a:schemeClr val="phClr"/>
        </a:solidFill>
        <a:gradFill rotWithShape="1">
          <a:gsLst>
            <a:gs pos="0">
              <a:schemeClr val="phClr">
                <a:tint val="100000"/>
                <a:shade val="80000"/>
                <a:hueMod val="100000"/>
                <a:satMod val="300000"/>
              </a:schemeClr>
            </a:gs>
            <a:gs pos="72000">
              <a:schemeClr val="phClr">
                <a:tint val="100000"/>
                <a:shade val="100000"/>
                <a:hueMod val="100000"/>
                <a:satMod val="100000"/>
              </a:schemeClr>
            </a:gs>
            <a:gs pos="81000">
              <a:schemeClr val="phClr">
                <a:tint val="98000"/>
                <a:shade val="100000"/>
                <a:hueMod val="100000"/>
                <a:satMod val="150000"/>
              </a:schemeClr>
            </a:gs>
            <a:gs pos="100000">
              <a:schemeClr val="phClr">
                <a:tint val="100000"/>
                <a:shade val="100000"/>
                <a:hueMod val="100000"/>
                <a:satMod val="200000"/>
              </a:schemeClr>
            </a:gs>
          </a:gsLst>
          <a:lin ang="16200000" scaled="1"/>
        </a:gradFill>
        <a:blipFill>
          <a:blip xmlns:r="http://schemas.openxmlformats.org/officeDocument/2006/relationships" r:embed="rId1">
            <a:duotone>
              <a:schemeClr val="phClr">
                <a:tint val="100000"/>
                <a:shade val="39000"/>
                <a:hueMod val="100000"/>
                <a:satMod val="150000"/>
              </a:schemeClr>
              <a:schemeClr val="phClr">
                <a:tint val="90000"/>
                <a:shade val="100000"/>
                <a:hueMod val="100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Helvetica Neue"/>
        <a:ea typeface="Helvetica Neue"/>
        <a:cs typeface="Helvetica Neue"/>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38100" dir="5400000" rotWithShape="0">
              <a:srgbClr val="000000">
                <a:alpha val="35000"/>
              </a:srgbClr>
            </a:outerShdw>
          </a:effectLst>
        </a:effectStyle>
        <a:effectStyle>
          <a:effectLst>
            <a:outerShdw blurRad="76200" dist="38100" dir="5400000" rotWithShape="0">
              <a:srgbClr val="000000">
                <a:alpha val="35000"/>
              </a:srgbClr>
            </a:outerShdw>
          </a:effectLst>
        </a:effectStyle>
        <a:effectStyle>
          <a:effectLst>
            <a:outerShdw blurRad="76200" dist="381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50800" cap="flat">
          <a:solidFill>
            <a:srgbClr val="4F81BD"/>
          </a:solidFill>
          <a:prstDash val="solid"/>
          <a:bevel/>
        </a:ln>
        <a:effectLst>
          <a:outerShdw blurRad="76200" dist="38100" dir="5400000" rotWithShape="0">
            <a:srgbClr val="000000">
              <a:alpha val="35000"/>
            </a:srgbClr>
          </a:outerShdw>
        </a:effectLst>
      </a:spPr>
      <a:bodyPr rot="0" spcFirstLastPara="1" vertOverflow="overflow" horzOverflow="overflow" vert="horz" wrap="square" lIns="91439" tIns="91439" rIns="91439" bIns="91439" numCol="1" spcCol="38100" rtlCol="0" anchor="ctr">
        <a:spAutoFit/>
      </a:bodyPr>
      <a:lstStyle>
        <a:defPPr marL="0" marR="0" indent="0" algn="l" defTabSz="914400" rtl="0" fontAlgn="auto" latinLnBrk="1" hangingPunct="0">
          <a:lnSpc>
            <a:spcPct val="100000"/>
          </a:lnSpc>
          <a:spcBef>
            <a:spcPts val="0"/>
          </a:spcBef>
          <a:spcAft>
            <a:spcPts val="0"/>
          </a:spcAft>
          <a:buClrTx/>
          <a:buSzTx/>
          <a:buFontTx/>
          <a:buNone/>
          <a:defRPr kumimoji="0" sz="3600" b="0" i="0" u="none" strike="noStrike" cap="none" spc="0" normalizeH="0" baseline="0">
            <a:ln>
              <a:noFill/>
            </a:ln>
            <a:solidFill>
              <a:srgbClr val="000000"/>
            </a:solidFill>
            <a:effectLst/>
            <a:uFillTx/>
            <a:latin typeface="Calibri" panose="020F0502020204030204"/>
            <a:ea typeface="Calibri" panose="020F0502020204030204"/>
            <a:cs typeface="Calibri" panose="020F0502020204030204"/>
            <a:sym typeface="Calibri" panose="020F0502020204030204"/>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rgbClr val="FFFFFF"/>
        </a:lnRef>
        <a:fillRef idx="0">
          <a:srgbClr val="FFFFFF"/>
        </a:fillRef>
        <a:effectRef idx="0">
          <a:srgbClr val="FFFFFF"/>
        </a:effectRef>
        <a:fontRef idx="none"/>
      </a:style>
    </a:spDef>
    <a:lnDef>
      <a:spPr>
        <a:noFill/>
        <a:ln w="50800" cap="flat">
          <a:solidFill>
            <a:srgbClr val="4F81BD"/>
          </a:solidFill>
          <a:prstDash val="solid"/>
          <a:bevel/>
        </a:ln>
        <a:effectLst>
          <a:outerShdw blurRad="76200" dist="381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rgbClr val="FFFFFF"/>
        </a:lnRef>
        <a:fillRef idx="0">
          <a:srgbClr val="FFFFFF"/>
        </a:fillRef>
        <a:effectRef idx="0">
          <a:srgbClr val="FFFFFF"/>
        </a:effectRef>
        <a:fontRef idx="none"/>
      </a:style>
    </a:lnDef>
    <a:txDef>
      <a:spPr>
        <a:noFill/>
        <a:ln w="25400" cap="flat">
          <a:noFill/>
          <a:miter lim="400000"/>
        </a:ln>
      </a:spPr>
      <a:bodyPr rot="0" spcFirstLastPara="1" vertOverflow="overflow" horzOverflow="overflow" vert="horz" wrap="square" lIns="91439" tIns="91439" rIns="91439" bIns="91439" numCol="1" spcCol="38100" rtlCol="0" anchor="t">
        <a:spAutoFit/>
      </a:bodyPr>
      <a:lstStyle>
        <a:defPPr marL="0" marR="0" indent="0" algn="l" defTabSz="914400" rtl="0" fontAlgn="auto" latinLnBrk="1" hangingPunct="0">
          <a:lnSpc>
            <a:spcPct val="100000"/>
          </a:lnSpc>
          <a:spcBef>
            <a:spcPts val="0"/>
          </a:spcBef>
          <a:spcAft>
            <a:spcPts val="0"/>
          </a:spcAft>
          <a:buClrTx/>
          <a:buSzTx/>
          <a:buFontTx/>
          <a:buNone/>
          <a:defRPr kumimoji="0" sz="3600" b="0" i="0" u="none" strike="noStrike" cap="none" spc="0" normalizeH="0" baseline="0">
            <a:ln>
              <a:noFill/>
            </a:ln>
            <a:solidFill>
              <a:srgbClr val="000000"/>
            </a:solidFill>
            <a:effectLst/>
            <a:uFillTx/>
            <a:latin typeface="Calibri" panose="020F0502020204030204"/>
            <a:ea typeface="Calibri" panose="020F0502020204030204"/>
            <a:cs typeface="Calibri" panose="020F0502020204030204"/>
            <a:sym typeface="Calibri" panose="020F0502020204030204"/>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rgbClr val="FFFFFF"/>
        </a:lnRef>
        <a:fillRef idx="0">
          <a:srgbClr val="FFFFFF"/>
        </a:fillRef>
        <a:effectRef idx="0">
          <a:srgbClr val="FFFFFF"/>
        </a:effectRef>
        <a:fontRef idx="none"/>
      </a:style>
    </a:txDef>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Calligraphy</Template>
  <TotalTime>4542</TotalTime>
  <Words>1773</Words>
  <Application>Microsoft Office PowerPoint</Application>
  <PresentationFormat>自定义</PresentationFormat>
  <Paragraphs>260</Paragraphs>
  <Slides>22</Slides>
  <Notes>5</Notes>
  <HiddenSlides>0</HiddenSlides>
  <MMClips>0</MMClips>
  <ScaleCrop>false</ScaleCrop>
  <HeadingPairs>
    <vt:vector size="4" baseType="variant">
      <vt:variant>
        <vt:lpstr>主题</vt:lpstr>
      </vt:variant>
      <vt:variant>
        <vt:i4>1</vt:i4>
      </vt:variant>
      <vt:variant>
        <vt:lpstr>幻灯片标题</vt:lpstr>
      </vt:variant>
      <vt:variant>
        <vt:i4>22</vt:i4>
      </vt:variant>
    </vt:vector>
  </HeadingPairs>
  <TitlesOfParts>
    <vt:vector size="23" baseType="lpstr">
      <vt:lpstr>行云流水</vt:lpstr>
      <vt:lpstr>PowerPoint 演示文稿</vt:lpstr>
      <vt:lpstr>PowerPoint 演示文稿</vt:lpstr>
      <vt:lpstr>  </vt:lpstr>
      <vt:lpstr>  </vt:lpstr>
      <vt:lpstr>  </vt:lpstr>
      <vt:lpstr>PowerPoint 演示文稿</vt:lpstr>
      <vt:lpstr>  </vt:lpstr>
      <vt:lpstr>  </vt:lpstr>
      <vt:lpstr>PowerPoint 演示文稿</vt:lpstr>
      <vt:lpstr>  </vt:lpstr>
      <vt:lpstr>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  </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lyc</dc:creator>
  <cp:lastModifiedBy>Windows 用户</cp:lastModifiedBy>
  <cp:revision>341</cp:revision>
  <dcterms:created xsi:type="dcterms:W3CDTF">2019-06-28T08:54:00Z</dcterms:created>
  <dcterms:modified xsi:type="dcterms:W3CDTF">2019-11-27T08:38:08Z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2052-11.1.0.8597</vt:lpwstr>
  </property>
</Properties>
</file>