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av" ContentType="audio/x-wa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notesMasterIdLst>
    <p:notesMasterId r:id="rId6"/>
  </p:notesMasterIdLst>
  <p:sldIdLst>
    <p:sldId id="411" r:id="rId7"/>
    <p:sldId id="389" r:id="rId8"/>
    <p:sldId id="412" r:id="rId9"/>
    <p:sldId id="409" r:id="rId10"/>
    <p:sldId id="391" r:id="rId11"/>
    <p:sldId id="427" r:id="rId12"/>
    <p:sldId id="392" r:id="rId13"/>
    <p:sldId id="393" r:id="rId14"/>
    <p:sldId id="423" r:id="rId15"/>
    <p:sldId id="422" r:id="rId16"/>
    <p:sldId id="428" r:id="rId17"/>
    <p:sldId id="430" r:id="rId18"/>
    <p:sldId id="432" r:id="rId19"/>
    <p:sldId id="431" r:id="rId20"/>
    <p:sldId id="397" r:id="rId21"/>
    <p:sldId id="402" r:id="rId22"/>
    <p:sldId id="434" r:id="rId23"/>
    <p:sldId id="435" r:id="rId24"/>
    <p:sldId id="436" r:id="rId25"/>
    <p:sldId id="437" r:id="rId26"/>
    <p:sldId id="438" r:id="rId27"/>
    <p:sldId id="365" r:id="rId28"/>
    <p:sldId id="426" r:id="rId29"/>
  </p:sldIdLst>
  <p:sldSz cx="9144000" cy="6858000" type="screen4x3"/>
  <p:notesSz cx="6858000" cy="9144000"/>
  <p:custDataLst>
    <p:tags r:id="rId30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FF"/>
    <a:srgbClr val="0066FF"/>
    <a:srgbClr val="FF3300"/>
    <a:srgbClr val="00FF00"/>
    <a:srgbClr val="FF9933"/>
    <a:srgbClr val="FFCC00"/>
    <a:srgbClr val="0033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2" d="100"/>
          <a:sy n="62" d="100"/>
        </p:scale>
        <p:origin x="-1326" y="-84"/>
      </p:cViewPr>
      <p:guideLst>
        <p:guide orient="horz" pos="2183"/>
        <p:guide pos="2904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slide" Target="slides/slide10.xml" /><Relationship Id="rId17" Type="http://schemas.openxmlformats.org/officeDocument/2006/relationships/slide" Target="slides/slide11.xml" /><Relationship Id="rId18" Type="http://schemas.openxmlformats.org/officeDocument/2006/relationships/slide" Target="slides/slide12.xml" /><Relationship Id="rId19" Type="http://schemas.openxmlformats.org/officeDocument/2006/relationships/slide" Target="slides/slide13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4.xml" /><Relationship Id="rId21" Type="http://schemas.openxmlformats.org/officeDocument/2006/relationships/slide" Target="slides/slide15.xml" /><Relationship Id="rId22" Type="http://schemas.openxmlformats.org/officeDocument/2006/relationships/slide" Target="slides/slide16.xml" /><Relationship Id="rId23" Type="http://schemas.openxmlformats.org/officeDocument/2006/relationships/slide" Target="slides/slide17.xml" /><Relationship Id="rId24" Type="http://schemas.openxmlformats.org/officeDocument/2006/relationships/slide" Target="slides/slide18.xml" /><Relationship Id="rId25" Type="http://schemas.openxmlformats.org/officeDocument/2006/relationships/slide" Target="slides/slide19.xml" /><Relationship Id="rId26" Type="http://schemas.openxmlformats.org/officeDocument/2006/relationships/slide" Target="slides/slide20.xml" /><Relationship Id="rId27" Type="http://schemas.openxmlformats.org/officeDocument/2006/relationships/slide" Target="slides/slide21.xml" /><Relationship Id="rId28" Type="http://schemas.openxmlformats.org/officeDocument/2006/relationships/slide" Target="slides/slide22.xml" /><Relationship Id="rId29" Type="http://schemas.openxmlformats.org/officeDocument/2006/relationships/slide" Target="slides/slide23.xml" /><Relationship Id="rId3" Type="http://schemas.openxmlformats.org/officeDocument/2006/relationships/slideMaster" Target="slideMasters/slideMaster3.xml" /><Relationship Id="rId30" Type="http://schemas.openxmlformats.org/officeDocument/2006/relationships/tags" Target="tags/tag1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notesMaster" Target="notesMasters/notes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0898" name="页眉占位符 8089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endParaRPr lang="zh-CN" altLang="en-US" sz="1200"/>
          </a:p>
        </p:txBody>
      </p:sp>
      <p:sp>
        <p:nvSpPr>
          <p:cNvPr id="80899" name="日期占位符 8089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/>
            <a:endParaRPr lang="zh-CN" altLang="en-US" sz="1200"/>
          </a:p>
        </p:txBody>
      </p:sp>
      <p:sp>
        <p:nvSpPr>
          <p:cNvPr id="80900" name="幻灯片图像占位符 80899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0901" name="文本占位符 80900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80902" name="页脚占位符 8090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/>
            <a:endParaRPr lang="zh-CN" altLang="en-US" sz="1200"/>
          </a:p>
        </p:txBody>
      </p:sp>
      <p:sp>
        <p:nvSpPr>
          <p:cNvPr id="80903" name="灯片编号占位符 8090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/>
              <a:t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/>
              <a:t>10</a:t>
            </a:fld>
          </a:p>
        </p:txBody>
      </p:sp>
      <p:sp>
        <p:nvSpPr>
          <p:cNvPr id="819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81923" name="备注占位符 2"/>
          <p:cNvSpPr>
            <a:spLocks noGrp="1"/>
          </p:cNvSpPr>
          <p:nvPr>
            <p:ph type="body" idx="1"/>
          </p:nvPr>
        </p:nvSpPr>
        <p:spPr/>
        <p:txBody>
          <a:bodyPr vert="horz"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/>
          </a:p>
        </p:txBody>
      </p:sp>
      <p:sp>
        <p:nvSpPr>
          <p:cNvPr id="81924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>
              <a:buFontTx/>
            </a:pPr>
            <a:fld id="{9A0DB2DC-4C9A-4742-B13C-FB6460FD3503}" type="slidenum">
              <a:rPr lang="zh-CN" altLang="en-US" sz="1200"/>
              <a:t>10</a:t>
            </a:fld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jpeg" /><Relationship Id="rId2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showMasterPhAnim="0" type="title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未知"/>
          <p:cNvSpPr/>
          <p:nvPr/>
        </p:nvSpPr>
        <p:spPr>
          <a:xfrm>
            <a:off x="20638" y="12700"/>
            <a:ext cx="8896350" cy="6780213"/>
          </a:xfrm>
          <a:custGeom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prstGeom prst="rect">
            <a:avLst/>
          </a:prstGeom>
          <a:noFill/>
          <a:ln w="9525">
            <a:noFill/>
          </a:ln>
          <a:effectLst>
            <a:outerShdw dist="45791" dir="2021404" algn="ctr" rotWithShape="0">
              <a:schemeClr val="bg2"/>
            </a:outerShdw>
          </a:effectLst>
        </p:spPr>
        <p:txBody>
          <a:bodyPr anchor="b"/>
          <a:lstStyle>
            <a:lvl1pPr lvl="0">
              <a:buClrTx/>
              <a:buSzTx/>
              <a:buFontTx/>
              <a:defRPr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ClrTx/>
              <a:buSzTx/>
              <a:buFontTx/>
              <a:buNone/>
              <a:defRPr sz="2800">
                <a:effectLst>
                  <a:outerShdw blurRad="38100" dist="38100" dir="2700000">
                    <a:srgbClr val="C0C0C0"/>
                  </a:outerShdw>
                </a:effectLst>
              </a:defRPr>
            </a:lvl1pPr>
            <a:lvl2pPr marL="457200" lvl="1" indent="0" algn="ctr">
              <a:buClrTx/>
              <a:buSzTx/>
              <a:buFontTx/>
              <a:buNone/>
              <a:defRPr sz="2800">
                <a:effectLst>
                  <a:outerShdw blurRad="38100" dist="38100" dir="2700000">
                    <a:srgbClr val="C0C0C0"/>
                  </a:outerShdw>
                </a:effectLst>
              </a:defRPr>
            </a:lvl2pPr>
            <a:lvl3pPr marL="914400" lvl="2" indent="0" algn="ctr">
              <a:buClrTx/>
              <a:buSzTx/>
              <a:buFontTx/>
              <a:buNone/>
              <a:defRPr sz="2800">
                <a:effectLst>
                  <a:outerShdw blurRad="38100" dist="38100" dir="2700000">
                    <a:srgbClr val="C0C0C0"/>
                  </a:outerShdw>
                </a:effectLst>
              </a:defRPr>
            </a:lvl3pPr>
            <a:lvl4pPr marL="1371600" lvl="3" indent="0" algn="ctr">
              <a:buClrTx/>
              <a:buSzTx/>
              <a:buFontTx/>
              <a:buNone/>
              <a:defRPr sz="2800">
                <a:effectLst>
                  <a:outerShdw blurRad="38100" dist="38100" dir="2700000">
                    <a:srgbClr val="C0C0C0"/>
                  </a:outerShdw>
                </a:effectLst>
              </a:defRPr>
            </a:lvl4pPr>
            <a:lvl5pPr marL="1828800" lvl="4" indent="0" algn="ctr">
              <a:buClrTx/>
              <a:buSzTx/>
              <a:buFontTx/>
              <a:buNone/>
              <a:defRPr sz="2800">
                <a:effectLst>
                  <a:outerShdw blurRad="38100" dist="38100" dir="2700000">
                    <a:srgbClr val="C0C0C0"/>
                  </a:outerShdw>
                </a:effectLst>
              </a:defRPr>
            </a:lvl5pPr>
          </a:lstStyle>
          <a:p>
            <a:pPr lvl="0"/>
            <a:r>
              <a:rPr lang="zh-CN" altLang="en-US"/>
              <a:t>单击此处编辑母版副标题样式</a:t>
            </a:r>
          </a:p>
        </p:txBody>
      </p:sp>
      <p:sp>
        <p:nvSpPr>
          <p:cNvPr id="2053" name="日期占位符 2052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>
                <a:latin typeface="Comic Sans MS" panose="030f0702030302020204" pitchFamily="66" charset="0"/>
              </a:defRPr>
            </a:lvl1pPr>
          </a:lstStyle>
          <a:p>
            <a:endParaRPr lang="zh-CN" altLang="en-US">
              <a:latin typeface="Arial" pitchFamily="34" charset="0"/>
            </a:endParaRP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latin typeface="Comic Sans MS" panose="030f0702030302020204" pitchFamily="66" charset="0"/>
              </a:defRPr>
            </a:lvl1pPr>
          </a:lstStyle>
          <a:p>
            <a:endParaRPr lang="zh-CN" altLang="en-US"/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>
                <a:latin typeface="Comic Sans MS" panose="030f0702030302020204" pitchFamily="66" charset="0"/>
              </a:defRPr>
            </a:lvl1pPr>
          </a:lstStyle>
          <a:p>
            <a:fld id="{9A0DB2DC-4C9A-4742-B13C-FB6460FD3503}" type="slidenum">
              <a:rPr lang="zh-CN" altLang="en-US"/>
              <a:t/>
            </a:fld>
            <a:endParaRPr lang="zh-CN" altLang="en-US">
              <a:latin typeface="Arial" pitchFamily="34" charset="0"/>
            </a:endParaRPr>
          </a:p>
        </p:txBody>
      </p:sp>
      <p:grpSp>
        <p:nvGrpSpPr>
          <p:cNvPr id="2056" name="组合 2055"/>
          <p:cNvGrpSpPr/>
          <p:nvPr/>
        </p:nvGrpSpPr>
        <p:grpSpPr>
          <a:xfrm>
            <a:off x="195263" y="234950"/>
            <a:ext cx="3787775" cy="1778000"/>
            <a:chExt cx="2386" cy="1120"/>
          </a:xfrm>
        </p:grpSpPr>
        <p:sp>
          <p:nvSpPr>
            <p:cNvPr id="2057" name="未知"/>
            <p:cNvSpPr/>
            <p:nvPr userDrawn="1"/>
          </p:nvSpPr>
          <p:spPr>
            <a:xfrm>
              <a:off x="54" y="29"/>
              <a:ext cx="2250" cy="1017"/>
            </a:xfrm>
            <a:custGeom>
              <a:pathLst>
                <a:path w="794" h="413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8" name="未知"/>
            <p:cNvSpPr/>
            <p:nvPr userDrawn="1"/>
          </p:nvSpPr>
          <p:spPr>
            <a:xfrm>
              <a:off x="43" y="113"/>
              <a:ext cx="2244" cy="1007"/>
            </a:xfrm>
            <a:custGeom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9" name="未知"/>
            <p:cNvSpPr/>
            <p:nvPr userDrawn="1"/>
          </p:nvSpPr>
          <p:spPr>
            <a:xfrm>
              <a:off x="351" y="196"/>
              <a:ext cx="1488" cy="919"/>
            </a:xfrm>
            <a:custGeom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060" name="组合 2059"/>
            <p:cNvGrpSpPr/>
            <p:nvPr userDrawn="1"/>
          </p:nvGrpSpPr>
          <p:grpSpPr>
            <a:xfrm>
              <a:off x="0" y="0"/>
              <a:ext cx="2386" cy="1081"/>
              <a:chExt cx="2386" cy="1081"/>
            </a:xfrm>
          </p:grpSpPr>
          <p:sp>
            <p:nvSpPr>
              <p:cNvPr id="2061" name="未知"/>
              <p:cNvSpPr/>
              <p:nvPr userDrawn="1"/>
            </p:nvSpPr>
            <p:spPr>
              <a:xfrm>
                <a:off x="1882" y="786"/>
                <a:ext cx="212" cy="214"/>
              </a:xfrm>
              <a:custGeom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62" name="未知"/>
              <p:cNvSpPr/>
              <p:nvPr userDrawn="1"/>
            </p:nvSpPr>
            <p:spPr>
              <a:xfrm>
                <a:off x="0" y="0"/>
                <a:ext cx="2386" cy="1081"/>
              </a:xfrm>
              <a:custGeom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63" name="未知"/>
              <p:cNvSpPr/>
              <p:nvPr userDrawn="1"/>
            </p:nvSpPr>
            <p:spPr>
              <a:xfrm>
                <a:off x="201" y="10"/>
                <a:ext cx="1686" cy="614"/>
              </a:xfrm>
              <a:custGeom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64" name="未知"/>
              <p:cNvSpPr/>
              <p:nvPr userDrawn="1"/>
            </p:nvSpPr>
            <p:spPr>
              <a:xfrm>
                <a:off x="286" y="103"/>
                <a:ext cx="227" cy="410"/>
              </a:xfrm>
              <a:custGeom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65" name="未知"/>
              <p:cNvSpPr/>
              <p:nvPr userDrawn="1"/>
            </p:nvSpPr>
            <p:spPr>
              <a:xfrm>
                <a:off x="723" y="388"/>
                <a:ext cx="691" cy="364"/>
              </a:xfrm>
              <a:custGeom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066" name="组合 2065"/>
          <p:cNvGrpSpPr/>
          <p:nvPr/>
        </p:nvGrpSpPr>
        <p:grpSpPr>
          <a:xfrm>
            <a:off x="7915275" y="4368800"/>
            <a:ext cx="742950" cy="1058863"/>
            <a:chExt cx="468" cy="667"/>
          </a:xfrm>
        </p:grpSpPr>
        <p:sp>
          <p:nvSpPr>
            <p:cNvPr id="2067" name="未知"/>
            <p:cNvSpPr/>
            <p:nvPr userDrawn="1"/>
          </p:nvSpPr>
          <p:spPr>
            <a:xfrm rot="7320404">
              <a:off x="-81" y="180"/>
              <a:ext cx="629" cy="293"/>
            </a:xfrm>
            <a:custGeom>
              <a:pathLst>
                <a:path w="794" h="413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8" name="未知"/>
            <p:cNvSpPr/>
            <p:nvPr userDrawn="1"/>
          </p:nvSpPr>
          <p:spPr>
            <a:xfrm rot="7320404">
              <a:off x="-92" y="168"/>
              <a:ext cx="627" cy="290"/>
            </a:xfrm>
            <a:custGeom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9" name="未知"/>
            <p:cNvSpPr/>
            <p:nvPr userDrawn="1"/>
          </p:nvSpPr>
          <p:spPr>
            <a:xfrm rot="7320404">
              <a:off x="9" y="156"/>
              <a:ext cx="416" cy="265"/>
            </a:xfrm>
            <a:custGeom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070" name="组合 2069"/>
            <p:cNvGrpSpPr/>
            <p:nvPr userDrawn="1"/>
          </p:nvGrpSpPr>
          <p:grpSpPr>
            <a:xfrm>
              <a:off x="0" y="0"/>
              <a:ext cx="468" cy="667"/>
              <a:chExt cx="468" cy="667"/>
            </a:xfrm>
          </p:grpSpPr>
          <p:sp>
            <p:nvSpPr>
              <p:cNvPr id="2071" name="未知"/>
              <p:cNvSpPr/>
              <p:nvPr userDrawn="1"/>
            </p:nvSpPr>
            <p:spPr>
              <a:xfrm rot="7320404">
                <a:off x="1" y="434"/>
                <a:ext cx="59" cy="61"/>
              </a:xfrm>
              <a:custGeom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2" name="未知"/>
              <p:cNvSpPr/>
              <p:nvPr userDrawn="1"/>
            </p:nvSpPr>
            <p:spPr>
              <a:xfrm rot="7320404">
                <a:off x="-103" y="178"/>
                <a:ext cx="667" cy="311"/>
              </a:xfrm>
              <a:custGeom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3" name="未知"/>
              <p:cNvSpPr/>
              <p:nvPr userDrawn="1"/>
            </p:nvSpPr>
            <p:spPr>
              <a:xfrm rot="7320404">
                <a:off x="76" y="245"/>
                <a:ext cx="472" cy="176"/>
              </a:xfrm>
              <a:custGeom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4" name="未知"/>
              <p:cNvSpPr/>
              <p:nvPr userDrawn="1"/>
            </p:nvSpPr>
            <p:spPr>
              <a:xfrm rot="7320404">
                <a:off x="373" y="117"/>
                <a:ext cx="63" cy="118"/>
              </a:xfrm>
              <a:custGeom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5" name="未知"/>
              <p:cNvSpPr/>
              <p:nvPr userDrawn="1"/>
            </p:nvSpPr>
            <p:spPr>
              <a:xfrm rot="7320404">
                <a:off x="146" y="243"/>
                <a:ext cx="193" cy="104"/>
              </a:xfrm>
              <a:custGeom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76" name="未知"/>
          <p:cNvSpPr/>
          <p:nvPr/>
        </p:nvSpPr>
        <p:spPr>
          <a:xfrm>
            <a:off x="901700" y="5054600"/>
            <a:ext cx="6807200" cy="728663"/>
          </a:xfrm>
          <a:custGeom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77" name="未知"/>
          <p:cNvSpPr/>
          <p:nvPr/>
        </p:nvSpPr>
        <p:spPr>
          <a:xfrm>
            <a:off x="4076700" y="1930400"/>
            <a:ext cx="889000" cy="381000"/>
          </a:xfrm>
          <a:custGeom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138" cy="36576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10862" y="1828800"/>
            <a:ext cx="3771138" cy="36576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60611" cy="533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 type="title">
  <p:cSld name="标题幻灯片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409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>
              <a:latin typeface="Arial" pitchFamily="34" charset="0"/>
            </a:endParaRPr>
          </a:p>
        </p:txBody>
      </p:sp>
      <p:sp>
        <p:nvSpPr>
          <p:cNvPr id="410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4101" name="标题 4100"/>
          <p:cNvSpPr>
            <a:spLocks noGrp="1"/>
          </p:cNvSpPr>
          <p:nvPr>
            <p:ph type="ctrTitle" sz="quarter"/>
          </p:nvPr>
        </p:nvSpPr>
        <p:spPr>
          <a:xfrm>
            <a:off x="685800" y="2241550"/>
            <a:ext cx="7772400" cy="1295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>
              <a:buClrTx/>
              <a:buSzTx/>
              <a:buFontTx/>
              <a:defRPr sz="4000" b="1"/>
            </a:lvl1pPr>
          </a:lstStyle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4102" name="副标题 4101"/>
          <p:cNvSpPr>
            <a:spLocks noGrp="1"/>
          </p:cNvSpPr>
          <p:nvPr>
            <p:ph type="subTitle" sz="quarter" idx="1"/>
          </p:nvPr>
        </p:nvSpPr>
        <p:spPr>
          <a:xfrm>
            <a:off x="1371600" y="3717925"/>
            <a:ext cx="6400800" cy="10191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ClrTx/>
              <a:buSzTx/>
              <a:buFont typeface="Arial" pitchFamily="34" charset="0"/>
              <a:buNone/>
              <a:defRPr sz="3200"/>
            </a:lvl1pPr>
            <a:lvl2pPr marL="0" lvl="1" indent="0" algn="ctr">
              <a:buClrTx/>
              <a:buSzTx/>
              <a:buFont typeface="Arial" pitchFamily="34" charset="0"/>
              <a:buNone/>
              <a:defRPr sz="3200"/>
            </a:lvl2pPr>
            <a:lvl3pPr marL="0" lvl="2" indent="0" algn="ctr">
              <a:buClrTx/>
              <a:buSzTx/>
              <a:buFont typeface="Arial" pitchFamily="34" charset="0"/>
              <a:buNone/>
              <a:defRPr sz="3200"/>
            </a:lvl3pPr>
            <a:lvl4pPr marL="0" lvl="3" indent="0" algn="ctr">
              <a:buClrTx/>
              <a:buSzTx/>
              <a:buFont typeface="Arial" pitchFamily="34" charset="0"/>
              <a:buNone/>
              <a:defRPr sz="3200"/>
            </a:lvl4pPr>
            <a:lvl5pPr marL="0" lvl="4" indent="0" algn="ctr">
              <a:buClrTx/>
              <a:buSzTx/>
              <a:buFont typeface="Arial" pitchFamily="34" charset="0"/>
              <a:buNone/>
              <a:defRPr sz="3200"/>
            </a:lvl5pPr>
          </a:lstStyle>
          <a:p>
            <a:pPr lvl="0"/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 type="title">
  <p:cSld name="标题幻灯片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42" name="Rectangle 2"/>
          <p:cNvSpPr>
            <a:spLocks noGrp="1"/>
          </p:cNvSpPr>
          <p:nvPr>
            <p:ph type="ctrTitle"/>
          </p:nvPr>
        </p:nvSpPr>
        <p:spPr>
          <a:xfrm>
            <a:off x="685800" y="2346325"/>
            <a:ext cx="7772400" cy="11541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 algn="ctr">
              <a:buClrTx/>
              <a:buSzTx/>
              <a:buFontTx/>
              <a:defRPr sz="4000" b="1"/>
            </a:lvl1pPr>
          </a:lstStyle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43" name="Rectangle 3"/>
          <p:cNvSpPr>
            <a:spLocks noGrp="1"/>
          </p:cNvSpPr>
          <p:nvPr>
            <p:ph type="subTitle" idx="1"/>
          </p:nvPr>
        </p:nvSpPr>
        <p:spPr>
          <a:xfrm>
            <a:off x="1403350" y="3789363"/>
            <a:ext cx="6400800" cy="10080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ClrTx/>
              <a:buSzTx/>
              <a:buFontTx/>
              <a:buNone/>
              <a:defRPr sz="3200"/>
            </a:lvl1pPr>
            <a:lvl2pPr marL="457200" lvl="1" indent="0" algn="ctr">
              <a:buClrTx/>
              <a:buSzTx/>
              <a:buFontTx/>
              <a:buNone/>
              <a:defRPr sz="3200"/>
            </a:lvl2pPr>
            <a:lvl3pPr marL="914400" lvl="2" indent="0" algn="ctr">
              <a:buClrTx/>
              <a:buSzTx/>
              <a:buFontTx/>
              <a:buNone/>
              <a:defRPr sz="3200"/>
            </a:lvl3pPr>
            <a:lvl4pPr marL="1371600" lvl="3" indent="0" algn="ctr">
              <a:buClrTx/>
              <a:buSzTx/>
              <a:buFontTx/>
              <a:buNone/>
              <a:defRPr sz="3200"/>
            </a:lvl4pPr>
            <a:lvl5pPr marL="1828800" lvl="4" indent="0" algn="ctr">
              <a:buClrTx/>
              <a:buSzTx/>
              <a:buFontTx/>
              <a:buNone/>
              <a:defRPr sz="3200"/>
            </a:lvl5pPr>
          </a:lstStyle>
          <a:p>
            <a:pPr lvl="0"/>
            <a:r>
              <a:rPr lang="zh-CN" altLang="en-US"/>
              <a:t>单击此处编辑母版副标题样式</a:t>
            </a:r>
          </a:p>
        </p:txBody>
      </p:sp>
      <p:sp>
        <p:nvSpPr>
          <p:cNvPr id="10244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endParaRPr lang="zh-CN" altLang="en-US">
              <a:latin typeface="Arial" pitchFamily="34" charset="0"/>
            </a:endParaRPr>
          </a:p>
        </p:txBody>
      </p:sp>
      <p:sp>
        <p:nvSpPr>
          <p:cNvPr id="10245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endParaRPr lang="zh-CN" altLang="en-US">
              <a:latin typeface="Arial" pitchFamily="34" charset="0"/>
            </a:endParaRPr>
          </a:p>
        </p:txBody>
      </p:sp>
      <p:sp>
        <p:nvSpPr>
          <p:cNvPr id="10246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showMasterPhAnim="0" type="title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1986" name="任意多边形 41985"/>
          <p:cNvSpPr/>
          <p:nvPr/>
        </p:nvSpPr>
        <p:spPr>
          <a:xfrm>
            <a:off x="4760913" y="20638"/>
            <a:ext cx="4438650" cy="4038600"/>
          </a:xfrm>
          <a:custGeom>
            <a:pathLst>
              <a:path w="546" h="497">
                <a:moveTo>
                  <a:pt x="23" y="4"/>
                </a:moveTo>
                <a:cubicBezTo>
                  <a:pt x="23" y="4"/>
                  <a:pt x="0" y="34"/>
                  <a:pt x="11" y="71"/>
                </a:cubicBezTo>
                <a:cubicBezTo>
                  <a:pt x="19" y="100"/>
                  <a:pt x="25" y="393"/>
                  <a:pt x="25" y="393"/>
                </a:cubicBezTo>
                <a:cubicBezTo>
                  <a:pt x="25" y="393"/>
                  <a:pt x="42" y="452"/>
                  <a:pt x="54" y="457"/>
                </a:cubicBezTo>
                <a:cubicBezTo>
                  <a:pt x="66" y="462"/>
                  <a:pt x="158" y="482"/>
                  <a:pt x="158" y="482"/>
                </a:cubicBezTo>
                <a:cubicBezTo>
                  <a:pt x="158" y="482"/>
                  <a:pt x="191" y="497"/>
                  <a:pt x="204" y="495"/>
                </a:cubicBezTo>
                <a:cubicBezTo>
                  <a:pt x="217" y="494"/>
                  <a:pt x="506" y="487"/>
                  <a:pt x="520" y="475"/>
                </a:cubicBezTo>
                <a:cubicBezTo>
                  <a:pt x="533" y="463"/>
                  <a:pt x="546" y="218"/>
                  <a:pt x="533" y="167"/>
                </a:cubicBezTo>
                <a:cubicBezTo>
                  <a:pt x="520" y="117"/>
                  <a:pt x="404" y="14"/>
                  <a:pt x="369" y="16"/>
                </a:cubicBezTo>
                <a:cubicBezTo>
                  <a:pt x="335" y="17"/>
                  <a:pt x="249" y="29"/>
                  <a:pt x="249" y="29"/>
                </a:cubicBezTo>
                <a:lnTo>
                  <a:pt x="198" y="11"/>
                </a:lnTo>
                <a:lnTo>
                  <a:pt x="151" y="2"/>
                </a:lnTo>
                <a:cubicBezTo>
                  <a:pt x="151" y="2"/>
                  <a:pt x="79" y="0"/>
                  <a:pt x="23" y="4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41987" name="组合 41986"/>
          <p:cNvGrpSpPr/>
          <p:nvPr/>
        </p:nvGrpSpPr>
        <p:grpSpPr>
          <a:xfrm>
            <a:off x="4572000" y="28575"/>
            <a:ext cx="4756150" cy="4338638"/>
            <a:chOff x="2918" y="18"/>
            <a:chExt cx="2958" cy="2699"/>
          </a:xfrm>
        </p:grpSpPr>
        <p:sp>
          <p:nvSpPr>
            <p:cNvPr id="41988" name="任意多边形 41987"/>
            <p:cNvSpPr/>
            <p:nvPr/>
          </p:nvSpPr>
          <p:spPr>
            <a:xfrm>
              <a:off x="3060" y="18"/>
              <a:ext cx="490" cy="187"/>
            </a:xfrm>
            <a:custGeom>
              <a:pathLst>
                <a:path w="97" h="37">
                  <a:moveTo>
                    <a:pt x="71" y="25"/>
                  </a:moveTo>
                  <a:cubicBezTo>
                    <a:pt x="81" y="22"/>
                    <a:pt x="87" y="21"/>
                    <a:pt x="91" y="20"/>
                  </a:cubicBezTo>
                  <a:cubicBezTo>
                    <a:pt x="91" y="19"/>
                    <a:pt x="91" y="19"/>
                    <a:pt x="92" y="17"/>
                  </a:cubicBezTo>
                  <a:cubicBezTo>
                    <a:pt x="97" y="11"/>
                    <a:pt x="95" y="4"/>
                    <a:pt x="88" y="0"/>
                  </a:cubicBezTo>
                  <a:lnTo>
                    <a:pt x="25" y="0"/>
                  </a:lnTo>
                  <a:cubicBezTo>
                    <a:pt x="10" y="3"/>
                    <a:pt x="0" y="10"/>
                    <a:pt x="10" y="22"/>
                  </a:cubicBezTo>
                  <a:cubicBezTo>
                    <a:pt x="10" y="22"/>
                    <a:pt x="28" y="37"/>
                    <a:pt x="71" y="2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989" name="任意多边形 41988"/>
            <p:cNvSpPr>
              <a:spLocks noEditPoints="1"/>
            </p:cNvSpPr>
            <p:nvPr/>
          </p:nvSpPr>
          <p:spPr>
            <a:xfrm>
              <a:off x="2918" y="18"/>
              <a:ext cx="2958" cy="2699"/>
            </a:xfrm>
            <a:custGeom>
              <a:pathLst>
                <a:path w="585" h="534">
                  <a:moveTo>
                    <a:pt x="554" y="76"/>
                  </a:moveTo>
                  <a:cubicBezTo>
                    <a:pt x="551" y="32"/>
                    <a:pt x="543" y="9"/>
                    <a:pt x="504" y="1"/>
                  </a:cubicBezTo>
                  <a:cubicBezTo>
                    <a:pt x="500" y="1"/>
                    <a:pt x="494" y="0"/>
                    <a:pt x="486" y="0"/>
                  </a:cubicBezTo>
                  <a:lnTo>
                    <a:pt x="157" y="0"/>
                  </a:lnTo>
                  <a:cubicBezTo>
                    <a:pt x="156" y="5"/>
                    <a:pt x="153" y="17"/>
                    <a:pt x="158" y="17"/>
                  </a:cubicBezTo>
                  <a:cubicBezTo>
                    <a:pt x="171" y="17"/>
                    <a:pt x="223" y="21"/>
                    <a:pt x="225" y="21"/>
                  </a:cubicBezTo>
                  <a:cubicBezTo>
                    <a:pt x="226" y="21"/>
                    <a:pt x="250" y="16"/>
                    <a:pt x="237" y="28"/>
                  </a:cubicBezTo>
                  <a:cubicBezTo>
                    <a:pt x="223" y="41"/>
                    <a:pt x="192" y="41"/>
                    <a:pt x="174" y="39"/>
                  </a:cubicBezTo>
                  <a:cubicBezTo>
                    <a:pt x="131" y="36"/>
                    <a:pt x="152" y="56"/>
                    <a:pt x="168" y="56"/>
                  </a:cubicBezTo>
                  <a:cubicBezTo>
                    <a:pt x="218" y="56"/>
                    <a:pt x="228" y="68"/>
                    <a:pt x="207" y="71"/>
                  </a:cubicBezTo>
                  <a:cubicBezTo>
                    <a:pt x="186" y="74"/>
                    <a:pt x="182" y="73"/>
                    <a:pt x="162" y="76"/>
                  </a:cubicBezTo>
                  <a:cubicBezTo>
                    <a:pt x="7" y="101"/>
                    <a:pt x="59" y="60"/>
                    <a:pt x="74" y="60"/>
                  </a:cubicBezTo>
                  <a:cubicBezTo>
                    <a:pt x="139" y="59"/>
                    <a:pt x="123" y="37"/>
                    <a:pt x="107" y="42"/>
                  </a:cubicBezTo>
                  <a:cubicBezTo>
                    <a:pt x="91" y="46"/>
                    <a:pt x="34" y="27"/>
                    <a:pt x="26" y="63"/>
                  </a:cubicBezTo>
                  <a:cubicBezTo>
                    <a:pt x="19" y="100"/>
                    <a:pt x="42" y="282"/>
                    <a:pt x="36" y="317"/>
                  </a:cubicBezTo>
                  <a:cubicBezTo>
                    <a:pt x="0" y="534"/>
                    <a:pt x="199" y="487"/>
                    <a:pt x="199" y="487"/>
                  </a:cubicBezTo>
                  <a:cubicBezTo>
                    <a:pt x="156" y="453"/>
                    <a:pt x="174" y="421"/>
                    <a:pt x="171" y="403"/>
                  </a:cubicBezTo>
                  <a:cubicBezTo>
                    <a:pt x="161" y="345"/>
                    <a:pt x="154" y="337"/>
                    <a:pt x="144" y="341"/>
                  </a:cubicBezTo>
                  <a:cubicBezTo>
                    <a:pt x="121" y="352"/>
                    <a:pt x="123" y="358"/>
                    <a:pt x="126" y="367"/>
                  </a:cubicBezTo>
                  <a:cubicBezTo>
                    <a:pt x="142" y="416"/>
                    <a:pt x="105" y="376"/>
                    <a:pt x="105" y="376"/>
                  </a:cubicBezTo>
                  <a:cubicBezTo>
                    <a:pt x="98" y="380"/>
                    <a:pt x="95" y="390"/>
                    <a:pt x="99" y="399"/>
                  </a:cubicBezTo>
                  <a:cubicBezTo>
                    <a:pt x="131" y="463"/>
                    <a:pt x="101" y="446"/>
                    <a:pt x="94" y="435"/>
                  </a:cubicBezTo>
                  <a:cubicBezTo>
                    <a:pt x="61" y="390"/>
                    <a:pt x="92" y="366"/>
                    <a:pt x="88" y="352"/>
                  </a:cubicBezTo>
                  <a:cubicBezTo>
                    <a:pt x="75" y="295"/>
                    <a:pt x="118" y="274"/>
                    <a:pt x="124" y="265"/>
                  </a:cubicBezTo>
                  <a:cubicBezTo>
                    <a:pt x="130" y="256"/>
                    <a:pt x="127" y="253"/>
                    <a:pt x="129" y="234"/>
                  </a:cubicBezTo>
                  <a:cubicBezTo>
                    <a:pt x="136" y="195"/>
                    <a:pt x="155" y="216"/>
                    <a:pt x="153" y="228"/>
                  </a:cubicBezTo>
                  <a:cubicBezTo>
                    <a:pt x="148" y="274"/>
                    <a:pt x="176" y="242"/>
                    <a:pt x="186" y="228"/>
                  </a:cubicBezTo>
                  <a:cubicBezTo>
                    <a:pt x="218" y="186"/>
                    <a:pt x="214" y="229"/>
                    <a:pt x="209" y="237"/>
                  </a:cubicBezTo>
                  <a:cubicBezTo>
                    <a:pt x="203" y="244"/>
                    <a:pt x="198" y="255"/>
                    <a:pt x="200" y="260"/>
                  </a:cubicBezTo>
                  <a:cubicBezTo>
                    <a:pt x="208" y="283"/>
                    <a:pt x="193" y="305"/>
                    <a:pt x="188" y="306"/>
                  </a:cubicBezTo>
                  <a:cubicBezTo>
                    <a:pt x="184" y="308"/>
                    <a:pt x="170" y="314"/>
                    <a:pt x="170" y="332"/>
                  </a:cubicBezTo>
                  <a:cubicBezTo>
                    <a:pt x="171" y="350"/>
                    <a:pt x="192" y="382"/>
                    <a:pt x="192" y="395"/>
                  </a:cubicBezTo>
                  <a:cubicBezTo>
                    <a:pt x="193" y="492"/>
                    <a:pt x="236" y="499"/>
                    <a:pt x="255" y="497"/>
                  </a:cubicBezTo>
                  <a:cubicBezTo>
                    <a:pt x="275" y="496"/>
                    <a:pt x="445" y="490"/>
                    <a:pt x="515" y="483"/>
                  </a:cubicBezTo>
                  <a:cubicBezTo>
                    <a:pt x="585" y="477"/>
                    <a:pt x="538" y="458"/>
                    <a:pt x="518" y="458"/>
                  </a:cubicBezTo>
                  <a:cubicBezTo>
                    <a:pt x="467" y="458"/>
                    <a:pt x="454" y="427"/>
                    <a:pt x="454" y="427"/>
                  </a:cubicBezTo>
                  <a:cubicBezTo>
                    <a:pt x="454" y="427"/>
                    <a:pt x="453" y="405"/>
                    <a:pt x="431" y="400"/>
                  </a:cubicBezTo>
                  <a:cubicBezTo>
                    <a:pt x="376" y="385"/>
                    <a:pt x="411" y="353"/>
                    <a:pt x="425" y="345"/>
                  </a:cubicBezTo>
                  <a:cubicBezTo>
                    <a:pt x="438" y="338"/>
                    <a:pt x="430" y="335"/>
                    <a:pt x="420" y="329"/>
                  </a:cubicBezTo>
                  <a:cubicBezTo>
                    <a:pt x="398" y="316"/>
                    <a:pt x="394" y="300"/>
                    <a:pt x="396" y="270"/>
                  </a:cubicBezTo>
                  <a:cubicBezTo>
                    <a:pt x="397" y="240"/>
                    <a:pt x="416" y="249"/>
                    <a:pt x="416" y="249"/>
                  </a:cubicBezTo>
                  <a:cubicBezTo>
                    <a:pt x="416" y="249"/>
                    <a:pt x="448" y="262"/>
                    <a:pt x="460" y="256"/>
                  </a:cubicBezTo>
                  <a:cubicBezTo>
                    <a:pt x="472" y="250"/>
                    <a:pt x="467" y="239"/>
                    <a:pt x="461" y="244"/>
                  </a:cubicBezTo>
                  <a:cubicBezTo>
                    <a:pt x="455" y="248"/>
                    <a:pt x="412" y="244"/>
                    <a:pt x="407" y="223"/>
                  </a:cubicBezTo>
                  <a:cubicBezTo>
                    <a:pt x="403" y="202"/>
                    <a:pt x="418" y="213"/>
                    <a:pt x="422" y="214"/>
                  </a:cubicBezTo>
                  <a:cubicBezTo>
                    <a:pt x="427" y="216"/>
                    <a:pt x="427" y="220"/>
                    <a:pt x="439" y="226"/>
                  </a:cubicBezTo>
                  <a:cubicBezTo>
                    <a:pt x="468" y="241"/>
                    <a:pt x="454" y="224"/>
                    <a:pt x="454" y="224"/>
                  </a:cubicBezTo>
                  <a:cubicBezTo>
                    <a:pt x="454" y="224"/>
                    <a:pt x="454" y="224"/>
                    <a:pt x="438" y="209"/>
                  </a:cubicBezTo>
                  <a:cubicBezTo>
                    <a:pt x="423" y="194"/>
                    <a:pt x="406" y="199"/>
                    <a:pt x="389" y="199"/>
                  </a:cubicBezTo>
                  <a:cubicBezTo>
                    <a:pt x="373" y="199"/>
                    <a:pt x="376" y="211"/>
                    <a:pt x="376" y="211"/>
                  </a:cubicBezTo>
                  <a:cubicBezTo>
                    <a:pt x="376" y="211"/>
                    <a:pt x="373" y="242"/>
                    <a:pt x="370" y="291"/>
                  </a:cubicBezTo>
                  <a:cubicBezTo>
                    <a:pt x="368" y="341"/>
                    <a:pt x="360" y="347"/>
                    <a:pt x="357" y="343"/>
                  </a:cubicBezTo>
                  <a:cubicBezTo>
                    <a:pt x="354" y="338"/>
                    <a:pt x="350" y="313"/>
                    <a:pt x="350" y="305"/>
                  </a:cubicBezTo>
                  <a:cubicBezTo>
                    <a:pt x="350" y="298"/>
                    <a:pt x="345" y="264"/>
                    <a:pt x="347" y="230"/>
                  </a:cubicBezTo>
                  <a:cubicBezTo>
                    <a:pt x="350" y="195"/>
                    <a:pt x="356" y="210"/>
                    <a:pt x="334" y="201"/>
                  </a:cubicBezTo>
                  <a:cubicBezTo>
                    <a:pt x="311" y="192"/>
                    <a:pt x="323" y="182"/>
                    <a:pt x="331" y="182"/>
                  </a:cubicBezTo>
                  <a:cubicBezTo>
                    <a:pt x="338" y="182"/>
                    <a:pt x="350" y="189"/>
                    <a:pt x="352" y="181"/>
                  </a:cubicBezTo>
                  <a:cubicBezTo>
                    <a:pt x="356" y="160"/>
                    <a:pt x="359" y="141"/>
                    <a:pt x="347" y="136"/>
                  </a:cubicBezTo>
                  <a:cubicBezTo>
                    <a:pt x="322" y="127"/>
                    <a:pt x="332" y="121"/>
                    <a:pt x="341" y="118"/>
                  </a:cubicBezTo>
                  <a:cubicBezTo>
                    <a:pt x="350" y="115"/>
                    <a:pt x="352" y="94"/>
                    <a:pt x="339" y="99"/>
                  </a:cubicBezTo>
                  <a:cubicBezTo>
                    <a:pt x="313" y="107"/>
                    <a:pt x="316" y="85"/>
                    <a:pt x="321" y="82"/>
                  </a:cubicBezTo>
                  <a:cubicBezTo>
                    <a:pt x="325" y="79"/>
                    <a:pt x="334" y="83"/>
                    <a:pt x="331" y="62"/>
                  </a:cubicBezTo>
                  <a:cubicBezTo>
                    <a:pt x="328" y="41"/>
                    <a:pt x="347" y="34"/>
                    <a:pt x="351" y="53"/>
                  </a:cubicBezTo>
                  <a:cubicBezTo>
                    <a:pt x="354" y="73"/>
                    <a:pt x="363" y="112"/>
                    <a:pt x="369" y="103"/>
                  </a:cubicBezTo>
                  <a:cubicBezTo>
                    <a:pt x="375" y="94"/>
                    <a:pt x="385" y="57"/>
                    <a:pt x="395" y="41"/>
                  </a:cubicBezTo>
                  <a:cubicBezTo>
                    <a:pt x="406" y="24"/>
                    <a:pt x="418" y="38"/>
                    <a:pt x="415" y="47"/>
                  </a:cubicBezTo>
                  <a:cubicBezTo>
                    <a:pt x="401" y="88"/>
                    <a:pt x="426" y="90"/>
                    <a:pt x="426" y="90"/>
                  </a:cubicBezTo>
                  <a:cubicBezTo>
                    <a:pt x="426" y="90"/>
                    <a:pt x="423" y="96"/>
                    <a:pt x="409" y="95"/>
                  </a:cubicBezTo>
                  <a:cubicBezTo>
                    <a:pt x="382" y="92"/>
                    <a:pt x="393" y="110"/>
                    <a:pt x="405" y="115"/>
                  </a:cubicBezTo>
                  <a:cubicBezTo>
                    <a:pt x="431" y="124"/>
                    <a:pt x="414" y="130"/>
                    <a:pt x="401" y="130"/>
                  </a:cubicBezTo>
                  <a:cubicBezTo>
                    <a:pt x="387" y="130"/>
                    <a:pt x="381" y="134"/>
                    <a:pt x="378" y="148"/>
                  </a:cubicBezTo>
                  <a:cubicBezTo>
                    <a:pt x="369" y="191"/>
                    <a:pt x="401" y="181"/>
                    <a:pt x="401" y="181"/>
                  </a:cubicBezTo>
                  <a:cubicBezTo>
                    <a:pt x="452" y="195"/>
                    <a:pt x="528" y="188"/>
                    <a:pt x="528" y="188"/>
                  </a:cubicBezTo>
                  <a:cubicBezTo>
                    <a:pt x="543" y="192"/>
                    <a:pt x="552" y="189"/>
                    <a:pt x="558" y="181"/>
                  </a:cubicBezTo>
                  <a:lnTo>
                    <a:pt x="558" y="103"/>
                  </a:lnTo>
                  <a:cubicBezTo>
                    <a:pt x="556" y="93"/>
                    <a:pt x="555" y="84"/>
                    <a:pt x="554" y="76"/>
                  </a:cubicBezTo>
                  <a:close/>
                  <a:moveTo>
                    <a:pt x="231" y="77"/>
                  </a:moveTo>
                  <a:cubicBezTo>
                    <a:pt x="233" y="65"/>
                    <a:pt x="249" y="69"/>
                    <a:pt x="249" y="69"/>
                  </a:cubicBezTo>
                  <a:cubicBezTo>
                    <a:pt x="249" y="69"/>
                    <a:pt x="278" y="79"/>
                    <a:pt x="290" y="78"/>
                  </a:cubicBezTo>
                  <a:cubicBezTo>
                    <a:pt x="301" y="76"/>
                    <a:pt x="318" y="93"/>
                    <a:pt x="293" y="93"/>
                  </a:cubicBezTo>
                  <a:cubicBezTo>
                    <a:pt x="267" y="93"/>
                    <a:pt x="228" y="104"/>
                    <a:pt x="231" y="77"/>
                  </a:cubicBezTo>
                  <a:close/>
                  <a:moveTo>
                    <a:pt x="171" y="195"/>
                  </a:moveTo>
                  <a:cubicBezTo>
                    <a:pt x="153" y="195"/>
                    <a:pt x="46" y="237"/>
                    <a:pt x="45" y="128"/>
                  </a:cubicBezTo>
                  <a:cubicBezTo>
                    <a:pt x="45" y="104"/>
                    <a:pt x="39" y="83"/>
                    <a:pt x="69" y="98"/>
                  </a:cubicBezTo>
                  <a:cubicBezTo>
                    <a:pt x="99" y="112"/>
                    <a:pt x="72" y="111"/>
                    <a:pt x="137" y="108"/>
                  </a:cubicBezTo>
                  <a:cubicBezTo>
                    <a:pt x="137" y="108"/>
                    <a:pt x="184" y="110"/>
                    <a:pt x="191" y="106"/>
                  </a:cubicBezTo>
                  <a:cubicBezTo>
                    <a:pt x="199" y="101"/>
                    <a:pt x="192" y="91"/>
                    <a:pt x="207" y="91"/>
                  </a:cubicBezTo>
                  <a:cubicBezTo>
                    <a:pt x="222" y="90"/>
                    <a:pt x="220" y="105"/>
                    <a:pt x="220" y="105"/>
                  </a:cubicBezTo>
                  <a:cubicBezTo>
                    <a:pt x="220" y="105"/>
                    <a:pt x="207" y="124"/>
                    <a:pt x="305" y="111"/>
                  </a:cubicBezTo>
                  <a:cubicBezTo>
                    <a:pt x="317" y="109"/>
                    <a:pt x="327" y="121"/>
                    <a:pt x="302" y="121"/>
                  </a:cubicBezTo>
                  <a:cubicBezTo>
                    <a:pt x="290" y="122"/>
                    <a:pt x="272" y="128"/>
                    <a:pt x="278" y="143"/>
                  </a:cubicBezTo>
                  <a:cubicBezTo>
                    <a:pt x="284" y="158"/>
                    <a:pt x="276" y="256"/>
                    <a:pt x="276" y="256"/>
                  </a:cubicBezTo>
                  <a:cubicBezTo>
                    <a:pt x="276" y="256"/>
                    <a:pt x="271" y="274"/>
                    <a:pt x="262" y="245"/>
                  </a:cubicBezTo>
                  <a:cubicBezTo>
                    <a:pt x="259" y="235"/>
                    <a:pt x="262" y="144"/>
                    <a:pt x="260" y="137"/>
                  </a:cubicBezTo>
                  <a:cubicBezTo>
                    <a:pt x="259" y="129"/>
                    <a:pt x="217" y="122"/>
                    <a:pt x="215" y="154"/>
                  </a:cubicBezTo>
                  <a:cubicBezTo>
                    <a:pt x="214" y="185"/>
                    <a:pt x="205" y="195"/>
                    <a:pt x="171" y="195"/>
                  </a:cubicBezTo>
                  <a:close/>
                  <a:moveTo>
                    <a:pt x="237" y="231"/>
                  </a:moveTo>
                  <a:cubicBezTo>
                    <a:pt x="230" y="240"/>
                    <a:pt x="219" y="247"/>
                    <a:pt x="223" y="225"/>
                  </a:cubicBezTo>
                  <a:cubicBezTo>
                    <a:pt x="228" y="202"/>
                    <a:pt x="232" y="170"/>
                    <a:pt x="232" y="155"/>
                  </a:cubicBezTo>
                  <a:cubicBezTo>
                    <a:pt x="232" y="155"/>
                    <a:pt x="244" y="135"/>
                    <a:pt x="247" y="158"/>
                  </a:cubicBezTo>
                  <a:cubicBezTo>
                    <a:pt x="250" y="181"/>
                    <a:pt x="244" y="221"/>
                    <a:pt x="237" y="231"/>
                  </a:cubicBezTo>
                  <a:close/>
                  <a:moveTo>
                    <a:pt x="326" y="292"/>
                  </a:moveTo>
                  <a:cubicBezTo>
                    <a:pt x="327" y="320"/>
                    <a:pt x="355" y="400"/>
                    <a:pt x="286" y="399"/>
                  </a:cubicBezTo>
                  <a:cubicBezTo>
                    <a:pt x="217" y="398"/>
                    <a:pt x="214" y="409"/>
                    <a:pt x="215" y="321"/>
                  </a:cubicBezTo>
                  <a:cubicBezTo>
                    <a:pt x="216" y="236"/>
                    <a:pt x="225" y="253"/>
                    <a:pt x="230" y="264"/>
                  </a:cubicBezTo>
                  <a:cubicBezTo>
                    <a:pt x="230" y="264"/>
                    <a:pt x="253" y="318"/>
                    <a:pt x="309" y="277"/>
                  </a:cubicBezTo>
                  <a:cubicBezTo>
                    <a:pt x="319" y="269"/>
                    <a:pt x="324" y="263"/>
                    <a:pt x="326" y="292"/>
                  </a:cubicBezTo>
                  <a:close/>
                  <a:moveTo>
                    <a:pt x="318" y="133"/>
                  </a:moveTo>
                  <a:cubicBezTo>
                    <a:pt x="338" y="148"/>
                    <a:pt x="316" y="165"/>
                    <a:pt x="316" y="165"/>
                  </a:cubicBezTo>
                  <a:cubicBezTo>
                    <a:pt x="316" y="165"/>
                    <a:pt x="302" y="189"/>
                    <a:pt x="313" y="213"/>
                  </a:cubicBezTo>
                  <a:cubicBezTo>
                    <a:pt x="324" y="237"/>
                    <a:pt x="324" y="265"/>
                    <a:pt x="301" y="239"/>
                  </a:cubicBezTo>
                  <a:cubicBezTo>
                    <a:pt x="279" y="214"/>
                    <a:pt x="293" y="156"/>
                    <a:pt x="299" y="144"/>
                  </a:cubicBezTo>
                  <a:cubicBezTo>
                    <a:pt x="299" y="144"/>
                    <a:pt x="299" y="118"/>
                    <a:pt x="318" y="133"/>
                  </a:cubicBezTo>
                  <a:close/>
                  <a:moveTo>
                    <a:pt x="507" y="179"/>
                  </a:moveTo>
                  <a:cubicBezTo>
                    <a:pt x="498" y="185"/>
                    <a:pt x="507" y="179"/>
                    <a:pt x="465" y="177"/>
                  </a:cubicBezTo>
                  <a:cubicBezTo>
                    <a:pt x="423" y="176"/>
                    <a:pt x="461" y="162"/>
                    <a:pt x="461" y="162"/>
                  </a:cubicBezTo>
                  <a:cubicBezTo>
                    <a:pt x="565" y="166"/>
                    <a:pt x="516" y="173"/>
                    <a:pt x="507" y="17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990" name="任意多边形 41989"/>
            <p:cNvSpPr/>
            <p:nvPr/>
          </p:nvSpPr>
          <p:spPr>
            <a:xfrm>
              <a:off x="3621" y="1287"/>
              <a:ext cx="238" cy="283"/>
            </a:xfrm>
            <a:custGeom>
              <a:pathLst>
                <a:path w="47" h="56">
                  <a:moveTo>
                    <a:pt x="40" y="15"/>
                  </a:moveTo>
                  <a:cubicBezTo>
                    <a:pt x="37" y="0"/>
                    <a:pt x="0" y="23"/>
                    <a:pt x="27" y="56"/>
                  </a:cubicBezTo>
                  <a:cubicBezTo>
                    <a:pt x="27" y="56"/>
                    <a:pt x="47" y="49"/>
                    <a:pt x="40" y="1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991" name="任意多边形 41990"/>
            <p:cNvSpPr/>
            <p:nvPr/>
          </p:nvSpPr>
          <p:spPr>
            <a:xfrm>
              <a:off x="3403" y="1403"/>
              <a:ext cx="208" cy="379"/>
            </a:xfrm>
            <a:custGeom>
              <a:pathLst>
                <a:path w="41" h="75">
                  <a:moveTo>
                    <a:pt x="19" y="27"/>
                  </a:moveTo>
                  <a:cubicBezTo>
                    <a:pt x="0" y="54"/>
                    <a:pt x="6" y="63"/>
                    <a:pt x="12" y="69"/>
                  </a:cubicBezTo>
                  <a:cubicBezTo>
                    <a:pt x="18" y="75"/>
                    <a:pt x="30" y="74"/>
                    <a:pt x="40" y="45"/>
                  </a:cubicBezTo>
                  <a:cubicBezTo>
                    <a:pt x="40" y="45"/>
                    <a:pt x="32" y="31"/>
                    <a:pt x="37" y="24"/>
                  </a:cubicBezTo>
                  <a:cubicBezTo>
                    <a:pt x="41" y="16"/>
                    <a:pt x="38" y="0"/>
                    <a:pt x="19" y="2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992" name="任意多边形 41991"/>
            <p:cNvSpPr/>
            <p:nvPr/>
          </p:nvSpPr>
          <p:spPr>
            <a:xfrm>
              <a:off x="3272" y="645"/>
              <a:ext cx="683" cy="318"/>
            </a:xfrm>
            <a:custGeom>
              <a:pathLst>
                <a:path w="135" h="62">
                  <a:moveTo>
                    <a:pt x="112" y="4"/>
                  </a:moveTo>
                  <a:cubicBezTo>
                    <a:pt x="105" y="9"/>
                    <a:pt x="24" y="4"/>
                    <a:pt x="24" y="4"/>
                  </a:cubicBezTo>
                  <a:cubicBezTo>
                    <a:pt x="15" y="4"/>
                    <a:pt x="3" y="1"/>
                    <a:pt x="2" y="25"/>
                  </a:cubicBezTo>
                  <a:cubicBezTo>
                    <a:pt x="0" y="63"/>
                    <a:pt x="48" y="58"/>
                    <a:pt x="60" y="58"/>
                  </a:cubicBezTo>
                  <a:cubicBezTo>
                    <a:pt x="72" y="58"/>
                    <a:pt x="84" y="48"/>
                    <a:pt x="96" y="54"/>
                  </a:cubicBezTo>
                  <a:cubicBezTo>
                    <a:pt x="96" y="54"/>
                    <a:pt x="107" y="63"/>
                    <a:pt x="113" y="53"/>
                  </a:cubicBezTo>
                  <a:cubicBezTo>
                    <a:pt x="135" y="13"/>
                    <a:pt x="120" y="0"/>
                    <a:pt x="112" y="4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993" name="任意多边形 41992"/>
            <p:cNvSpPr/>
            <p:nvPr/>
          </p:nvSpPr>
          <p:spPr>
            <a:xfrm>
              <a:off x="4046" y="1545"/>
              <a:ext cx="490" cy="515"/>
            </a:xfrm>
            <a:custGeom>
              <a:pathLst>
                <a:path w="97" h="102">
                  <a:moveTo>
                    <a:pt x="67" y="5"/>
                  </a:moveTo>
                  <a:cubicBezTo>
                    <a:pt x="55" y="10"/>
                    <a:pt x="31" y="5"/>
                    <a:pt x="31" y="5"/>
                  </a:cubicBezTo>
                  <a:cubicBezTo>
                    <a:pt x="0" y="6"/>
                    <a:pt x="16" y="39"/>
                    <a:pt x="12" y="57"/>
                  </a:cubicBezTo>
                  <a:cubicBezTo>
                    <a:pt x="8" y="76"/>
                    <a:pt x="63" y="102"/>
                    <a:pt x="79" y="62"/>
                  </a:cubicBezTo>
                  <a:cubicBezTo>
                    <a:pt x="97" y="20"/>
                    <a:pt x="79" y="0"/>
                    <a:pt x="67" y="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994" name="任意多边形 41993"/>
            <p:cNvSpPr/>
            <p:nvPr/>
          </p:nvSpPr>
          <p:spPr>
            <a:xfrm>
              <a:off x="5173" y="1024"/>
              <a:ext cx="501" cy="96"/>
            </a:xfrm>
            <a:custGeom>
              <a:pathLst>
                <a:path w="99" h="19">
                  <a:moveTo>
                    <a:pt x="15" y="0"/>
                  </a:moveTo>
                  <a:cubicBezTo>
                    <a:pt x="0" y="0"/>
                    <a:pt x="19" y="19"/>
                    <a:pt x="40" y="15"/>
                  </a:cubicBezTo>
                  <a:cubicBezTo>
                    <a:pt x="99" y="1"/>
                    <a:pt x="15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995" name="任意多边形 41994"/>
            <p:cNvSpPr/>
            <p:nvPr/>
          </p:nvSpPr>
          <p:spPr>
            <a:xfrm>
              <a:off x="5340" y="1004"/>
              <a:ext cx="385" cy="237"/>
            </a:xfrm>
            <a:custGeom>
              <a:pathLst>
                <a:path w="76" h="47">
                  <a:moveTo>
                    <a:pt x="21" y="37"/>
                  </a:moveTo>
                  <a:cubicBezTo>
                    <a:pt x="21" y="37"/>
                    <a:pt x="50" y="47"/>
                    <a:pt x="70" y="17"/>
                  </a:cubicBezTo>
                  <a:cubicBezTo>
                    <a:pt x="76" y="7"/>
                    <a:pt x="65" y="0"/>
                    <a:pt x="48" y="3"/>
                  </a:cubicBezTo>
                  <a:cubicBezTo>
                    <a:pt x="39" y="5"/>
                    <a:pt x="39" y="32"/>
                    <a:pt x="19" y="32"/>
                  </a:cubicBezTo>
                  <a:cubicBezTo>
                    <a:pt x="0" y="32"/>
                    <a:pt x="21" y="37"/>
                    <a:pt x="21" y="3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996" name="任意多边形 41995"/>
            <p:cNvSpPr/>
            <p:nvPr/>
          </p:nvSpPr>
          <p:spPr>
            <a:xfrm>
              <a:off x="5325" y="1201"/>
              <a:ext cx="415" cy="187"/>
            </a:xfrm>
            <a:custGeom>
              <a:pathLst>
                <a:path w="82" h="37">
                  <a:moveTo>
                    <a:pt x="72" y="6"/>
                  </a:moveTo>
                  <a:cubicBezTo>
                    <a:pt x="57" y="23"/>
                    <a:pt x="24" y="17"/>
                    <a:pt x="24" y="17"/>
                  </a:cubicBezTo>
                  <a:cubicBezTo>
                    <a:pt x="24" y="17"/>
                    <a:pt x="0" y="16"/>
                    <a:pt x="17" y="26"/>
                  </a:cubicBezTo>
                  <a:cubicBezTo>
                    <a:pt x="33" y="37"/>
                    <a:pt x="53" y="32"/>
                    <a:pt x="76" y="23"/>
                  </a:cubicBezTo>
                  <a:cubicBezTo>
                    <a:pt x="78" y="22"/>
                    <a:pt x="80" y="21"/>
                    <a:pt x="82" y="20"/>
                  </a:cubicBezTo>
                  <a:lnTo>
                    <a:pt x="82" y="0"/>
                  </a:lnTo>
                  <a:cubicBezTo>
                    <a:pt x="79" y="1"/>
                    <a:pt x="75" y="2"/>
                    <a:pt x="72" y="6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997" name="任意多边形 41996"/>
            <p:cNvSpPr/>
            <p:nvPr/>
          </p:nvSpPr>
          <p:spPr>
            <a:xfrm>
              <a:off x="5001" y="1378"/>
              <a:ext cx="698" cy="167"/>
            </a:xfrm>
            <a:custGeom>
              <a:pathLst>
                <a:path w="138" h="33">
                  <a:moveTo>
                    <a:pt x="21" y="1"/>
                  </a:moveTo>
                  <a:cubicBezTo>
                    <a:pt x="21" y="1"/>
                    <a:pt x="0" y="8"/>
                    <a:pt x="8" y="14"/>
                  </a:cubicBezTo>
                  <a:cubicBezTo>
                    <a:pt x="15" y="20"/>
                    <a:pt x="48" y="22"/>
                    <a:pt x="57" y="22"/>
                  </a:cubicBezTo>
                  <a:cubicBezTo>
                    <a:pt x="66" y="22"/>
                    <a:pt x="96" y="33"/>
                    <a:pt x="117" y="23"/>
                  </a:cubicBezTo>
                  <a:cubicBezTo>
                    <a:pt x="138" y="12"/>
                    <a:pt x="123" y="9"/>
                    <a:pt x="114" y="8"/>
                  </a:cubicBezTo>
                  <a:cubicBezTo>
                    <a:pt x="105" y="6"/>
                    <a:pt x="102" y="0"/>
                    <a:pt x="82" y="3"/>
                  </a:cubicBezTo>
                  <a:cubicBezTo>
                    <a:pt x="37" y="11"/>
                    <a:pt x="21" y="1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998" name="任意多边形 41997"/>
            <p:cNvSpPr/>
            <p:nvPr/>
          </p:nvSpPr>
          <p:spPr>
            <a:xfrm>
              <a:off x="5077" y="1540"/>
              <a:ext cx="567" cy="146"/>
            </a:xfrm>
            <a:custGeom>
              <a:pathLst>
                <a:path w="112" h="28">
                  <a:moveTo>
                    <a:pt x="98" y="19"/>
                  </a:moveTo>
                  <a:cubicBezTo>
                    <a:pt x="112" y="13"/>
                    <a:pt x="111" y="0"/>
                    <a:pt x="103" y="4"/>
                  </a:cubicBezTo>
                  <a:cubicBezTo>
                    <a:pt x="96" y="9"/>
                    <a:pt x="83" y="10"/>
                    <a:pt x="74" y="10"/>
                  </a:cubicBezTo>
                  <a:cubicBezTo>
                    <a:pt x="65" y="11"/>
                    <a:pt x="45" y="3"/>
                    <a:pt x="36" y="6"/>
                  </a:cubicBezTo>
                  <a:cubicBezTo>
                    <a:pt x="27" y="9"/>
                    <a:pt x="2" y="4"/>
                    <a:pt x="2" y="4"/>
                  </a:cubicBezTo>
                  <a:cubicBezTo>
                    <a:pt x="0" y="29"/>
                    <a:pt x="83" y="25"/>
                    <a:pt x="98" y="1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999" name="任意多边形 41998"/>
            <p:cNvSpPr/>
            <p:nvPr/>
          </p:nvSpPr>
          <p:spPr>
            <a:xfrm>
              <a:off x="5042" y="1656"/>
              <a:ext cx="581" cy="480"/>
            </a:xfrm>
            <a:custGeom>
              <a:pathLst>
                <a:path w="115" h="95">
                  <a:moveTo>
                    <a:pt x="3" y="53"/>
                  </a:moveTo>
                  <a:cubicBezTo>
                    <a:pt x="5" y="60"/>
                    <a:pt x="14" y="68"/>
                    <a:pt x="26" y="54"/>
                  </a:cubicBezTo>
                  <a:cubicBezTo>
                    <a:pt x="48" y="29"/>
                    <a:pt x="48" y="72"/>
                    <a:pt x="50" y="77"/>
                  </a:cubicBezTo>
                  <a:cubicBezTo>
                    <a:pt x="51" y="81"/>
                    <a:pt x="54" y="95"/>
                    <a:pt x="59" y="84"/>
                  </a:cubicBezTo>
                  <a:cubicBezTo>
                    <a:pt x="63" y="74"/>
                    <a:pt x="70" y="39"/>
                    <a:pt x="81" y="52"/>
                  </a:cubicBezTo>
                  <a:cubicBezTo>
                    <a:pt x="100" y="76"/>
                    <a:pt x="115" y="54"/>
                    <a:pt x="111" y="52"/>
                  </a:cubicBezTo>
                  <a:cubicBezTo>
                    <a:pt x="106" y="51"/>
                    <a:pt x="79" y="37"/>
                    <a:pt x="79" y="27"/>
                  </a:cubicBezTo>
                  <a:cubicBezTo>
                    <a:pt x="79" y="16"/>
                    <a:pt x="42" y="0"/>
                    <a:pt x="37" y="16"/>
                  </a:cubicBezTo>
                  <a:cubicBezTo>
                    <a:pt x="33" y="33"/>
                    <a:pt x="12" y="41"/>
                    <a:pt x="12" y="41"/>
                  </a:cubicBezTo>
                  <a:cubicBezTo>
                    <a:pt x="0" y="44"/>
                    <a:pt x="2" y="45"/>
                    <a:pt x="3" y="5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00" name="任意多边形 41999"/>
            <p:cNvSpPr/>
            <p:nvPr/>
          </p:nvSpPr>
          <p:spPr>
            <a:xfrm>
              <a:off x="5421" y="1464"/>
              <a:ext cx="329" cy="854"/>
            </a:xfrm>
            <a:custGeom>
              <a:pathLst>
                <a:path w="65" h="169">
                  <a:moveTo>
                    <a:pt x="51" y="40"/>
                  </a:moveTo>
                  <a:cubicBezTo>
                    <a:pt x="44" y="46"/>
                    <a:pt x="30" y="49"/>
                    <a:pt x="22" y="49"/>
                  </a:cubicBezTo>
                  <a:cubicBezTo>
                    <a:pt x="13" y="48"/>
                    <a:pt x="14" y="56"/>
                    <a:pt x="22" y="59"/>
                  </a:cubicBezTo>
                  <a:cubicBezTo>
                    <a:pt x="30" y="62"/>
                    <a:pt x="49" y="75"/>
                    <a:pt x="50" y="90"/>
                  </a:cubicBezTo>
                  <a:cubicBezTo>
                    <a:pt x="50" y="104"/>
                    <a:pt x="51" y="115"/>
                    <a:pt x="34" y="118"/>
                  </a:cubicBezTo>
                  <a:cubicBezTo>
                    <a:pt x="18" y="122"/>
                    <a:pt x="3" y="124"/>
                    <a:pt x="0" y="148"/>
                  </a:cubicBezTo>
                  <a:cubicBezTo>
                    <a:pt x="0" y="148"/>
                    <a:pt x="10" y="154"/>
                    <a:pt x="17" y="155"/>
                  </a:cubicBezTo>
                  <a:cubicBezTo>
                    <a:pt x="23" y="155"/>
                    <a:pt x="42" y="163"/>
                    <a:pt x="47" y="166"/>
                  </a:cubicBezTo>
                  <a:cubicBezTo>
                    <a:pt x="51" y="169"/>
                    <a:pt x="58" y="167"/>
                    <a:pt x="63" y="162"/>
                  </a:cubicBezTo>
                  <a:lnTo>
                    <a:pt x="65" y="0"/>
                  </a:lnTo>
                  <a:cubicBezTo>
                    <a:pt x="64" y="8"/>
                    <a:pt x="58" y="36"/>
                    <a:pt x="51" y="4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2001" name="组合 42000"/>
          <p:cNvGrpSpPr/>
          <p:nvPr/>
        </p:nvGrpSpPr>
        <p:grpSpPr>
          <a:xfrm>
            <a:off x="554038" y="36513"/>
            <a:ext cx="7891462" cy="6821487"/>
            <a:chOff x="349" y="23"/>
            <a:chExt cx="4971" cy="4297"/>
          </a:xfrm>
        </p:grpSpPr>
        <p:sp>
          <p:nvSpPr>
            <p:cNvPr id="42002" name="矩形 42001"/>
            <p:cNvSpPr/>
            <p:nvPr/>
          </p:nvSpPr>
          <p:spPr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03" name="任意多边形 42002"/>
            <p:cNvSpPr>
              <a:spLocks noEditPoints="1"/>
            </p:cNvSpPr>
            <p:nvPr/>
          </p:nvSpPr>
          <p:spPr>
            <a:xfrm>
              <a:off x="384" y="225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04" name="任意多边形 42003"/>
            <p:cNvSpPr>
              <a:spLocks noEditPoints="1"/>
            </p:cNvSpPr>
            <p:nvPr/>
          </p:nvSpPr>
          <p:spPr>
            <a:xfrm>
              <a:off x="384" y="630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05" name="任意多边形 42004"/>
            <p:cNvSpPr>
              <a:spLocks noEditPoints="1"/>
            </p:cNvSpPr>
            <p:nvPr/>
          </p:nvSpPr>
          <p:spPr>
            <a:xfrm>
              <a:off x="384" y="1034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06" name="任意多边形 42005"/>
            <p:cNvSpPr>
              <a:spLocks noEditPoints="1"/>
            </p:cNvSpPr>
            <p:nvPr/>
          </p:nvSpPr>
          <p:spPr>
            <a:xfrm>
              <a:off x="384" y="1438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07" name="任意多边形 42006"/>
            <p:cNvSpPr>
              <a:spLocks noEditPoints="1"/>
            </p:cNvSpPr>
            <p:nvPr/>
          </p:nvSpPr>
          <p:spPr>
            <a:xfrm>
              <a:off x="384" y="1843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08" name="任意多边形 42007"/>
            <p:cNvSpPr>
              <a:spLocks noEditPoints="1"/>
            </p:cNvSpPr>
            <p:nvPr/>
          </p:nvSpPr>
          <p:spPr>
            <a:xfrm>
              <a:off x="384" y="2247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09" name="任意多边形 42008"/>
            <p:cNvSpPr>
              <a:spLocks noEditPoints="1"/>
            </p:cNvSpPr>
            <p:nvPr/>
          </p:nvSpPr>
          <p:spPr>
            <a:xfrm>
              <a:off x="384" y="2652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10" name="任意多边形 42009"/>
            <p:cNvSpPr>
              <a:spLocks noEditPoints="1"/>
            </p:cNvSpPr>
            <p:nvPr/>
          </p:nvSpPr>
          <p:spPr>
            <a:xfrm>
              <a:off x="384" y="3056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11" name="任意多边形 42010"/>
            <p:cNvSpPr>
              <a:spLocks noEditPoints="1"/>
            </p:cNvSpPr>
            <p:nvPr/>
          </p:nvSpPr>
          <p:spPr>
            <a:xfrm>
              <a:off x="384" y="3461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12" name="任意多边形 42011"/>
            <p:cNvSpPr>
              <a:spLocks noEditPoints="1"/>
            </p:cNvSpPr>
            <p:nvPr/>
          </p:nvSpPr>
          <p:spPr>
            <a:xfrm>
              <a:off x="384" y="3865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13" name="矩形 42012"/>
            <p:cNvSpPr/>
            <p:nvPr/>
          </p:nvSpPr>
          <p:spPr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14" name="矩形 42013"/>
            <p:cNvSpPr/>
            <p:nvPr/>
          </p:nvSpPr>
          <p:spPr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15" name="任意多边形 42014"/>
            <p:cNvSpPr>
              <a:spLocks noEditPoints="1"/>
            </p:cNvSpPr>
            <p:nvPr/>
          </p:nvSpPr>
          <p:spPr>
            <a:xfrm>
              <a:off x="829" y="225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16" name="任意多边形 42015"/>
            <p:cNvSpPr>
              <a:spLocks noEditPoints="1"/>
            </p:cNvSpPr>
            <p:nvPr/>
          </p:nvSpPr>
          <p:spPr>
            <a:xfrm>
              <a:off x="829" y="630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17" name="任意多边形 42016"/>
            <p:cNvSpPr>
              <a:spLocks noEditPoints="1"/>
            </p:cNvSpPr>
            <p:nvPr/>
          </p:nvSpPr>
          <p:spPr>
            <a:xfrm>
              <a:off x="829" y="1034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18" name="任意多边形 42017"/>
            <p:cNvSpPr>
              <a:spLocks noEditPoints="1"/>
            </p:cNvSpPr>
            <p:nvPr/>
          </p:nvSpPr>
          <p:spPr>
            <a:xfrm>
              <a:off x="829" y="1438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19" name="任意多边形 42018"/>
            <p:cNvSpPr>
              <a:spLocks noEditPoints="1"/>
            </p:cNvSpPr>
            <p:nvPr/>
          </p:nvSpPr>
          <p:spPr>
            <a:xfrm>
              <a:off x="829" y="1843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20" name="任意多边形 42019"/>
            <p:cNvSpPr>
              <a:spLocks noEditPoints="1"/>
            </p:cNvSpPr>
            <p:nvPr/>
          </p:nvSpPr>
          <p:spPr>
            <a:xfrm>
              <a:off x="829" y="2247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21" name="任意多边形 42020"/>
            <p:cNvSpPr>
              <a:spLocks noEditPoints="1"/>
            </p:cNvSpPr>
            <p:nvPr/>
          </p:nvSpPr>
          <p:spPr>
            <a:xfrm>
              <a:off x="829" y="2652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22" name="任意多边形 42021"/>
            <p:cNvSpPr>
              <a:spLocks noEditPoints="1"/>
            </p:cNvSpPr>
            <p:nvPr/>
          </p:nvSpPr>
          <p:spPr>
            <a:xfrm>
              <a:off x="829" y="3056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23" name="任意多边形 42022"/>
            <p:cNvSpPr>
              <a:spLocks noEditPoints="1"/>
            </p:cNvSpPr>
            <p:nvPr/>
          </p:nvSpPr>
          <p:spPr>
            <a:xfrm>
              <a:off x="829" y="3461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24" name="任意多边形 42023"/>
            <p:cNvSpPr>
              <a:spLocks noEditPoints="1"/>
            </p:cNvSpPr>
            <p:nvPr/>
          </p:nvSpPr>
          <p:spPr>
            <a:xfrm>
              <a:off x="829" y="3865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25" name="矩形 42024"/>
            <p:cNvSpPr/>
            <p:nvPr/>
          </p:nvSpPr>
          <p:spPr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26" name="矩形 42025"/>
            <p:cNvSpPr/>
            <p:nvPr/>
          </p:nvSpPr>
          <p:spPr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27" name="任意多边形 42026"/>
            <p:cNvSpPr>
              <a:spLocks noEditPoints="1"/>
            </p:cNvSpPr>
            <p:nvPr/>
          </p:nvSpPr>
          <p:spPr>
            <a:xfrm>
              <a:off x="1279" y="225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28" name="任意多边形 42027"/>
            <p:cNvSpPr>
              <a:spLocks noEditPoints="1"/>
            </p:cNvSpPr>
            <p:nvPr/>
          </p:nvSpPr>
          <p:spPr>
            <a:xfrm>
              <a:off x="1279" y="630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29" name="任意多边形 42028"/>
            <p:cNvSpPr>
              <a:spLocks noEditPoints="1"/>
            </p:cNvSpPr>
            <p:nvPr/>
          </p:nvSpPr>
          <p:spPr>
            <a:xfrm>
              <a:off x="1279" y="1034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30" name="任意多边形 42029"/>
            <p:cNvSpPr>
              <a:spLocks noEditPoints="1"/>
            </p:cNvSpPr>
            <p:nvPr/>
          </p:nvSpPr>
          <p:spPr>
            <a:xfrm>
              <a:off x="1279" y="1438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31" name="任意多边形 42030"/>
            <p:cNvSpPr>
              <a:spLocks noEditPoints="1"/>
            </p:cNvSpPr>
            <p:nvPr/>
          </p:nvSpPr>
          <p:spPr>
            <a:xfrm>
              <a:off x="1279" y="1843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32" name="任意多边形 42031"/>
            <p:cNvSpPr>
              <a:spLocks noEditPoints="1"/>
            </p:cNvSpPr>
            <p:nvPr/>
          </p:nvSpPr>
          <p:spPr>
            <a:xfrm>
              <a:off x="1279" y="2247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33" name="任意多边形 42032"/>
            <p:cNvSpPr>
              <a:spLocks noEditPoints="1"/>
            </p:cNvSpPr>
            <p:nvPr/>
          </p:nvSpPr>
          <p:spPr>
            <a:xfrm>
              <a:off x="1279" y="2652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34" name="任意多边形 42033"/>
            <p:cNvSpPr>
              <a:spLocks noEditPoints="1"/>
            </p:cNvSpPr>
            <p:nvPr/>
          </p:nvSpPr>
          <p:spPr>
            <a:xfrm>
              <a:off x="1279" y="3056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35" name="任意多边形 42034"/>
            <p:cNvSpPr>
              <a:spLocks noEditPoints="1"/>
            </p:cNvSpPr>
            <p:nvPr/>
          </p:nvSpPr>
          <p:spPr>
            <a:xfrm>
              <a:off x="1279" y="3461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36" name="任意多边形 42035"/>
            <p:cNvSpPr>
              <a:spLocks noEditPoints="1"/>
            </p:cNvSpPr>
            <p:nvPr/>
          </p:nvSpPr>
          <p:spPr>
            <a:xfrm>
              <a:off x="1279" y="3865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37" name="矩形 42036"/>
            <p:cNvSpPr/>
            <p:nvPr/>
          </p:nvSpPr>
          <p:spPr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38" name="矩形 42037"/>
            <p:cNvSpPr/>
            <p:nvPr/>
          </p:nvSpPr>
          <p:spPr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39" name="任意多边形 42038"/>
            <p:cNvSpPr>
              <a:spLocks noEditPoints="1"/>
            </p:cNvSpPr>
            <p:nvPr/>
          </p:nvSpPr>
          <p:spPr>
            <a:xfrm>
              <a:off x="1724" y="225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40" name="任意多边形 42039"/>
            <p:cNvSpPr>
              <a:spLocks noEditPoints="1"/>
            </p:cNvSpPr>
            <p:nvPr/>
          </p:nvSpPr>
          <p:spPr>
            <a:xfrm>
              <a:off x="1724" y="630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41" name="任意多边形 42040"/>
            <p:cNvSpPr>
              <a:spLocks noEditPoints="1"/>
            </p:cNvSpPr>
            <p:nvPr/>
          </p:nvSpPr>
          <p:spPr>
            <a:xfrm>
              <a:off x="1724" y="1034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42" name="任意多边形 42041"/>
            <p:cNvSpPr>
              <a:spLocks noEditPoints="1"/>
            </p:cNvSpPr>
            <p:nvPr/>
          </p:nvSpPr>
          <p:spPr>
            <a:xfrm>
              <a:off x="1724" y="1438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43" name="任意多边形 42042"/>
            <p:cNvSpPr>
              <a:spLocks noEditPoints="1"/>
            </p:cNvSpPr>
            <p:nvPr/>
          </p:nvSpPr>
          <p:spPr>
            <a:xfrm>
              <a:off x="1724" y="1843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44" name="任意多边形 42043"/>
            <p:cNvSpPr>
              <a:spLocks noEditPoints="1"/>
            </p:cNvSpPr>
            <p:nvPr/>
          </p:nvSpPr>
          <p:spPr>
            <a:xfrm>
              <a:off x="1724" y="2247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45" name="任意多边形 42044"/>
            <p:cNvSpPr>
              <a:spLocks noEditPoints="1"/>
            </p:cNvSpPr>
            <p:nvPr/>
          </p:nvSpPr>
          <p:spPr>
            <a:xfrm>
              <a:off x="1724" y="2652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46" name="任意多边形 42045"/>
            <p:cNvSpPr>
              <a:spLocks noEditPoints="1"/>
            </p:cNvSpPr>
            <p:nvPr/>
          </p:nvSpPr>
          <p:spPr>
            <a:xfrm>
              <a:off x="1724" y="3056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47" name="任意多边形 42046"/>
            <p:cNvSpPr>
              <a:spLocks noEditPoints="1"/>
            </p:cNvSpPr>
            <p:nvPr/>
          </p:nvSpPr>
          <p:spPr>
            <a:xfrm>
              <a:off x="1724" y="3461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48" name="任意多边形 42047"/>
            <p:cNvSpPr>
              <a:spLocks noEditPoints="1"/>
            </p:cNvSpPr>
            <p:nvPr/>
          </p:nvSpPr>
          <p:spPr>
            <a:xfrm>
              <a:off x="1724" y="3865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49" name="矩形 42048"/>
            <p:cNvSpPr/>
            <p:nvPr/>
          </p:nvSpPr>
          <p:spPr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50" name="矩形 42049"/>
            <p:cNvSpPr/>
            <p:nvPr/>
          </p:nvSpPr>
          <p:spPr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51" name="任意多边形 42050"/>
            <p:cNvSpPr>
              <a:spLocks noEditPoints="1"/>
            </p:cNvSpPr>
            <p:nvPr/>
          </p:nvSpPr>
          <p:spPr>
            <a:xfrm>
              <a:off x="2169" y="225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52" name="任意多边形 42051"/>
            <p:cNvSpPr>
              <a:spLocks noEditPoints="1"/>
            </p:cNvSpPr>
            <p:nvPr/>
          </p:nvSpPr>
          <p:spPr>
            <a:xfrm>
              <a:off x="2169" y="630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53" name="任意多边形 42052"/>
            <p:cNvSpPr>
              <a:spLocks noEditPoints="1"/>
            </p:cNvSpPr>
            <p:nvPr/>
          </p:nvSpPr>
          <p:spPr>
            <a:xfrm>
              <a:off x="2169" y="1034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54" name="任意多边形 42053"/>
            <p:cNvSpPr>
              <a:spLocks noEditPoints="1"/>
            </p:cNvSpPr>
            <p:nvPr/>
          </p:nvSpPr>
          <p:spPr>
            <a:xfrm>
              <a:off x="2169" y="1438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55" name="任意多边形 42054"/>
            <p:cNvSpPr>
              <a:spLocks noEditPoints="1"/>
            </p:cNvSpPr>
            <p:nvPr/>
          </p:nvSpPr>
          <p:spPr>
            <a:xfrm>
              <a:off x="2169" y="1843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56" name="任意多边形 42055"/>
            <p:cNvSpPr>
              <a:spLocks noEditPoints="1"/>
            </p:cNvSpPr>
            <p:nvPr/>
          </p:nvSpPr>
          <p:spPr>
            <a:xfrm>
              <a:off x="2169" y="2247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57" name="任意多边形 42056"/>
            <p:cNvSpPr>
              <a:spLocks noEditPoints="1"/>
            </p:cNvSpPr>
            <p:nvPr/>
          </p:nvSpPr>
          <p:spPr>
            <a:xfrm>
              <a:off x="2169" y="2652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58" name="任意多边形 42057"/>
            <p:cNvSpPr>
              <a:spLocks noEditPoints="1"/>
            </p:cNvSpPr>
            <p:nvPr/>
          </p:nvSpPr>
          <p:spPr>
            <a:xfrm>
              <a:off x="2169" y="3056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59" name="任意多边形 42058"/>
            <p:cNvSpPr>
              <a:spLocks noEditPoints="1"/>
            </p:cNvSpPr>
            <p:nvPr/>
          </p:nvSpPr>
          <p:spPr>
            <a:xfrm>
              <a:off x="2169" y="3461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60" name="任意多边形 42059"/>
            <p:cNvSpPr>
              <a:spLocks noEditPoints="1"/>
            </p:cNvSpPr>
            <p:nvPr/>
          </p:nvSpPr>
          <p:spPr>
            <a:xfrm>
              <a:off x="2169" y="3865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61" name="矩形 42060"/>
            <p:cNvSpPr/>
            <p:nvPr/>
          </p:nvSpPr>
          <p:spPr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62" name="矩形 42061"/>
            <p:cNvSpPr/>
            <p:nvPr/>
          </p:nvSpPr>
          <p:spPr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63" name="任意多边形 42062"/>
            <p:cNvSpPr>
              <a:spLocks noEditPoints="1"/>
            </p:cNvSpPr>
            <p:nvPr/>
          </p:nvSpPr>
          <p:spPr>
            <a:xfrm>
              <a:off x="2620" y="225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64" name="任意多边形 42063"/>
            <p:cNvSpPr>
              <a:spLocks noEditPoints="1"/>
            </p:cNvSpPr>
            <p:nvPr/>
          </p:nvSpPr>
          <p:spPr>
            <a:xfrm>
              <a:off x="2620" y="630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65" name="任意多边形 42064"/>
            <p:cNvSpPr>
              <a:spLocks noEditPoints="1"/>
            </p:cNvSpPr>
            <p:nvPr/>
          </p:nvSpPr>
          <p:spPr>
            <a:xfrm>
              <a:off x="2620" y="1034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66" name="任意多边形 42065"/>
            <p:cNvSpPr>
              <a:spLocks noEditPoints="1"/>
            </p:cNvSpPr>
            <p:nvPr/>
          </p:nvSpPr>
          <p:spPr>
            <a:xfrm>
              <a:off x="2620" y="1438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67" name="任意多边形 42066"/>
            <p:cNvSpPr>
              <a:spLocks noEditPoints="1"/>
            </p:cNvSpPr>
            <p:nvPr/>
          </p:nvSpPr>
          <p:spPr>
            <a:xfrm>
              <a:off x="2620" y="1843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68" name="任意多边形 42067"/>
            <p:cNvSpPr>
              <a:spLocks noEditPoints="1"/>
            </p:cNvSpPr>
            <p:nvPr/>
          </p:nvSpPr>
          <p:spPr>
            <a:xfrm>
              <a:off x="2620" y="2247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69" name="任意多边形 42068"/>
            <p:cNvSpPr>
              <a:spLocks noEditPoints="1"/>
            </p:cNvSpPr>
            <p:nvPr/>
          </p:nvSpPr>
          <p:spPr>
            <a:xfrm>
              <a:off x="2620" y="2652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70" name="任意多边形 42069"/>
            <p:cNvSpPr>
              <a:spLocks noEditPoints="1"/>
            </p:cNvSpPr>
            <p:nvPr/>
          </p:nvSpPr>
          <p:spPr>
            <a:xfrm>
              <a:off x="2620" y="3056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71" name="任意多边形 42070"/>
            <p:cNvSpPr>
              <a:spLocks noEditPoints="1"/>
            </p:cNvSpPr>
            <p:nvPr/>
          </p:nvSpPr>
          <p:spPr>
            <a:xfrm>
              <a:off x="2620" y="3461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72" name="任意多边形 42071"/>
            <p:cNvSpPr>
              <a:spLocks noEditPoints="1"/>
            </p:cNvSpPr>
            <p:nvPr/>
          </p:nvSpPr>
          <p:spPr>
            <a:xfrm>
              <a:off x="2620" y="3865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73" name="矩形 42072"/>
            <p:cNvSpPr/>
            <p:nvPr/>
          </p:nvSpPr>
          <p:spPr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74" name="矩形 42073"/>
            <p:cNvSpPr/>
            <p:nvPr/>
          </p:nvSpPr>
          <p:spPr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75" name="任意多边形 42074"/>
            <p:cNvSpPr>
              <a:spLocks noEditPoints="1"/>
            </p:cNvSpPr>
            <p:nvPr/>
          </p:nvSpPr>
          <p:spPr>
            <a:xfrm>
              <a:off x="3065" y="225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76" name="任意多边形 42075"/>
            <p:cNvSpPr>
              <a:spLocks noEditPoints="1"/>
            </p:cNvSpPr>
            <p:nvPr/>
          </p:nvSpPr>
          <p:spPr>
            <a:xfrm>
              <a:off x="3065" y="630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77" name="任意多边形 42076"/>
            <p:cNvSpPr>
              <a:spLocks noEditPoints="1"/>
            </p:cNvSpPr>
            <p:nvPr/>
          </p:nvSpPr>
          <p:spPr>
            <a:xfrm>
              <a:off x="3065" y="1034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78" name="任意多边形 42077"/>
            <p:cNvSpPr>
              <a:spLocks noEditPoints="1"/>
            </p:cNvSpPr>
            <p:nvPr/>
          </p:nvSpPr>
          <p:spPr>
            <a:xfrm>
              <a:off x="3065" y="1438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79" name="任意多边形 42078"/>
            <p:cNvSpPr>
              <a:spLocks noEditPoints="1"/>
            </p:cNvSpPr>
            <p:nvPr/>
          </p:nvSpPr>
          <p:spPr>
            <a:xfrm>
              <a:off x="3065" y="1843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80" name="任意多边形 42079"/>
            <p:cNvSpPr>
              <a:spLocks noEditPoints="1"/>
            </p:cNvSpPr>
            <p:nvPr/>
          </p:nvSpPr>
          <p:spPr>
            <a:xfrm>
              <a:off x="3065" y="2247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81" name="任意多边形 42080"/>
            <p:cNvSpPr>
              <a:spLocks noEditPoints="1"/>
            </p:cNvSpPr>
            <p:nvPr/>
          </p:nvSpPr>
          <p:spPr>
            <a:xfrm>
              <a:off x="3065" y="2652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82" name="任意多边形 42081"/>
            <p:cNvSpPr>
              <a:spLocks noEditPoints="1"/>
            </p:cNvSpPr>
            <p:nvPr/>
          </p:nvSpPr>
          <p:spPr>
            <a:xfrm>
              <a:off x="3065" y="3056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83" name="任意多边形 42082"/>
            <p:cNvSpPr>
              <a:spLocks noEditPoints="1"/>
            </p:cNvSpPr>
            <p:nvPr/>
          </p:nvSpPr>
          <p:spPr>
            <a:xfrm>
              <a:off x="3065" y="3461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84" name="任意多边形 42083"/>
            <p:cNvSpPr>
              <a:spLocks noEditPoints="1"/>
            </p:cNvSpPr>
            <p:nvPr/>
          </p:nvSpPr>
          <p:spPr>
            <a:xfrm>
              <a:off x="3065" y="3865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85" name="矩形 42084"/>
            <p:cNvSpPr/>
            <p:nvPr/>
          </p:nvSpPr>
          <p:spPr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86" name="矩形 42085"/>
            <p:cNvSpPr/>
            <p:nvPr/>
          </p:nvSpPr>
          <p:spPr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87" name="任意多边形 42086"/>
            <p:cNvSpPr>
              <a:spLocks noEditPoints="1"/>
            </p:cNvSpPr>
            <p:nvPr/>
          </p:nvSpPr>
          <p:spPr>
            <a:xfrm>
              <a:off x="3510" y="225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88" name="任意多边形 42087"/>
            <p:cNvSpPr>
              <a:spLocks noEditPoints="1"/>
            </p:cNvSpPr>
            <p:nvPr/>
          </p:nvSpPr>
          <p:spPr>
            <a:xfrm>
              <a:off x="3510" y="630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89" name="任意多边形 42088"/>
            <p:cNvSpPr>
              <a:spLocks noEditPoints="1"/>
            </p:cNvSpPr>
            <p:nvPr/>
          </p:nvSpPr>
          <p:spPr>
            <a:xfrm>
              <a:off x="3510" y="1034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90" name="任意多边形 42089"/>
            <p:cNvSpPr>
              <a:spLocks noEditPoints="1"/>
            </p:cNvSpPr>
            <p:nvPr/>
          </p:nvSpPr>
          <p:spPr>
            <a:xfrm>
              <a:off x="3510" y="1438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91" name="任意多边形 42090"/>
            <p:cNvSpPr>
              <a:spLocks noEditPoints="1"/>
            </p:cNvSpPr>
            <p:nvPr/>
          </p:nvSpPr>
          <p:spPr>
            <a:xfrm>
              <a:off x="3510" y="1843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92" name="任意多边形 42091"/>
            <p:cNvSpPr>
              <a:spLocks noEditPoints="1"/>
            </p:cNvSpPr>
            <p:nvPr/>
          </p:nvSpPr>
          <p:spPr>
            <a:xfrm>
              <a:off x="3510" y="2247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93" name="任意多边形 42092"/>
            <p:cNvSpPr>
              <a:spLocks noEditPoints="1"/>
            </p:cNvSpPr>
            <p:nvPr/>
          </p:nvSpPr>
          <p:spPr>
            <a:xfrm>
              <a:off x="3510" y="2652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94" name="任意多边形 42093"/>
            <p:cNvSpPr>
              <a:spLocks noEditPoints="1"/>
            </p:cNvSpPr>
            <p:nvPr/>
          </p:nvSpPr>
          <p:spPr>
            <a:xfrm>
              <a:off x="3510" y="3056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95" name="任意多边形 42094"/>
            <p:cNvSpPr>
              <a:spLocks noEditPoints="1"/>
            </p:cNvSpPr>
            <p:nvPr/>
          </p:nvSpPr>
          <p:spPr>
            <a:xfrm>
              <a:off x="3510" y="3461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96" name="任意多边形 42095"/>
            <p:cNvSpPr>
              <a:spLocks noEditPoints="1"/>
            </p:cNvSpPr>
            <p:nvPr/>
          </p:nvSpPr>
          <p:spPr>
            <a:xfrm>
              <a:off x="3510" y="3865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97" name="矩形 42096"/>
            <p:cNvSpPr/>
            <p:nvPr/>
          </p:nvSpPr>
          <p:spPr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98" name="矩形 42097"/>
            <p:cNvSpPr/>
            <p:nvPr/>
          </p:nvSpPr>
          <p:spPr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99" name="任意多边形 42098"/>
            <p:cNvSpPr>
              <a:spLocks noEditPoints="1"/>
            </p:cNvSpPr>
            <p:nvPr/>
          </p:nvSpPr>
          <p:spPr>
            <a:xfrm>
              <a:off x="3960" y="225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00" name="任意多边形 42099"/>
            <p:cNvSpPr>
              <a:spLocks noEditPoints="1"/>
            </p:cNvSpPr>
            <p:nvPr/>
          </p:nvSpPr>
          <p:spPr>
            <a:xfrm>
              <a:off x="3960" y="630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01" name="任意多边形 42100"/>
            <p:cNvSpPr>
              <a:spLocks noEditPoints="1"/>
            </p:cNvSpPr>
            <p:nvPr/>
          </p:nvSpPr>
          <p:spPr>
            <a:xfrm>
              <a:off x="3960" y="1034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02" name="任意多边形 42101"/>
            <p:cNvSpPr>
              <a:spLocks noEditPoints="1"/>
            </p:cNvSpPr>
            <p:nvPr/>
          </p:nvSpPr>
          <p:spPr>
            <a:xfrm>
              <a:off x="3960" y="1438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03" name="任意多边形 42102"/>
            <p:cNvSpPr>
              <a:spLocks noEditPoints="1"/>
            </p:cNvSpPr>
            <p:nvPr/>
          </p:nvSpPr>
          <p:spPr>
            <a:xfrm>
              <a:off x="3960" y="1843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04" name="任意多边形 42103"/>
            <p:cNvSpPr>
              <a:spLocks noEditPoints="1"/>
            </p:cNvSpPr>
            <p:nvPr/>
          </p:nvSpPr>
          <p:spPr>
            <a:xfrm>
              <a:off x="3960" y="2247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05" name="任意多边形 42104"/>
            <p:cNvSpPr>
              <a:spLocks noEditPoints="1"/>
            </p:cNvSpPr>
            <p:nvPr/>
          </p:nvSpPr>
          <p:spPr>
            <a:xfrm>
              <a:off x="3960" y="2652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06" name="任意多边形 42105"/>
            <p:cNvSpPr>
              <a:spLocks noEditPoints="1"/>
            </p:cNvSpPr>
            <p:nvPr/>
          </p:nvSpPr>
          <p:spPr>
            <a:xfrm>
              <a:off x="3960" y="3056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07" name="任意多边形 42106"/>
            <p:cNvSpPr>
              <a:spLocks noEditPoints="1"/>
            </p:cNvSpPr>
            <p:nvPr/>
          </p:nvSpPr>
          <p:spPr>
            <a:xfrm>
              <a:off x="3960" y="3461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08" name="任意多边形 42107"/>
            <p:cNvSpPr>
              <a:spLocks noEditPoints="1"/>
            </p:cNvSpPr>
            <p:nvPr/>
          </p:nvSpPr>
          <p:spPr>
            <a:xfrm>
              <a:off x="3960" y="3865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09" name="矩形 42108"/>
            <p:cNvSpPr/>
            <p:nvPr/>
          </p:nvSpPr>
          <p:spPr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10" name="矩形 42109"/>
            <p:cNvSpPr/>
            <p:nvPr/>
          </p:nvSpPr>
          <p:spPr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11" name="任意多边形 42110"/>
            <p:cNvSpPr>
              <a:spLocks noEditPoints="1"/>
            </p:cNvSpPr>
            <p:nvPr/>
          </p:nvSpPr>
          <p:spPr>
            <a:xfrm>
              <a:off x="4405" y="225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12" name="任意多边形 42111"/>
            <p:cNvSpPr>
              <a:spLocks noEditPoints="1"/>
            </p:cNvSpPr>
            <p:nvPr/>
          </p:nvSpPr>
          <p:spPr>
            <a:xfrm>
              <a:off x="4405" y="630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13" name="任意多边形 42112"/>
            <p:cNvSpPr>
              <a:spLocks noEditPoints="1"/>
            </p:cNvSpPr>
            <p:nvPr/>
          </p:nvSpPr>
          <p:spPr>
            <a:xfrm>
              <a:off x="4405" y="1034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14" name="任意多边形 42113"/>
            <p:cNvSpPr>
              <a:spLocks noEditPoints="1"/>
            </p:cNvSpPr>
            <p:nvPr/>
          </p:nvSpPr>
          <p:spPr>
            <a:xfrm>
              <a:off x="4405" y="1438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15" name="任意多边形 42114"/>
            <p:cNvSpPr>
              <a:spLocks noEditPoints="1"/>
            </p:cNvSpPr>
            <p:nvPr/>
          </p:nvSpPr>
          <p:spPr>
            <a:xfrm>
              <a:off x="4405" y="1843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16" name="任意多边形 42115"/>
            <p:cNvSpPr>
              <a:spLocks noEditPoints="1"/>
            </p:cNvSpPr>
            <p:nvPr/>
          </p:nvSpPr>
          <p:spPr>
            <a:xfrm>
              <a:off x="4405" y="2247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17" name="任意多边形 42116"/>
            <p:cNvSpPr>
              <a:spLocks noEditPoints="1"/>
            </p:cNvSpPr>
            <p:nvPr/>
          </p:nvSpPr>
          <p:spPr>
            <a:xfrm>
              <a:off x="4405" y="2652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18" name="任意多边形 42117"/>
            <p:cNvSpPr>
              <a:spLocks noEditPoints="1"/>
            </p:cNvSpPr>
            <p:nvPr/>
          </p:nvSpPr>
          <p:spPr>
            <a:xfrm>
              <a:off x="4405" y="3056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19" name="任意多边形 42118"/>
            <p:cNvSpPr>
              <a:spLocks noEditPoints="1"/>
            </p:cNvSpPr>
            <p:nvPr/>
          </p:nvSpPr>
          <p:spPr>
            <a:xfrm>
              <a:off x="4405" y="3461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20" name="任意多边形 42119"/>
            <p:cNvSpPr>
              <a:spLocks noEditPoints="1"/>
            </p:cNvSpPr>
            <p:nvPr/>
          </p:nvSpPr>
          <p:spPr>
            <a:xfrm>
              <a:off x="4405" y="3865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21" name="矩形 42120"/>
            <p:cNvSpPr/>
            <p:nvPr/>
          </p:nvSpPr>
          <p:spPr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22" name="矩形 42121"/>
            <p:cNvSpPr/>
            <p:nvPr/>
          </p:nvSpPr>
          <p:spPr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23" name="任意多边形 42122"/>
            <p:cNvSpPr>
              <a:spLocks noEditPoints="1"/>
            </p:cNvSpPr>
            <p:nvPr/>
          </p:nvSpPr>
          <p:spPr>
            <a:xfrm>
              <a:off x="4850" y="225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24" name="任意多边形 42123"/>
            <p:cNvSpPr>
              <a:spLocks noEditPoints="1"/>
            </p:cNvSpPr>
            <p:nvPr/>
          </p:nvSpPr>
          <p:spPr>
            <a:xfrm>
              <a:off x="4850" y="630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25" name="任意多边形 42124"/>
            <p:cNvSpPr>
              <a:spLocks noEditPoints="1"/>
            </p:cNvSpPr>
            <p:nvPr/>
          </p:nvSpPr>
          <p:spPr>
            <a:xfrm>
              <a:off x="4850" y="1034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26" name="任意多边形 42125"/>
            <p:cNvSpPr>
              <a:spLocks noEditPoints="1"/>
            </p:cNvSpPr>
            <p:nvPr/>
          </p:nvSpPr>
          <p:spPr>
            <a:xfrm>
              <a:off x="4850" y="1438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27" name="任意多边形 42126"/>
            <p:cNvSpPr>
              <a:spLocks noEditPoints="1"/>
            </p:cNvSpPr>
            <p:nvPr/>
          </p:nvSpPr>
          <p:spPr>
            <a:xfrm>
              <a:off x="4850" y="1843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28" name="任意多边形 42127"/>
            <p:cNvSpPr>
              <a:spLocks noEditPoints="1"/>
            </p:cNvSpPr>
            <p:nvPr/>
          </p:nvSpPr>
          <p:spPr>
            <a:xfrm>
              <a:off x="4850" y="2247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29" name="任意多边形 42128"/>
            <p:cNvSpPr>
              <a:spLocks noEditPoints="1"/>
            </p:cNvSpPr>
            <p:nvPr/>
          </p:nvSpPr>
          <p:spPr>
            <a:xfrm>
              <a:off x="4850" y="2652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30" name="任意多边形 42129"/>
            <p:cNvSpPr>
              <a:spLocks noEditPoints="1"/>
            </p:cNvSpPr>
            <p:nvPr/>
          </p:nvSpPr>
          <p:spPr>
            <a:xfrm>
              <a:off x="4850" y="3056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31" name="任意多边形 42130"/>
            <p:cNvSpPr>
              <a:spLocks noEditPoints="1"/>
            </p:cNvSpPr>
            <p:nvPr/>
          </p:nvSpPr>
          <p:spPr>
            <a:xfrm>
              <a:off x="4850" y="3461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32" name="任意多边形 42131"/>
            <p:cNvSpPr>
              <a:spLocks noEditPoints="1"/>
            </p:cNvSpPr>
            <p:nvPr/>
          </p:nvSpPr>
          <p:spPr>
            <a:xfrm>
              <a:off x="4850" y="3865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33" name="矩形 42132"/>
            <p:cNvSpPr/>
            <p:nvPr/>
          </p:nvSpPr>
          <p:spPr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34" name="矩形 42133"/>
            <p:cNvSpPr/>
            <p:nvPr/>
          </p:nvSpPr>
          <p:spPr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35" name="任意多边形 42134"/>
            <p:cNvSpPr>
              <a:spLocks noEditPoints="1"/>
            </p:cNvSpPr>
            <p:nvPr/>
          </p:nvSpPr>
          <p:spPr>
            <a:xfrm>
              <a:off x="5300" y="225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36" name="任意多边形 42135"/>
            <p:cNvSpPr>
              <a:spLocks noEditPoints="1"/>
            </p:cNvSpPr>
            <p:nvPr/>
          </p:nvSpPr>
          <p:spPr>
            <a:xfrm>
              <a:off x="5300" y="630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37" name="任意多边形 42136"/>
            <p:cNvSpPr>
              <a:spLocks noEditPoints="1"/>
            </p:cNvSpPr>
            <p:nvPr/>
          </p:nvSpPr>
          <p:spPr>
            <a:xfrm>
              <a:off x="5300" y="1034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38" name="任意多边形 42137"/>
            <p:cNvSpPr>
              <a:spLocks noEditPoints="1"/>
            </p:cNvSpPr>
            <p:nvPr/>
          </p:nvSpPr>
          <p:spPr>
            <a:xfrm>
              <a:off x="5300" y="1438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39" name="任意多边形 42138"/>
            <p:cNvSpPr>
              <a:spLocks noEditPoints="1"/>
            </p:cNvSpPr>
            <p:nvPr/>
          </p:nvSpPr>
          <p:spPr>
            <a:xfrm>
              <a:off x="5300" y="1843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40" name="任意多边形 42139"/>
            <p:cNvSpPr>
              <a:spLocks noEditPoints="1"/>
            </p:cNvSpPr>
            <p:nvPr/>
          </p:nvSpPr>
          <p:spPr>
            <a:xfrm>
              <a:off x="5300" y="2247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41" name="任意多边形 42140"/>
            <p:cNvSpPr>
              <a:spLocks noEditPoints="1"/>
            </p:cNvSpPr>
            <p:nvPr/>
          </p:nvSpPr>
          <p:spPr>
            <a:xfrm>
              <a:off x="5300" y="2652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42" name="任意多边形 42141"/>
            <p:cNvSpPr>
              <a:spLocks noEditPoints="1"/>
            </p:cNvSpPr>
            <p:nvPr/>
          </p:nvSpPr>
          <p:spPr>
            <a:xfrm>
              <a:off x="5300" y="3056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43" name="任意多边形 42142"/>
            <p:cNvSpPr>
              <a:spLocks noEditPoints="1"/>
            </p:cNvSpPr>
            <p:nvPr/>
          </p:nvSpPr>
          <p:spPr>
            <a:xfrm>
              <a:off x="5300" y="3461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44" name="任意多边形 42143"/>
            <p:cNvSpPr>
              <a:spLocks noEditPoints="1"/>
            </p:cNvSpPr>
            <p:nvPr/>
          </p:nvSpPr>
          <p:spPr>
            <a:xfrm>
              <a:off x="5300" y="3865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45" name="矩形 42144"/>
            <p:cNvSpPr/>
            <p:nvPr/>
          </p:nvSpPr>
          <p:spPr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46" name="任意多边形 42145"/>
            <p:cNvSpPr/>
            <p:nvPr/>
          </p:nvSpPr>
          <p:spPr>
            <a:xfrm>
              <a:off x="349" y="3304"/>
              <a:ext cx="20" cy="10"/>
            </a:xfrm>
            <a:custGeom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2147" name="标题 42146"/>
          <p:cNvSpPr>
            <a:spLocks noGrp="1" noRot="1"/>
          </p:cNvSpPr>
          <p:nvPr>
            <p:ph type="ctrTitle"/>
          </p:nvPr>
        </p:nvSpPr>
        <p:spPr>
          <a:xfrm>
            <a:off x="685800" y="20574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42148" name="日期占位符 42147"/>
          <p:cNvSpPr>
            <a:spLocks noGrp="1"/>
          </p:cNvSpPr>
          <p:nvPr>
            <p:ph type="dt" sz="half" idx="2"/>
          </p:nvPr>
        </p:nvSpPr>
        <p:spPr>
          <a:xfrm>
            <a:off x="301625" y="62484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buFontTx/>
              <a:defRPr sz="1400"/>
            </a:lvl1pPr>
          </a:lstStyle>
          <a:p>
            <a:endParaRPr lang="zh-CN" altLang="en-US">
              <a:latin typeface="Arial" pitchFamily="34" charset="0"/>
            </a:endParaRPr>
          </a:p>
        </p:txBody>
      </p:sp>
      <p:sp>
        <p:nvSpPr>
          <p:cNvPr id="42149" name="页脚占位符 4214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buFontTx/>
              <a:defRPr sz="1400"/>
            </a:lvl1pPr>
          </a:lstStyle>
          <a:p>
            <a:endParaRPr lang="zh-CN" altLang="en-US">
              <a:latin typeface="Arial" pitchFamily="34" charset="0"/>
            </a:endParaRPr>
          </a:p>
        </p:txBody>
      </p:sp>
      <p:sp>
        <p:nvSpPr>
          <p:cNvPr id="42150" name="灯片编号占位符 4214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buFontTx/>
              <a:defRPr sz="1400"/>
            </a:lvl1pPr>
          </a:lstStyle>
          <a:p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42151" name="副标题 42150"/>
          <p:cNvSpPr>
            <a:spLocks noGrp="1" noRot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Clr>
                <a:schemeClr val="hlink"/>
              </a:buClr>
              <a:buSzTx/>
              <a:buFont typeface="Wingdings" pitchFamily="2" charset="2"/>
              <a:buNone/>
              <a:defRPr/>
            </a:lvl1pPr>
            <a:lvl2pPr marL="457200" lvl="1" indent="0" algn="ctr">
              <a:buClr>
                <a:schemeClr val="tx2"/>
              </a:buClr>
              <a:buSzPct val="85000"/>
              <a:buFont typeface="Wingdings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95000"/>
              <a:buFont typeface="Wingdings 2" pitchFamily="18" charset="2"/>
              <a:buNone/>
              <a:defRPr/>
            </a:lvl3pPr>
            <a:lvl4pPr marL="1371600" lvl="3" indent="0" algn="ctr">
              <a:buClr>
                <a:schemeClr val="tx2"/>
              </a:buClr>
              <a:buSzPct val="90000"/>
              <a:buFont typeface="Wingdings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Tx/>
              <a:buFont typeface="Wingdings 2" pitchFamily="18" charset="2"/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</a:p>
        </p:txBody>
      </p:sp>
      <p:grpSp>
        <p:nvGrpSpPr>
          <p:cNvPr id="42152" name="组合 42151"/>
          <p:cNvGrpSpPr/>
          <p:nvPr/>
        </p:nvGrpSpPr>
        <p:grpSpPr>
          <a:xfrm>
            <a:off x="152400" y="4724400"/>
            <a:ext cx="1685925" cy="1557338"/>
            <a:chOff x="96" y="2784"/>
            <a:chExt cx="1062" cy="981"/>
          </a:xfrm>
        </p:grpSpPr>
        <p:sp>
          <p:nvSpPr>
            <p:cNvPr id="42153" name="任意多边形 42152"/>
            <p:cNvSpPr/>
            <p:nvPr userDrawn="1"/>
          </p:nvSpPr>
          <p:spPr>
            <a:xfrm>
              <a:off x="121" y="2784"/>
              <a:ext cx="207" cy="81"/>
            </a:xfrm>
            <a:custGeom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54" name="任意多边形 42153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55" name="任意多边形 42154"/>
            <p:cNvSpPr/>
            <p:nvPr userDrawn="1"/>
          </p:nvSpPr>
          <p:spPr>
            <a:xfrm>
              <a:off x="348" y="3254"/>
              <a:ext cx="86" cy="102"/>
            </a:xfrm>
            <a:custGeom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56" name="任意多边形 42155"/>
            <p:cNvSpPr/>
            <p:nvPr userDrawn="1"/>
          </p:nvSpPr>
          <p:spPr>
            <a:xfrm>
              <a:off x="267" y="3295"/>
              <a:ext cx="76" cy="136"/>
            </a:xfrm>
            <a:custGeom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57" name="任意多边形 42156"/>
            <p:cNvSpPr/>
            <p:nvPr userDrawn="1"/>
          </p:nvSpPr>
          <p:spPr>
            <a:xfrm>
              <a:off x="222" y="3022"/>
              <a:ext cx="243" cy="116"/>
            </a:xfrm>
            <a:custGeom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58" name="任意多边形 42157"/>
            <p:cNvSpPr/>
            <p:nvPr userDrawn="1"/>
          </p:nvSpPr>
          <p:spPr>
            <a:xfrm>
              <a:off x="500" y="3345"/>
              <a:ext cx="177" cy="187"/>
            </a:xfrm>
            <a:custGeom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59" name="任意多边形 42158"/>
            <p:cNvSpPr/>
            <p:nvPr userDrawn="1"/>
          </p:nvSpPr>
          <p:spPr>
            <a:xfrm>
              <a:off x="905" y="3158"/>
              <a:ext cx="177" cy="36"/>
            </a:xfrm>
            <a:custGeom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60" name="任意多边形 42159"/>
            <p:cNvSpPr/>
            <p:nvPr userDrawn="1"/>
          </p:nvSpPr>
          <p:spPr>
            <a:xfrm>
              <a:off x="965" y="3153"/>
              <a:ext cx="137" cy="81"/>
            </a:xfrm>
            <a:custGeom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61" name="任意多边形 42160"/>
            <p:cNvSpPr/>
            <p:nvPr userDrawn="1"/>
          </p:nvSpPr>
          <p:spPr>
            <a:xfrm>
              <a:off x="960" y="3204"/>
              <a:ext cx="177" cy="86"/>
            </a:xfrm>
            <a:custGeom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62" name="任意多边形 42161"/>
            <p:cNvSpPr/>
            <p:nvPr userDrawn="1"/>
          </p:nvSpPr>
          <p:spPr>
            <a:xfrm>
              <a:off x="844" y="3285"/>
              <a:ext cx="248" cy="60"/>
            </a:xfrm>
            <a:custGeom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63" name="任意多边形 42162"/>
            <p:cNvSpPr/>
            <p:nvPr userDrawn="1"/>
          </p:nvSpPr>
          <p:spPr>
            <a:xfrm>
              <a:off x="869" y="3340"/>
              <a:ext cx="203" cy="56"/>
            </a:xfrm>
            <a:custGeom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64" name="任意多边形 42163"/>
            <p:cNvSpPr/>
            <p:nvPr userDrawn="1"/>
          </p:nvSpPr>
          <p:spPr>
            <a:xfrm>
              <a:off x="859" y="3386"/>
              <a:ext cx="207" cy="172"/>
            </a:xfrm>
            <a:custGeom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65" name="任意多边形 42164"/>
            <p:cNvSpPr/>
            <p:nvPr userDrawn="1"/>
          </p:nvSpPr>
          <p:spPr>
            <a:xfrm>
              <a:off x="996" y="3305"/>
              <a:ext cx="126" cy="318"/>
            </a:xfrm>
            <a:custGeom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995166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67834" y="1600200"/>
            <a:ext cx="3995166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4013" y="228600"/>
            <a:ext cx="2135188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98450" y="228600"/>
            <a:ext cx="6281784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showMasterPhAnim="0" type="title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51202" name="组合 51201"/>
          <p:cNvGrpSpPr/>
          <p:nvPr/>
        </p:nvGrpSpPr>
        <p:grpSpPr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1203" name="椭圆 51202"/>
            <p:cNvSpPr/>
            <p:nvPr/>
          </p:nvSpPr>
          <p:spPr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lstStyle/>
            <a:p>
              <a:pPr lvl="0" algn="ctr">
                <a:buFontTx/>
              </a:pPr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51204" name="椭圆 51203"/>
            <p:cNvSpPr/>
            <p:nvPr/>
          </p:nvSpPr>
          <p:spPr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lstStyle/>
            <a:p>
              <a:pPr lvl="0" algn="ctr">
                <a:buFontTx/>
              </a:pPr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51205" name="椭圆 51204"/>
            <p:cNvSpPr/>
            <p:nvPr/>
          </p:nvSpPr>
          <p:spPr>
            <a:xfrm flipH="1">
              <a:off x="2136" y="1008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algn="ctr">
                <a:buFontTx/>
              </a:pPr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51206" name="椭圆 51205"/>
            <p:cNvSpPr/>
            <p:nvPr/>
          </p:nvSpPr>
          <p:spPr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lstStyle/>
            <a:p>
              <a:pPr lvl="0" algn="ctr">
                <a:buFontTx/>
              </a:pPr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51207" name="椭圆 51206"/>
            <p:cNvSpPr/>
            <p:nvPr/>
          </p:nvSpPr>
          <p:spPr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lstStyle/>
            <a:p>
              <a:pPr lvl="0" algn="ctr">
                <a:buFontTx/>
              </a:pPr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51208" name="椭圆 51207"/>
            <p:cNvSpPr/>
            <p:nvPr/>
          </p:nvSpPr>
          <p:spPr>
            <a:xfrm flipH="1">
              <a:off x="4392" y="2064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algn="ctr">
                <a:buFontTx/>
              </a:pPr>
              <a:endParaRPr lang="zh-CN" altLang="en-US" sz="2400">
                <a:latin typeface="Times New Roman" pitchFamily="18" charset="0"/>
              </a:endParaRPr>
            </a:p>
          </p:txBody>
        </p:sp>
      </p:grpSp>
      <p:sp>
        <p:nvSpPr>
          <p:cNvPr id="51209" name="日期占位符 51208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buFontTx/>
              <a:defRPr sz="1000"/>
            </a:lvl1pPr>
          </a:lstStyle>
          <a:p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51210" name="页脚占位符 51209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buFontTx/>
              <a:defRPr sz="1000"/>
            </a:lvl1pPr>
          </a:lstStyle>
          <a:p>
            <a:endParaRPr lang="zh-CN" altLang="en-US">
              <a:latin typeface="Arial" pitchFamily="34" charset="0"/>
            </a:endParaRPr>
          </a:p>
        </p:txBody>
      </p:sp>
      <p:sp>
        <p:nvSpPr>
          <p:cNvPr id="51211" name="灯片编号占位符 51210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buFontTx/>
              <a:defRPr sz="1000"/>
            </a:lvl1pPr>
          </a:lstStyle>
          <a:p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51212" name="标题 51211"/>
          <p:cNvSpPr>
            <a:spLocks noGrp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 algn="r">
              <a:buClrTx/>
              <a:buSzTx/>
              <a:buFontTx/>
              <a:defRPr sz="4400"/>
            </a:lvl1pPr>
          </a:lstStyle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51213" name="副标题 51212"/>
          <p:cNvSpPr>
            <a:spLocks noGrp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Clr>
                <a:schemeClr val="accent1"/>
              </a:buClr>
              <a:buSzTx/>
              <a:buFont typeface="Wingdings" pitchFamily="2" charset="2"/>
              <a:buNone/>
              <a:defRPr/>
            </a:lvl1pPr>
            <a:lvl2pPr marL="457200" lvl="1" indent="0" algn="ctr">
              <a:buClr>
                <a:schemeClr val="accent1"/>
              </a:buClr>
              <a:buSzTx/>
              <a:buFont typeface="Wingdings" pitchFamily="2" charset="2"/>
              <a:buNone/>
              <a:defRPr/>
            </a:lvl2pPr>
            <a:lvl3pPr marL="914400" lvl="2" indent="0" algn="ctr">
              <a:buClr>
                <a:schemeClr val="accent1"/>
              </a:buClr>
              <a:buSzTx/>
              <a:buFont typeface="Wingdings" pitchFamily="2" charset="2"/>
              <a:buNone/>
              <a:defRPr/>
            </a:lvl3pPr>
            <a:lvl4pPr marL="1371600" lvl="3" indent="0" algn="ctr">
              <a:buClr>
                <a:schemeClr val="accent1"/>
              </a:buClr>
              <a:buSzTx/>
              <a:buFontTx/>
              <a:buNone/>
              <a:defRPr/>
            </a:lvl4pPr>
            <a:lvl5pPr marL="1828800" lvl="4" indent="0" algn="ctr">
              <a:buClr>
                <a:schemeClr val="accent1"/>
              </a:buClr>
              <a:buSzTx/>
              <a:buFont typeface="Wingdings" pitchFamily="2" charset="2"/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62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image" Target="../media/image2.jpeg" /><Relationship Id="rId13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image" Target="../media/image4.jpeg" /><Relationship Id="rId13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10" Type="http://schemas.openxmlformats.org/officeDocument/2006/relationships/slideLayout" Target="../slideLayouts/slideLayout54.xml" /><Relationship Id="rId11" Type="http://schemas.openxmlformats.org/officeDocument/2006/relationships/slideLayout" Target="../slideLayouts/slideLayout55.xml" /><Relationship Id="rId12" Type="http://schemas.openxmlformats.org/officeDocument/2006/relationships/slideLayout" Target="../slideLayouts/slideLayout56.xml" /><Relationship Id="rId13" Type="http://schemas.openxmlformats.org/officeDocument/2006/relationships/slideLayout" Target="../slideLayouts/slideLayout57.xml" /><Relationship Id="rId14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3" Type="http://schemas.openxmlformats.org/officeDocument/2006/relationships/slideLayout" Target="../slideLayouts/slideLayout47.xml" /><Relationship Id="rId4" Type="http://schemas.openxmlformats.org/officeDocument/2006/relationships/slideLayout" Target="../slideLayouts/slideLayout48.xml" /><Relationship Id="rId5" Type="http://schemas.openxmlformats.org/officeDocument/2006/relationships/slideLayout" Target="../slideLayouts/slideLayout49.xml" /><Relationship Id="rId6" Type="http://schemas.openxmlformats.org/officeDocument/2006/relationships/slideLayout" Target="../slideLayouts/slideLayout50.xml" /><Relationship Id="rId7" Type="http://schemas.openxmlformats.org/officeDocument/2006/relationships/slideLayout" Target="../slideLayouts/slideLayout51.xml" /><Relationship Id="rId8" Type="http://schemas.openxmlformats.org/officeDocument/2006/relationships/slideLayout" Target="../slideLayouts/slideLayout52.xml" /><Relationship Id="rId9" Type="http://schemas.openxmlformats.org/officeDocument/2006/relationships/slideLayout" Target="../slideLayouts/slideLayout5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未知"/>
          <p:cNvSpPr/>
          <p:nvPr/>
        </p:nvSpPr>
        <p:spPr>
          <a:xfrm rot="18427436">
            <a:off x="7777163" y="-14287"/>
            <a:ext cx="1162050" cy="2084387"/>
          </a:xfrm>
          <a:custGeom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7" name="标题 1026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8" name="文本占位符 1027"/>
          <p:cNvSpPr>
            <a:spLocks noGrp="1"/>
          </p:cNvSpPr>
          <p:nvPr>
            <p:ph type="body" idx="1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9" name="日期占位符 1028"/>
          <p:cNvSpPr>
            <a:spLocks noGrp="1"/>
          </p:cNvSpPr>
          <p:nvPr>
            <p:ph type="dt" sz="half" idx="2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Comic Sans MS" panose="030f0702030302020204" pitchFamily="66" charset="0"/>
              </a:defRPr>
            </a:lvl1pPr>
          </a:lstStyle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1030" name="页脚占位符 1029"/>
          <p:cNvSpPr>
            <a:spLocks noGrp="1"/>
          </p:cNvSpPr>
          <p:nvPr>
            <p:ph type="ftr" sz="quarter" idx="3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Comic Sans MS" panose="030f0702030302020204" pitchFamily="66" charset="0"/>
              </a:defRPr>
            </a:lvl1pPr>
          </a:lstStyle>
          <a:p>
            <a:pPr lvl="0"/>
            <a:endParaRPr lang="zh-CN" altLang="en-US"/>
          </a:p>
        </p:txBody>
      </p:sp>
      <p:sp>
        <p:nvSpPr>
          <p:cNvPr id="1031" name="灯片编号占位符 1030"/>
          <p:cNvSpPr>
            <a:spLocks noGrp="1"/>
          </p:cNvSpPr>
          <p:nvPr>
            <p:ph type="sldNum" sz="quarter" idx="4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Comic Sans MS" panose="030f0702030302020204" pitchFamily="66" charset="0"/>
              </a:defRPr>
            </a:lvl1pPr>
          </a:lstStyle>
          <a:p>
            <a:pPr lvl="0"/>
            <a:fld id="{9A0DB2DC-4C9A-4742-B13C-FB6460FD3503}" type="slidenum">
              <a:rPr lang="zh-CN" altLang="en-US"/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1032" name="未知"/>
          <p:cNvSpPr/>
          <p:nvPr/>
        </p:nvSpPr>
        <p:spPr>
          <a:xfrm rot="18427436">
            <a:off x="7864475" y="23813"/>
            <a:ext cx="1165225" cy="2097087"/>
          </a:xfrm>
          <a:custGeom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3" name="未知"/>
          <p:cNvSpPr/>
          <p:nvPr/>
        </p:nvSpPr>
        <p:spPr>
          <a:xfrm rot="18427436">
            <a:off x="7831138" y="192088"/>
            <a:ext cx="1025525" cy="1571625"/>
          </a:xfrm>
          <a:custGeom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034" name="组合 1033"/>
          <p:cNvGrpSpPr/>
          <p:nvPr/>
        </p:nvGrpSpPr>
        <p:grpSpPr>
          <a:xfrm>
            <a:off x="7938" y="5540375"/>
            <a:ext cx="1784350" cy="1246188"/>
            <a:chExt cx="1124" cy="785"/>
          </a:xfrm>
        </p:grpSpPr>
        <p:sp>
          <p:nvSpPr>
            <p:cNvPr id="1035" name="未知"/>
            <p:cNvSpPr/>
            <p:nvPr userDrawn="1"/>
          </p:nvSpPr>
          <p:spPr>
            <a:xfrm>
              <a:off x="19" y="15"/>
              <a:ext cx="1089" cy="649"/>
            </a:xfrm>
            <a:custGeom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6" name="未知"/>
            <p:cNvSpPr/>
            <p:nvPr userDrawn="1"/>
          </p:nvSpPr>
          <p:spPr>
            <a:xfrm>
              <a:off x="1017" y="92"/>
              <a:ext cx="71" cy="129"/>
            </a:xfrm>
            <a:custGeom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7" name="未知"/>
            <p:cNvSpPr/>
            <p:nvPr userDrawn="1"/>
          </p:nvSpPr>
          <p:spPr>
            <a:xfrm>
              <a:off x="15" y="284"/>
              <a:ext cx="792" cy="410"/>
            </a:xfrm>
            <a:custGeom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8" name="未知"/>
            <p:cNvSpPr/>
            <p:nvPr userDrawn="1"/>
          </p:nvSpPr>
          <p:spPr>
            <a:xfrm>
              <a:off x="124" y="318"/>
              <a:ext cx="525" cy="374"/>
            </a:xfrm>
            <a:custGeom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" name="未知"/>
            <p:cNvSpPr/>
            <p:nvPr userDrawn="1"/>
          </p:nvSpPr>
          <p:spPr>
            <a:xfrm>
              <a:off x="480" y="42"/>
              <a:ext cx="135" cy="121"/>
            </a:xfrm>
            <a:custGeom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" name="未知"/>
            <p:cNvSpPr/>
            <p:nvPr userDrawn="1"/>
          </p:nvSpPr>
          <p:spPr>
            <a:xfrm>
              <a:off x="636" y="673"/>
              <a:ext cx="76" cy="112"/>
            </a:xfrm>
            <a:custGeom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" name="未知"/>
            <p:cNvSpPr/>
            <p:nvPr userDrawn="1"/>
          </p:nvSpPr>
          <p:spPr>
            <a:xfrm>
              <a:off x="499" y="117"/>
              <a:ext cx="193" cy="383"/>
            </a:xfrm>
            <a:custGeom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2" name="未知"/>
            <p:cNvSpPr/>
            <p:nvPr userDrawn="1"/>
          </p:nvSpPr>
          <p:spPr>
            <a:xfrm>
              <a:off x="663" y="100"/>
              <a:ext cx="364" cy="174"/>
            </a:xfrm>
            <a:custGeom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3" name="未知"/>
            <p:cNvSpPr/>
            <p:nvPr userDrawn="1"/>
          </p:nvSpPr>
          <p:spPr>
            <a:xfrm>
              <a:off x="342" y="203"/>
              <a:ext cx="156" cy="67"/>
            </a:xfrm>
            <a:custGeom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044" name="组合 1043"/>
            <p:cNvGrpSpPr/>
            <p:nvPr userDrawn="1"/>
          </p:nvGrpSpPr>
          <p:grpSpPr>
            <a:xfrm>
              <a:off x="0" y="0"/>
              <a:ext cx="1124" cy="780"/>
              <a:chExt cx="1124" cy="780"/>
            </a:xfrm>
          </p:grpSpPr>
          <p:grpSp>
            <p:nvGrpSpPr>
              <p:cNvPr id="1045" name="组合 1044"/>
              <p:cNvGrpSpPr/>
              <p:nvPr userDrawn="1"/>
            </p:nvGrpSpPr>
            <p:grpSpPr>
              <a:xfrm>
                <a:off x="494" y="72"/>
                <a:ext cx="548" cy="708"/>
                <a:chExt cx="548" cy="708"/>
              </a:xfrm>
            </p:grpSpPr>
            <p:sp>
              <p:nvSpPr>
                <p:cNvPr id="1046" name="未知"/>
                <p:cNvSpPr/>
                <p:nvPr userDrawn="1"/>
              </p:nvSpPr>
              <p:spPr>
                <a:xfrm>
                  <a:off x="0" y="25"/>
                  <a:ext cx="157" cy="87"/>
                </a:xfrm>
                <a:custGeom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47" name="未知"/>
                <p:cNvSpPr/>
                <p:nvPr userDrawn="1"/>
              </p:nvSpPr>
              <p:spPr>
                <a:xfrm>
                  <a:off x="137" y="575"/>
                  <a:ext cx="115" cy="133"/>
                </a:xfrm>
                <a:custGeom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48" name="未知"/>
                <p:cNvSpPr/>
                <p:nvPr userDrawn="1"/>
              </p:nvSpPr>
              <p:spPr>
                <a:xfrm>
                  <a:off x="505" y="0"/>
                  <a:ext cx="43" cy="117"/>
                </a:xfrm>
                <a:custGeom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049" name="未知"/>
              <p:cNvSpPr/>
              <p:nvPr userDrawn="1"/>
            </p:nvSpPr>
            <p:spPr>
              <a:xfrm>
                <a:off x="71" y="242"/>
                <a:ext cx="595" cy="250"/>
              </a:xfrm>
              <a:custGeom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50" name="未知"/>
              <p:cNvSpPr/>
              <p:nvPr userDrawn="1"/>
            </p:nvSpPr>
            <p:spPr>
              <a:xfrm>
                <a:off x="255" y="396"/>
                <a:ext cx="244" cy="148"/>
              </a:xfrm>
              <a:custGeom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51" name="未知"/>
              <p:cNvSpPr/>
              <p:nvPr userDrawn="1"/>
            </p:nvSpPr>
            <p:spPr>
              <a:xfrm>
                <a:off x="560" y="190"/>
                <a:ext cx="107" cy="238"/>
              </a:xfrm>
              <a:custGeom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052" name="组合 1051"/>
              <p:cNvGrpSpPr/>
              <p:nvPr userDrawn="1"/>
            </p:nvGrpSpPr>
            <p:grpSpPr>
              <a:xfrm>
                <a:off x="0" y="0"/>
                <a:ext cx="1124" cy="678"/>
                <a:chExt cx="1124" cy="678"/>
              </a:xfrm>
            </p:grpSpPr>
            <p:sp>
              <p:nvSpPr>
                <p:cNvPr id="1053" name="未知"/>
                <p:cNvSpPr/>
                <p:nvPr userDrawn="1"/>
              </p:nvSpPr>
              <p:spPr>
                <a:xfrm>
                  <a:off x="664" y="558"/>
                  <a:ext cx="75" cy="87"/>
                </a:xfrm>
                <a:custGeom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54" name="未知"/>
                <p:cNvSpPr/>
                <p:nvPr userDrawn="1"/>
              </p:nvSpPr>
              <p:spPr>
                <a:xfrm>
                  <a:off x="0" y="238"/>
                  <a:ext cx="842" cy="440"/>
                </a:xfrm>
                <a:custGeom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55" name="未知"/>
                <p:cNvSpPr/>
                <p:nvPr userDrawn="1"/>
              </p:nvSpPr>
              <p:spPr>
                <a:xfrm>
                  <a:off x="101" y="280"/>
                  <a:ext cx="80" cy="167"/>
                </a:xfrm>
                <a:custGeom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56" name="未知"/>
                <p:cNvSpPr/>
                <p:nvPr userDrawn="1"/>
              </p:nvSpPr>
              <p:spPr>
                <a:xfrm>
                  <a:off x="444" y="0"/>
                  <a:ext cx="322" cy="594"/>
                </a:xfrm>
                <a:custGeom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57" name="未知"/>
                <p:cNvSpPr/>
                <p:nvPr userDrawn="1"/>
              </p:nvSpPr>
              <p:spPr>
                <a:xfrm>
                  <a:off x="573" y="160"/>
                  <a:ext cx="96" cy="252"/>
                </a:xfrm>
                <a:custGeom>
                  <a:pathLst>
                    <a:path w="192" h="503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58" name="未知"/>
                <p:cNvSpPr/>
                <p:nvPr userDrawn="1"/>
              </p:nvSpPr>
              <p:spPr>
                <a:xfrm>
                  <a:off x="323" y="140"/>
                  <a:ext cx="195" cy="135"/>
                </a:xfrm>
                <a:custGeom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59" name="未知"/>
                <p:cNvSpPr/>
                <p:nvPr userDrawn="1"/>
              </p:nvSpPr>
              <p:spPr>
                <a:xfrm>
                  <a:off x="653" y="48"/>
                  <a:ext cx="471" cy="212"/>
                </a:xfrm>
                <a:custGeom>
                  <a:pathLst>
                    <a:path w="941" h="423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60" name="未知"/>
                <p:cNvSpPr/>
                <p:nvPr userDrawn="1"/>
              </p:nvSpPr>
              <p:spPr>
                <a:xfrm>
                  <a:off x="712" y="116"/>
                  <a:ext cx="245" cy="86"/>
                </a:xfrm>
                <a:custGeom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1061" name="组合 1060"/>
          <p:cNvGrpSpPr/>
          <p:nvPr/>
        </p:nvGrpSpPr>
        <p:grpSpPr>
          <a:xfrm>
            <a:off x="8680450" y="2116138"/>
            <a:ext cx="385763" cy="4308475"/>
            <a:chExt cx="243" cy="2714"/>
          </a:xfrm>
        </p:grpSpPr>
        <p:sp>
          <p:nvSpPr>
            <p:cNvPr id="1062" name="未知"/>
            <p:cNvSpPr/>
            <p:nvPr userDrawn="1"/>
          </p:nvSpPr>
          <p:spPr>
            <a:xfrm flipH="1">
              <a:off x="0" y="1287"/>
              <a:ext cx="205" cy="1427"/>
            </a:xfrm>
            <a:custGeom>
              <a:pathLst>
                <a:path w="772" h="3265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3" name="未知"/>
            <p:cNvSpPr/>
            <p:nvPr userDrawn="1"/>
          </p:nvSpPr>
          <p:spPr>
            <a:xfrm flipH="1">
              <a:off x="38" y="0"/>
              <a:ext cx="205" cy="1633"/>
            </a:xfrm>
            <a:custGeom>
              <a:pathLst>
                <a:path w="772" h="3265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64" name="组合 1063"/>
          <p:cNvGrpSpPr/>
          <p:nvPr/>
        </p:nvGrpSpPr>
        <p:grpSpPr>
          <a:xfrm>
            <a:off x="7318375" y="90488"/>
            <a:ext cx="2133600" cy="1911350"/>
            <a:chExt cx="1344" cy="1204"/>
          </a:xfrm>
        </p:grpSpPr>
        <p:grpSp>
          <p:nvGrpSpPr>
            <p:cNvPr id="1065" name="组合 1064"/>
            <p:cNvGrpSpPr/>
            <p:nvPr userDrawn="1"/>
          </p:nvGrpSpPr>
          <p:grpSpPr>
            <a:xfrm>
              <a:off x="0" y="0"/>
              <a:ext cx="1344" cy="1204"/>
              <a:chExt cx="1344" cy="1204"/>
            </a:xfrm>
          </p:grpSpPr>
          <p:sp>
            <p:nvSpPr>
              <p:cNvPr id="1066" name="未知"/>
              <p:cNvSpPr/>
              <p:nvPr userDrawn="1"/>
            </p:nvSpPr>
            <p:spPr>
              <a:xfrm rot="18427436">
                <a:off x="820" y="1029"/>
                <a:ext cx="62" cy="288"/>
              </a:xfrm>
              <a:custGeom>
                <a:pathLst>
                  <a:path w="245" h="805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067" name="组合 1066"/>
              <p:cNvGrpSpPr/>
              <p:nvPr userDrawn="1"/>
            </p:nvGrpSpPr>
            <p:grpSpPr>
              <a:xfrm>
                <a:off x="0" y="0"/>
                <a:ext cx="1344" cy="985"/>
                <a:chExt cx="1344" cy="985"/>
              </a:xfrm>
            </p:grpSpPr>
            <p:sp>
              <p:nvSpPr>
                <p:cNvPr id="1068" name="未知"/>
                <p:cNvSpPr/>
                <p:nvPr userDrawn="1"/>
              </p:nvSpPr>
              <p:spPr>
                <a:xfrm rot="18427436">
                  <a:off x="352" y="14"/>
                  <a:ext cx="153" cy="125"/>
                </a:xfrm>
                <a:custGeom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69" name="未知"/>
                <p:cNvSpPr/>
                <p:nvPr userDrawn="1"/>
              </p:nvSpPr>
              <p:spPr>
                <a:xfrm rot="18427436">
                  <a:off x="434" y="270"/>
                  <a:ext cx="269" cy="438"/>
                </a:xfrm>
                <a:custGeom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0" name="未知"/>
                <p:cNvSpPr/>
                <p:nvPr userDrawn="1"/>
              </p:nvSpPr>
              <p:spPr>
                <a:xfrm rot="18427436">
                  <a:off x="244" y="120"/>
                  <a:ext cx="505" cy="898"/>
                </a:xfrm>
                <a:custGeom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1" name="未知"/>
                <p:cNvSpPr/>
                <p:nvPr userDrawn="1"/>
              </p:nvSpPr>
              <p:spPr>
                <a:xfrm rot="18427436">
                  <a:off x="293" y="-76"/>
                  <a:ext cx="758" cy="1344"/>
                </a:xfrm>
                <a:custGeom>
                  <a:pathLst>
                    <a:path w="3007" h="3770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2" name="未知"/>
                <p:cNvSpPr/>
                <p:nvPr userDrawn="1"/>
              </p:nvSpPr>
              <p:spPr>
                <a:xfrm rot="18427436">
                  <a:off x="683" y="835"/>
                  <a:ext cx="169" cy="122"/>
                </a:xfrm>
                <a:custGeom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" name="未知"/>
                <p:cNvSpPr/>
                <p:nvPr userDrawn="1"/>
              </p:nvSpPr>
              <p:spPr>
                <a:xfrm rot="18427436">
                  <a:off x="639" y="744"/>
                  <a:ext cx="181" cy="144"/>
                </a:xfrm>
                <a:custGeom>
                  <a:pathLst>
                    <a:path w="716" h="402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4" name="未知"/>
                <p:cNvSpPr/>
                <p:nvPr userDrawn="1"/>
              </p:nvSpPr>
              <p:spPr>
                <a:xfrm rot="18427436">
                  <a:off x="371" y="149"/>
                  <a:ext cx="181" cy="147"/>
                </a:xfrm>
                <a:custGeom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5" name="未知"/>
                <p:cNvSpPr/>
                <p:nvPr userDrawn="1"/>
              </p:nvSpPr>
              <p:spPr>
                <a:xfrm rot="18427436">
                  <a:off x="334" y="80"/>
                  <a:ext cx="179" cy="138"/>
                </a:xfrm>
                <a:custGeom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076" name="直接连接符 1075"/>
            <p:cNvSpPr/>
            <p:nvPr userDrawn="1"/>
          </p:nvSpPr>
          <p:spPr>
            <a:xfrm>
              <a:off x="260" y="27"/>
              <a:ext cx="42" cy="96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076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 lvl="0"/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3077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3078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/>
  <p:txStyles>
    <p:titleStyle>
      <a:lvl1pPr marL="914400" lvl="0" indent="-91440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–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9219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220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9221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9222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iming/>
  <p:txStyles>
    <p:title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40962" name="组合 40961"/>
          <p:cNvGrpSpPr/>
          <p:nvPr/>
        </p:nvGrpSpPr>
        <p:grpSpPr>
          <a:xfrm>
            <a:off x="566738" y="0"/>
            <a:ext cx="7891462" cy="6821488"/>
            <a:chOff x="349" y="23"/>
            <a:chExt cx="4971" cy="4297"/>
          </a:xfrm>
        </p:grpSpPr>
        <p:sp>
          <p:nvSpPr>
            <p:cNvPr id="40963" name="矩形 40962"/>
            <p:cNvSpPr/>
            <p:nvPr/>
          </p:nvSpPr>
          <p:spPr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64" name="任意多边形 40963"/>
            <p:cNvSpPr>
              <a:spLocks noEditPoints="1"/>
            </p:cNvSpPr>
            <p:nvPr/>
          </p:nvSpPr>
          <p:spPr>
            <a:xfrm>
              <a:off x="384" y="225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65" name="任意多边形 40964"/>
            <p:cNvSpPr>
              <a:spLocks noEditPoints="1"/>
            </p:cNvSpPr>
            <p:nvPr/>
          </p:nvSpPr>
          <p:spPr>
            <a:xfrm>
              <a:off x="384" y="630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66" name="任意多边形 40965"/>
            <p:cNvSpPr>
              <a:spLocks noEditPoints="1"/>
            </p:cNvSpPr>
            <p:nvPr/>
          </p:nvSpPr>
          <p:spPr>
            <a:xfrm>
              <a:off x="384" y="1034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67" name="任意多边形 40966"/>
            <p:cNvSpPr>
              <a:spLocks noEditPoints="1"/>
            </p:cNvSpPr>
            <p:nvPr/>
          </p:nvSpPr>
          <p:spPr>
            <a:xfrm>
              <a:off x="384" y="1438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68" name="任意多边形 40967"/>
            <p:cNvSpPr>
              <a:spLocks noEditPoints="1"/>
            </p:cNvSpPr>
            <p:nvPr/>
          </p:nvSpPr>
          <p:spPr>
            <a:xfrm>
              <a:off x="384" y="1843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69" name="任意多边形 40968"/>
            <p:cNvSpPr>
              <a:spLocks noEditPoints="1"/>
            </p:cNvSpPr>
            <p:nvPr/>
          </p:nvSpPr>
          <p:spPr>
            <a:xfrm>
              <a:off x="384" y="2247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70" name="任意多边形 40969"/>
            <p:cNvSpPr>
              <a:spLocks noEditPoints="1"/>
            </p:cNvSpPr>
            <p:nvPr/>
          </p:nvSpPr>
          <p:spPr>
            <a:xfrm>
              <a:off x="384" y="2652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71" name="任意多边形 40970"/>
            <p:cNvSpPr>
              <a:spLocks noEditPoints="1"/>
            </p:cNvSpPr>
            <p:nvPr/>
          </p:nvSpPr>
          <p:spPr>
            <a:xfrm>
              <a:off x="384" y="3056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72" name="任意多边形 40971"/>
            <p:cNvSpPr>
              <a:spLocks noEditPoints="1"/>
            </p:cNvSpPr>
            <p:nvPr/>
          </p:nvSpPr>
          <p:spPr>
            <a:xfrm>
              <a:off x="384" y="3461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73" name="任意多边形 40972"/>
            <p:cNvSpPr>
              <a:spLocks noEditPoints="1"/>
            </p:cNvSpPr>
            <p:nvPr/>
          </p:nvSpPr>
          <p:spPr>
            <a:xfrm>
              <a:off x="384" y="3865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74" name="矩形 40973"/>
            <p:cNvSpPr/>
            <p:nvPr/>
          </p:nvSpPr>
          <p:spPr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75" name="矩形 40974"/>
            <p:cNvSpPr/>
            <p:nvPr/>
          </p:nvSpPr>
          <p:spPr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76" name="任意多边形 40975"/>
            <p:cNvSpPr>
              <a:spLocks noEditPoints="1"/>
            </p:cNvSpPr>
            <p:nvPr/>
          </p:nvSpPr>
          <p:spPr>
            <a:xfrm>
              <a:off x="829" y="225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77" name="任意多边形 40976"/>
            <p:cNvSpPr>
              <a:spLocks noEditPoints="1"/>
            </p:cNvSpPr>
            <p:nvPr/>
          </p:nvSpPr>
          <p:spPr>
            <a:xfrm>
              <a:off x="829" y="630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78" name="任意多边形 40977"/>
            <p:cNvSpPr>
              <a:spLocks noEditPoints="1"/>
            </p:cNvSpPr>
            <p:nvPr/>
          </p:nvSpPr>
          <p:spPr>
            <a:xfrm>
              <a:off x="829" y="1034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79" name="任意多边形 40978"/>
            <p:cNvSpPr>
              <a:spLocks noEditPoints="1"/>
            </p:cNvSpPr>
            <p:nvPr/>
          </p:nvSpPr>
          <p:spPr>
            <a:xfrm>
              <a:off x="829" y="1438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80" name="任意多边形 40979"/>
            <p:cNvSpPr>
              <a:spLocks noEditPoints="1"/>
            </p:cNvSpPr>
            <p:nvPr/>
          </p:nvSpPr>
          <p:spPr>
            <a:xfrm>
              <a:off x="829" y="1843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81" name="任意多边形 40980"/>
            <p:cNvSpPr>
              <a:spLocks noEditPoints="1"/>
            </p:cNvSpPr>
            <p:nvPr/>
          </p:nvSpPr>
          <p:spPr>
            <a:xfrm>
              <a:off x="829" y="2247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82" name="任意多边形 40981"/>
            <p:cNvSpPr>
              <a:spLocks noEditPoints="1"/>
            </p:cNvSpPr>
            <p:nvPr/>
          </p:nvSpPr>
          <p:spPr>
            <a:xfrm>
              <a:off x="829" y="2652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83" name="任意多边形 40982"/>
            <p:cNvSpPr>
              <a:spLocks noEditPoints="1"/>
            </p:cNvSpPr>
            <p:nvPr/>
          </p:nvSpPr>
          <p:spPr>
            <a:xfrm>
              <a:off x="829" y="3056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84" name="任意多边形 40983"/>
            <p:cNvSpPr>
              <a:spLocks noEditPoints="1"/>
            </p:cNvSpPr>
            <p:nvPr/>
          </p:nvSpPr>
          <p:spPr>
            <a:xfrm>
              <a:off x="829" y="3461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85" name="任意多边形 40984"/>
            <p:cNvSpPr>
              <a:spLocks noEditPoints="1"/>
            </p:cNvSpPr>
            <p:nvPr/>
          </p:nvSpPr>
          <p:spPr>
            <a:xfrm>
              <a:off x="829" y="3865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86" name="矩形 40985"/>
            <p:cNvSpPr/>
            <p:nvPr/>
          </p:nvSpPr>
          <p:spPr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87" name="矩形 40986"/>
            <p:cNvSpPr/>
            <p:nvPr/>
          </p:nvSpPr>
          <p:spPr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88" name="任意多边形 40987"/>
            <p:cNvSpPr>
              <a:spLocks noEditPoints="1"/>
            </p:cNvSpPr>
            <p:nvPr/>
          </p:nvSpPr>
          <p:spPr>
            <a:xfrm>
              <a:off x="1279" y="225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89" name="任意多边形 40988"/>
            <p:cNvSpPr>
              <a:spLocks noEditPoints="1"/>
            </p:cNvSpPr>
            <p:nvPr/>
          </p:nvSpPr>
          <p:spPr>
            <a:xfrm>
              <a:off x="1279" y="630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0" name="任意多边形 40989"/>
            <p:cNvSpPr>
              <a:spLocks noEditPoints="1"/>
            </p:cNvSpPr>
            <p:nvPr/>
          </p:nvSpPr>
          <p:spPr>
            <a:xfrm>
              <a:off x="1279" y="1034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1" name="任意多边形 40990"/>
            <p:cNvSpPr>
              <a:spLocks noEditPoints="1"/>
            </p:cNvSpPr>
            <p:nvPr/>
          </p:nvSpPr>
          <p:spPr>
            <a:xfrm>
              <a:off x="1279" y="1438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2" name="任意多边形 40991"/>
            <p:cNvSpPr>
              <a:spLocks noEditPoints="1"/>
            </p:cNvSpPr>
            <p:nvPr/>
          </p:nvSpPr>
          <p:spPr>
            <a:xfrm>
              <a:off x="1279" y="1843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3" name="任意多边形 40992"/>
            <p:cNvSpPr>
              <a:spLocks noEditPoints="1"/>
            </p:cNvSpPr>
            <p:nvPr/>
          </p:nvSpPr>
          <p:spPr>
            <a:xfrm>
              <a:off x="1279" y="2247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4" name="任意多边形 40993"/>
            <p:cNvSpPr>
              <a:spLocks noEditPoints="1"/>
            </p:cNvSpPr>
            <p:nvPr/>
          </p:nvSpPr>
          <p:spPr>
            <a:xfrm>
              <a:off x="1279" y="2652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5" name="任意多边形 40994"/>
            <p:cNvSpPr>
              <a:spLocks noEditPoints="1"/>
            </p:cNvSpPr>
            <p:nvPr/>
          </p:nvSpPr>
          <p:spPr>
            <a:xfrm>
              <a:off x="1279" y="3056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6" name="任意多边形 40995"/>
            <p:cNvSpPr>
              <a:spLocks noEditPoints="1"/>
            </p:cNvSpPr>
            <p:nvPr/>
          </p:nvSpPr>
          <p:spPr>
            <a:xfrm>
              <a:off x="1279" y="3461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7" name="任意多边形 40996"/>
            <p:cNvSpPr>
              <a:spLocks noEditPoints="1"/>
            </p:cNvSpPr>
            <p:nvPr/>
          </p:nvSpPr>
          <p:spPr>
            <a:xfrm>
              <a:off x="1279" y="3865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8" name="矩形 40997"/>
            <p:cNvSpPr/>
            <p:nvPr/>
          </p:nvSpPr>
          <p:spPr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9" name="矩形 40998"/>
            <p:cNvSpPr/>
            <p:nvPr/>
          </p:nvSpPr>
          <p:spPr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00" name="任意多边形 40999"/>
            <p:cNvSpPr>
              <a:spLocks noEditPoints="1"/>
            </p:cNvSpPr>
            <p:nvPr/>
          </p:nvSpPr>
          <p:spPr>
            <a:xfrm>
              <a:off x="1724" y="225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01" name="任意多边形 41000"/>
            <p:cNvSpPr>
              <a:spLocks noEditPoints="1"/>
            </p:cNvSpPr>
            <p:nvPr/>
          </p:nvSpPr>
          <p:spPr>
            <a:xfrm>
              <a:off x="1724" y="630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02" name="任意多边形 41001"/>
            <p:cNvSpPr>
              <a:spLocks noEditPoints="1"/>
            </p:cNvSpPr>
            <p:nvPr/>
          </p:nvSpPr>
          <p:spPr>
            <a:xfrm>
              <a:off x="1724" y="1034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03" name="任意多边形 41002"/>
            <p:cNvSpPr>
              <a:spLocks noEditPoints="1"/>
            </p:cNvSpPr>
            <p:nvPr/>
          </p:nvSpPr>
          <p:spPr>
            <a:xfrm>
              <a:off x="1724" y="1438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04" name="任意多边形 41003"/>
            <p:cNvSpPr>
              <a:spLocks noEditPoints="1"/>
            </p:cNvSpPr>
            <p:nvPr/>
          </p:nvSpPr>
          <p:spPr>
            <a:xfrm>
              <a:off x="1724" y="1843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05" name="任意多边形 41004"/>
            <p:cNvSpPr>
              <a:spLocks noEditPoints="1"/>
            </p:cNvSpPr>
            <p:nvPr/>
          </p:nvSpPr>
          <p:spPr>
            <a:xfrm>
              <a:off x="1724" y="2247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06" name="任意多边形 41005"/>
            <p:cNvSpPr>
              <a:spLocks noEditPoints="1"/>
            </p:cNvSpPr>
            <p:nvPr/>
          </p:nvSpPr>
          <p:spPr>
            <a:xfrm>
              <a:off x="1724" y="2652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07" name="任意多边形 41006"/>
            <p:cNvSpPr>
              <a:spLocks noEditPoints="1"/>
            </p:cNvSpPr>
            <p:nvPr/>
          </p:nvSpPr>
          <p:spPr>
            <a:xfrm>
              <a:off x="1724" y="3056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08" name="任意多边形 41007"/>
            <p:cNvSpPr>
              <a:spLocks noEditPoints="1"/>
            </p:cNvSpPr>
            <p:nvPr/>
          </p:nvSpPr>
          <p:spPr>
            <a:xfrm>
              <a:off x="1724" y="3461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09" name="任意多边形 41008"/>
            <p:cNvSpPr>
              <a:spLocks noEditPoints="1"/>
            </p:cNvSpPr>
            <p:nvPr/>
          </p:nvSpPr>
          <p:spPr>
            <a:xfrm>
              <a:off x="1724" y="3865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10" name="矩形 41009"/>
            <p:cNvSpPr/>
            <p:nvPr/>
          </p:nvSpPr>
          <p:spPr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11" name="矩形 41010"/>
            <p:cNvSpPr/>
            <p:nvPr/>
          </p:nvSpPr>
          <p:spPr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12" name="任意多边形 41011"/>
            <p:cNvSpPr>
              <a:spLocks noEditPoints="1"/>
            </p:cNvSpPr>
            <p:nvPr/>
          </p:nvSpPr>
          <p:spPr>
            <a:xfrm>
              <a:off x="2169" y="225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13" name="任意多边形 41012"/>
            <p:cNvSpPr>
              <a:spLocks noEditPoints="1"/>
            </p:cNvSpPr>
            <p:nvPr/>
          </p:nvSpPr>
          <p:spPr>
            <a:xfrm>
              <a:off x="2169" y="630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14" name="任意多边形 41013"/>
            <p:cNvSpPr>
              <a:spLocks noEditPoints="1"/>
            </p:cNvSpPr>
            <p:nvPr/>
          </p:nvSpPr>
          <p:spPr>
            <a:xfrm>
              <a:off x="2169" y="1034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15" name="任意多边形 41014"/>
            <p:cNvSpPr>
              <a:spLocks noEditPoints="1"/>
            </p:cNvSpPr>
            <p:nvPr/>
          </p:nvSpPr>
          <p:spPr>
            <a:xfrm>
              <a:off x="2169" y="1438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16" name="任意多边形 41015"/>
            <p:cNvSpPr>
              <a:spLocks noEditPoints="1"/>
            </p:cNvSpPr>
            <p:nvPr/>
          </p:nvSpPr>
          <p:spPr>
            <a:xfrm>
              <a:off x="2169" y="1843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17" name="任意多边形 41016"/>
            <p:cNvSpPr>
              <a:spLocks noEditPoints="1"/>
            </p:cNvSpPr>
            <p:nvPr/>
          </p:nvSpPr>
          <p:spPr>
            <a:xfrm>
              <a:off x="2169" y="2247"/>
              <a:ext cx="21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18" name="任意多边形 41017"/>
            <p:cNvSpPr>
              <a:spLocks noEditPoints="1"/>
            </p:cNvSpPr>
            <p:nvPr/>
          </p:nvSpPr>
          <p:spPr>
            <a:xfrm>
              <a:off x="2169" y="2652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19" name="任意多边形 41018"/>
            <p:cNvSpPr>
              <a:spLocks noEditPoints="1"/>
            </p:cNvSpPr>
            <p:nvPr/>
          </p:nvSpPr>
          <p:spPr>
            <a:xfrm>
              <a:off x="2169" y="3056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20" name="任意多边形 41019"/>
            <p:cNvSpPr>
              <a:spLocks noEditPoints="1"/>
            </p:cNvSpPr>
            <p:nvPr/>
          </p:nvSpPr>
          <p:spPr>
            <a:xfrm>
              <a:off x="2169" y="3461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21" name="任意多边形 41020"/>
            <p:cNvSpPr>
              <a:spLocks noEditPoints="1"/>
            </p:cNvSpPr>
            <p:nvPr/>
          </p:nvSpPr>
          <p:spPr>
            <a:xfrm>
              <a:off x="2169" y="3865"/>
              <a:ext cx="21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22" name="矩形 41021"/>
            <p:cNvSpPr/>
            <p:nvPr/>
          </p:nvSpPr>
          <p:spPr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23" name="矩形 41022"/>
            <p:cNvSpPr/>
            <p:nvPr/>
          </p:nvSpPr>
          <p:spPr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24" name="任意多边形 41023"/>
            <p:cNvSpPr>
              <a:spLocks noEditPoints="1"/>
            </p:cNvSpPr>
            <p:nvPr/>
          </p:nvSpPr>
          <p:spPr>
            <a:xfrm>
              <a:off x="2620" y="225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25" name="任意多边形 41024"/>
            <p:cNvSpPr>
              <a:spLocks noEditPoints="1"/>
            </p:cNvSpPr>
            <p:nvPr/>
          </p:nvSpPr>
          <p:spPr>
            <a:xfrm>
              <a:off x="2620" y="630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26" name="任意多边形 41025"/>
            <p:cNvSpPr>
              <a:spLocks noEditPoints="1"/>
            </p:cNvSpPr>
            <p:nvPr/>
          </p:nvSpPr>
          <p:spPr>
            <a:xfrm>
              <a:off x="2620" y="1034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27" name="任意多边形 41026"/>
            <p:cNvSpPr>
              <a:spLocks noEditPoints="1"/>
            </p:cNvSpPr>
            <p:nvPr/>
          </p:nvSpPr>
          <p:spPr>
            <a:xfrm>
              <a:off x="2620" y="1438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28" name="任意多边形 41027"/>
            <p:cNvSpPr>
              <a:spLocks noEditPoints="1"/>
            </p:cNvSpPr>
            <p:nvPr/>
          </p:nvSpPr>
          <p:spPr>
            <a:xfrm>
              <a:off x="2620" y="1843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29" name="任意多边形 41028"/>
            <p:cNvSpPr>
              <a:spLocks noEditPoints="1"/>
            </p:cNvSpPr>
            <p:nvPr/>
          </p:nvSpPr>
          <p:spPr>
            <a:xfrm>
              <a:off x="2620" y="2247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30" name="任意多边形 41029"/>
            <p:cNvSpPr>
              <a:spLocks noEditPoints="1"/>
            </p:cNvSpPr>
            <p:nvPr/>
          </p:nvSpPr>
          <p:spPr>
            <a:xfrm>
              <a:off x="2620" y="2652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31" name="任意多边形 41030"/>
            <p:cNvSpPr>
              <a:spLocks noEditPoints="1"/>
            </p:cNvSpPr>
            <p:nvPr/>
          </p:nvSpPr>
          <p:spPr>
            <a:xfrm>
              <a:off x="2620" y="3056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32" name="任意多边形 41031"/>
            <p:cNvSpPr>
              <a:spLocks noEditPoints="1"/>
            </p:cNvSpPr>
            <p:nvPr/>
          </p:nvSpPr>
          <p:spPr>
            <a:xfrm>
              <a:off x="2620" y="3461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33" name="任意多边形 41032"/>
            <p:cNvSpPr>
              <a:spLocks noEditPoints="1"/>
            </p:cNvSpPr>
            <p:nvPr/>
          </p:nvSpPr>
          <p:spPr>
            <a:xfrm>
              <a:off x="2620" y="3865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34" name="矩形 41033"/>
            <p:cNvSpPr/>
            <p:nvPr/>
          </p:nvSpPr>
          <p:spPr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35" name="矩形 41034"/>
            <p:cNvSpPr/>
            <p:nvPr/>
          </p:nvSpPr>
          <p:spPr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36" name="任意多边形 41035"/>
            <p:cNvSpPr>
              <a:spLocks noEditPoints="1"/>
            </p:cNvSpPr>
            <p:nvPr/>
          </p:nvSpPr>
          <p:spPr>
            <a:xfrm>
              <a:off x="3065" y="225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37" name="任意多边形 41036"/>
            <p:cNvSpPr>
              <a:spLocks noEditPoints="1"/>
            </p:cNvSpPr>
            <p:nvPr/>
          </p:nvSpPr>
          <p:spPr>
            <a:xfrm>
              <a:off x="3065" y="630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38" name="任意多边形 41037"/>
            <p:cNvSpPr>
              <a:spLocks noEditPoints="1"/>
            </p:cNvSpPr>
            <p:nvPr/>
          </p:nvSpPr>
          <p:spPr>
            <a:xfrm>
              <a:off x="3065" y="1034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39" name="任意多边形 41038"/>
            <p:cNvSpPr>
              <a:spLocks noEditPoints="1"/>
            </p:cNvSpPr>
            <p:nvPr/>
          </p:nvSpPr>
          <p:spPr>
            <a:xfrm>
              <a:off x="3065" y="1438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40" name="任意多边形 41039"/>
            <p:cNvSpPr>
              <a:spLocks noEditPoints="1"/>
            </p:cNvSpPr>
            <p:nvPr/>
          </p:nvSpPr>
          <p:spPr>
            <a:xfrm>
              <a:off x="3065" y="1843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41" name="任意多边形 41040"/>
            <p:cNvSpPr>
              <a:spLocks noEditPoints="1"/>
            </p:cNvSpPr>
            <p:nvPr/>
          </p:nvSpPr>
          <p:spPr>
            <a:xfrm>
              <a:off x="3065" y="2247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42" name="任意多边形 41041"/>
            <p:cNvSpPr>
              <a:spLocks noEditPoints="1"/>
            </p:cNvSpPr>
            <p:nvPr/>
          </p:nvSpPr>
          <p:spPr>
            <a:xfrm>
              <a:off x="3065" y="2652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43" name="任意多边形 41042"/>
            <p:cNvSpPr>
              <a:spLocks noEditPoints="1"/>
            </p:cNvSpPr>
            <p:nvPr/>
          </p:nvSpPr>
          <p:spPr>
            <a:xfrm>
              <a:off x="3065" y="3056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44" name="任意多边形 41043"/>
            <p:cNvSpPr>
              <a:spLocks noEditPoints="1"/>
            </p:cNvSpPr>
            <p:nvPr/>
          </p:nvSpPr>
          <p:spPr>
            <a:xfrm>
              <a:off x="3065" y="3461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45" name="任意多边形 41044"/>
            <p:cNvSpPr>
              <a:spLocks noEditPoints="1"/>
            </p:cNvSpPr>
            <p:nvPr/>
          </p:nvSpPr>
          <p:spPr>
            <a:xfrm>
              <a:off x="3065" y="3865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46" name="矩形 41045"/>
            <p:cNvSpPr/>
            <p:nvPr/>
          </p:nvSpPr>
          <p:spPr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47" name="矩形 41046"/>
            <p:cNvSpPr/>
            <p:nvPr/>
          </p:nvSpPr>
          <p:spPr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48" name="任意多边形 41047"/>
            <p:cNvSpPr>
              <a:spLocks noEditPoints="1"/>
            </p:cNvSpPr>
            <p:nvPr/>
          </p:nvSpPr>
          <p:spPr>
            <a:xfrm>
              <a:off x="3510" y="225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49" name="任意多边形 41048"/>
            <p:cNvSpPr>
              <a:spLocks noEditPoints="1"/>
            </p:cNvSpPr>
            <p:nvPr/>
          </p:nvSpPr>
          <p:spPr>
            <a:xfrm>
              <a:off x="3510" y="630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50" name="任意多边形 41049"/>
            <p:cNvSpPr>
              <a:spLocks noEditPoints="1"/>
            </p:cNvSpPr>
            <p:nvPr/>
          </p:nvSpPr>
          <p:spPr>
            <a:xfrm>
              <a:off x="3510" y="1034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51" name="任意多边形 41050"/>
            <p:cNvSpPr>
              <a:spLocks noEditPoints="1"/>
            </p:cNvSpPr>
            <p:nvPr/>
          </p:nvSpPr>
          <p:spPr>
            <a:xfrm>
              <a:off x="3510" y="1438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52" name="任意多边形 41051"/>
            <p:cNvSpPr>
              <a:spLocks noEditPoints="1"/>
            </p:cNvSpPr>
            <p:nvPr/>
          </p:nvSpPr>
          <p:spPr>
            <a:xfrm>
              <a:off x="3510" y="1843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53" name="任意多边形 41052"/>
            <p:cNvSpPr>
              <a:spLocks noEditPoints="1"/>
            </p:cNvSpPr>
            <p:nvPr/>
          </p:nvSpPr>
          <p:spPr>
            <a:xfrm>
              <a:off x="3510" y="2247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54" name="任意多边形 41053"/>
            <p:cNvSpPr>
              <a:spLocks noEditPoints="1"/>
            </p:cNvSpPr>
            <p:nvPr/>
          </p:nvSpPr>
          <p:spPr>
            <a:xfrm>
              <a:off x="3510" y="2652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55" name="任意多边形 41054"/>
            <p:cNvSpPr>
              <a:spLocks noEditPoints="1"/>
            </p:cNvSpPr>
            <p:nvPr/>
          </p:nvSpPr>
          <p:spPr>
            <a:xfrm>
              <a:off x="3510" y="3056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56" name="任意多边形 41055"/>
            <p:cNvSpPr>
              <a:spLocks noEditPoints="1"/>
            </p:cNvSpPr>
            <p:nvPr/>
          </p:nvSpPr>
          <p:spPr>
            <a:xfrm>
              <a:off x="3510" y="3461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57" name="任意多边形 41056"/>
            <p:cNvSpPr>
              <a:spLocks noEditPoints="1"/>
            </p:cNvSpPr>
            <p:nvPr/>
          </p:nvSpPr>
          <p:spPr>
            <a:xfrm>
              <a:off x="3510" y="3865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58" name="矩形 41057"/>
            <p:cNvSpPr/>
            <p:nvPr/>
          </p:nvSpPr>
          <p:spPr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59" name="矩形 41058"/>
            <p:cNvSpPr/>
            <p:nvPr/>
          </p:nvSpPr>
          <p:spPr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60" name="任意多边形 41059"/>
            <p:cNvSpPr>
              <a:spLocks noEditPoints="1"/>
            </p:cNvSpPr>
            <p:nvPr/>
          </p:nvSpPr>
          <p:spPr>
            <a:xfrm>
              <a:off x="3960" y="225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61" name="任意多边形 41060"/>
            <p:cNvSpPr>
              <a:spLocks noEditPoints="1"/>
            </p:cNvSpPr>
            <p:nvPr/>
          </p:nvSpPr>
          <p:spPr>
            <a:xfrm>
              <a:off x="3960" y="630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62" name="任意多边形 41061"/>
            <p:cNvSpPr>
              <a:spLocks noEditPoints="1"/>
            </p:cNvSpPr>
            <p:nvPr/>
          </p:nvSpPr>
          <p:spPr>
            <a:xfrm>
              <a:off x="3960" y="1034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63" name="任意多边形 41062"/>
            <p:cNvSpPr>
              <a:spLocks noEditPoints="1"/>
            </p:cNvSpPr>
            <p:nvPr/>
          </p:nvSpPr>
          <p:spPr>
            <a:xfrm>
              <a:off x="3960" y="1438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64" name="任意多边形 41063"/>
            <p:cNvSpPr>
              <a:spLocks noEditPoints="1"/>
            </p:cNvSpPr>
            <p:nvPr/>
          </p:nvSpPr>
          <p:spPr>
            <a:xfrm>
              <a:off x="3960" y="1843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65" name="任意多边形 41064"/>
            <p:cNvSpPr>
              <a:spLocks noEditPoints="1"/>
            </p:cNvSpPr>
            <p:nvPr/>
          </p:nvSpPr>
          <p:spPr>
            <a:xfrm>
              <a:off x="3960" y="2247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66" name="任意多边形 41065"/>
            <p:cNvSpPr>
              <a:spLocks noEditPoints="1"/>
            </p:cNvSpPr>
            <p:nvPr/>
          </p:nvSpPr>
          <p:spPr>
            <a:xfrm>
              <a:off x="3960" y="2652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67" name="任意多边形 41066"/>
            <p:cNvSpPr>
              <a:spLocks noEditPoints="1"/>
            </p:cNvSpPr>
            <p:nvPr/>
          </p:nvSpPr>
          <p:spPr>
            <a:xfrm>
              <a:off x="3960" y="3056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68" name="任意多边形 41067"/>
            <p:cNvSpPr>
              <a:spLocks noEditPoints="1"/>
            </p:cNvSpPr>
            <p:nvPr/>
          </p:nvSpPr>
          <p:spPr>
            <a:xfrm>
              <a:off x="3960" y="3461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69" name="任意多边形 41068"/>
            <p:cNvSpPr>
              <a:spLocks noEditPoints="1"/>
            </p:cNvSpPr>
            <p:nvPr/>
          </p:nvSpPr>
          <p:spPr>
            <a:xfrm>
              <a:off x="3960" y="3865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70" name="矩形 41069"/>
            <p:cNvSpPr/>
            <p:nvPr/>
          </p:nvSpPr>
          <p:spPr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71" name="矩形 41070"/>
            <p:cNvSpPr/>
            <p:nvPr/>
          </p:nvSpPr>
          <p:spPr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72" name="任意多边形 41071"/>
            <p:cNvSpPr>
              <a:spLocks noEditPoints="1"/>
            </p:cNvSpPr>
            <p:nvPr/>
          </p:nvSpPr>
          <p:spPr>
            <a:xfrm>
              <a:off x="4405" y="225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73" name="任意多边形 41072"/>
            <p:cNvSpPr>
              <a:spLocks noEditPoints="1"/>
            </p:cNvSpPr>
            <p:nvPr/>
          </p:nvSpPr>
          <p:spPr>
            <a:xfrm>
              <a:off x="4405" y="630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74" name="任意多边形 41073"/>
            <p:cNvSpPr>
              <a:spLocks noEditPoints="1"/>
            </p:cNvSpPr>
            <p:nvPr/>
          </p:nvSpPr>
          <p:spPr>
            <a:xfrm>
              <a:off x="4405" y="1034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75" name="任意多边形 41074"/>
            <p:cNvSpPr>
              <a:spLocks noEditPoints="1"/>
            </p:cNvSpPr>
            <p:nvPr/>
          </p:nvSpPr>
          <p:spPr>
            <a:xfrm>
              <a:off x="4405" y="1438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76" name="任意多边形 41075"/>
            <p:cNvSpPr>
              <a:spLocks noEditPoints="1"/>
            </p:cNvSpPr>
            <p:nvPr/>
          </p:nvSpPr>
          <p:spPr>
            <a:xfrm>
              <a:off x="4405" y="1843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77" name="任意多边形 41076"/>
            <p:cNvSpPr>
              <a:spLocks noEditPoints="1"/>
            </p:cNvSpPr>
            <p:nvPr/>
          </p:nvSpPr>
          <p:spPr>
            <a:xfrm>
              <a:off x="4405" y="2247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78" name="任意多边形 41077"/>
            <p:cNvSpPr>
              <a:spLocks noEditPoints="1"/>
            </p:cNvSpPr>
            <p:nvPr/>
          </p:nvSpPr>
          <p:spPr>
            <a:xfrm>
              <a:off x="4405" y="2652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79" name="任意多边形 41078"/>
            <p:cNvSpPr>
              <a:spLocks noEditPoints="1"/>
            </p:cNvSpPr>
            <p:nvPr/>
          </p:nvSpPr>
          <p:spPr>
            <a:xfrm>
              <a:off x="4405" y="3056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80" name="任意多边形 41079"/>
            <p:cNvSpPr>
              <a:spLocks noEditPoints="1"/>
            </p:cNvSpPr>
            <p:nvPr/>
          </p:nvSpPr>
          <p:spPr>
            <a:xfrm>
              <a:off x="4405" y="3461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81" name="任意多边形 41080"/>
            <p:cNvSpPr>
              <a:spLocks noEditPoints="1"/>
            </p:cNvSpPr>
            <p:nvPr/>
          </p:nvSpPr>
          <p:spPr>
            <a:xfrm>
              <a:off x="4405" y="3865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82" name="矩形 41081"/>
            <p:cNvSpPr/>
            <p:nvPr/>
          </p:nvSpPr>
          <p:spPr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83" name="矩形 41082"/>
            <p:cNvSpPr/>
            <p:nvPr/>
          </p:nvSpPr>
          <p:spPr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84" name="任意多边形 41083"/>
            <p:cNvSpPr>
              <a:spLocks noEditPoints="1"/>
            </p:cNvSpPr>
            <p:nvPr/>
          </p:nvSpPr>
          <p:spPr>
            <a:xfrm>
              <a:off x="4850" y="225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85" name="任意多边形 41084"/>
            <p:cNvSpPr>
              <a:spLocks noEditPoints="1"/>
            </p:cNvSpPr>
            <p:nvPr/>
          </p:nvSpPr>
          <p:spPr>
            <a:xfrm>
              <a:off x="4850" y="630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86" name="任意多边形 41085"/>
            <p:cNvSpPr>
              <a:spLocks noEditPoints="1"/>
            </p:cNvSpPr>
            <p:nvPr/>
          </p:nvSpPr>
          <p:spPr>
            <a:xfrm>
              <a:off x="4850" y="1034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87" name="任意多边形 41086"/>
            <p:cNvSpPr>
              <a:spLocks noEditPoints="1"/>
            </p:cNvSpPr>
            <p:nvPr/>
          </p:nvSpPr>
          <p:spPr>
            <a:xfrm>
              <a:off x="4850" y="1438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88" name="任意多边形 41087"/>
            <p:cNvSpPr>
              <a:spLocks noEditPoints="1"/>
            </p:cNvSpPr>
            <p:nvPr/>
          </p:nvSpPr>
          <p:spPr>
            <a:xfrm>
              <a:off x="4850" y="1843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89" name="任意多边形 41088"/>
            <p:cNvSpPr>
              <a:spLocks noEditPoints="1"/>
            </p:cNvSpPr>
            <p:nvPr/>
          </p:nvSpPr>
          <p:spPr>
            <a:xfrm>
              <a:off x="4850" y="2247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90" name="任意多边形 41089"/>
            <p:cNvSpPr>
              <a:spLocks noEditPoints="1"/>
            </p:cNvSpPr>
            <p:nvPr/>
          </p:nvSpPr>
          <p:spPr>
            <a:xfrm>
              <a:off x="4850" y="2652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91" name="任意多边形 41090"/>
            <p:cNvSpPr>
              <a:spLocks noEditPoints="1"/>
            </p:cNvSpPr>
            <p:nvPr/>
          </p:nvSpPr>
          <p:spPr>
            <a:xfrm>
              <a:off x="4850" y="3056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92" name="任意多边形 41091"/>
            <p:cNvSpPr>
              <a:spLocks noEditPoints="1"/>
            </p:cNvSpPr>
            <p:nvPr/>
          </p:nvSpPr>
          <p:spPr>
            <a:xfrm>
              <a:off x="4850" y="3461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93" name="任意多边形 41092"/>
            <p:cNvSpPr>
              <a:spLocks noEditPoints="1"/>
            </p:cNvSpPr>
            <p:nvPr/>
          </p:nvSpPr>
          <p:spPr>
            <a:xfrm>
              <a:off x="4850" y="3865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94" name="矩形 41093"/>
            <p:cNvSpPr/>
            <p:nvPr/>
          </p:nvSpPr>
          <p:spPr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95" name="矩形 41094"/>
            <p:cNvSpPr/>
            <p:nvPr/>
          </p:nvSpPr>
          <p:spPr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96" name="任意多边形 41095"/>
            <p:cNvSpPr>
              <a:spLocks noEditPoints="1"/>
            </p:cNvSpPr>
            <p:nvPr/>
          </p:nvSpPr>
          <p:spPr>
            <a:xfrm>
              <a:off x="5300" y="225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97" name="任意多边形 41096"/>
            <p:cNvSpPr>
              <a:spLocks noEditPoints="1"/>
            </p:cNvSpPr>
            <p:nvPr/>
          </p:nvSpPr>
          <p:spPr>
            <a:xfrm>
              <a:off x="5300" y="630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98" name="任意多边形 41097"/>
            <p:cNvSpPr>
              <a:spLocks noEditPoints="1"/>
            </p:cNvSpPr>
            <p:nvPr/>
          </p:nvSpPr>
          <p:spPr>
            <a:xfrm>
              <a:off x="5300" y="1034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99" name="任意多边形 41098"/>
            <p:cNvSpPr>
              <a:spLocks noEditPoints="1"/>
            </p:cNvSpPr>
            <p:nvPr/>
          </p:nvSpPr>
          <p:spPr>
            <a:xfrm>
              <a:off x="5300" y="1438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00" name="任意多边形 41099"/>
            <p:cNvSpPr>
              <a:spLocks noEditPoints="1"/>
            </p:cNvSpPr>
            <p:nvPr/>
          </p:nvSpPr>
          <p:spPr>
            <a:xfrm>
              <a:off x="5300" y="1843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01" name="任意多边形 41100"/>
            <p:cNvSpPr>
              <a:spLocks noEditPoints="1"/>
            </p:cNvSpPr>
            <p:nvPr/>
          </p:nvSpPr>
          <p:spPr>
            <a:xfrm>
              <a:off x="5300" y="2247"/>
              <a:ext cx="20" cy="304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02" name="任意多边形 41101"/>
            <p:cNvSpPr>
              <a:spLocks noEditPoints="1"/>
            </p:cNvSpPr>
            <p:nvPr/>
          </p:nvSpPr>
          <p:spPr>
            <a:xfrm>
              <a:off x="5300" y="2652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03" name="任意多边形 41102"/>
            <p:cNvSpPr>
              <a:spLocks noEditPoints="1"/>
            </p:cNvSpPr>
            <p:nvPr/>
          </p:nvSpPr>
          <p:spPr>
            <a:xfrm>
              <a:off x="5300" y="3056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04" name="任意多边形 41103"/>
            <p:cNvSpPr>
              <a:spLocks noEditPoints="1"/>
            </p:cNvSpPr>
            <p:nvPr/>
          </p:nvSpPr>
          <p:spPr>
            <a:xfrm>
              <a:off x="5300" y="3461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05" name="任意多边形 41104"/>
            <p:cNvSpPr>
              <a:spLocks noEditPoints="1"/>
            </p:cNvSpPr>
            <p:nvPr/>
          </p:nvSpPr>
          <p:spPr>
            <a:xfrm>
              <a:off x="5300" y="3865"/>
              <a:ext cx="20" cy="303"/>
            </a:xfrm>
            <a:custGeom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06" name="矩形 41105"/>
            <p:cNvSpPr/>
            <p:nvPr/>
          </p:nvSpPr>
          <p:spPr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07" name="任意多边形 41106"/>
            <p:cNvSpPr/>
            <p:nvPr/>
          </p:nvSpPr>
          <p:spPr>
            <a:xfrm>
              <a:off x="349" y="3304"/>
              <a:ext cx="20" cy="10"/>
            </a:xfrm>
            <a:custGeom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1108" name="组合 41107"/>
          <p:cNvGrpSpPr/>
          <p:nvPr/>
        </p:nvGrpSpPr>
        <p:grpSpPr>
          <a:xfrm>
            <a:off x="1066800" y="3444875"/>
            <a:ext cx="533400" cy="492125"/>
            <a:chOff x="96" y="2784"/>
            <a:chExt cx="1062" cy="981"/>
          </a:xfrm>
        </p:grpSpPr>
        <p:sp>
          <p:nvSpPr>
            <p:cNvPr id="41109" name="任意多边形 41108"/>
            <p:cNvSpPr/>
            <p:nvPr userDrawn="1"/>
          </p:nvSpPr>
          <p:spPr>
            <a:xfrm>
              <a:off x="121" y="2784"/>
              <a:ext cx="207" cy="81"/>
            </a:xfrm>
            <a:custGeom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10" name="任意多边形 41109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11" name="任意多边形 41110"/>
            <p:cNvSpPr/>
            <p:nvPr userDrawn="1"/>
          </p:nvSpPr>
          <p:spPr>
            <a:xfrm>
              <a:off x="348" y="3254"/>
              <a:ext cx="86" cy="102"/>
            </a:xfrm>
            <a:custGeom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12" name="任意多边形 41111"/>
            <p:cNvSpPr/>
            <p:nvPr userDrawn="1"/>
          </p:nvSpPr>
          <p:spPr>
            <a:xfrm>
              <a:off x="267" y="3295"/>
              <a:ext cx="76" cy="136"/>
            </a:xfrm>
            <a:custGeom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13" name="任意多边形 41112"/>
            <p:cNvSpPr/>
            <p:nvPr userDrawn="1"/>
          </p:nvSpPr>
          <p:spPr>
            <a:xfrm>
              <a:off x="222" y="3022"/>
              <a:ext cx="243" cy="116"/>
            </a:xfrm>
            <a:custGeom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14" name="任意多边形 41113"/>
            <p:cNvSpPr/>
            <p:nvPr userDrawn="1"/>
          </p:nvSpPr>
          <p:spPr>
            <a:xfrm>
              <a:off x="500" y="3345"/>
              <a:ext cx="177" cy="187"/>
            </a:xfrm>
            <a:custGeom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15" name="任意多边形 41114"/>
            <p:cNvSpPr/>
            <p:nvPr userDrawn="1"/>
          </p:nvSpPr>
          <p:spPr>
            <a:xfrm>
              <a:off x="905" y="3158"/>
              <a:ext cx="177" cy="36"/>
            </a:xfrm>
            <a:custGeom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16" name="任意多边形 41115"/>
            <p:cNvSpPr/>
            <p:nvPr userDrawn="1"/>
          </p:nvSpPr>
          <p:spPr>
            <a:xfrm>
              <a:off x="965" y="3153"/>
              <a:ext cx="137" cy="81"/>
            </a:xfrm>
            <a:custGeom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17" name="任意多边形 41116"/>
            <p:cNvSpPr/>
            <p:nvPr userDrawn="1"/>
          </p:nvSpPr>
          <p:spPr>
            <a:xfrm>
              <a:off x="960" y="3204"/>
              <a:ext cx="177" cy="86"/>
            </a:xfrm>
            <a:custGeom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18" name="任意多边形 41117"/>
            <p:cNvSpPr/>
            <p:nvPr userDrawn="1"/>
          </p:nvSpPr>
          <p:spPr>
            <a:xfrm>
              <a:off x="844" y="3285"/>
              <a:ext cx="248" cy="60"/>
            </a:xfrm>
            <a:custGeom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19" name="任意多边形 41118"/>
            <p:cNvSpPr/>
            <p:nvPr userDrawn="1"/>
          </p:nvSpPr>
          <p:spPr>
            <a:xfrm>
              <a:off x="869" y="3340"/>
              <a:ext cx="203" cy="56"/>
            </a:xfrm>
            <a:custGeom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20" name="任意多边形 41119"/>
            <p:cNvSpPr/>
            <p:nvPr userDrawn="1"/>
          </p:nvSpPr>
          <p:spPr>
            <a:xfrm>
              <a:off x="859" y="3386"/>
              <a:ext cx="207" cy="172"/>
            </a:xfrm>
            <a:custGeom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21" name="任意多边形 41120"/>
            <p:cNvSpPr/>
            <p:nvPr userDrawn="1"/>
          </p:nvSpPr>
          <p:spPr>
            <a:xfrm>
              <a:off x="996" y="3305"/>
              <a:ext cx="126" cy="318"/>
            </a:xfrm>
            <a:custGeom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1122" name="组合 41121"/>
          <p:cNvGrpSpPr/>
          <p:nvPr/>
        </p:nvGrpSpPr>
        <p:grpSpPr>
          <a:xfrm>
            <a:off x="1066800" y="4552950"/>
            <a:ext cx="533400" cy="492125"/>
            <a:chOff x="96" y="2784"/>
            <a:chExt cx="1062" cy="981"/>
          </a:xfrm>
        </p:grpSpPr>
        <p:sp>
          <p:nvSpPr>
            <p:cNvPr id="41123" name="任意多边形 41122"/>
            <p:cNvSpPr/>
            <p:nvPr userDrawn="1"/>
          </p:nvSpPr>
          <p:spPr>
            <a:xfrm>
              <a:off x="121" y="2784"/>
              <a:ext cx="207" cy="81"/>
            </a:xfrm>
            <a:custGeom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24" name="任意多边形 41123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25" name="任意多边形 41124"/>
            <p:cNvSpPr/>
            <p:nvPr userDrawn="1"/>
          </p:nvSpPr>
          <p:spPr>
            <a:xfrm>
              <a:off x="348" y="3254"/>
              <a:ext cx="86" cy="102"/>
            </a:xfrm>
            <a:custGeom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26" name="任意多边形 41125"/>
            <p:cNvSpPr/>
            <p:nvPr userDrawn="1"/>
          </p:nvSpPr>
          <p:spPr>
            <a:xfrm>
              <a:off x="267" y="3295"/>
              <a:ext cx="76" cy="136"/>
            </a:xfrm>
            <a:custGeom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27" name="任意多边形 41126"/>
            <p:cNvSpPr/>
            <p:nvPr userDrawn="1"/>
          </p:nvSpPr>
          <p:spPr>
            <a:xfrm>
              <a:off x="222" y="3022"/>
              <a:ext cx="243" cy="116"/>
            </a:xfrm>
            <a:custGeom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28" name="任意多边形 41127"/>
            <p:cNvSpPr/>
            <p:nvPr userDrawn="1"/>
          </p:nvSpPr>
          <p:spPr>
            <a:xfrm>
              <a:off x="500" y="3345"/>
              <a:ext cx="177" cy="187"/>
            </a:xfrm>
            <a:custGeom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29" name="任意多边形 41128"/>
            <p:cNvSpPr/>
            <p:nvPr userDrawn="1"/>
          </p:nvSpPr>
          <p:spPr>
            <a:xfrm>
              <a:off x="905" y="3158"/>
              <a:ext cx="177" cy="36"/>
            </a:xfrm>
            <a:custGeom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30" name="任意多边形 41129"/>
            <p:cNvSpPr/>
            <p:nvPr userDrawn="1"/>
          </p:nvSpPr>
          <p:spPr>
            <a:xfrm>
              <a:off x="965" y="3153"/>
              <a:ext cx="137" cy="81"/>
            </a:xfrm>
            <a:custGeom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31" name="任意多边形 41130"/>
            <p:cNvSpPr/>
            <p:nvPr userDrawn="1"/>
          </p:nvSpPr>
          <p:spPr>
            <a:xfrm>
              <a:off x="960" y="3204"/>
              <a:ext cx="177" cy="86"/>
            </a:xfrm>
            <a:custGeom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32" name="任意多边形 41131"/>
            <p:cNvSpPr/>
            <p:nvPr userDrawn="1"/>
          </p:nvSpPr>
          <p:spPr>
            <a:xfrm>
              <a:off x="844" y="3285"/>
              <a:ext cx="248" cy="60"/>
            </a:xfrm>
            <a:custGeom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33" name="任意多边形 41132"/>
            <p:cNvSpPr/>
            <p:nvPr userDrawn="1"/>
          </p:nvSpPr>
          <p:spPr>
            <a:xfrm>
              <a:off x="869" y="3340"/>
              <a:ext cx="203" cy="56"/>
            </a:xfrm>
            <a:custGeom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34" name="任意多边形 41133"/>
            <p:cNvSpPr/>
            <p:nvPr userDrawn="1"/>
          </p:nvSpPr>
          <p:spPr>
            <a:xfrm>
              <a:off x="859" y="3386"/>
              <a:ext cx="207" cy="172"/>
            </a:xfrm>
            <a:custGeom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35" name="任意多边形 41134"/>
            <p:cNvSpPr/>
            <p:nvPr userDrawn="1"/>
          </p:nvSpPr>
          <p:spPr>
            <a:xfrm>
              <a:off x="996" y="3305"/>
              <a:ext cx="126" cy="318"/>
            </a:xfrm>
            <a:custGeom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1136" name="组合 41135"/>
          <p:cNvGrpSpPr/>
          <p:nvPr/>
        </p:nvGrpSpPr>
        <p:grpSpPr>
          <a:xfrm>
            <a:off x="1066800" y="5562600"/>
            <a:ext cx="533400" cy="492125"/>
            <a:chOff x="96" y="2784"/>
            <a:chExt cx="1062" cy="981"/>
          </a:xfrm>
        </p:grpSpPr>
        <p:sp>
          <p:nvSpPr>
            <p:cNvPr id="41137" name="任意多边形 41136"/>
            <p:cNvSpPr/>
            <p:nvPr userDrawn="1"/>
          </p:nvSpPr>
          <p:spPr>
            <a:xfrm>
              <a:off x="121" y="2784"/>
              <a:ext cx="207" cy="81"/>
            </a:xfrm>
            <a:custGeom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38" name="任意多边形 41137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39" name="任意多边形 41138"/>
            <p:cNvSpPr/>
            <p:nvPr userDrawn="1"/>
          </p:nvSpPr>
          <p:spPr>
            <a:xfrm>
              <a:off x="348" y="3254"/>
              <a:ext cx="86" cy="102"/>
            </a:xfrm>
            <a:custGeom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40" name="任意多边形 41139"/>
            <p:cNvSpPr/>
            <p:nvPr userDrawn="1"/>
          </p:nvSpPr>
          <p:spPr>
            <a:xfrm>
              <a:off x="267" y="3295"/>
              <a:ext cx="76" cy="136"/>
            </a:xfrm>
            <a:custGeom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41" name="任意多边形 41140"/>
            <p:cNvSpPr/>
            <p:nvPr userDrawn="1"/>
          </p:nvSpPr>
          <p:spPr>
            <a:xfrm>
              <a:off x="222" y="3022"/>
              <a:ext cx="243" cy="116"/>
            </a:xfrm>
            <a:custGeom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42" name="任意多边形 41141"/>
            <p:cNvSpPr/>
            <p:nvPr userDrawn="1"/>
          </p:nvSpPr>
          <p:spPr>
            <a:xfrm>
              <a:off x="500" y="3345"/>
              <a:ext cx="177" cy="187"/>
            </a:xfrm>
            <a:custGeom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43" name="任意多边形 41142"/>
            <p:cNvSpPr/>
            <p:nvPr userDrawn="1"/>
          </p:nvSpPr>
          <p:spPr>
            <a:xfrm>
              <a:off x="905" y="3158"/>
              <a:ext cx="177" cy="36"/>
            </a:xfrm>
            <a:custGeom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44" name="任意多边形 41143"/>
            <p:cNvSpPr/>
            <p:nvPr userDrawn="1"/>
          </p:nvSpPr>
          <p:spPr>
            <a:xfrm>
              <a:off x="965" y="3153"/>
              <a:ext cx="137" cy="81"/>
            </a:xfrm>
            <a:custGeom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45" name="任意多边形 41144"/>
            <p:cNvSpPr/>
            <p:nvPr userDrawn="1"/>
          </p:nvSpPr>
          <p:spPr>
            <a:xfrm>
              <a:off x="960" y="3204"/>
              <a:ext cx="177" cy="86"/>
            </a:xfrm>
            <a:custGeom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46" name="任意多边形 41145"/>
            <p:cNvSpPr/>
            <p:nvPr userDrawn="1"/>
          </p:nvSpPr>
          <p:spPr>
            <a:xfrm>
              <a:off x="844" y="3285"/>
              <a:ext cx="248" cy="60"/>
            </a:xfrm>
            <a:custGeom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47" name="任意多边形 41146"/>
            <p:cNvSpPr/>
            <p:nvPr userDrawn="1"/>
          </p:nvSpPr>
          <p:spPr>
            <a:xfrm>
              <a:off x="869" y="3340"/>
              <a:ext cx="203" cy="56"/>
            </a:xfrm>
            <a:custGeom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48" name="任意多边形 41147"/>
            <p:cNvSpPr/>
            <p:nvPr userDrawn="1"/>
          </p:nvSpPr>
          <p:spPr>
            <a:xfrm>
              <a:off x="859" y="3386"/>
              <a:ext cx="207" cy="172"/>
            </a:xfrm>
            <a:custGeom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49" name="任意多边形 41148"/>
            <p:cNvSpPr/>
            <p:nvPr userDrawn="1"/>
          </p:nvSpPr>
          <p:spPr>
            <a:xfrm>
              <a:off x="996" y="3305"/>
              <a:ext cx="126" cy="318"/>
            </a:xfrm>
            <a:custGeom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1150" name="组合 41149"/>
          <p:cNvGrpSpPr/>
          <p:nvPr/>
        </p:nvGrpSpPr>
        <p:grpSpPr>
          <a:xfrm>
            <a:off x="381000" y="3962400"/>
            <a:ext cx="533400" cy="492125"/>
            <a:chOff x="96" y="2784"/>
            <a:chExt cx="1062" cy="981"/>
          </a:xfrm>
        </p:grpSpPr>
        <p:sp>
          <p:nvSpPr>
            <p:cNvPr id="41151" name="任意多边形 41150"/>
            <p:cNvSpPr/>
            <p:nvPr userDrawn="1"/>
          </p:nvSpPr>
          <p:spPr>
            <a:xfrm>
              <a:off x="121" y="2784"/>
              <a:ext cx="207" cy="81"/>
            </a:xfrm>
            <a:custGeom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52" name="任意多边形 41151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53" name="任意多边形 41152"/>
            <p:cNvSpPr/>
            <p:nvPr userDrawn="1"/>
          </p:nvSpPr>
          <p:spPr>
            <a:xfrm>
              <a:off x="348" y="3254"/>
              <a:ext cx="86" cy="102"/>
            </a:xfrm>
            <a:custGeom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54" name="任意多边形 41153"/>
            <p:cNvSpPr/>
            <p:nvPr userDrawn="1"/>
          </p:nvSpPr>
          <p:spPr>
            <a:xfrm>
              <a:off x="267" y="3295"/>
              <a:ext cx="76" cy="136"/>
            </a:xfrm>
            <a:custGeom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55" name="任意多边形 41154"/>
            <p:cNvSpPr/>
            <p:nvPr userDrawn="1"/>
          </p:nvSpPr>
          <p:spPr>
            <a:xfrm>
              <a:off x="222" y="3022"/>
              <a:ext cx="243" cy="116"/>
            </a:xfrm>
            <a:custGeom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56" name="任意多边形 41155"/>
            <p:cNvSpPr/>
            <p:nvPr userDrawn="1"/>
          </p:nvSpPr>
          <p:spPr>
            <a:xfrm>
              <a:off x="500" y="3345"/>
              <a:ext cx="177" cy="187"/>
            </a:xfrm>
            <a:custGeom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57" name="任意多边形 41156"/>
            <p:cNvSpPr/>
            <p:nvPr userDrawn="1"/>
          </p:nvSpPr>
          <p:spPr>
            <a:xfrm>
              <a:off x="905" y="3158"/>
              <a:ext cx="177" cy="36"/>
            </a:xfrm>
            <a:custGeom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58" name="任意多边形 41157"/>
            <p:cNvSpPr/>
            <p:nvPr userDrawn="1"/>
          </p:nvSpPr>
          <p:spPr>
            <a:xfrm>
              <a:off x="965" y="3153"/>
              <a:ext cx="137" cy="81"/>
            </a:xfrm>
            <a:custGeom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59" name="任意多边形 41158"/>
            <p:cNvSpPr/>
            <p:nvPr userDrawn="1"/>
          </p:nvSpPr>
          <p:spPr>
            <a:xfrm>
              <a:off x="960" y="3204"/>
              <a:ext cx="177" cy="86"/>
            </a:xfrm>
            <a:custGeom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60" name="任意多边形 41159"/>
            <p:cNvSpPr/>
            <p:nvPr userDrawn="1"/>
          </p:nvSpPr>
          <p:spPr>
            <a:xfrm>
              <a:off x="844" y="3285"/>
              <a:ext cx="248" cy="60"/>
            </a:xfrm>
            <a:custGeom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61" name="任意多边形 41160"/>
            <p:cNvSpPr/>
            <p:nvPr userDrawn="1"/>
          </p:nvSpPr>
          <p:spPr>
            <a:xfrm>
              <a:off x="869" y="3340"/>
              <a:ext cx="203" cy="56"/>
            </a:xfrm>
            <a:custGeom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62" name="任意多边形 41161"/>
            <p:cNvSpPr/>
            <p:nvPr userDrawn="1"/>
          </p:nvSpPr>
          <p:spPr>
            <a:xfrm>
              <a:off x="859" y="3386"/>
              <a:ext cx="207" cy="172"/>
            </a:xfrm>
            <a:custGeom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63" name="任意多边形 41162"/>
            <p:cNvSpPr/>
            <p:nvPr userDrawn="1"/>
          </p:nvSpPr>
          <p:spPr>
            <a:xfrm>
              <a:off x="996" y="3305"/>
              <a:ext cx="126" cy="318"/>
            </a:xfrm>
            <a:custGeom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1164" name="组合 41163"/>
          <p:cNvGrpSpPr/>
          <p:nvPr/>
        </p:nvGrpSpPr>
        <p:grpSpPr>
          <a:xfrm>
            <a:off x="381000" y="5070475"/>
            <a:ext cx="533400" cy="492125"/>
            <a:chOff x="96" y="2784"/>
            <a:chExt cx="1062" cy="981"/>
          </a:xfrm>
        </p:grpSpPr>
        <p:sp>
          <p:nvSpPr>
            <p:cNvPr id="41165" name="任意多边形 41164"/>
            <p:cNvSpPr/>
            <p:nvPr userDrawn="1"/>
          </p:nvSpPr>
          <p:spPr>
            <a:xfrm>
              <a:off x="121" y="2784"/>
              <a:ext cx="207" cy="81"/>
            </a:xfrm>
            <a:custGeom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66" name="任意多边形 41165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67" name="任意多边形 41166"/>
            <p:cNvSpPr/>
            <p:nvPr userDrawn="1"/>
          </p:nvSpPr>
          <p:spPr>
            <a:xfrm>
              <a:off x="348" y="3254"/>
              <a:ext cx="86" cy="102"/>
            </a:xfrm>
            <a:custGeom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68" name="任意多边形 41167"/>
            <p:cNvSpPr/>
            <p:nvPr userDrawn="1"/>
          </p:nvSpPr>
          <p:spPr>
            <a:xfrm>
              <a:off x="267" y="3295"/>
              <a:ext cx="76" cy="136"/>
            </a:xfrm>
            <a:custGeom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69" name="任意多边形 41168"/>
            <p:cNvSpPr/>
            <p:nvPr userDrawn="1"/>
          </p:nvSpPr>
          <p:spPr>
            <a:xfrm>
              <a:off x="222" y="3022"/>
              <a:ext cx="243" cy="116"/>
            </a:xfrm>
            <a:custGeom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70" name="任意多边形 41169"/>
            <p:cNvSpPr/>
            <p:nvPr userDrawn="1"/>
          </p:nvSpPr>
          <p:spPr>
            <a:xfrm>
              <a:off x="500" y="3345"/>
              <a:ext cx="177" cy="187"/>
            </a:xfrm>
            <a:custGeom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71" name="任意多边形 41170"/>
            <p:cNvSpPr/>
            <p:nvPr userDrawn="1"/>
          </p:nvSpPr>
          <p:spPr>
            <a:xfrm>
              <a:off x="905" y="3158"/>
              <a:ext cx="177" cy="36"/>
            </a:xfrm>
            <a:custGeom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72" name="任意多边形 41171"/>
            <p:cNvSpPr/>
            <p:nvPr userDrawn="1"/>
          </p:nvSpPr>
          <p:spPr>
            <a:xfrm>
              <a:off x="965" y="3153"/>
              <a:ext cx="137" cy="81"/>
            </a:xfrm>
            <a:custGeom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73" name="任意多边形 41172"/>
            <p:cNvSpPr/>
            <p:nvPr userDrawn="1"/>
          </p:nvSpPr>
          <p:spPr>
            <a:xfrm>
              <a:off x="960" y="3204"/>
              <a:ext cx="177" cy="86"/>
            </a:xfrm>
            <a:custGeom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74" name="任意多边形 41173"/>
            <p:cNvSpPr/>
            <p:nvPr userDrawn="1"/>
          </p:nvSpPr>
          <p:spPr>
            <a:xfrm>
              <a:off x="844" y="3285"/>
              <a:ext cx="248" cy="60"/>
            </a:xfrm>
            <a:custGeom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75" name="任意多边形 41174"/>
            <p:cNvSpPr/>
            <p:nvPr userDrawn="1"/>
          </p:nvSpPr>
          <p:spPr>
            <a:xfrm>
              <a:off x="869" y="3340"/>
              <a:ext cx="203" cy="56"/>
            </a:xfrm>
            <a:custGeom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76" name="任意多边形 41175"/>
            <p:cNvSpPr/>
            <p:nvPr userDrawn="1"/>
          </p:nvSpPr>
          <p:spPr>
            <a:xfrm>
              <a:off x="859" y="3386"/>
              <a:ext cx="207" cy="172"/>
            </a:xfrm>
            <a:custGeom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77" name="任意多边形 41176"/>
            <p:cNvSpPr/>
            <p:nvPr userDrawn="1"/>
          </p:nvSpPr>
          <p:spPr>
            <a:xfrm>
              <a:off x="996" y="3305"/>
              <a:ext cx="126" cy="318"/>
            </a:xfrm>
            <a:custGeom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1178" name="组合 41177"/>
          <p:cNvGrpSpPr/>
          <p:nvPr/>
        </p:nvGrpSpPr>
        <p:grpSpPr>
          <a:xfrm>
            <a:off x="381000" y="6121400"/>
            <a:ext cx="533400" cy="492125"/>
            <a:chOff x="96" y="2784"/>
            <a:chExt cx="1062" cy="981"/>
          </a:xfrm>
        </p:grpSpPr>
        <p:sp>
          <p:nvSpPr>
            <p:cNvPr id="41179" name="任意多边形 41178"/>
            <p:cNvSpPr/>
            <p:nvPr userDrawn="1"/>
          </p:nvSpPr>
          <p:spPr>
            <a:xfrm>
              <a:off x="121" y="2784"/>
              <a:ext cx="207" cy="81"/>
            </a:xfrm>
            <a:custGeom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80" name="任意多边形 41179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81" name="任意多边形 41180"/>
            <p:cNvSpPr/>
            <p:nvPr userDrawn="1"/>
          </p:nvSpPr>
          <p:spPr>
            <a:xfrm>
              <a:off x="348" y="3254"/>
              <a:ext cx="86" cy="102"/>
            </a:xfrm>
            <a:custGeom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82" name="任意多边形 41181"/>
            <p:cNvSpPr/>
            <p:nvPr userDrawn="1"/>
          </p:nvSpPr>
          <p:spPr>
            <a:xfrm>
              <a:off x="267" y="3295"/>
              <a:ext cx="76" cy="136"/>
            </a:xfrm>
            <a:custGeom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83" name="任意多边形 41182"/>
            <p:cNvSpPr/>
            <p:nvPr userDrawn="1"/>
          </p:nvSpPr>
          <p:spPr>
            <a:xfrm>
              <a:off x="222" y="3022"/>
              <a:ext cx="243" cy="116"/>
            </a:xfrm>
            <a:custGeom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84" name="任意多边形 41183"/>
            <p:cNvSpPr/>
            <p:nvPr userDrawn="1"/>
          </p:nvSpPr>
          <p:spPr>
            <a:xfrm>
              <a:off x="500" y="3345"/>
              <a:ext cx="177" cy="187"/>
            </a:xfrm>
            <a:custGeom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85" name="任意多边形 41184"/>
            <p:cNvSpPr/>
            <p:nvPr userDrawn="1"/>
          </p:nvSpPr>
          <p:spPr>
            <a:xfrm>
              <a:off x="905" y="3158"/>
              <a:ext cx="177" cy="36"/>
            </a:xfrm>
            <a:custGeom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86" name="任意多边形 41185"/>
            <p:cNvSpPr/>
            <p:nvPr userDrawn="1"/>
          </p:nvSpPr>
          <p:spPr>
            <a:xfrm>
              <a:off x="965" y="3153"/>
              <a:ext cx="137" cy="81"/>
            </a:xfrm>
            <a:custGeom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87" name="任意多边形 41186"/>
            <p:cNvSpPr/>
            <p:nvPr userDrawn="1"/>
          </p:nvSpPr>
          <p:spPr>
            <a:xfrm>
              <a:off x="960" y="3204"/>
              <a:ext cx="177" cy="86"/>
            </a:xfrm>
            <a:custGeom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88" name="任意多边形 41187"/>
            <p:cNvSpPr/>
            <p:nvPr userDrawn="1"/>
          </p:nvSpPr>
          <p:spPr>
            <a:xfrm>
              <a:off x="844" y="3285"/>
              <a:ext cx="248" cy="60"/>
            </a:xfrm>
            <a:custGeom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89" name="任意多边形 41188"/>
            <p:cNvSpPr/>
            <p:nvPr userDrawn="1"/>
          </p:nvSpPr>
          <p:spPr>
            <a:xfrm>
              <a:off x="869" y="3340"/>
              <a:ext cx="203" cy="56"/>
            </a:xfrm>
            <a:custGeom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90" name="任意多边形 41189"/>
            <p:cNvSpPr/>
            <p:nvPr userDrawn="1"/>
          </p:nvSpPr>
          <p:spPr>
            <a:xfrm>
              <a:off x="859" y="3386"/>
              <a:ext cx="207" cy="172"/>
            </a:xfrm>
            <a:custGeom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91" name="任意多边形 41190"/>
            <p:cNvSpPr/>
            <p:nvPr userDrawn="1"/>
          </p:nvSpPr>
          <p:spPr>
            <a:xfrm>
              <a:off x="996" y="3305"/>
              <a:ext cx="126" cy="318"/>
            </a:xfrm>
            <a:custGeom>
              <a:pathLst>
                <a:path w="25" h="62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1192" name="组合 41191"/>
          <p:cNvGrpSpPr/>
          <p:nvPr/>
        </p:nvGrpSpPr>
        <p:grpSpPr>
          <a:xfrm>
            <a:off x="6934200" y="-7937"/>
            <a:ext cx="2317750" cy="2063750"/>
            <a:chOff x="4080" y="-5"/>
            <a:chExt cx="1748" cy="1556"/>
          </a:xfrm>
        </p:grpSpPr>
        <p:sp>
          <p:nvSpPr>
            <p:cNvPr id="41193" name="任意多边形 41192"/>
            <p:cNvSpPr/>
            <p:nvPr userDrawn="1"/>
          </p:nvSpPr>
          <p:spPr>
            <a:xfrm>
              <a:off x="4161" y="-5"/>
              <a:ext cx="1586" cy="1443"/>
            </a:xfrm>
            <a:custGeom>
              <a:pathLst>
                <a:path w="546" h="497">
                  <a:moveTo>
                    <a:pt x="23" y="4"/>
                  </a:moveTo>
                  <a:cubicBezTo>
                    <a:pt x="23" y="4"/>
                    <a:pt x="0" y="34"/>
                    <a:pt x="11" y="71"/>
                  </a:cubicBezTo>
                  <a:cubicBezTo>
                    <a:pt x="19" y="100"/>
                    <a:pt x="25" y="393"/>
                    <a:pt x="25" y="393"/>
                  </a:cubicBezTo>
                  <a:cubicBezTo>
                    <a:pt x="25" y="393"/>
                    <a:pt x="42" y="452"/>
                    <a:pt x="54" y="457"/>
                  </a:cubicBezTo>
                  <a:cubicBezTo>
                    <a:pt x="66" y="462"/>
                    <a:pt x="158" y="482"/>
                    <a:pt x="158" y="482"/>
                  </a:cubicBezTo>
                  <a:cubicBezTo>
                    <a:pt x="158" y="482"/>
                    <a:pt x="191" y="497"/>
                    <a:pt x="204" y="495"/>
                  </a:cubicBezTo>
                  <a:cubicBezTo>
                    <a:pt x="217" y="494"/>
                    <a:pt x="506" y="487"/>
                    <a:pt x="520" y="475"/>
                  </a:cubicBezTo>
                  <a:cubicBezTo>
                    <a:pt x="533" y="463"/>
                    <a:pt x="546" y="218"/>
                    <a:pt x="533" y="167"/>
                  </a:cubicBezTo>
                  <a:cubicBezTo>
                    <a:pt x="520" y="117"/>
                    <a:pt x="404" y="14"/>
                    <a:pt x="369" y="16"/>
                  </a:cubicBezTo>
                  <a:cubicBezTo>
                    <a:pt x="335" y="17"/>
                    <a:pt x="249" y="29"/>
                    <a:pt x="249" y="29"/>
                  </a:cubicBezTo>
                  <a:lnTo>
                    <a:pt x="198" y="11"/>
                  </a:lnTo>
                  <a:lnTo>
                    <a:pt x="151" y="2"/>
                  </a:lnTo>
                  <a:cubicBezTo>
                    <a:pt x="151" y="2"/>
                    <a:pt x="79" y="0"/>
                    <a:pt x="23" y="4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1194" name="组合 41193"/>
            <p:cNvGrpSpPr/>
            <p:nvPr userDrawn="1"/>
          </p:nvGrpSpPr>
          <p:grpSpPr>
            <a:xfrm>
              <a:off x="4080" y="0"/>
              <a:ext cx="1748" cy="1551"/>
              <a:chOff x="2918" y="18"/>
              <a:chExt cx="2958" cy="2699"/>
            </a:xfrm>
          </p:grpSpPr>
          <p:sp>
            <p:nvSpPr>
              <p:cNvPr id="41195" name="任意多边形 41194"/>
              <p:cNvSpPr/>
              <p:nvPr/>
            </p:nvSpPr>
            <p:spPr>
              <a:xfrm>
                <a:off x="3060" y="18"/>
                <a:ext cx="490" cy="187"/>
              </a:xfrm>
              <a:custGeom>
                <a:pathLst>
                  <a:path w="97" h="37">
                    <a:moveTo>
                      <a:pt x="71" y="25"/>
                    </a:moveTo>
                    <a:cubicBezTo>
                      <a:pt x="81" y="22"/>
                      <a:pt x="87" y="21"/>
                      <a:pt x="91" y="20"/>
                    </a:cubicBezTo>
                    <a:cubicBezTo>
                      <a:pt x="91" y="19"/>
                      <a:pt x="91" y="19"/>
                      <a:pt x="92" y="17"/>
                    </a:cubicBezTo>
                    <a:cubicBezTo>
                      <a:pt x="97" y="11"/>
                      <a:pt x="95" y="4"/>
                      <a:pt x="88" y="0"/>
                    </a:cubicBezTo>
                    <a:lnTo>
                      <a:pt x="25" y="0"/>
                    </a:lnTo>
                    <a:cubicBezTo>
                      <a:pt x="10" y="3"/>
                      <a:pt x="0" y="10"/>
                      <a:pt x="10" y="22"/>
                    </a:cubicBezTo>
                    <a:cubicBezTo>
                      <a:pt x="10" y="22"/>
                      <a:pt x="28" y="37"/>
                      <a:pt x="71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196" name="任意多边形 41195"/>
              <p:cNvSpPr>
                <a:spLocks noEditPoints="1"/>
              </p:cNvSpPr>
              <p:nvPr/>
            </p:nvSpPr>
            <p:spPr>
              <a:xfrm>
                <a:off x="2918" y="18"/>
                <a:ext cx="2958" cy="2699"/>
              </a:xfrm>
              <a:custGeom>
                <a:pathLst>
                  <a:path w="585" h="534">
                    <a:moveTo>
                      <a:pt x="554" y="76"/>
                    </a:moveTo>
                    <a:cubicBezTo>
                      <a:pt x="551" y="32"/>
                      <a:pt x="543" y="9"/>
                      <a:pt x="504" y="1"/>
                    </a:cubicBezTo>
                    <a:cubicBezTo>
                      <a:pt x="500" y="1"/>
                      <a:pt x="494" y="0"/>
                      <a:pt x="486" y="0"/>
                    </a:cubicBezTo>
                    <a:lnTo>
                      <a:pt x="157" y="0"/>
                    </a:lnTo>
                    <a:cubicBezTo>
                      <a:pt x="156" y="5"/>
                      <a:pt x="153" y="17"/>
                      <a:pt x="158" y="17"/>
                    </a:cubicBezTo>
                    <a:cubicBezTo>
                      <a:pt x="171" y="17"/>
                      <a:pt x="223" y="21"/>
                      <a:pt x="225" y="21"/>
                    </a:cubicBezTo>
                    <a:cubicBezTo>
                      <a:pt x="226" y="21"/>
                      <a:pt x="250" y="16"/>
                      <a:pt x="237" y="28"/>
                    </a:cubicBezTo>
                    <a:cubicBezTo>
                      <a:pt x="223" y="41"/>
                      <a:pt x="192" y="41"/>
                      <a:pt x="174" y="39"/>
                    </a:cubicBezTo>
                    <a:cubicBezTo>
                      <a:pt x="131" y="36"/>
                      <a:pt x="152" y="56"/>
                      <a:pt x="168" y="56"/>
                    </a:cubicBezTo>
                    <a:cubicBezTo>
                      <a:pt x="218" y="56"/>
                      <a:pt x="228" y="68"/>
                      <a:pt x="207" y="71"/>
                    </a:cubicBezTo>
                    <a:cubicBezTo>
                      <a:pt x="186" y="74"/>
                      <a:pt x="182" y="73"/>
                      <a:pt x="162" y="76"/>
                    </a:cubicBezTo>
                    <a:cubicBezTo>
                      <a:pt x="7" y="101"/>
                      <a:pt x="59" y="60"/>
                      <a:pt x="74" y="60"/>
                    </a:cubicBezTo>
                    <a:cubicBezTo>
                      <a:pt x="139" y="59"/>
                      <a:pt x="123" y="37"/>
                      <a:pt x="107" y="42"/>
                    </a:cubicBezTo>
                    <a:cubicBezTo>
                      <a:pt x="91" y="46"/>
                      <a:pt x="34" y="27"/>
                      <a:pt x="26" y="63"/>
                    </a:cubicBezTo>
                    <a:cubicBezTo>
                      <a:pt x="19" y="100"/>
                      <a:pt x="42" y="282"/>
                      <a:pt x="36" y="317"/>
                    </a:cubicBezTo>
                    <a:cubicBezTo>
                      <a:pt x="0" y="534"/>
                      <a:pt x="199" y="487"/>
                      <a:pt x="199" y="487"/>
                    </a:cubicBezTo>
                    <a:cubicBezTo>
                      <a:pt x="156" y="453"/>
                      <a:pt x="174" y="421"/>
                      <a:pt x="171" y="403"/>
                    </a:cubicBezTo>
                    <a:cubicBezTo>
                      <a:pt x="161" y="345"/>
                      <a:pt x="154" y="337"/>
                      <a:pt x="144" y="341"/>
                    </a:cubicBezTo>
                    <a:cubicBezTo>
                      <a:pt x="121" y="352"/>
                      <a:pt x="123" y="358"/>
                      <a:pt x="126" y="367"/>
                    </a:cubicBezTo>
                    <a:cubicBezTo>
                      <a:pt x="142" y="416"/>
                      <a:pt x="105" y="376"/>
                      <a:pt x="105" y="376"/>
                    </a:cubicBezTo>
                    <a:cubicBezTo>
                      <a:pt x="98" y="380"/>
                      <a:pt x="95" y="390"/>
                      <a:pt x="99" y="399"/>
                    </a:cubicBezTo>
                    <a:cubicBezTo>
                      <a:pt x="131" y="463"/>
                      <a:pt x="101" y="446"/>
                      <a:pt x="94" y="435"/>
                    </a:cubicBezTo>
                    <a:cubicBezTo>
                      <a:pt x="61" y="390"/>
                      <a:pt x="92" y="366"/>
                      <a:pt x="88" y="352"/>
                    </a:cubicBezTo>
                    <a:cubicBezTo>
                      <a:pt x="75" y="295"/>
                      <a:pt x="118" y="274"/>
                      <a:pt x="124" y="265"/>
                    </a:cubicBezTo>
                    <a:cubicBezTo>
                      <a:pt x="130" y="256"/>
                      <a:pt x="127" y="253"/>
                      <a:pt x="129" y="234"/>
                    </a:cubicBezTo>
                    <a:cubicBezTo>
                      <a:pt x="136" y="195"/>
                      <a:pt x="155" y="216"/>
                      <a:pt x="153" y="228"/>
                    </a:cubicBezTo>
                    <a:cubicBezTo>
                      <a:pt x="148" y="274"/>
                      <a:pt x="176" y="242"/>
                      <a:pt x="186" y="228"/>
                    </a:cubicBezTo>
                    <a:cubicBezTo>
                      <a:pt x="218" y="186"/>
                      <a:pt x="214" y="229"/>
                      <a:pt x="209" y="237"/>
                    </a:cubicBezTo>
                    <a:cubicBezTo>
                      <a:pt x="203" y="244"/>
                      <a:pt x="198" y="255"/>
                      <a:pt x="200" y="260"/>
                    </a:cubicBezTo>
                    <a:cubicBezTo>
                      <a:pt x="208" y="283"/>
                      <a:pt x="193" y="305"/>
                      <a:pt x="188" y="306"/>
                    </a:cubicBezTo>
                    <a:cubicBezTo>
                      <a:pt x="184" y="308"/>
                      <a:pt x="170" y="314"/>
                      <a:pt x="170" y="332"/>
                    </a:cubicBezTo>
                    <a:cubicBezTo>
                      <a:pt x="171" y="350"/>
                      <a:pt x="192" y="382"/>
                      <a:pt x="192" y="395"/>
                    </a:cubicBezTo>
                    <a:cubicBezTo>
                      <a:pt x="193" y="492"/>
                      <a:pt x="236" y="499"/>
                      <a:pt x="255" y="497"/>
                    </a:cubicBezTo>
                    <a:cubicBezTo>
                      <a:pt x="275" y="496"/>
                      <a:pt x="445" y="490"/>
                      <a:pt x="515" y="483"/>
                    </a:cubicBezTo>
                    <a:cubicBezTo>
                      <a:pt x="585" y="477"/>
                      <a:pt x="538" y="458"/>
                      <a:pt x="518" y="458"/>
                    </a:cubicBezTo>
                    <a:cubicBezTo>
                      <a:pt x="467" y="458"/>
                      <a:pt x="454" y="427"/>
                      <a:pt x="454" y="427"/>
                    </a:cubicBezTo>
                    <a:cubicBezTo>
                      <a:pt x="454" y="427"/>
                      <a:pt x="453" y="405"/>
                      <a:pt x="431" y="400"/>
                    </a:cubicBezTo>
                    <a:cubicBezTo>
                      <a:pt x="376" y="385"/>
                      <a:pt x="411" y="353"/>
                      <a:pt x="425" y="345"/>
                    </a:cubicBezTo>
                    <a:cubicBezTo>
                      <a:pt x="438" y="338"/>
                      <a:pt x="430" y="335"/>
                      <a:pt x="420" y="329"/>
                    </a:cubicBezTo>
                    <a:cubicBezTo>
                      <a:pt x="398" y="316"/>
                      <a:pt x="394" y="300"/>
                      <a:pt x="396" y="270"/>
                    </a:cubicBezTo>
                    <a:cubicBezTo>
                      <a:pt x="397" y="240"/>
                      <a:pt x="416" y="249"/>
                      <a:pt x="416" y="249"/>
                    </a:cubicBezTo>
                    <a:cubicBezTo>
                      <a:pt x="416" y="249"/>
                      <a:pt x="448" y="262"/>
                      <a:pt x="460" y="256"/>
                    </a:cubicBezTo>
                    <a:cubicBezTo>
                      <a:pt x="472" y="250"/>
                      <a:pt x="467" y="239"/>
                      <a:pt x="461" y="244"/>
                    </a:cubicBezTo>
                    <a:cubicBezTo>
                      <a:pt x="455" y="248"/>
                      <a:pt x="412" y="244"/>
                      <a:pt x="407" y="223"/>
                    </a:cubicBezTo>
                    <a:cubicBezTo>
                      <a:pt x="403" y="202"/>
                      <a:pt x="418" y="213"/>
                      <a:pt x="422" y="214"/>
                    </a:cubicBezTo>
                    <a:cubicBezTo>
                      <a:pt x="427" y="216"/>
                      <a:pt x="427" y="220"/>
                      <a:pt x="439" y="226"/>
                    </a:cubicBezTo>
                    <a:cubicBezTo>
                      <a:pt x="468" y="241"/>
                      <a:pt x="454" y="224"/>
                      <a:pt x="454" y="224"/>
                    </a:cubicBezTo>
                    <a:cubicBezTo>
                      <a:pt x="454" y="224"/>
                      <a:pt x="454" y="224"/>
                      <a:pt x="438" y="209"/>
                    </a:cubicBezTo>
                    <a:cubicBezTo>
                      <a:pt x="423" y="194"/>
                      <a:pt x="406" y="199"/>
                      <a:pt x="389" y="199"/>
                    </a:cubicBezTo>
                    <a:cubicBezTo>
                      <a:pt x="373" y="199"/>
                      <a:pt x="376" y="211"/>
                      <a:pt x="376" y="211"/>
                    </a:cubicBezTo>
                    <a:cubicBezTo>
                      <a:pt x="376" y="211"/>
                      <a:pt x="373" y="242"/>
                      <a:pt x="370" y="291"/>
                    </a:cubicBezTo>
                    <a:cubicBezTo>
                      <a:pt x="368" y="341"/>
                      <a:pt x="360" y="347"/>
                      <a:pt x="357" y="343"/>
                    </a:cubicBezTo>
                    <a:cubicBezTo>
                      <a:pt x="354" y="338"/>
                      <a:pt x="350" y="313"/>
                      <a:pt x="350" y="305"/>
                    </a:cubicBezTo>
                    <a:cubicBezTo>
                      <a:pt x="350" y="298"/>
                      <a:pt x="345" y="264"/>
                      <a:pt x="347" y="230"/>
                    </a:cubicBezTo>
                    <a:cubicBezTo>
                      <a:pt x="350" y="195"/>
                      <a:pt x="356" y="210"/>
                      <a:pt x="334" y="201"/>
                    </a:cubicBezTo>
                    <a:cubicBezTo>
                      <a:pt x="311" y="192"/>
                      <a:pt x="323" y="182"/>
                      <a:pt x="331" y="182"/>
                    </a:cubicBezTo>
                    <a:cubicBezTo>
                      <a:pt x="338" y="182"/>
                      <a:pt x="350" y="189"/>
                      <a:pt x="352" y="181"/>
                    </a:cubicBezTo>
                    <a:cubicBezTo>
                      <a:pt x="356" y="160"/>
                      <a:pt x="359" y="141"/>
                      <a:pt x="347" y="136"/>
                    </a:cubicBezTo>
                    <a:cubicBezTo>
                      <a:pt x="322" y="127"/>
                      <a:pt x="332" y="121"/>
                      <a:pt x="341" y="118"/>
                    </a:cubicBezTo>
                    <a:cubicBezTo>
                      <a:pt x="350" y="115"/>
                      <a:pt x="352" y="94"/>
                      <a:pt x="339" y="99"/>
                    </a:cubicBezTo>
                    <a:cubicBezTo>
                      <a:pt x="313" y="107"/>
                      <a:pt x="316" y="85"/>
                      <a:pt x="321" y="82"/>
                    </a:cubicBezTo>
                    <a:cubicBezTo>
                      <a:pt x="325" y="79"/>
                      <a:pt x="334" y="83"/>
                      <a:pt x="331" y="62"/>
                    </a:cubicBezTo>
                    <a:cubicBezTo>
                      <a:pt x="328" y="41"/>
                      <a:pt x="347" y="34"/>
                      <a:pt x="351" y="53"/>
                    </a:cubicBezTo>
                    <a:cubicBezTo>
                      <a:pt x="354" y="73"/>
                      <a:pt x="363" y="112"/>
                      <a:pt x="369" y="103"/>
                    </a:cubicBezTo>
                    <a:cubicBezTo>
                      <a:pt x="375" y="94"/>
                      <a:pt x="385" y="57"/>
                      <a:pt x="395" y="41"/>
                    </a:cubicBezTo>
                    <a:cubicBezTo>
                      <a:pt x="406" y="24"/>
                      <a:pt x="418" y="38"/>
                      <a:pt x="415" y="47"/>
                    </a:cubicBezTo>
                    <a:cubicBezTo>
                      <a:pt x="401" y="88"/>
                      <a:pt x="426" y="90"/>
                      <a:pt x="426" y="90"/>
                    </a:cubicBezTo>
                    <a:cubicBezTo>
                      <a:pt x="426" y="90"/>
                      <a:pt x="423" y="96"/>
                      <a:pt x="409" y="95"/>
                    </a:cubicBezTo>
                    <a:cubicBezTo>
                      <a:pt x="382" y="92"/>
                      <a:pt x="393" y="110"/>
                      <a:pt x="405" y="115"/>
                    </a:cubicBezTo>
                    <a:cubicBezTo>
                      <a:pt x="431" y="124"/>
                      <a:pt x="414" y="130"/>
                      <a:pt x="401" y="130"/>
                    </a:cubicBezTo>
                    <a:cubicBezTo>
                      <a:pt x="387" y="130"/>
                      <a:pt x="381" y="134"/>
                      <a:pt x="378" y="148"/>
                    </a:cubicBezTo>
                    <a:cubicBezTo>
                      <a:pt x="369" y="191"/>
                      <a:pt x="401" y="181"/>
                      <a:pt x="401" y="181"/>
                    </a:cubicBezTo>
                    <a:cubicBezTo>
                      <a:pt x="452" y="195"/>
                      <a:pt x="528" y="188"/>
                      <a:pt x="528" y="188"/>
                    </a:cubicBezTo>
                    <a:cubicBezTo>
                      <a:pt x="543" y="192"/>
                      <a:pt x="552" y="189"/>
                      <a:pt x="558" y="181"/>
                    </a:cubicBezTo>
                    <a:lnTo>
                      <a:pt x="558" y="103"/>
                    </a:lnTo>
                    <a:cubicBezTo>
                      <a:pt x="556" y="93"/>
                      <a:pt x="555" y="84"/>
                      <a:pt x="554" y="76"/>
                    </a:cubicBezTo>
                    <a:close/>
                    <a:moveTo>
                      <a:pt x="231" y="77"/>
                    </a:moveTo>
                    <a:cubicBezTo>
                      <a:pt x="233" y="65"/>
                      <a:pt x="249" y="69"/>
                      <a:pt x="249" y="69"/>
                    </a:cubicBezTo>
                    <a:cubicBezTo>
                      <a:pt x="249" y="69"/>
                      <a:pt x="278" y="79"/>
                      <a:pt x="290" y="78"/>
                    </a:cubicBezTo>
                    <a:cubicBezTo>
                      <a:pt x="301" y="76"/>
                      <a:pt x="318" y="93"/>
                      <a:pt x="293" y="93"/>
                    </a:cubicBezTo>
                    <a:cubicBezTo>
                      <a:pt x="267" y="93"/>
                      <a:pt x="228" y="104"/>
                      <a:pt x="231" y="77"/>
                    </a:cubicBezTo>
                    <a:close/>
                    <a:moveTo>
                      <a:pt x="171" y="195"/>
                    </a:moveTo>
                    <a:cubicBezTo>
                      <a:pt x="153" y="195"/>
                      <a:pt x="46" y="237"/>
                      <a:pt x="45" y="128"/>
                    </a:cubicBezTo>
                    <a:cubicBezTo>
                      <a:pt x="45" y="104"/>
                      <a:pt x="39" y="83"/>
                      <a:pt x="69" y="98"/>
                    </a:cubicBezTo>
                    <a:cubicBezTo>
                      <a:pt x="99" y="112"/>
                      <a:pt x="72" y="111"/>
                      <a:pt x="137" y="108"/>
                    </a:cubicBezTo>
                    <a:cubicBezTo>
                      <a:pt x="137" y="108"/>
                      <a:pt x="184" y="110"/>
                      <a:pt x="191" y="106"/>
                    </a:cubicBezTo>
                    <a:cubicBezTo>
                      <a:pt x="199" y="101"/>
                      <a:pt x="192" y="91"/>
                      <a:pt x="207" y="91"/>
                    </a:cubicBezTo>
                    <a:cubicBezTo>
                      <a:pt x="222" y="90"/>
                      <a:pt x="220" y="105"/>
                      <a:pt x="220" y="105"/>
                    </a:cubicBezTo>
                    <a:cubicBezTo>
                      <a:pt x="220" y="105"/>
                      <a:pt x="207" y="124"/>
                      <a:pt x="305" y="111"/>
                    </a:cubicBezTo>
                    <a:cubicBezTo>
                      <a:pt x="317" y="109"/>
                      <a:pt x="327" y="121"/>
                      <a:pt x="302" y="121"/>
                    </a:cubicBezTo>
                    <a:cubicBezTo>
                      <a:pt x="290" y="122"/>
                      <a:pt x="272" y="128"/>
                      <a:pt x="278" y="143"/>
                    </a:cubicBezTo>
                    <a:cubicBezTo>
                      <a:pt x="284" y="158"/>
                      <a:pt x="276" y="256"/>
                      <a:pt x="276" y="256"/>
                    </a:cubicBezTo>
                    <a:cubicBezTo>
                      <a:pt x="276" y="256"/>
                      <a:pt x="271" y="274"/>
                      <a:pt x="262" y="245"/>
                    </a:cubicBezTo>
                    <a:cubicBezTo>
                      <a:pt x="259" y="235"/>
                      <a:pt x="262" y="144"/>
                      <a:pt x="260" y="137"/>
                    </a:cubicBezTo>
                    <a:cubicBezTo>
                      <a:pt x="259" y="129"/>
                      <a:pt x="217" y="122"/>
                      <a:pt x="215" y="154"/>
                    </a:cubicBezTo>
                    <a:cubicBezTo>
                      <a:pt x="214" y="185"/>
                      <a:pt x="205" y="195"/>
                      <a:pt x="171" y="195"/>
                    </a:cubicBezTo>
                    <a:close/>
                    <a:moveTo>
                      <a:pt x="237" y="231"/>
                    </a:moveTo>
                    <a:cubicBezTo>
                      <a:pt x="230" y="240"/>
                      <a:pt x="219" y="247"/>
                      <a:pt x="223" y="225"/>
                    </a:cubicBezTo>
                    <a:cubicBezTo>
                      <a:pt x="228" y="202"/>
                      <a:pt x="232" y="170"/>
                      <a:pt x="232" y="155"/>
                    </a:cubicBezTo>
                    <a:cubicBezTo>
                      <a:pt x="232" y="155"/>
                      <a:pt x="244" y="135"/>
                      <a:pt x="247" y="158"/>
                    </a:cubicBezTo>
                    <a:cubicBezTo>
                      <a:pt x="250" y="181"/>
                      <a:pt x="244" y="221"/>
                      <a:pt x="237" y="231"/>
                    </a:cubicBezTo>
                    <a:close/>
                    <a:moveTo>
                      <a:pt x="326" y="292"/>
                    </a:moveTo>
                    <a:cubicBezTo>
                      <a:pt x="327" y="320"/>
                      <a:pt x="355" y="400"/>
                      <a:pt x="286" y="399"/>
                    </a:cubicBezTo>
                    <a:cubicBezTo>
                      <a:pt x="217" y="398"/>
                      <a:pt x="214" y="409"/>
                      <a:pt x="215" y="321"/>
                    </a:cubicBezTo>
                    <a:cubicBezTo>
                      <a:pt x="216" y="236"/>
                      <a:pt x="225" y="253"/>
                      <a:pt x="230" y="264"/>
                    </a:cubicBezTo>
                    <a:cubicBezTo>
                      <a:pt x="230" y="264"/>
                      <a:pt x="253" y="318"/>
                      <a:pt x="309" y="277"/>
                    </a:cubicBezTo>
                    <a:cubicBezTo>
                      <a:pt x="319" y="269"/>
                      <a:pt x="324" y="263"/>
                      <a:pt x="326" y="292"/>
                    </a:cubicBezTo>
                    <a:close/>
                    <a:moveTo>
                      <a:pt x="318" y="133"/>
                    </a:moveTo>
                    <a:cubicBezTo>
                      <a:pt x="338" y="148"/>
                      <a:pt x="316" y="165"/>
                      <a:pt x="316" y="165"/>
                    </a:cubicBezTo>
                    <a:cubicBezTo>
                      <a:pt x="316" y="165"/>
                      <a:pt x="302" y="189"/>
                      <a:pt x="313" y="213"/>
                    </a:cubicBezTo>
                    <a:cubicBezTo>
                      <a:pt x="324" y="237"/>
                      <a:pt x="324" y="265"/>
                      <a:pt x="301" y="239"/>
                    </a:cubicBezTo>
                    <a:cubicBezTo>
                      <a:pt x="279" y="214"/>
                      <a:pt x="293" y="156"/>
                      <a:pt x="299" y="144"/>
                    </a:cubicBezTo>
                    <a:cubicBezTo>
                      <a:pt x="299" y="144"/>
                      <a:pt x="299" y="118"/>
                      <a:pt x="318" y="133"/>
                    </a:cubicBezTo>
                    <a:close/>
                    <a:moveTo>
                      <a:pt x="507" y="179"/>
                    </a:moveTo>
                    <a:cubicBezTo>
                      <a:pt x="498" y="185"/>
                      <a:pt x="507" y="179"/>
                      <a:pt x="465" y="177"/>
                    </a:cubicBezTo>
                    <a:cubicBezTo>
                      <a:pt x="423" y="176"/>
                      <a:pt x="461" y="162"/>
                      <a:pt x="461" y="162"/>
                    </a:cubicBezTo>
                    <a:cubicBezTo>
                      <a:pt x="565" y="166"/>
                      <a:pt x="516" y="173"/>
                      <a:pt x="507" y="17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197" name="任意多边形 41196"/>
              <p:cNvSpPr/>
              <p:nvPr/>
            </p:nvSpPr>
            <p:spPr>
              <a:xfrm>
                <a:off x="3621" y="1287"/>
                <a:ext cx="238" cy="283"/>
              </a:xfrm>
              <a:custGeom>
                <a:pathLst>
                  <a:path w="47" h="56">
                    <a:moveTo>
                      <a:pt x="40" y="15"/>
                    </a:moveTo>
                    <a:cubicBezTo>
                      <a:pt x="37" y="0"/>
                      <a:pt x="0" y="23"/>
                      <a:pt x="27" y="56"/>
                    </a:cubicBezTo>
                    <a:cubicBezTo>
                      <a:pt x="27" y="56"/>
                      <a:pt x="47" y="49"/>
                      <a:pt x="40" y="1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198" name="任意多边形 41197"/>
              <p:cNvSpPr/>
              <p:nvPr/>
            </p:nvSpPr>
            <p:spPr>
              <a:xfrm>
                <a:off x="3403" y="1403"/>
                <a:ext cx="208" cy="379"/>
              </a:xfrm>
              <a:custGeom>
                <a:pathLst>
                  <a:path w="41" h="75">
                    <a:moveTo>
                      <a:pt x="19" y="27"/>
                    </a:moveTo>
                    <a:cubicBezTo>
                      <a:pt x="0" y="54"/>
                      <a:pt x="6" y="63"/>
                      <a:pt x="12" y="69"/>
                    </a:cubicBezTo>
                    <a:cubicBezTo>
                      <a:pt x="18" y="75"/>
                      <a:pt x="30" y="74"/>
                      <a:pt x="40" y="45"/>
                    </a:cubicBezTo>
                    <a:cubicBezTo>
                      <a:pt x="40" y="45"/>
                      <a:pt x="32" y="31"/>
                      <a:pt x="37" y="24"/>
                    </a:cubicBezTo>
                    <a:cubicBezTo>
                      <a:pt x="41" y="16"/>
                      <a:pt x="38" y="0"/>
                      <a:pt x="19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199" name="任意多边形 41198"/>
              <p:cNvSpPr/>
              <p:nvPr/>
            </p:nvSpPr>
            <p:spPr>
              <a:xfrm>
                <a:off x="3272" y="645"/>
                <a:ext cx="683" cy="318"/>
              </a:xfrm>
              <a:custGeom>
                <a:pathLst>
                  <a:path w="135" h="62">
                    <a:moveTo>
                      <a:pt x="112" y="4"/>
                    </a:moveTo>
                    <a:cubicBezTo>
                      <a:pt x="105" y="9"/>
                      <a:pt x="24" y="4"/>
                      <a:pt x="24" y="4"/>
                    </a:cubicBezTo>
                    <a:cubicBezTo>
                      <a:pt x="15" y="4"/>
                      <a:pt x="3" y="1"/>
                      <a:pt x="2" y="25"/>
                    </a:cubicBezTo>
                    <a:cubicBezTo>
                      <a:pt x="0" y="63"/>
                      <a:pt x="48" y="58"/>
                      <a:pt x="60" y="58"/>
                    </a:cubicBezTo>
                    <a:cubicBezTo>
                      <a:pt x="72" y="58"/>
                      <a:pt x="84" y="48"/>
                      <a:pt x="96" y="54"/>
                    </a:cubicBezTo>
                    <a:cubicBezTo>
                      <a:pt x="96" y="54"/>
                      <a:pt x="107" y="63"/>
                      <a:pt x="113" y="53"/>
                    </a:cubicBezTo>
                    <a:cubicBezTo>
                      <a:pt x="135" y="13"/>
                      <a:pt x="120" y="0"/>
                      <a:pt x="112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200" name="任意多边形 41199"/>
              <p:cNvSpPr/>
              <p:nvPr/>
            </p:nvSpPr>
            <p:spPr>
              <a:xfrm>
                <a:off x="4046" y="1545"/>
                <a:ext cx="490" cy="515"/>
              </a:xfrm>
              <a:custGeom>
                <a:pathLst>
                  <a:path w="97" h="102">
                    <a:moveTo>
                      <a:pt x="67" y="5"/>
                    </a:moveTo>
                    <a:cubicBezTo>
                      <a:pt x="55" y="10"/>
                      <a:pt x="31" y="5"/>
                      <a:pt x="31" y="5"/>
                    </a:cubicBezTo>
                    <a:cubicBezTo>
                      <a:pt x="0" y="6"/>
                      <a:pt x="16" y="39"/>
                      <a:pt x="12" y="57"/>
                    </a:cubicBezTo>
                    <a:cubicBezTo>
                      <a:pt x="8" y="76"/>
                      <a:pt x="63" y="102"/>
                      <a:pt x="79" y="62"/>
                    </a:cubicBezTo>
                    <a:cubicBezTo>
                      <a:pt x="97" y="20"/>
                      <a:pt x="79" y="0"/>
                      <a:pt x="6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201" name="任意多边形 41200"/>
              <p:cNvSpPr/>
              <p:nvPr/>
            </p:nvSpPr>
            <p:spPr>
              <a:xfrm>
                <a:off x="5173" y="1024"/>
                <a:ext cx="501" cy="96"/>
              </a:xfrm>
              <a:custGeom>
                <a:pathLst>
                  <a:path w="99" h="19">
                    <a:moveTo>
                      <a:pt x="15" y="0"/>
                    </a:moveTo>
                    <a:cubicBezTo>
                      <a:pt x="0" y="0"/>
                      <a:pt x="19" y="19"/>
                      <a:pt x="40" y="15"/>
                    </a:cubicBezTo>
                    <a:cubicBezTo>
                      <a:pt x="99" y="1"/>
                      <a:pt x="15" y="0"/>
                      <a:pt x="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202" name="任意多边形 41201"/>
              <p:cNvSpPr/>
              <p:nvPr/>
            </p:nvSpPr>
            <p:spPr>
              <a:xfrm>
                <a:off x="5340" y="1004"/>
                <a:ext cx="385" cy="237"/>
              </a:xfrm>
              <a:custGeom>
                <a:pathLst>
                  <a:path w="76" h="47">
                    <a:moveTo>
                      <a:pt x="21" y="37"/>
                    </a:moveTo>
                    <a:cubicBezTo>
                      <a:pt x="21" y="37"/>
                      <a:pt x="50" y="47"/>
                      <a:pt x="70" y="17"/>
                    </a:cubicBezTo>
                    <a:cubicBezTo>
                      <a:pt x="76" y="7"/>
                      <a:pt x="65" y="0"/>
                      <a:pt x="48" y="3"/>
                    </a:cubicBezTo>
                    <a:cubicBezTo>
                      <a:pt x="39" y="5"/>
                      <a:pt x="39" y="32"/>
                      <a:pt x="19" y="32"/>
                    </a:cubicBezTo>
                    <a:cubicBezTo>
                      <a:pt x="0" y="32"/>
                      <a:pt x="21" y="37"/>
                      <a:pt x="2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203" name="任意多边形 41202"/>
              <p:cNvSpPr/>
              <p:nvPr/>
            </p:nvSpPr>
            <p:spPr>
              <a:xfrm>
                <a:off x="5325" y="1201"/>
                <a:ext cx="415" cy="187"/>
              </a:xfrm>
              <a:custGeom>
                <a:pathLst>
                  <a:path w="82" h="37">
                    <a:moveTo>
                      <a:pt x="72" y="6"/>
                    </a:moveTo>
                    <a:cubicBezTo>
                      <a:pt x="57" y="23"/>
                      <a:pt x="24" y="17"/>
                      <a:pt x="24" y="17"/>
                    </a:cubicBezTo>
                    <a:cubicBezTo>
                      <a:pt x="24" y="17"/>
                      <a:pt x="0" y="16"/>
                      <a:pt x="17" y="26"/>
                    </a:cubicBezTo>
                    <a:cubicBezTo>
                      <a:pt x="33" y="37"/>
                      <a:pt x="53" y="32"/>
                      <a:pt x="76" y="23"/>
                    </a:cubicBezTo>
                    <a:cubicBezTo>
                      <a:pt x="78" y="22"/>
                      <a:pt x="80" y="21"/>
                      <a:pt x="82" y="20"/>
                    </a:cubicBezTo>
                    <a:lnTo>
                      <a:pt x="82" y="0"/>
                    </a:lnTo>
                    <a:cubicBezTo>
                      <a:pt x="79" y="1"/>
                      <a:pt x="75" y="2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204" name="任意多边形 41203"/>
              <p:cNvSpPr/>
              <p:nvPr/>
            </p:nvSpPr>
            <p:spPr>
              <a:xfrm>
                <a:off x="5001" y="1378"/>
                <a:ext cx="698" cy="167"/>
              </a:xfrm>
              <a:custGeom>
                <a:pathLst>
                  <a:path w="138" h="33">
                    <a:moveTo>
                      <a:pt x="21" y="1"/>
                    </a:moveTo>
                    <a:cubicBezTo>
                      <a:pt x="21" y="1"/>
                      <a:pt x="0" y="8"/>
                      <a:pt x="8" y="14"/>
                    </a:cubicBezTo>
                    <a:cubicBezTo>
                      <a:pt x="15" y="20"/>
                      <a:pt x="48" y="22"/>
                      <a:pt x="57" y="22"/>
                    </a:cubicBezTo>
                    <a:cubicBezTo>
                      <a:pt x="66" y="22"/>
                      <a:pt x="96" y="33"/>
                      <a:pt x="117" y="23"/>
                    </a:cubicBezTo>
                    <a:cubicBezTo>
                      <a:pt x="138" y="12"/>
                      <a:pt x="123" y="9"/>
                      <a:pt x="114" y="8"/>
                    </a:cubicBezTo>
                    <a:cubicBezTo>
                      <a:pt x="105" y="6"/>
                      <a:pt x="102" y="0"/>
                      <a:pt x="82" y="3"/>
                    </a:cubicBezTo>
                    <a:cubicBezTo>
                      <a:pt x="37" y="11"/>
                      <a:pt x="21" y="1"/>
                      <a:pt x="2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205" name="任意多边形 41204"/>
              <p:cNvSpPr/>
              <p:nvPr/>
            </p:nvSpPr>
            <p:spPr>
              <a:xfrm>
                <a:off x="5077" y="1540"/>
                <a:ext cx="567" cy="146"/>
              </a:xfrm>
              <a:custGeom>
                <a:pathLst>
                  <a:path w="112" h="28">
                    <a:moveTo>
                      <a:pt x="98" y="19"/>
                    </a:moveTo>
                    <a:cubicBezTo>
                      <a:pt x="112" y="13"/>
                      <a:pt x="111" y="0"/>
                      <a:pt x="103" y="4"/>
                    </a:cubicBezTo>
                    <a:cubicBezTo>
                      <a:pt x="96" y="9"/>
                      <a:pt x="83" y="10"/>
                      <a:pt x="74" y="10"/>
                    </a:cubicBezTo>
                    <a:cubicBezTo>
                      <a:pt x="65" y="11"/>
                      <a:pt x="45" y="3"/>
                      <a:pt x="36" y="6"/>
                    </a:cubicBezTo>
                    <a:cubicBezTo>
                      <a:pt x="27" y="9"/>
                      <a:pt x="2" y="4"/>
                      <a:pt x="2" y="4"/>
                    </a:cubicBezTo>
                    <a:cubicBezTo>
                      <a:pt x="0" y="29"/>
                      <a:pt x="83" y="25"/>
                      <a:pt x="98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206" name="任意多边形 41205"/>
              <p:cNvSpPr/>
              <p:nvPr/>
            </p:nvSpPr>
            <p:spPr>
              <a:xfrm>
                <a:off x="5042" y="1656"/>
                <a:ext cx="581" cy="480"/>
              </a:xfrm>
              <a:custGeom>
                <a:pathLst>
                  <a:path w="115" h="95">
                    <a:moveTo>
                      <a:pt x="3" y="53"/>
                    </a:moveTo>
                    <a:cubicBezTo>
                      <a:pt x="5" y="60"/>
                      <a:pt x="14" y="68"/>
                      <a:pt x="26" y="54"/>
                    </a:cubicBezTo>
                    <a:cubicBezTo>
                      <a:pt x="48" y="29"/>
                      <a:pt x="48" y="72"/>
                      <a:pt x="50" y="77"/>
                    </a:cubicBezTo>
                    <a:cubicBezTo>
                      <a:pt x="51" y="81"/>
                      <a:pt x="54" y="95"/>
                      <a:pt x="59" y="84"/>
                    </a:cubicBezTo>
                    <a:cubicBezTo>
                      <a:pt x="63" y="74"/>
                      <a:pt x="70" y="39"/>
                      <a:pt x="81" y="52"/>
                    </a:cubicBezTo>
                    <a:cubicBezTo>
                      <a:pt x="100" y="76"/>
                      <a:pt x="115" y="54"/>
                      <a:pt x="111" y="52"/>
                    </a:cubicBezTo>
                    <a:cubicBezTo>
                      <a:pt x="106" y="51"/>
                      <a:pt x="79" y="37"/>
                      <a:pt x="79" y="27"/>
                    </a:cubicBezTo>
                    <a:cubicBezTo>
                      <a:pt x="79" y="16"/>
                      <a:pt x="42" y="0"/>
                      <a:pt x="37" y="16"/>
                    </a:cubicBezTo>
                    <a:cubicBezTo>
                      <a:pt x="33" y="33"/>
                      <a:pt x="12" y="41"/>
                      <a:pt x="12" y="41"/>
                    </a:cubicBezTo>
                    <a:cubicBezTo>
                      <a:pt x="0" y="44"/>
                      <a:pt x="2" y="45"/>
                      <a:pt x="3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207" name="任意多边形 41206"/>
              <p:cNvSpPr/>
              <p:nvPr/>
            </p:nvSpPr>
            <p:spPr>
              <a:xfrm>
                <a:off x="5421" y="1464"/>
                <a:ext cx="329" cy="854"/>
              </a:xfrm>
              <a:custGeom>
                <a:pathLst>
                  <a:path w="65" h="169">
                    <a:moveTo>
                      <a:pt x="51" y="40"/>
                    </a:moveTo>
                    <a:cubicBezTo>
                      <a:pt x="44" y="46"/>
                      <a:pt x="30" y="49"/>
                      <a:pt x="22" y="49"/>
                    </a:cubicBezTo>
                    <a:cubicBezTo>
                      <a:pt x="13" y="48"/>
                      <a:pt x="14" y="56"/>
                      <a:pt x="22" y="59"/>
                    </a:cubicBezTo>
                    <a:cubicBezTo>
                      <a:pt x="30" y="62"/>
                      <a:pt x="49" y="75"/>
                      <a:pt x="50" y="90"/>
                    </a:cubicBezTo>
                    <a:cubicBezTo>
                      <a:pt x="50" y="104"/>
                      <a:pt x="51" y="115"/>
                      <a:pt x="34" y="118"/>
                    </a:cubicBezTo>
                    <a:cubicBezTo>
                      <a:pt x="18" y="122"/>
                      <a:pt x="3" y="124"/>
                      <a:pt x="0" y="148"/>
                    </a:cubicBezTo>
                    <a:cubicBezTo>
                      <a:pt x="0" y="148"/>
                      <a:pt x="10" y="154"/>
                      <a:pt x="17" y="155"/>
                    </a:cubicBezTo>
                    <a:cubicBezTo>
                      <a:pt x="23" y="155"/>
                      <a:pt x="42" y="163"/>
                      <a:pt x="47" y="166"/>
                    </a:cubicBezTo>
                    <a:cubicBezTo>
                      <a:pt x="51" y="169"/>
                      <a:pt x="58" y="167"/>
                      <a:pt x="63" y="162"/>
                    </a:cubicBezTo>
                    <a:lnTo>
                      <a:pt x="65" y="0"/>
                    </a:lnTo>
                    <a:cubicBezTo>
                      <a:pt x="64" y="8"/>
                      <a:pt x="58" y="36"/>
                      <a:pt x="51" y="4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41208" name="标题 41207"/>
          <p:cNvSpPr>
            <a:spLocks noGrp="1" noRot="1"/>
          </p:cNvSpPr>
          <p:nvPr>
            <p:ph type="title"/>
          </p:nvPr>
        </p:nvSpPr>
        <p:spPr>
          <a:xfrm>
            <a:off x="298450" y="228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41209" name="文本占位符 41208"/>
          <p:cNvSpPr>
            <a:spLocks noGrp="1" noRot="1"/>
          </p:cNvSpPr>
          <p:nvPr>
            <p:ph type="body" idx="1"/>
          </p:nvPr>
        </p:nvSpPr>
        <p:spPr>
          <a:xfrm>
            <a:off x="609600" y="1600200"/>
            <a:ext cx="8153400" cy="44989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1210" name="日期占位符 41209"/>
          <p:cNvSpPr>
            <a:spLocks noGrp="1"/>
          </p:cNvSpPr>
          <p:nvPr>
            <p:ph type="dt" sz="half" idx="2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buFontTx/>
              <a:defRPr sz="1400"/>
            </a:lvl1pPr>
          </a:lstStyle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41211" name="页脚占位符 41210"/>
          <p:cNvSpPr>
            <a:spLocks noGrp="1"/>
          </p:cNvSpPr>
          <p:nvPr>
            <p:ph type="ftr" sz="quarter" idx="3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buFontTx/>
              <a:defRPr sz="1400"/>
            </a:lvl1pPr>
          </a:lstStyle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41212" name="灯片编号占位符 41211"/>
          <p:cNvSpPr>
            <a:spLocks noGrp="1"/>
          </p:cNvSpPr>
          <p:nvPr>
            <p:ph type="sldNum" sz="quarter" idx="4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buFontTx/>
              <a:defRPr sz="1400"/>
            </a:lvl1pPr>
          </a:lstStyle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Ø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 2" pitchFamily="18" charset="2"/>
        <a:buChar char="¡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Ø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50178" name="组合 50177"/>
          <p:cNvGrpSpPr/>
          <p:nvPr/>
        </p:nvGrpSpPr>
        <p:grpSpPr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50179" name="椭圆 50178"/>
            <p:cNvSpPr/>
            <p:nvPr/>
          </p:nvSpPr>
          <p:spPr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lstStyle/>
            <a:p>
              <a:pPr lvl="0" algn="ctr">
                <a:buFontTx/>
              </a:pPr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50180" name="椭圆 50179"/>
            <p:cNvSpPr/>
            <p:nvPr/>
          </p:nvSpPr>
          <p:spPr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lstStyle/>
            <a:p>
              <a:pPr lvl="0" algn="ctr">
                <a:buFontTx/>
              </a:pPr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50181" name="椭圆 50180"/>
            <p:cNvSpPr/>
            <p:nvPr/>
          </p:nvSpPr>
          <p:spPr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lstStyle/>
            <a:p>
              <a:pPr lvl="0" algn="ctr">
                <a:buFontTx/>
              </a:pPr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50182" name="椭圆 50181"/>
            <p:cNvSpPr/>
            <p:nvPr/>
          </p:nvSpPr>
          <p:spPr>
            <a:xfrm flipH="1">
              <a:off x="3984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algn="ctr">
                <a:buFontTx/>
              </a:pPr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50183" name="椭圆 50182"/>
            <p:cNvSpPr/>
            <p:nvPr/>
          </p:nvSpPr>
          <p:spPr>
            <a:xfrm flipH="1">
              <a:off x="1486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algn="ctr">
                <a:buFontTx/>
              </a:pPr>
              <a:endParaRPr lang="zh-CN" altLang="en-US" sz="2400">
                <a:latin typeface="Times New Roman" pitchFamily="18" charset="0"/>
              </a:endParaRPr>
            </a:p>
          </p:txBody>
        </p:sp>
      </p:grpSp>
      <p:sp>
        <p:nvSpPr>
          <p:cNvPr id="50184" name="文本占位符 5018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0185" name="日期占位符 50184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buFontTx/>
              <a:defRPr sz="1000"/>
            </a:lvl1pPr>
          </a:lstStyle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0186" name="页脚占位符 50185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buFontTx/>
              <a:defRPr sz="1000"/>
            </a:lvl1pPr>
          </a:lstStyle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0187" name="灯片编号占位符 50186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buFontTx/>
              <a:defRPr sz="1000"/>
            </a:lvl1pPr>
          </a:lstStyle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50188" name="标题 5018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</p:sldLayoutIdLst>
  <p:transition/>
  <p:timing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8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Tx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Comic Sans MS" panose="030f0702030302020204" pitchFamily="66" charset="0"/>
          <a:ea typeface="宋体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5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Relationship Id="rId3" Type="http://schemas.openxmlformats.org/officeDocument/2006/relationships/image" Target="../media/image7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5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8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6.xml" /><Relationship Id="rId2" Type="http://schemas.openxmlformats.org/officeDocument/2006/relationships/audio" Target="../media/media1.wav" /><Relationship Id="rId3" Type="http://schemas.openxmlformats.org/officeDocument/2006/relationships/audio" Target="../media/media2.wav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3.wav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6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9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6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6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6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6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6.xml" /><Relationship Id="rId2" Type="http://schemas.openxmlformats.org/officeDocument/2006/relationships/slide" Target="slide17.xml" TargetMode="Interna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6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6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6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6.xml" /><Relationship Id="rId2" Type="http://schemas.openxmlformats.org/officeDocument/2006/relationships/image" Target="../media/image13.jpeg" /><Relationship Id="rId3" Type="http://schemas.openxmlformats.org/officeDocument/2006/relationships/image" Target="../media/image14.jpeg" /><Relationship Id="rId4" Type="http://schemas.openxmlformats.org/officeDocument/2006/relationships/image" Target="../media/image15.jpeg" /><Relationship Id="rId5" Type="http://schemas.openxmlformats.org/officeDocument/2006/relationships/image" Target="../media/image16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7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8914" name="图片 38913" descr="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5" name="文本框 38914"/>
          <p:cNvSpPr txBox="1"/>
          <p:nvPr/>
        </p:nvSpPr>
        <p:spPr>
          <a:xfrm>
            <a:off x="0" y="0"/>
            <a:ext cx="9144000" cy="6492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buFontTx/>
            </a:pPr>
            <a:r>
              <a:rPr lang="zh-CN" altLang="en-US" sz="6000" b="1">
                <a:solidFill>
                  <a:srgbClr val="000000"/>
                </a:solidFill>
                <a:latin typeface="Arial" pitchFamily="34" charset="0"/>
                <a:ea typeface="黑体" pitchFamily="49" charset="-122"/>
              </a:rPr>
              <a:t>山东素有一山一水一圣人</a:t>
            </a:r>
          </a:p>
          <a:p>
            <a:pPr algn="ctr">
              <a:buFontTx/>
            </a:pPr>
            <a:endParaRPr lang="zh-CN" altLang="en-US" sz="6000" b="1">
              <a:solidFill>
                <a:srgbClr val="000000"/>
              </a:solidFill>
              <a:latin typeface="Arial" pitchFamily="34" charset="0"/>
              <a:ea typeface="黑体" pitchFamily="49" charset="-122"/>
            </a:endParaRPr>
          </a:p>
          <a:p>
            <a:pPr algn="ctr">
              <a:buFontTx/>
            </a:pPr>
            <a:r>
              <a:rPr lang="zh-CN" altLang="en-US" sz="6000" b="1">
                <a:solidFill>
                  <a:srgbClr val="000000"/>
                </a:solidFill>
                <a:latin typeface="Arial" pitchFamily="34" charset="0"/>
                <a:ea typeface="黑体" pitchFamily="49" charset="-122"/>
              </a:rPr>
              <a:t>一山：泰山</a:t>
            </a:r>
          </a:p>
          <a:p>
            <a:pPr algn="ctr">
              <a:buFontTx/>
            </a:pPr>
            <a:endParaRPr lang="zh-CN" altLang="en-US" sz="6000" b="1">
              <a:solidFill>
                <a:srgbClr val="000000"/>
              </a:solidFill>
              <a:latin typeface="Arial" pitchFamily="34" charset="0"/>
              <a:ea typeface="黑体" pitchFamily="49" charset="-122"/>
            </a:endParaRPr>
          </a:p>
          <a:p>
            <a:pPr algn="ctr">
              <a:buFontTx/>
            </a:pPr>
            <a:r>
              <a:rPr lang="zh-CN" altLang="en-US" sz="6000" b="1">
                <a:solidFill>
                  <a:srgbClr val="000000"/>
                </a:solidFill>
                <a:latin typeface="Arial" pitchFamily="34" charset="0"/>
                <a:ea typeface="黑体" pitchFamily="49" charset="-122"/>
              </a:rPr>
              <a:t>一水：黄河</a:t>
            </a:r>
          </a:p>
          <a:p>
            <a:pPr algn="ctr">
              <a:buFontTx/>
            </a:pPr>
            <a:endParaRPr lang="zh-CN" altLang="en-US" sz="6000" b="1">
              <a:solidFill>
                <a:srgbClr val="000000"/>
              </a:solidFill>
              <a:latin typeface="Arial" pitchFamily="34" charset="0"/>
              <a:ea typeface="黑体" pitchFamily="49" charset="-122"/>
            </a:endParaRPr>
          </a:p>
          <a:p>
            <a:pPr algn="ctr">
              <a:buFontTx/>
            </a:pPr>
            <a:r>
              <a:rPr lang="zh-CN" altLang="en-US" sz="6000" b="1">
                <a:solidFill>
                  <a:srgbClr val="000000"/>
                </a:solidFill>
                <a:latin typeface="Arial" pitchFamily="34" charset="0"/>
                <a:ea typeface="黑体" pitchFamily="49" charset="-122"/>
              </a:rPr>
              <a:t>一圣人：？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90" name="文本框 12289"/>
          <p:cNvSpPr txBox="1"/>
          <p:nvPr/>
        </p:nvSpPr>
        <p:spPr>
          <a:xfrm>
            <a:off x="1908175" y="0"/>
            <a:ext cx="54006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第二单元   国家的产生和社会的变革</a:t>
            </a:r>
          </a:p>
        </p:txBody>
      </p:sp>
      <p:pic>
        <p:nvPicPr>
          <p:cNvPr id="12291" name="图片 12290" descr="诸子百家"/>
          <p:cNvPicPr>
            <a:picLocks noChangeAspect="1"/>
          </p:cNvPicPr>
          <p:nvPr/>
        </p:nvPicPr>
        <p:blipFill>
          <a:blip r:embed="rId2">
            <a:lum bright="17999" contrast="6000"/>
          </a:blip>
          <a:srcRect t="8624" r="-702" b="26865"/>
          <a:stretch>
            <a:fillRect/>
          </a:stretch>
        </p:blipFill>
        <p:spPr>
          <a:xfrm>
            <a:off x="76200" y="4508500"/>
            <a:ext cx="9067800" cy="2016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矩形 12291" descr="褐色大理石"/>
          <p:cNvSpPr/>
          <p:nvPr/>
        </p:nvSpPr>
        <p:spPr>
          <a:xfrm>
            <a:off x="1258888" y="2205038"/>
            <a:ext cx="7058025" cy="208756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normAutofit/>
          </a:bodyPr>
          <a:lstStyle/>
          <a:p>
            <a:pPr algn="ctr"/>
            <a:r>
              <a:rPr lang="zh-CN" altLang="en-US" sz="4800" b="1" normalizeH="1">
                <a:blipFill rotWithShape="0">
                  <a:blip r:embed="rId3"/>
                  <a:stretch>
                    <a:fillRect/>
                  </a:stretch>
                </a:blipFill>
                <a:effectLst>
                  <a:outerShdw dist="35921" dir="2699999" algn="ctr" rotWithShape="0">
                    <a:srgbClr val="C0C0C0"/>
                  </a:outerShdw>
                </a:effectLst>
                <a:latin typeface="华文隶书" charset="0"/>
                <a:ea typeface="华文隶书" charset="0"/>
              </a:rPr>
              <a:t>百家争鸣</a:t>
            </a:r>
            <a:endParaRPr lang="zh-CN" altLang="en-US" sz="4800" b="1" normalizeH="1">
              <a:blipFill rotWithShape="0">
                <a:blip r:embed="rId3"/>
                <a:stretch>
                  <a:fillRect/>
                </a:stretch>
              </a:blipFill>
              <a:effectLst>
                <a:outerShdw dist="35921" dir="2699999" algn="ctr" rotWithShape="0">
                  <a:srgbClr val="C0C0C0"/>
                </a:outerShdw>
              </a:effectLst>
              <a:latin typeface="华文隶书" charset="0"/>
              <a:ea typeface="华文隶书" charset="0"/>
            </a:endParaRPr>
          </a:p>
        </p:txBody>
      </p:sp>
      <p:sp>
        <p:nvSpPr>
          <p:cNvPr id="12293" name="矩形 12292" descr="褐色大理石"/>
          <p:cNvSpPr/>
          <p:nvPr/>
        </p:nvSpPr>
        <p:spPr>
          <a:xfrm>
            <a:off x="323850" y="836613"/>
            <a:ext cx="2663825" cy="115093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blipFill rotWithShape="1">
                  <a:blip r:embed="rId3"/>
                  <a:stretch>
                    <a:fillRect/>
                  </a:stretch>
                </a:blipFill>
                <a:latin typeface="华文隶书" charset="0"/>
                <a:ea typeface="华文隶书" charset="0"/>
              </a:rPr>
              <a:t>第8课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blipFill rotWithShape="1">
                <a:blip r:embed="rId3"/>
                <a:stretch>
                  <a:fillRect/>
                </a:stretch>
              </a:blipFill>
              <a:latin typeface="华文隶书" charset="0"/>
              <a:ea typeface="华文隶书" charset="0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3010" name="矩形 43009"/>
          <p:cNvSpPr/>
          <p:nvPr/>
        </p:nvSpPr>
        <p:spPr>
          <a:xfrm>
            <a:off x="2438400" y="0"/>
            <a:ext cx="41910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088"/>
              </a:avLst>
            </a:prstTxWarp>
            <a:normAutofit/>
          </a:bodyPr>
          <a:lstStyle/>
          <a:p>
            <a:pPr algn="ctr"/>
            <a:r>
              <a:rPr lang="zh-CN" altLang="en-US" sz="6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黑体" panose="02010609060101010101" pitchFamily="49" charset="-122"/>
                <a:ea typeface="黑体" pitchFamily="49" charset="-122"/>
              </a:rPr>
              <a:t>学习目标</a:t>
            </a:r>
            <a:endParaRPr lang="zh-CN" altLang="en-US" sz="6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黑体" panose="02010609060101010101" pitchFamily="49" charset="-122"/>
              <a:ea typeface="黑体" pitchFamily="49" charset="-122"/>
            </a:endParaRPr>
          </a:p>
        </p:txBody>
      </p:sp>
      <p:sp>
        <p:nvSpPr>
          <p:cNvPr id="43011" name="矩形 43010"/>
          <p:cNvSpPr>
            <a:spLocks noGrp="1"/>
          </p:cNvSpPr>
          <p:nvPr/>
        </p:nvSpPr>
        <p:spPr>
          <a:xfrm>
            <a:off x="0" y="1196975"/>
            <a:ext cx="9144000" cy="5184775"/>
          </a:xfrm>
          <a:prstGeom prst="rect">
            <a:avLst/>
          </a:prstGeom>
          <a:solidFill>
            <a:schemeClr val="bg1">
              <a:alpha val="50000"/>
            </a:schemeClr>
          </a:solidFill>
          <a:ln w="762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None/>
              <a:defRPr sz="320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lvl="1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itchFamily="2" charset="2"/>
              <a:buNone/>
              <a:defRPr sz="2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lvl="2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 2" pitchFamily="18" charset="2"/>
              <a:buNone/>
              <a:defRPr sz="24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lvl="3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None/>
              <a:defRPr sz="20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lvl="4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 2" pitchFamily="18" charset="2"/>
              <a:buNone/>
              <a:defRPr sz="20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l"/>
            <a:r>
              <a:rPr lang="en-US" altLang="zh-CN" b="1"/>
              <a:t>1</a:t>
            </a:r>
            <a:r>
              <a:rPr lang="zh-CN" altLang="en-US" b="1"/>
              <a:t>、背诵老子、孔子开创的学派以及他们的主要思想。</a:t>
            </a:r>
          </a:p>
          <a:p>
            <a:pPr lvl="0" algn="l"/>
            <a:r>
              <a:rPr lang="en-US" altLang="zh-CN" b="1"/>
              <a:t>2</a:t>
            </a:r>
            <a:r>
              <a:rPr lang="zh-CN" altLang="en-US" b="1"/>
              <a:t>．通过自主阅读课本，说出诸子百家的代表人物及其主要思想。</a:t>
            </a:r>
          </a:p>
          <a:p>
            <a:pPr lvl="0" algn="l"/>
            <a:r>
              <a:rPr lang="en-US" altLang="zh-CN" b="1"/>
              <a:t>3.</a:t>
            </a:r>
            <a:r>
              <a:rPr lang="zh-CN" altLang="en-US" b="1"/>
              <a:t>通过自主预习，了解“百家争鸣”局面出现的历史背景、概况及影响。</a:t>
            </a:r>
          </a:p>
          <a:p>
            <a:pPr lvl="0" algn="l"/>
            <a:r>
              <a:rPr lang="zh-CN" altLang="en-US" b="1"/>
              <a:t>重点：孔子和老子的主要思想</a:t>
            </a:r>
          </a:p>
          <a:p>
            <a:pPr lvl="0" algn="l"/>
            <a:r>
              <a:rPr lang="zh-CN" altLang="en-US" b="1"/>
              <a:t>难点： 百家争鸣。</a:t>
            </a: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5845" name="Picture 4" descr="xinsrc_52209032322004210779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3" name="文本框 15362"/>
          <p:cNvSpPr txBox="1"/>
          <p:nvPr/>
        </p:nvSpPr>
        <p:spPr>
          <a:xfrm>
            <a:off x="0" y="1628775"/>
            <a:ext cx="9144000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800" b="1">
                <a:latin typeface="黑体" panose="02010609060101010101" pitchFamily="49" charset="-122"/>
                <a:ea typeface="黑体" pitchFamily="49" charset="-122"/>
              </a:rPr>
              <a:t>核心思想：</a:t>
            </a:r>
            <a:r>
              <a:rPr lang="zh-CN" altLang="en-US" sz="60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仁  </a:t>
            </a:r>
            <a:r>
              <a:rPr lang="zh-CN" altLang="en-US" sz="4800" b="1">
                <a:solidFill>
                  <a:schemeClr val="tx2"/>
                </a:solidFill>
                <a:latin typeface="黑体" panose="02010609060101010101" pitchFamily="49" charset="-122"/>
                <a:ea typeface="黑体" pitchFamily="49" charset="-122"/>
              </a:rPr>
              <a:t> </a:t>
            </a:r>
          </a:p>
          <a:p>
            <a:r>
              <a:rPr lang="zh-CN" altLang="en-US" sz="4800" b="1">
                <a:latin typeface="黑体" panose="02010609060101010101" pitchFamily="49" charset="-122"/>
                <a:ea typeface="黑体" pitchFamily="49" charset="-122"/>
              </a:rPr>
              <a:t>内容：</a:t>
            </a:r>
            <a:r>
              <a:rPr lang="zh-CN" altLang="en-US" sz="6000" b="1">
                <a:solidFill>
                  <a:srgbClr val="0000FF"/>
                </a:solidFill>
                <a:latin typeface="黑体" panose="02010609060101010101" pitchFamily="49" charset="-122"/>
                <a:ea typeface="黑体" pitchFamily="49" charset="-122"/>
              </a:rPr>
              <a:t>仁者爱人，以德治国</a:t>
            </a:r>
            <a:r>
              <a:rPr lang="zh-CN" altLang="en-US" sz="60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15364" name="矩形 15363"/>
          <p:cNvSpPr/>
          <p:nvPr/>
        </p:nvSpPr>
        <p:spPr>
          <a:xfrm>
            <a:off x="250825" y="0"/>
            <a:ext cx="2808288" cy="549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000" b="1">
                <a:ln w="1905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一、孔子</a:t>
            </a:r>
            <a:endParaRPr lang="zh-CN" altLang="en-US" sz="4000" b="1">
              <a:ln w="190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366" name="矩形 15365"/>
          <p:cNvSpPr/>
          <p:nvPr/>
        </p:nvSpPr>
        <p:spPr>
          <a:xfrm>
            <a:off x="3563938" y="0"/>
            <a:ext cx="4752975" cy="620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1905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儒家学派的创始人</a:t>
            </a:r>
            <a:endParaRPr lang="zh-CN" altLang="en-US" sz="3600">
              <a:ln w="190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367" name="矩形 15366"/>
          <p:cNvSpPr/>
          <p:nvPr/>
        </p:nvSpPr>
        <p:spPr>
          <a:xfrm>
            <a:off x="3635375" y="836613"/>
            <a:ext cx="48958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大思想家  </a:t>
            </a:r>
            <a:endParaRPr lang="zh-CN" altLang="en-US" sz="3600" b="1">
              <a:ln w="1905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368" name="文本框 15367"/>
          <p:cNvSpPr txBox="1"/>
          <p:nvPr/>
        </p:nvSpPr>
        <p:spPr>
          <a:xfrm>
            <a:off x="0" y="1773238"/>
            <a:ext cx="9144000" cy="222567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800" b="1">
                <a:latin typeface="楷体_GB2312" pitchFamily="49" charset="-122"/>
                <a:ea typeface="楷体_GB2312" pitchFamily="49" charset="-122"/>
              </a:rPr>
              <a:t>材料一:己所不欲，勿施于人.</a:t>
            </a:r>
          </a:p>
          <a:p>
            <a:r>
              <a:rPr lang="zh-CN" altLang="en-US" sz="4800" b="1">
                <a:latin typeface="楷体_GB2312" pitchFamily="49" charset="-122"/>
                <a:ea typeface="楷体_GB2312" pitchFamily="49" charset="-122"/>
              </a:rPr>
              <a:t>材料二：苛政猛于虎焉。</a:t>
            </a:r>
          </a:p>
          <a:p>
            <a:r>
              <a:rPr lang="zh-CN" altLang="en-US" sz="4400" b="1">
                <a:latin typeface="Tahoma" panose="020b0604030504040204" pitchFamily="34" charset="0"/>
                <a:ea typeface="黑体" pitchFamily="49" charset="-122"/>
              </a:rPr>
              <a:t>上述材料体现了谁的什么思想？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9570" name="文本框 109569"/>
          <p:cNvSpPr txBox="1"/>
          <p:nvPr/>
        </p:nvSpPr>
        <p:spPr>
          <a:xfrm>
            <a:off x="0" y="1628775"/>
            <a:ext cx="9144000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800" b="1">
                <a:latin typeface="黑体" panose="02010609060101010101" pitchFamily="49" charset="-122"/>
                <a:ea typeface="黑体" pitchFamily="49" charset="-122"/>
              </a:rPr>
              <a:t>核心思想：</a:t>
            </a:r>
            <a:r>
              <a:rPr lang="zh-CN" altLang="en-US" sz="60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仁  </a:t>
            </a:r>
            <a:r>
              <a:rPr lang="zh-CN" altLang="en-US" sz="4800" b="1">
                <a:solidFill>
                  <a:schemeClr val="tx2"/>
                </a:solidFill>
                <a:latin typeface="黑体" panose="02010609060101010101" pitchFamily="49" charset="-122"/>
                <a:ea typeface="黑体" pitchFamily="49" charset="-122"/>
              </a:rPr>
              <a:t> </a:t>
            </a:r>
          </a:p>
          <a:p>
            <a:r>
              <a:rPr lang="zh-CN" altLang="en-US" sz="4800" b="1">
                <a:latin typeface="黑体" panose="02010609060101010101" pitchFamily="49" charset="-122"/>
                <a:ea typeface="黑体" pitchFamily="49" charset="-122"/>
              </a:rPr>
              <a:t>内容：</a:t>
            </a:r>
            <a:r>
              <a:rPr lang="zh-CN" altLang="en-US" sz="6000" b="1">
                <a:solidFill>
                  <a:srgbClr val="0000FF"/>
                </a:solidFill>
                <a:latin typeface="黑体" panose="02010609060101010101" pitchFamily="49" charset="-122"/>
                <a:ea typeface="黑体" pitchFamily="49" charset="-122"/>
              </a:rPr>
              <a:t>仁者爱人，以德治国</a:t>
            </a:r>
            <a:r>
              <a:rPr lang="zh-CN" altLang="en-US" sz="60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109571" name="矩形 109570"/>
          <p:cNvSpPr/>
          <p:nvPr/>
        </p:nvSpPr>
        <p:spPr>
          <a:xfrm>
            <a:off x="250825" y="0"/>
            <a:ext cx="2808288" cy="549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000" b="1">
                <a:ln w="1905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一、孔子</a:t>
            </a:r>
            <a:endParaRPr lang="zh-CN" altLang="en-US" sz="4000" b="1">
              <a:ln w="190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9572" name="矩形 109571"/>
          <p:cNvSpPr/>
          <p:nvPr/>
        </p:nvSpPr>
        <p:spPr>
          <a:xfrm>
            <a:off x="3563938" y="0"/>
            <a:ext cx="4752975" cy="620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1905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儒家学派的创始人</a:t>
            </a:r>
            <a:endParaRPr lang="zh-CN" altLang="en-US" sz="3600">
              <a:ln w="190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9573" name="矩形 109572"/>
          <p:cNvSpPr/>
          <p:nvPr/>
        </p:nvSpPr>
        <p:spPr>
          <a:xfrm>
            <a:off x="3635375" y="836613"/>
            <a:ext cx="48958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大思想家  </a:t>
            </a:r>
            <a:endParaRPr lang="zh-CN" altLang="en-US" sz="3600" b="1">
              <a:ln w="1905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9574" name="文本框 109573"/>
          <p:cNvSpPr txBox="1"/>
          <p:nvPr/>
        </p:nvSpPr>
        <p:spPr>
          <a:xfrm>
            <a:off x="0" y="3860800"/>
            <a:ext cx="9144000" cy="222567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800" b="1">
                <a:latin typeface="楷体_GB2312" pitchFamily="49" charset="-122"/>
                <a:ea typeface="楷体_GB2312" pitchFamily="49" charset="-122"/>
              </a:rPr>
              <a:t>材料一:己所不欲，勿施于人.</a:t>
            </a:r>
          </a:p>
          <a:p>
            <a:r>
              <a:rPr lang="zh-CN" altLang="en-US" sz="4800" b="1">
                <a:latin typeface="楷体_GB2312" pitchFamily="49" charset="-122"/>
                <a:ea typeface="楷体_GB2312" pitchFamily="49" charset="-122"/>
              </a:rPr>
              <a:t>材料二：苛政猛于虎焉。</a:t>
            </a:r>
          </a:p>
          <a:p>
            <a:r>
              <a:rPr lang="zh-CN" altLang="en-US" sz="4400" b="1">
                <a:latin typeface="Tahoma" panose="020b0604030504040204" pitchFamily="34" charset="0"/>
                <a:ea typeface="黑体" pitchFamily="49" charset="-122"/>
              </a:rPr>
              <a:t>上述材料体现了谁的什么思想？</a:t>
            </a:r>
          </a:p>
        </p:txBody>
      </p:sp>
    </p:spTree>
  </p:cSld>
  <p:clrMapOvr>
    <a:masterClrMapping/>
  </p:clrMapOvr>
  <p:transition spd="slow">
    <p:pull dir="ru"/>
  </p:transition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文本框 16385"/>
          <p:cNvSpPr txBox="1"/>
          <p:nvPr/>
        </p:nvSpPr>
        <p:spPr>
          <a:xfrm>
            <a:off x="0" y="2420938"/>
            <a:ext cx="1331913" cy="1311275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黑体" pitchFamily="49" charset="-122"/>
              </a:rPr>
              <a:t>教育主张：</a:t>
            </a:r>
          </a:p>
        </p:txBody>
      </p:sp>
      <p:sp>
        <p:nvSpPr>
          <p:cNvPr id="16387" name="左大括号 16386"/>
          <p:cNvSpPr/>
          <p:nvPr/>
        </p:nvSpPr>
        <p:spPr>
          <a:xfrm>
            <a:off x="1258888" y="1484313"/>
            <a:ext cx="504825" cy="3889375"/>
          </a:xfrm>
          <a:prstGeom prst="leftBrace">
            <a:avLst>
              <a:gd name="adj1" fmla="val 64203"/>
              <a:gd name="adj2" fmla="val 50000"/>
            </a:avLst>
          </a:prstGeom>
          <a:noFill/>
          <a:ln w="31750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88" name="文本框 16387"/>
          <p:cNvSpPr txBox="1"/>
          <p:nvPr/>
        </p:nvSpPr>
        <p:spPr>
          <a:xfrm>
            <a:off x="1908175" y="1125538"/>
            <a:ext cx="7235825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1</a:t>
            </a:r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、 </a:t>
            </a:r>
            <a:r>
              <a:rPr lang="zh-CN" altLang="en-US" sz="4400" b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itchFamily="49" charset="-122"/>
              </a:rPr>
              <a:t>创办私学，主张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itchFamily="49" charset="-122"/>
              </a:rPr>
              <a:t>有教无类，</a:t>
            </a:r>
          </a:p>
        </p:txBody>
      </p:sp>
      <p:sp>
        <p:nvSpPr>
          <p:cNvPr id="16389" name="文本框 16388"/>
          <p:cNvSpPr txBox="1"/>
          <p:nvPr/>
        </p:nvSpPr>
        <p:spPr>
          <a:xfrm>
            <a:off x="1763713" y="2781300"/>
            <a:ext cx="7380287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2</a:t>
            </a:r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、</a:t>
            </a:r>
            <a:r>
              <a:rPr lang="zh-CN" altLang="en-US" sz="4400" b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itchFamily="49" charset="-122"/>
              </a:rPr>
              <a:t>注重道德教育和文化知识教育</a:t>
            </a:r>
          </a:p>
        </p:txBody>
      </p:sp>
      <p:sp>
        <p:nvSpPr>
          <p:cNvPr id="16390" name="文本框 16389"/>
          <p:cNvSpPr txBox="1"/>
          <p:nvPr/>
        </p:nvSpPr>
        <p:spPr>
          <a:xfrm>
            <a:off x="1763713" y="4292600"/>
            <a:ext cx="7380287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3</a:t>
            </a:r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、</a:t>
            </a:r>
            <a:r>
              <a:rPr lang="zh-CN" altLang="en-US" sz="4400" b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itchFamily="49" charset="-122"/>
              </a:rPr>
              <a:t>提出一系列教学原则和方法</a:t>
            </a:r>
            <a:r>
              <a:rPr lang="zh-CN" altLang="en-US" sz="3600" b="1">
                <a:latin typeface="黑体" panose="02010609060101010101" pitchFamily="49" charset="-122"/>
                <a:ea typeface="黑体" pitchFamily="49" charset="-122"/>
              </a:rPr>
              <a:t>。（因材施教，温故而知新）</a:t>
            </a:r>
          </a:p>
        </p:txBody>
      </p:sp>
      <p:sp>
        <p:nvSpPr>
          <p:cNvPr id="16392" name="文本框 16391"/>
          <p:cNvSpPr txBox="1"/>
          <p:nvPr/>
        </p:nvSpPr>
        <p:spPr>
          <a:xfrm>
            <a:off x="0" y="5715000"/>
            <a:ext cx="2484438" cy="701675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华文新魏" pitchFamily="2" charset="-122"/>
              </a:rPr>
              <a:t>文化成就：</a:t>
            </a:r>
          </a:p>
        </p:txBody>
      </p:sp>
      <p:sp>
        <p:nvSpPr>
          <p:cNvPr id="16393" name="矩形 16392"/>
          <p:cNvSpPr/>
          <p:nvPr/>
        </p:nvSpPr>
        <p:spPr>
          <a:xfrm>
            <a:off x="2700338" y="5734050"/>
            <a:ext cx="2417762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400" b="1">
                <a:solidFill>
                  <a:srgbClr val="800080"/>
                </a:solidFill>
                <a:latin typeface="华文新魏" pitchFamily="2" charset="-122"/>
                <a:ea typeface="华文新魏" pitchFamily="2" charset="-122"/>
              </a:rPr>
              <a:t>言论记录</a:t>
            </a:r>
          </a:p>
        </p:txBody>
      </p:sp>
      <p:sp>
        <p:nvSpPr>
          <p:cNvPr id="16394" name="右箭头 16393"/>
          <p:cNvSpPr/>
          <p:nvPr/>
        </p:nvSpPr>
        <p:spPr>
          <a:xfrm>
            <a:off x="5292725" y="5876925"/>
            <a:ext cx="936625" cy="431800"/>
          </a:xfrm>
          <a:prstGeom prst="rightArrow">
            <a:avLst>
              <a:gd name="adj1" fmla="val 50000"/>
              <a:gd name="adj2" fmla="val 54227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5" name="文本框 16394"/>
          <p:cNvSpPr txBox="1"/>
          <p:nvPr/>
        </p:nvSpPr>
        <p:spPr>
          <a:xfrm>
            <a:off x="5867400" y="5661025"/>
            <a:ext cx="194468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新魏" pitchFamily="2" charset="-122"/>
              </a:rPr>
              <a:t>《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新魏" pitchFamily="2" charset="-122"/>
              </a:rPr>
              <a:t>论语</a:t>
            </a:r>
            <a:r>
              <a:rPr lang="en-US" altLang="zh-CN" sz="4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新魏" pitchFamily="2" charset="-122"/>
              </a:rPr>
              <a:t>》</a:t>
            </a:r>
          </a:p>
        </p:txBody>
      </p:sp>
      <p:sp>
        <p:nvSpPr>
          <p:cNvPr id="16396" name="矩形 16395"/>
          <p:cNvSpPr/>
          <p:nvPr/>
        </p:nvSpPr>
        <p:spPr>
          <a:xfrm>
            <a:off x="179388" y="46038"/>
            <a:ext cx="2808287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000" b="1">
                <a:ln w="19050" cap="flat" cmpd="sng">
                  <a:solidFill>
                    <a:srgbClr val="00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33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一、孔子</a:t>
            </a:r>
            <a:endParaRPr lang="zh-CN" altLang="en-US" sz="4000" b="1">
              <a:ln w="19050" cap="flat" cmpd="sng">
                <a:solidFill>
                  <a:srgbClr val="00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0033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6397" name="矩形 16396"/>
          <p:cNvSpPr/>
          <p:nvPr/>
        </p:nvSpPr>
        <p:spPr>
          <a:xfrm>
            <a:off x="3563938" y="0"/>
            <a:ext cx="48958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--大教育家  </a:t>
            </a:r>
            <a:endParaRPr lang="zh-CN" altLang="en-US" sz="3600" b="1">
              <a:ln w="1905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1"/>
      <p:bldP spid="16390" grpId="2"/>
      <p:bldP spid="16393" grpId="3"/>
      <p:bldP spid="16395" grpId="4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0" name="文本框 17409"/>
          <p:cNvSpPr txBox="1"/>
          <p:nvPr/>
        </p:nvSpPr>
        <p:spPr>
          <a:xfrm>
            <a:off x="0" y="0"/>
            <a:ext cx="525621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</a:rPr>
              <a:t>动脑筋</a:t>
            </a:r>
            <a:r>
              <a:rPr lang="en-US" altLang="zh-CN" sz="4000" b="1">
                <a:latin typeface="Times New Roman" pitchFamily="18" charset="0"/>
              </a:rPr>
              <a:t>:</a:t>
            </a:r>
          </a:p>
        </p:txBody>
      </p:sp>
      <p:sp>
        <p:nvSpPr>
          <p:cNvPr id="17411" name="文本框 17410"/>
          <p:cNvSpPr txBox="1"/>
          <p:nvPr/>
        </p:nvSpPr>
        <p:spPr>
          <a:xfrm>
            <a:off x="0" y="692150"/>
            <a:ext cx="7921625" cy="5883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</a:rPr>
              <a:t>阅读孔子的这三段话</a:t>
            </a:r>
            <a:r>
              <a:rPr lang="en-US" altLang="zh-CN" sz="4000" b="1">
                <a:latin typeface="Times New Roman" pitchFamily="18" charset="0"/>
              </a:rPr>
              <a:t>,</a:t>
            </a:r>
            <a:r>
              <a:rPr lang="zh-CN" altLang="en-US" sz="4000" b="1">
                <a:latin typeface="Times New Roman" pitchFamily="18" charset="0"/>
              </a:rPr>
              <a:t>想一想</a:t>
            </a:r>
            <a:r>
              <a:rPr lang="en-US" altLang="zh-CN" sz="4000" b="1">
                <a:latin typeface="Times New Roman" pitchFamily="18" charset="0"/>
              </a:rPr>
              <a:t>,</a:t>
            </a:r>
            <a:r>
              <a:rPr lang="zh-CN" altLang="en-US" sz="4000" b="1">
                <a:latin typeface="Times New Roman" pitchFamily="18" charset="0"/>
              </a:rPr>
              <a:t>对你的学习有什么帮助或指导</a:t>
            </a:r>
            <a:r>
              <a:rPr lang="en-US" altLang="zh-CN" sz="4000" b="1">
                <a:latin typeface="Times New Roman" pitchFamily="18" charset="0"/>
              </a:rPr>
              <a:t>?</a:t>
            </a:r>
          </a:p>
          <a:p>
            <a:pPr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</a:rPr>
              <a:t>学而时习之</a:t>
            </a:r>
            <a:r>
              <a:rPr lang="en-US" altLang="zh-CN" sz="4000" b="1">
                <a:latin typeface="Times New Roman" pitchFamily="18" charset="0"/>
              </a:rPr>
              <a:t>,</a:t>
            </a:r>
            <a:r>
              <a:rPr lang="zh-CN" altLang="en-US" sz="4000" b="1">
                <a:latin typeface="Times New Roman" pitchFamily="18" charset="0"/>
              </a:rPr>
              <a:t>不亦说乎</a:t>
            </a:r>
            <a:r>
              <a:rPr lang="en-US" altLang="zh-CN" sz="4000" b="1">
                <a:latin typeface="Times New Roman" pitchFamily="18" charset="0"/>
              </a:rPr>
              <a:t>?</a:t>
            </a:r>
          </a:p>
          <a:p>
            <a:pPr>
              <a:spcBef>
                <a:spcPct val="50000"/>
              </a:spcBef>
            </a:pPr>
            <a:endParaRPr lang="en-US" altLang="zh-CN" sz="4000" b="1">
              <a:latin typeface="Times New Roman" pitchFamily="18" charset="0"/>
            </a:endParaRPr>
          </a:p>
          <a:p>
            <a:r>
              <a:rPr lang="zh-CN" altLang="en-US" sz="4000" b="1">
                <a:latin typeface="Times New Roman" pitchFamily="18" charset="0"/>
              </a:rPr>
              <a:t>知之为知之，不知为不知</a:t>
            </a:r>
            <a:r>
              <a:rPr lang="en-US" altLang="zh-CN" sz="4000" b="1">
                <a:latin typeface="Times New Roman" pitchFamily="18" charset="0"/>
              </a:rPr>
              <a:t>.</a:t>
            </a:r>
          </a:p>
          <a:p>
            <a:endParaRPr lang="en-US" altLang="zh-CN" sz="4000" b="1">
              <a:latin typeface="Times New Roman" pitchFamily="18" charset="0"/>
            </a:endParaRPr>
          </a:p>
          <a:p>
            <a:r>
              <a:rPr lang="zh-CN" altLang="en-US" sz="4000" b="1">
                <a:latin typeface="Times New Roman" pitchFamily="18" charset="0"/>
              </a:rPr>
              <a:t>三人行</a:t>
            </a:r>
            <a:r>
              <a:rPr lang="en-US" altLang="zh-CN" sz="4000" b="1">
                <a:latin typeface="Times New Roman" pitchFamily="18" charset="0"/>
              </a:rPr>
              <a:t>,</a:t>
            </a:r>
            <a:r>
              <a:rPr lang="zh-CN" altLang="en-US" sz="4000" b="1">
                <a:latin typeface="Times New Roman" pitchFamily="18" charset="0"/>
              </a:rPr>
              <a:t>必有我师焉</a:t>
            </a:r>
            <a:r>
              <a:rPr lang="en-US" altLang="zh-CN" sz="4000" b="1">
                <a:latin typeface="Times New Roman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endParaRPr lang="zh-CN" altLang="en-US" sz="4000" b="1">
              <a:latin typeface="Times New Roman" pitchFamily="18" charset="0"/>
            </a:endParaRPr>
          </a:p>
        </p:txBody>
      </p:sp>
      <p:sp>
        <p:nvSpPr>
          <p:cNvPr id="17412" name="矩形 17411"/>
          <p:cNvSpPr/>
          <p:nvPr/>
        </p:nvSpPr>
        <p:spPr>
          <a:xfrm>
            <a:off x="0" y="2276475"/>
            <a:ext cx="8569325" cy="3527425"/>
          </a:xfrm>
          <a:prstGeom prst="rect">
            <a:avLst/>
          </a:prstGeom>
          <a:solidFill>
            <a:srgbClr val="FFCC66">
              <a:alpha val="17000"/>
            </a:srgbClr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3" name="矩形标注 17412"/>
          <p:cNvSpPr/>
          <p:nvPr/>
        </p:nvSpPr>
        <p:spPr>
          <a:xfrm>
            <a:off x="3492500" y="1412875"/>
            <a:ext cx="5292725" cy="576263"/>
          </a:xfrm>
          <a:prstGeom prst="wedgeRectCallout">
            <a:avLst>
              <a:gd name="adj1" fmla="val -38843"/>
              <a:gd name="adj2" fmla="val 187741"/>
            </a:avLst>
          </a:prstGeom>
          <a:solidFill>
            <a:srgbClr val="CCCCFF"/>
          </a:solidFill>
          <a:ln w="38100" cap="flat" cmpd="dbl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3200" b="1">
                <a:latin typeface="Times New Roman" pitchFamily="18" charset="0"/>
                <a:ea typeface="华文楷体" pitchFamily="2" charset="-122"/>
              </a:rPr>
              <a:t>温故而知新（学习方法）</a:t>
            </a:r>
          </a:p>
        </p:txBody>
      </p:sp>
      <p:sp>
        <p:nvSpPr>
          <p:cNvPr id="17414" name="矩形标注 17413"/>
          <p:cNvSpPr/>
          <p:nvPr/>
        </p:nvSpPr>
        <p:spPr>
          <a:xfrm>
            <a:off x="3708400" y="4365625"/>
            <a:ext cx="5003800" cy="609600"/>
          </a:xfrm>
          <a:prstGeom prst="wedgeRectCallout">
            <a:avLst>
              <a:gd name="adj1" fmla="val -40736"/>
              <a:gd name="adj2" fmla="val 91667"/>
            </a:avLst>
          </a:prstGeom>
          <a:solidFill>
            <a:srgbClr val="CCCCFF"/>
          </a:solidFill>
          <a:ln w="38100" cap="flat" cmpd="dbl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3200" b="1">
                <a:latin typeface="Arial" pitchFamily="34" charset="0"/>
                <a:ea typeface="华文楷体" pitchFamily="2" charset="-122"/>
              </a:rPr>
              <a:t>要谦虚，多向他人学习</a:t>
            </a:r>
          </a:p>
        </p:txBody>
      </p:sp>
      <p:sp>
        <p:nvSpPr>
          <p:cNvPr id="17415" name="矩形标注 17414"/>
          <p:cNvSpPr/>
          <p:nvPr/>
        </p:nvSpPr>
        <p:spPr>
          <a:xfrm>
            <a:off x="3708400" y="3068638"/>
            <a:ext cx="4953000" cy="609600"/>
          </a:xfrm>
          <a:prstGeom prst="wedgeRectCallout">
            <a:avLst>
              <a:gd name="adj1" fmla="val -56120"/>
              <a:gd name="adj2" fmla="val 80991"/>
            </a:avLst>
          </a:prstGeom>
          <a:solidFill>
            <a:srgbClr val="CCCCFF"/>
          </a:solidFill>
          <a:ln w="38100" cap="flat" cmpd="dbl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3200" b="1">
                <a:latin typeface="Arial" pitchFamily="34" charset="0"/>
                <a:ea typeface="华文楷体" pitchFamily="2" charset="-122"/>
              </a:rPr>
              <a:t>要有老老实实的学习态度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1"/>
      <p:bldP spid="17415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9090" name="文本占位符 89089"/>
          <p:cNvSpPr>
            <a:spLocks noGrp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spcBef>
                <a:spcPct val="0"/>
              </a:spcBef>
              <a:buNone/>
            </a:pPr>
            <a:r>
              <a:rPr lang="zh-CN" altLang="en-US" sz="44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一、孔子：</a:t>
            </a:r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大思想家，大教育家，      </a:t>
            </a:r>
          </a:p>
          <a:p>
            <a:pPr>
              <a:spcBef>
                <a:spcPct val="0"/>
              </a:spcBef>
              <a:buNone/>
            </a:pPr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          儒家学派的创始人。</a:t>
            </a:r>
          </a:p>
          <a:p>
            <a:pPr>
              <a:spcBef>
                <a:spcPct val="0"/>
              </a:spcBef>
              <a:buNone/>
            </a:pPr>
            <a:r>
              <a:rPr lang="en-US" altLang="zh-CN" sz="4400" b="1">
                <a:latin typeface="黑体" panose="02010609060101010101" pitchFamily="49" charset="-122"/>
                <a:ea typeface="黑体" pitchFamily="49" charset="-122"/>
              </a:rPr>
              <a:t>1</a:t>
            </a:r>
            <a:r>
              <a:rPr lang="zh-CN" altLang="en-US" sz="4400" b="1">
                <a:latin typeface="黑体" panose="02010609060101010101" pitchFamily="49" charset="-122"/>
                <a:ea typeface="黑体" pitchFamily="49" charset="-122"/>
              </a:rPr>
              <a:t>、政治：</a:t>
            </a:r>
          </a:p>
          <a:p>
            <a:pPr>
              <a:spcBef>
                <a:spcPct val="0"/>
              </a:spcBef>
              <a:buNone/>
            </a:pPr>
            <a:r>
              <a:rPr lang="zh-CN" altLang="en-US" sz="44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      </a:t>
            </a:r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仁  （仁者爱人，以德治国）</a:t>
            </a:r>
          </a:p>
          <a:p>
            <a:pPr>
              <a:spcBef>
                <a:spcPct val="0"/>
              </a:spcBef>
              <a:buNone/>
            </a:pPr>
            <a:r>
              <a:rPr lang="en-US" altLang="zh-CN" sz="4400" b="1">
                <a:latin typeface="黑体" panose="02010609060101010101" pitchFamily="49" charset="-122"/>
                <a:ea typeface="黑体" pitchFamily="49" charset="-122"/>
              </a:rPr>
              <a:t>2</a:t>
            </a:r>
            <a:r>
              <a:rPr lang="zh-CN" altLang="en-US" sz="4400" b="1">
                <a:latin typeface="黑体" panose="02010609060101010101" pitchFamily="49" charset="-122"/>
                <a:ea typeface="黑体" pitchFamily="49" charset="-122"/>
              </a:rPr>
              <a:t>、教育：</a:t>
            </a:r>
          </a:p>
          <a:p>
            <a:pPr>
              <a:spcBef>
                <a:spcPct val="0"/>
              </a:spcBef>
              <a:buNone/>
            </a:pPr>
            <a:r>
              <a:rPr lang="zh-CN" altLang="en-US" sz="44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  </a:t>
            </a:r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① 创办私学 ，主张有教无类  </a:t>
            </a:r>
          </a:p>
          <a:p>
            <a:pPr>
              <a:spcBef>
                <a:spcPct val="0"/>
              </a:spcBef>
              <a:buNone/>
            </a:pPr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  ② 注重道德教育和文化知识教育。 </a:t>
            </a:r>
          </a:p>
          <a:p>
            <a:pPr>
              <a:spcBef>
                <a:spcPct val="0"/>
              </a:spcBef>
              <a:buNone/>
            </a:pPr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  ③提出一系列教学原则和方法</a:t>
            </a:r>
          </a:p>
          <a:p>
            <a:pPr>
              <a:spcBef>
                <a:spcPct val="0"/>
              </a:spcBef>
              <a:buNone/>
            </a:pPr>
            <a:r>
              <a:rPr lang="en-US" altLang="zh-CN" sz="4400" b="1">
                <a:latin typeface="黑体" panose="02010609060101010101" pitchFamily="49" charset="-122"/>
                <a:ea typeface="黑体" pitchFamily="49" charset="-122"/>
              </a:rPr>
              <a:t>3</a:t>
            </a:r>
            <a:r>
              <a:rPr lang="zh-CN" altLang="en-US" sz="4400" b="1">
                <a:latin typeface="黑体" panose="02010609060101010101" pitchFamily="49" charset="-122"/>
                <a:ea typeface="黑体" pitchFamily="49" charset="-122"/>
              </a:rPr>
              <a:t>、典籍：</a:t>
            </a:r>
            <a:r>
              <a:rPr lang="en-US" altLang="zh-CN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《</a:t>
            </a:r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论语</a:t>
            </a:r>
            <a:r>
              <a:rPr lang="en-US" altLang="zh-CN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》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3797" name="Picture 5" descr="thumb_940__133792253367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334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8" name="Text Box 6"/>
          <p:cNvSpPr txBox="1"/>
          <p:nvPr/>
        </p:nvSpPr>
        <p:spPr>
          <a:xfrm>
            <a:off x="6400800" y="457200"/>
            <a:ext cx="256063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Tx/>
            </a:pPr>
            <a:r>
              <a:rPr lang="en-US" altLang="zh-CN" sz="4000" b="1">
                <a:latin typeface="Arial" pitchFamily="34" charset="0"/>
              </a:rPr>
              <a:t>106</a:t>
            </a:r>
            <a:r>
              <a:rPr lang="zh-CN" altLang="en-US" sz="4000" b="1">
                <a:latin typeface="Arial" pitchFamily="34" charset="0"/>
              </a:rPr>
              <a:t>个国家</a:t>
            </a:r>
          </a:p>
        </p:txBody>
      </p:sp>
      <p:sp>
        <p:nvSpPr>
          <p:cNvPr id="79876" name="Text Box 7"/>
          <p:cNvSpPr txBox="1"/>
          <p:nvPr/>
        </p:nvSpPr>
        <p:spPr>
          <a:xfrm>
            <a:off x="3108325" y="392113"/>
            <a:ext cx="2635250" cy="8239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Tx/>
            </a:pPr>
            <a:r>
              <a:rPr lang="zh-CN" altLang="en-US" sz="4800" b="1">
                <a:solidFill>
                  <a:srgbClr val="000000"/>
                </a:solidFill>
                <a:latin typeface="Arial" pitchFamily="34" charset="0"/>
              </a:rPr>
              <a:t>孔子学院</a:t>
            </a:r>
          </a:p>
        </p:txBody>
      </p:sp>
      <p:sp>
        <p:nvSpPr>
          <p:cNvPr id="33800" name="Text Box 8"/>
          <p:cNvSpPr txBox="1"/>
          <p:nvPr/>
        </p:nvSpPr>
        <p:spPr>
          <a:xfrm>
            <a:off x="222250" y="5334000"/>
            <a:ext cx="8902700" cy="11906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Tx/>
            </a:pPr>
            <a:r>
              <a:rPr lang="zh-CN" altLang="en-US" sz="3600" b="1">
                <a:latin typeface="黑体" panose="02010609060101010101" pitchFamily="49" charset="-122"/>
                <a:ea typeface="黑体" pitchFamily="49" charset="-122"/>
              </a:rPr>
              <a:t>人类如果要在</a:t>
            </a:r>
            <a:r>
              <a:rPr lang="en-US" altLang="zh-CN" sz="3600" b="1">
                <a:latin typeface="黑体" panose="02010609060101010101" pitchFamily="49" charset="-122"/>
                <a:ea typeface="黑体" pitchFamily="49" charset="-122"/>
              </a:rPr>
              <a:t>21</a:t>
            </a:r>
            <a:r>
              <a:rPr lang="zh-CN" altLang="en-US" sz="3600" b="1">
                <a:latin typeface="黑体" panose="02010609060101010101" pitchFamily="49" charset="-122"/>
                <a:ea typeface="黑体" pitchFamily="49" charset="-122"/>
              </a:rPr>
              <a:t>世纪生存下去，就必须回首</a:t>
            </a:r>
          </a:p>
          <a:p>
            <a:pPr>
              <a:buFontTx/>
            </a:pPr>
            <a:r>
              <a:rPr lang="en-US" altLang="zh-CN" sz="3600" b="1">
                <a:latin typeface="黑体" panose="02010609060101010101" pitchFamily="49" charset="-122"/>
                <a:ea typeface="黑体" pitchFamily="49" charset="-122"/>
              </a:rPr>
              <a:t>2500</a:t>
            </a:r>
            <a:r>
              <a:rPr lang="zh-CN" altLang="en-US" sz="3600" b="1">
                <a:latin typeface="黑体" panose="02010609060101010101" pitchFamily="49" charset="-122"/>
                <a:ea typeface="黑体" pitchFamily="49" charset="-122"/>
              </a:rPr>
              <a:t>年前，去孔子那里汲取智慧。</a:t>
            </a:r>
          </a:p>
        </p:txBody>
      </p:sp>
      <p:sp>
        <p:nvSpPr>
          <p:cNvPr id="79878" name="矩形 79877"/>
          <p:cNvSpPr/>
          <p:nvPr/>
        </p:nvSpPr>
        <p:spPr>
          <a:xfrm>
            <a:off x="0" y="692150"/>
            <a:ext cx="9144000" cy="131127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accent1"/>
              </a:buClr>
              <a:buFont typeface="Wingdings" pitchFamily="2" charset="2"/>
            </a:pP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影响：</a:t>
            </a:r>
            <a:r>
              <a:rPr lang="zh-CN" altLang="en-US" sz="40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儒家学说成为我国传统文化的主流，对我国社会的发展具有深远的影响。</a:t>
            </a:r>
          </a:p>
        </p:txBody>
      </p:sp>
      <p:sp>
        <p:nvSpPr>
          <p:cNvPr id="79880" name="矩形 79879"/>
          <p:cNvSpPr/>
          <p:nvPr/>
        </p:nvSpPr>
        <p:spPr>
          <a:xfrm>
            <a:off x="0" y="0"/>
            <a:ext cx="9144000" cy="64135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85000"/>
              <a:buFont typeface="Wingdings 2" pitchFamily="18" charset="2"/>
            </a:pPr>
            <a:r>
              <a:rPr lang="zh-CN" altLang="en-US" sz="3600" b="1">
                <a:latin typeface="Comic Sans MS" panose="030f0702030302020204" pitchFamily="66" charset="0"/>
                <a:ea typeface="黑体" pitchFamily="49" charset="-122"/>
              </a:rPr>
              <a:t>孔子的儒家思想有何影响？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79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  <p:bldP spid="33800" grpId="1"/>
      <p:bldP spid="79878" grpId="2"/>
      <p:bldP spid="79880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>
          <a:xfrm>
            <a:off x="0" y="5805488"/>
            <a:ext cx="9144000" cy="1052512"/>
          </a:xfrm>
        </p:spPr>
        <p:txBody>
          <a:bodyPr/>
          <a:lstStyle/>
          <a:p>
            <a:pPr>
              <a:buNone/>
            </a:pPr>
            <a:r>
              <a:rPr lang="zh-CN" altLang="en-US" sz="4000" b="1">
                <a:ea typeface="黑体" pitchFamily="49" charset="-122"/>
              </a:rPr>
              <a:t>指出材料中孔子的主要观点。</a:t>
            </a:r>
          </a:p>
        </p:txBody>
      </p:sp>
      <p:pic>
        <p:nvPicPr>
          <p:cNvPr id="110599" name="图片 110598" descr="wpsB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8400" y="0"/>
            <a:ext cx="5435600" cy="5516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0600" name="图片 110599" descr="wpsB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643438" cy="55165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0601" name="矩形 110600"/>
          <p:cNvSpPr/>
          <p:nvPr/>
        </p:nvSpPr>
        <p:spPr>
          <a:xfrm>
            <a:off x="0" y="5546725"/>
            <a:ext cx="9144000" cy="131127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anchor="ctr">
            <a:spAutoFit/>
          </a:bodyPr>
          <a:lstStyle/>
          <a:p>
            <a:r>
              <a:rPr lang="zh-CN" altLang="en-US" sz="4000" b="1">
                <a:solidFill>
                  <a:srgbClr val="0000FF"/>
                </a:solidFill>
                <a:latin typeface="Comic Sans MS" panose="030f0702030302020204" pitchFamily="66" charset="0"/>
                <a:ea typeface="黑体" pitchFamily="49" charset="-122"/>
              </a:rPr>
              <a:t>以德治国（或提倡“仁”的学说）；</a:t>
            </a:r>
          </a:p>
          <a:p>
            <a:r>
              <a:rPr lang="zh-CN" altLang="en-US" sz="4000" b="1">
                <a:solidFill>
                  <a:srgbClr val="0000FF"/>
                </a:solidFill>
                <a:latin typeface="Comic Sans MS" panose="030f0702030302020204" pitchFamily="66" charset="0"/>
                <a:ea typeface="黑体" pitchFamily="49" charset="-122"/>
              </a:rPr>
              <a:t>温故而知新。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0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0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8786" name="文本占位符 118785"/>
          <p:cNvSpPr>
            <a:spLocks noGrp="1"/>
          </p:cNvSpPr>
          <p:nvPr>
            <p:ph type="body" idx="1"/>
          </p:nvPr>
        </p:nvSpPr>
        <p:spPr>
          <a:xfrm>
            <a:off x="0" y="0"/>
            <a:ext cx="9396413" cy="6858000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4000">
                <a:latin typeface="黑体" panose="02010609060101010101" pitchFamily="49" charset="-122"/>
                <a:ea typeface="黑体" pitchFamily="49" charset="-122"/>
              </a:rPr>
              <a:t>材料</a:t>
            </a:r>
            <a:r>
              <a:rPr lang="en-US" altLang="zh-CN" sz="4000">
                <a:latin typeface="黑体" panose="02010609060101010101" pitchFamily="49" charset="-122"/>
                <a:ea typeface="黑体" pitchFamily="49" charset="-122"/>
              </a:rPr>
              <a:t>―  </a:t>
            </a:r>
            <a:r>
              <a:rPr lang="zh-CN" altLang="en-US" sz="4000">
                <a:latin typeface="黑体" panose="02010609060101010101" pitchFamily="49" charset="-122"/>
                <a:ea typeface="黑体" pitchFamily="49" charset="-122"/>
              </a:rPr>
              <a:t>伏尔泰对孔子的思想极为推崇，</a:t>
            </a: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4000">
                <a:latin typeface="黑体" panose="02010609060101010101" pitchFamily="49" charset="-122"/>
                <a:ea typeface="黑体" pitchFamily="49" charset="-122"/>
              </a:rPr>
              <a:t>“孔子”成为他敢于反抗专制的“守护神”。</a:t>
            </a: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4000">
                <a:latin typeface="黑体" panose="02010609060101010101" pitchFamily="49" charset="-122"/>
                <a:ea typeface="黑体" pitchFamily="49" charset="-122"/>
              </a:rPr>
              <a:t>他把孔子的思想概括为“德治主义“，坚定</a:t>
            </a: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4000">
                <a:latin typeface="黑体" panose="02010609060101010101" pitchFamily="49" charset="-122"/>
                <a:ea typeface="黑体" pitchFamily="49" charset="-122"/>
              </a:rPr>
              <a:t>地主张法国应该实行“德治主义”。</a:t>
            </a: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zh-CN" sz="4000">
                <a:latin typeface="黑体" panose="02010609060101010101" pitchFamily="49" charset="-122"/>
                <a:ea typeface="黑体" pitchFamily="49" charset="-122"/>
              </a:rPr>
              <a:t>    </a:t>
            </a:r>
            <a:r>
              <a:rPr lang="en-US" altLang="zh-CN" sz="4000">
                <a:latin typeface="Arial" pitchFamily="34" charset="0"/>
                <a:ea typeface="黑体" pitchFamily="49" charset="-122"/>
              </a:rPr>
              <a:t>—</a:t>
            </a:r>
            <a:r>
              <a:rPr lang="en-US" altLang="zh-CN" sz="4000">
                <a:latin typeface="黑体" panose="02010609060101010101" pitchFamily="49" charset="-122"/>
                <a:ea typeface="黑体" pitchFamily="49" charset="-122"/>
              </a:rPr>
              <a:t>《</a:t>
            </a:r>
            <a:r>
              <a:rPr lang="zh-CN" altLang="en-US" sz="4000">
                <a:latin typeface="黑体" panose="02010609060101010101" pitchFamily="49" charset="-122"/>
                <a:ea typeface="黑体" pitchFamily="49" charset="-122"/>
              </a:rPr>
              <a:t>孔子思想对世界文明的影响</a:t>
            </a:r>
            <a:r>
              <a:rPr lang="en-US" altLang="zh-CN" sz="4000">
                <a:latin typeface="黑体" panose="02010609060101010101" pitchFamily="49" charset="-122"/>
                <a:ea typeface="黑体" pitchFamily="49" charset="-122"/>
              </a:rPr>
              <a:t>》 </a:t>
            </a: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4000">
                <a:latin typeface="黑体" panose="02010609060101010101" pitchFamily="49" charset="-122"/>
                <a:ea typeface="黑体" pitchFamily="49" charset="-122"/>
              </a:rPr>
              <a:t>（</a:t>
            </a:r>
            <a:r>
              <a:rPr lang="en-US" altLang="zh-CN" sz="4000">
                <a:latin typeface="黑体" panose="02010609060101010101" pitchFamily="49" charset="-122"/>
                <a:ea typeface="黑体" pitchFamily="49" charset="-122"/>
              </a:rPr>
              <a:t>1</a:t>
            </a:r>
            <a:r>
              <a:rPr lang="zh-CN" altLang="en-US" sz="4000">
                <a:latin typeface="黑体" panose="02010609060101010101" pitchFamily="49" charset="-122"/>
                <a:ea typeface="黑体" pitchFamily="49" charset="-122"/>
              </a:rPr>
              <a:t>）据材料一，“德治主义”体现了孔子</a:t>
            </a: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4000">
                <a:latin typeface="黑体" panose="02010609060101010101" pitchFamily="49" charset="-122"/>
                <a:ea typeface="黑体" pitchFamily="49" charset="-122"/>
              </a:rPr>
              <a:t>思想的核心是什么？伏尔泰为什么推祟</a:t>
            </a: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4000">
                <a:latin typeface="黑体" panose="02010609060101010101" pitchFamily="49" charset="-122"/>
                <a:ea typeface="黑体" pitchFamily="49" charset="-122"/>
              </a:rPr>
              <a:t>孔子思想？（</a:t>
            </a:r>
            <a:r>
              <a:rPr lang="en-US" altLang="zh-CN" sz="4000">
                <a:latin typeface="黑体" panose="02010609060101010101" pitchFamily="49" charset="-122"/>
                <a:ea typeface="黑体" pitchFamily="49" charset="-122"/>
              </a:rPr>
              <a:t>4</a:t>
            </a:r>
            <a:r>
              <a:rPr lang="zh-CN" altLang="en-US" sz="4000">
                <a:latin typeface="黑体" panose="02010609060101010101" pitchFamily="49" charset="-122"/>
                <a:ea typeface="黑体" pitchFamily="49" charset="-122"/>
              </a:rPr>
              <a:t>分）</a:t>
            </a: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4400" b="1">
                <a:solidFill>
                  <a:srgbClr val="0000FF"/>
                </a:solidFill>
                <a:latin typeface="黑体" panose="02010609060101010101" pitchFamily="49" charset="-122"/>
                <a:ea typeface="黑体" pitchFamily="49" charset="-122"/>
              </a:rPr>
              <a:t>仁</a:t>
            </a: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4400" b="1">
                <a:solidFill>
                  <a:srgbClr val="0000FF"/>
                </a:solidFill>
                <a:latin typeface="黑体" panose="02010609060101010101" pitchFamily="49" charset="-122"/>
                <a:ea typeface="黑体" pitchFamily="49" charset="-122"/>
              </a:rPr>
              <a:t>他认为孔子思想是反抗专制的武器</a:t>
            </a:r>
          </a:p>
        </p:txBody>
      </p:sp>
      <p:sp>
        <p:nvSpPr>
          <p:cNvPr id="118787" name="直接连接符 118786"/>
          <p:cNvSpPr/>
          <p:nvPr/>
        </p:nvSpPr>
        <p:spPr>
          <a:xfrm>
            <a:off x="179388" y="1125538"/>
            <a:ext cx="8569325" cy="0"/>
          </a:xfrm>
          <a:prstGeom prst="line">
            <a:avLst/>
          </a:prstGeom>
          <a:ln w="666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878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8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1878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0834" name="文本占位符 120833"/>
          <p:cNvSpPr>
            <a:spLocks noGrp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r>
              <a:rPr lang="zh-CN" altLang="en-US" sz="4000" b="1">
                <a:latin typeface="黑体" panose="02010609060101010101" pitchFamily="49" charset="-122"/>
                <a:ea typeface="黑体" pitchFamily="49" charset="-122"/>
              </a:rPr>
              <a:t>春秋时期，孔子兴办私学，学生来自士农工商各个阶层，这说明（  ）</a:t>
            </a:r>
          </a:p>
          <a:p>
            <a:pPr>
              <a:buNone/>
            </a:pPr>
            <a:r>
              <a:rPr lang="en-US" altLang="zh-CN" sz="4000" b="1">
                <a:latin typeface="黑体" panose="02010609060101010101" pitchFamily="49" charset="-122"/>
                <a:ea typeface="黑体" pitchFamily="49" charset="-122"/>
              </a:rPr>
              <a:t>A</a:t>
            </a:r>
            <a:r>
              <a:rPr lang="zh-CN" altLang="en-US" sz="4000" b="1">
                <a:latin typeface="黑体" panose="02010609060101010101" pitchFamily="49" charset="-122"/>
                <a:ea typeface="黑体" pitchFamily="49" charset="-122"/>
              </a:rPr>
              <a:t>．动摇了周王朝的统治基础</a:t>
            </a:r>
          </a:p>
          <a:p>
            <a:pPr>
              <a:buNone/>
            </a:pPr>
            <a:r>
              <a:rPr lang="en-US" altLang="zh-CN" sz="4000" b="1">
                <a:latin typeface="黑体" panose="02010609060101010101" pitchFamily="49" charset="-122"/>
                <a:ea typeface="黑体" pitchFamily="49" charset="-122"/>
              </a:rPr>
              <a:t>B</a:t>
            </a:r>
            <a:r>
              <a:rPr lang="zh-CN" altLang="en-US" sz="4000" b="1">
                <a:latin typeface="黑体" panose="02010609060101010101" pitchFamily="49" charset="-122"/>
                <a:ea typeface="黑体" pitchFamily="49" charset="-122"/>
              </a:rPr>
              <a:t>．瓦解了西周的分封制</a:t>
            </a:r>
          </a:p>
          <a:p>
            <a:pPr>
              <a:buNone/>
            </a:pPr>
            <a:r>
              <a:rPr lang="en-US" altLang="zh-CN" sz="4000" b="1">
                <a:latin typeface="黑体" panose="02010609060101010101" pitchFamily="49" charset="-122"/>
                <a:ea typeface="黑体" pitchFamily="49" charset="-122"/>
              </a:rPr>
              <a:t>C</a:t>
            </a:r>
            <a:r>
              <a:rPr lang="zh-CN" altLang="en-US" sz="4000" b="1">
                <a:latin typeface="黑体" panose="02010609060101010101" pitchFamily="49" charset="-122"/>
                <a:ea typeface="黑体" pitchFamily="49" charset="-122"/>
              </a:rPr>
              <a:t>．打破了贵族垄断教育的特权	</a:t>
            </a:r>
          </a:p>
          <a:p>
            <a:pPr>
              <a:buNone/>
            </a:pPr>
            <a:r>
              <a:rPr lang="en-US" altLang="zh-CN" sz="4000" b="1">
                <a:latin typeface="黑体" panose="02010609060101010101" pitchFamily="49" charset="-122"/>
                <a:ea typeface="黑体" pitchFamily="49" charset="-122"/>
              </a:rPr>
              <a:t>D</a:t>
            </a:r>
            <a:r>
              <a:rPr lang="zh-CN" altLang="en-US" sz="4000" b="1">
                <a:latin typeface="黑体" panose="02010609060101010101" pitchFamily="49" charset="-122"/>
                <a:ea typeface="黑体" pitchFamily="49" charset="-122"/>
              </a:rPr>
              <a:t>．适应了诸侯争霸战争的需要</a:t>
            </a:r>
          </a:p>
        </p:txBody>
      </p:sp>
      <p:sp>
        <p:nvSpPr>
          <p:cNvPr id="120835" name="矩形 120834"/>
          <p:cNvSpPr/>
          <p:nvPr/>
        </p:nvSpPr>
        <p:spPr>
          <a:xfrm>
            <a:off x="5651500" y="981075"/>
            <a:ext cx="1843088" cy="1520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C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0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9810" name="文本占位符 119809"/>
          <p:cNvSpPr>
            <a:spLocks noGrp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r>
              <a:rPr lang="zh-CN" altLang="en-US" sz="4000" b="1">
                <a:latin typeface="黑体" panose="02010609060101010101" pitchFamily="49" charset="-122"/>
                <a:ea typeface="黑体" pitchFamily="49" charset="-122"/>
              </a:rPr>
              <a:t>胡适说：“孔子是了不得的教育家，他提出的教育哲学可以说是民主、自由的教育哲学，将人看作是平等的”。以下主张能突出体现孔子“将人看作是平等的”的是</a:t>
            </a:r>
          </a:p>
          <a:p>
            <a:pPr>
              <a:buNone/>
            </a:pPr>
            <a:r>
              <a:rPr lang="en-US" altLang="zh-CN" sz="4000" b="1">
                <a:latin typeface="黑体" panose="02010609060101010101" pitchFamily="49" charset="-122"/>
                <a:ea typeface="黑体" pitchFamily="49" charset="-122"/>
              </a:rPr>
              <a:t>A</a:t>
            </a:r>
            <a:r>
              <a:rPr lang="zh-CN" altLang="en-US" sz="4000" b="1">
                <a:latin typeface="黑体" panose="02010609060101010101" pitchFamily="49" charset="-122"/>
                <a:ea typeface="黑体" pitchFamily="49" charset="-122"/>
              </a:rPr>
              <a:t>．有教无类</a:t>
            </a:r>
            <a:endParaRPr lang="en-US" altLang="zh-CN" sz="4000" b="1">
              <a:latin typeface="黑体" panose="02010609060101010101" pitchFamily="49" charset="-122"/>
              <a:ea typeface="黑体" pitchFamily="49" charset="-122"/>
            </a:endParaRPr>
          </a:p>
          <a:p>
            <a:pPr>
              <a:buNone/>
            </a:pPr>
            <a:r>
              <a:rPr lang="en-US" altLang="zh-CN" sz="4000" b="1">
                <a:latin typeface="黑体" panose="02010609060101010101" pitchFamily="49" charset="-122"/>
                <a:ea typeface="黑体" pitchFamily="49" charset="-122"/>
              </a:rPr>
              <a:t>B</a:t>
            </a:r>
            <a:r>
              <a:rPr lang="zh-CN" altLang="en-US" sz="4000" b="1">
                <a:latin typeface="黑体" panose="02010609060101010101" pitchFamily="49" charset="-122"/>
                <a:ea typeface="黑体" pitchFamily="49" charset="-122"/>
              </a:rPr>
              <a:t>．诲人不倦    </a:t>
            </a:r>
          </a:p>
          <a:p>
            <a:pPr>
              <a:buNone/>
            </a:pPr>
            <a:r>
              <a:rPr lang="en-US" altLang="zh-CN" sz="4000" b="1">
                <a:latin typeface="黑体" panose="02010609060101010101" pitchFamily="49" charset="-122"/>
                <a:ea typeface="黑体" pitchFamily="49" charset="-122"/>
              </a:rPr>
              <a:t>C</a:t>
            </a:r>
            <a:r>
              <a:rPr lang="zh-CN" altLang="en-US" sz="4000" b="1">
                <a:latin typeface="黑体" panose="02010609060101010101" pitchFamily="49" charset="-122"/>
                <a:ea typeface="黑体" pitchFamily="49" charset="-122"/>
              </a:rPr>
              <a:t>．仁者爱人</a:t>
            </a:r>
            <a:r>
              <a:rPr lang="en-US" altLang="zh-CN" sz="4000" b="1">
                <a:latin typeface="黑体" panose="02010609060101010101" pitchFamily="49" charset="-122"/>
                <a:ea typeface="黑体" pitchFamily="49" charset="-122"/>
              </a:rPr>
              <a:t>  </a:t>
            </a:r>
          </a:p>
          <a:p>
            <a:pPr>
              <a:buNone/>
            </a:pPr>
            <a:r>
              <a:rPr lang="en-US" altLang="zh-CN" sz="4000" b="1">
                <a:latin typeface="黑体" panose="02010609060101010101" pitchFamily="49" charset="-122"/>
                <a:ea typeface="黑体" pitchFamily="49" charset="-122"/>
              </a:rPr>
              <a:t>D</a:t>
            </a:r>
            <a:r>
              <a:rPr lang="zh-CN" altLang="en-US" sz="4000" b="1">
                <a:latin typeface="黑体" panose="02010609060101010101" pitchFamily="49" charset="-122"/>
                <a:ea typeface="黑体" pitchFamily="49" charset="-122"/>
              </a:rPr>
              <a:t>．述而不作，信而好古</a:t>
            </a:r>
          </a:p>
        </p:txBody>
      </p:sp>
      <p:sp>
        <p:nvSpPr>
          <p:cNvPr id="119811" name="矩形 119810"/>
          <p:cNvSpPr/>
          <p:nvPr/>
        </p:nvSpPr>
        <p:spPr>
          <a:xfrm>
            <a:off x="6011863" y="2781300"/>
            <a:ext cx="1843087" cy="1520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A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9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4" name="文本框 18433"/>
          <p:cNvSpPr txBox="1"/>
          <p:nvPr/>
        </p:nvSpPr>
        <p:spPr>
          <a:xfrm>
            <a:off x="36513" y="981075"/>
            <a:ext cx="9144000" cy="2436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latin typeface="黑体" panose="02010609060101010101" pitchFamily="49" charset="-122"/>
                <a:ea typeface="黑体" pitchFamily="49" charset="-122"/>
              </a:rPr>
              <a:t>思想：</a:t>
            </a:r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世间的事物都有对立面，对立的双方可以</a:t>
            </a:r>
            <a:r>
              <a:rPr lang="en-US" altLang="zh-CN" sz="4400" b="1" err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互相转化</a:t>
            </a:r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.</a:t>
            </a:r>
            <a:endParaRPr lang="en-US" altLang="zh-CN" sz="4400" b="1">
              <a:solidFill>
                <a:srgbClr val="0033CC"/>
              </a:solidFill>
              <a:latin typeface="黑体" panose="02010609060101010101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 b="1">
                <a:latin typeface="黑体" panose="02010609060101010101" pitchFamily="49" charset="-122"/>
                <a:ea typeface="黑体" pitchFamily="49" charset="-122"/>
              </a:rPr>
              <a:t>政治： </a:t>
            </a:r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顺其自然，无为而治</a:t>
            </a:r>
          </a:p>
        </p:txBody>
      </p:sp>
      <p:sp>
        <p:nvSpPr>
          <p:cNvPr id="18435" name="文本框 18434"/>
          <p:cNvSpPr txBox="1"/>
          <p:nvPr/>
        </p:nvSpPr>
        <p:spPr>
          <a:xfrm>
            <a:off x="107950" y="44450"/>
            <a:ext cx="90678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二、老子—道家创始人</a:t>
            </a:r>
          </a:p>
        </p:txBody>
      </p:sp>
      <p:pic>
        <p:nvPicPr>
          <p:cNvPr id="18436" name="图片 18435" descr="u=3418924011,1254706404&amp;fm=23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3933825"/>
            <a:ext cx="5922963" cy="2879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7" name="矩形 18436"/>
          <p:cNvSpPr/>
          <p:nvPr/>
        </p:nvSpPr>
        <p:spPr>
          <a:xfrm>
            <a:off x="5724525" y="5661025"/>
            <a:ext cx="3048000" cy="839788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  <a:normAutofit/>
          </a:bodyPr>
          <a:lstStyle/>
          <a:p>
            <a:pPr algn="ctr"/>
            <a:r>
              <a:rPr lang="zh-CN" altLang="en-US" sz="4800" b="1">
                <a:ln w="19050" cap="flat" cmpd="sng">
                  <a:solidFill>
                    <a:srgbClr val="00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33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《道德经》</a:t>
            </a:r>
            <a:endParaRPr lang="zh-CN" altLang="en-US" sz="4800" b="1">
              <a:ln w="19050" cap="flat" cmpd="sng">
                <a:solidFill>
                  <a:srgbClr val="00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0033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  <p:cond evt="onBegin" delay="0">
                          <p:tn val="20"/>
                        </p:cond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文本框 19457"/>
          <p:cNvSpPr txBox="1"/>
          <p:nvPr/>
        </p:nvSpPr>
        <p:spPr>
          <a:xfrm>
            <a:off x="323850" y="1196975"/>
            <a:ext cx="8569325" cy="2654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CC3300"/>
                </a:solidFill>
                <a:latin typeface="楷体_GB2312" pitchFamily="49" charset="-122"/>
                <a:ea typeface="楷体_GB2312" pitchFamily="49" charset="-122"/>
              </a:rPr>
              <a:t>材料：</a:t>
            </a:r>
            <a:r>
              <a:rPr lang="zh-CN" altLang="en-US" sz="4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祸兮福之所倚，                    福兮祸之所伏。</a:t>
            </a:r>
          </a:p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0000FF"/>
                </a:solidFill>
                <a:latin typeface="Times New Roman" pitchFamily="18" charset="0"/>
                <a:ea typeface="隶书" pitchFamily="49" charset="-122"/>
              </a:rPr>
              <a:t>这是谁的名言?反应了什么思想?</a:t>
            </a:r>
          </a:p>
        </p:txBody>
      </p:sp>
      <p:sp>
        <p:nvSpPr>
          <p:cNvPr id="19459" name="文本框 19458"/>
          <p:cNvSpPr txBox="1"/>
          <p:nvPr/>
        </p:nvSpPr>
        <p:spPr>
          <a:xfrm>
            <a:off x="34925" y="44450"/>
            <a:ext cx="9109075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b="1">
                <a:solidFill>
                  <a:srgbClr val="0033CC"/>
                </a:solidFill>
                <a:latin typeface="Times New Roman" pitchFamily="18" charset="0"/>
                <a:ea typeface="隶书" pitchFamily="49" charset="-122"/>
              </a:rPr>
              <a:t>动脑筋</a:t>
            </a:r>
          </a:p>
        </p:txBody>
      </p:sp>
      <p:sp>
        <p:nvSpPr>
          <p:cNvPr id="19460" name="文本框 19459"/>
          <p:cNvSpPr txBox="1"/>
          <p:nvPr/>
        </p:nvSpPr>
        <p:spPr>
          <a:xfrm>
            <a:off x="107950" y="3962400"/>
            <a:ext cx="8928100" cy="2835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6000" b="1">
                <a:solidFill>
                  <a:srgbClr val="FF3300"/>
                </a:solidFill>
                <a:latin typeface="Comic Sans MS" panose="030f0702030302020204" pitchFamily="66" charset="0"/>
              </a:rPr>
              <a:t>老子  一切事物都有对立面，对立的双方能够相互转化。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1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1"/>
      <p:bldP spid="19460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24930" name="内容占位符 124929"/>
          <p:cNvGraphicFramePr>
            <a:graphicFrameLocks noGrp="1"/>
          </p:cNvGraphicFramePr>
          <p:nvPr>
            <p:ph idx="4294967295"/>
          </p:nvPr>
        </p:nvGraphicFramePr>
        <p:xfrm>
          <a:off x="-33337" y="477838"/>
          <a:ext cx="9177338" cy="5616258"/>
        </p:xfrm>
        <a:graphic>
          <a:graphicData uri="http://schemas.openxmlformats.org/drawingml/2006/table">
            <a:tbl>
              <a:tblPr/>
              <a:tblGrid>
                <a:gridCol w="1220788"/>
                <a:gridCol w="1584325"/>
                <a:gridCol w="6372225"/>
              </a:tblGrid>
              <a:tr h="5778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0033CC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华文新魏" pitchFamily="2" charset="-122"/>
                        </a:rPr>
                        <a:t>学派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0033CC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华文新魏" pitchFamily="2" charset="-122"/>
                        </a:rPr>
                        <a:t>代表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0033CC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华文新魏" pitchFamily="2" charset="-122"/>
                        </a:rPr>
                        <a:t>主要观点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3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50000"/>
                        </a:spcBef>
                        <a:buNone/>
                      </a:pPr>
                      <a:r>
                        <a:rPr lang="zh-CN" altLang="en-US" sz="4000" b="1">
                          <a:solidFill>
                            <a:srgbClr val="0033CC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itchFamily="49" charset="-122"/>
                        </a:rPr>
                        <a:t>墨家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FF0000"/>
                        </a:solidFill>
                        <a:ea typeface="黑体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991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50000"/>
                        </a:spcBef>
                        <a:buNone/>
                      </a:pPr>
                      <a:r>
                        <a:rPr lang="zh-CN" altLang="en-US" sz="4000" b="1">
                          <a:solidFill>
                            <a:srgbClr val="0033CC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itchFamily="49" charset="-122"/>
                        </a:rPr>
                        <a:t>儒家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FF0000"/>
                        </a:solidFill>
                        <a:ea typeface="黑体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396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50000"/>
                        </a:spcBef>
                        <a:buNone/>
                      </a:pPr>
                      <a:r>
                        <a:rPr lang="zh-CN" altLang="en-US" sz="4000" b="1">
                          <a:solidFill>
                            <a:srgbClr val="0033CC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itchFamily="49" charset="-122"/>
                        </a:rPr>
                        <a:t>道家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FF0000"/>
                        </a:solidFill>
                        <a:ea typeface="黑体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396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50000"/>
                        </a:spcBef>
                        <a:buNone/>
                      </a:pPr>
                      <a:r>
                        <a:rPr lang="zh-CN" altLang="en-US" sz="4000" b="1">
                          <a:solidFill>
                            <a:srgbClr val="0033CC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itchFamily="49" charset="-122"/>
                        </a:rPr>
                        <a:t>法家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FF0000"/>
                        </a:solidFill>
                        <a:ea typeface="黑体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¡"/>
                        <a:defRPr sz="23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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4958" name="文本框 124957">
            <a:hlinkClick r:id="rId2" action="ppaction://hlinksldjump"/>
          </p:cNvPr>
          <p:cNvSpPr txBox="1"/>
          <p:nvPr/>
        </p:nvSpPr>
        <p:spPr>
          <a:xfrm>
            <a:off x="1331913" y="1125538"/>
            <a:ext cx="13684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墨子</a:t>
            </a:r>
          </a:p>
        </p:txBody>
      </p:sp>
      <p:sp>
        <p:nvSpPr>
          <p:cNvPr id="124959" name="文本框 124958"/>
          <p:cNvSpPr txBox="1"/>
          <p:nvPr/>
        </p:nvSpPr>
        <p:spPr>
          <a:xfrm>
            <a:off x="3635375" y="2349500"/>
            <a:ext cx="9366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b="1">
              <a:latin typeface="Times New Roman" pitchFamily="18" charset="0"/>
            </a:endParaRPr>
          </a:p>
        </p:txBody>
      </p:sp>
      <p:sp>
        <p:nvSpPr>
          <p:cNvPr id="124960" name="文本框 124959">
            <a:hlinkClick r:id="rId2" action="ppaction://hlinksldjump"/>
          </p:cNvPr>
          <p:cNvSpPr txBox="1"/>
          <p:nvPr/>
        </p:nvSpPr>
        <p:spPr>
          <a:xfrm>
            <a:off x="1331913" y="1916113"/>
            <a:ext cx="12969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孟子</a:t>
            </a:r>
          </a:p>
        </p:txBody>
      </p:sp>
      <p:sp>
        <p:nvSpPr>
          <p:cNvPr id="124961" name="文本框 124960">
            <a:hlinkClick r:id="rId2" action="ppaction://hlinksldjump"/>
          </p:cNvPr>
          <p:cNvSpPr txBox="1"/>
          <p:nvPr/>
        </p:nvSpPr>
        <p:spPr>
          <a:xfrm>
            <a:off x="1258888" y="3789363"/>
            <a:ext cx="13684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庄子</a:t>
            </a:r>
          </a:p>
        </p:txBody>
      </p:sp>
      <p:sp>
        <p:nvSpPr>
          <p:cNvPr id="124962" name="文本框 124961">
            <a:hlinkClick r:id="rId2" action="ppaction://hlinksldjump"/>
          </p:cNvPr>
          <p:cNvSpPr txBox="1"/>
          <p:nvPr/>
        </p:nvSpPr>
        <p:spPr>
          <a:xfrm>
            <a:off x="1258888" y="5013325"/>
            <a:ext cx="14398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韩非</a:t>
            </a:r>
          </a:p>
        </p:txBody>
      </p:sp>
      <p:sp>
        <p:nvSpPr>
          <p:cNvPr id="124963" name="文本框 124962">
            <a:hlinkClick r:id="rId2" action="ppaction://hlinksldjump"/>
          </p:cNvPr>
          <p:cNvSpPr txBox="1"/>
          <p:nvPr/>
        </p:nvSpPr>
        <p:spPr>
          <a:xfrm>
            <a:off x="2700338" y="1125538"/>
            <a:ext cx="64436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隶书" pitchFamily="49" charset="-122"/>
              </a:rPr>
              <a:t>“兼爱”、“非攻”     提倡节俭</a:t>
            </a:r>
          </a:p>
        </p:txBody>
      </p:sp>
      <p:sp>
        <p:nvSpPr>
          <p:cNvPr id="124964" name="文本框 124963"/>
          <p:cNvSpPr txBox="1"/>
          <p:nvPr/>
        </p:nvSpPr>
        <p:spPr>
          <a:xfrm>
            <a:off x="2951163" y="1916113"/>
            <a:ext cx="61928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隶书" pitchFamily="49" charset="-122"/>
              </a:rPr>
              <a:t>实行 “仁政”，民贵君轻</a:t>
            </a:r>
          </a:p>
        </p:txBody>
      </p:sp>
      <p:sp>
        <p:nvSpPr>
          <p:cNvPr id="124965" name="文本框 124964"/>
          <p:cNvSpPr txBox="1"/>
          <p:nvPr/>
        </p:nvSpPr>
        <p:spPr>
          <a:xfrm>
            <a:off x="2771775" y="3644900"/>
            <a:ext cx="637222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隶书" pitchFamily="49" charset="-122"/>
              </a:rPr>
              <a:t>治国要顺应自然和民心，保持独立人格</a:t>
            </a:r>
          </a:p>
        </p:txBody>
      </p:sp>
      <p:sp>
        <p:nvSpPr>
          <p:cNvPr id="124966" name="文本框 124965"/>
          <p:cNvSpPr txBox="1"/>
          <p:nvPr/>
        </p:nvSpPr>
        <p:spPr>
          <a:xfrm>
            <a:off x="2843213" y="4868863"/>
            <a:ext cx="6300787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隶书" pitchFamily="49" charset="-122"/>
              </a:rPr>
              <a:t>强调以法治国，建立中央集权专制统治</a:t>
            </a:r>
          </a:p>
        </p:txBody>
      </p:sp>
      <p:sp>
        <p:nvSpPr>
          <p:cNvPr id="124967" name="矩形 124966"/>
          <p:cNvSpPr/>
          <p:nvPr/>
        </p:nvSpPr>
        <p:spPr>
          <a:xfrm>
            <a:off x="250825" y="0"/>
            <a:ext cx="338455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三、百家争鸣 </a:t>
            </a:r>
            <a:endParaRPr lang="zh-CN" altLang="en-US" sz="3600" b="1">
              <a:ln w="190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24968" name="文本框 124967">
            <a:hlinkClick r:id="rId2" action="ppaction://hlinksldjump"/>
          </p:cNvPr>
          <p:cNvSpPr txBox="1"/>
          <p:nvPr/>
        </p:nvSpPr>
        <p:spPr>
          <a:xfrm>
            <a:off x="1187450" y="2852738"/>
            <a:ext cx="12969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荀子</a:t>
            </a:r>
          </a:p>
        </p:txBody>
      </p:sp>
      <p:sp>
        <p:nvSpPr>
          <p:cNvPr id="124969" name="文本框 124968"/>
          <p:cNvSpPr txBox="1"/>
          <p:nvPr/>
        </p:nvSpPr>
        <p:spPr>
          <a:xfrm>
            <a:off x="2700338" y="2924175"/>
            <a:ext cx="64436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隶书" pitchFamily="49" charset="-122"/>
              </a:rPr>
              <a:t>实行 “</a:t>
            </a:r>
            <a:r>
              <a:rPr lang="en-US" altLang="zh-CN" sz="40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隶书" pitchFamily="49" charset="-122"/>
              </a:rPr>
              <a:t>礼</a:t>
            </a: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隶书" pitchFamily="49" charset="-122"/>
              </a:rPr>
              <a:t>治”</a:t>
            </a:r>
          </a:p>
        </p:txBody>
      </p:sp>
      <p:sp>
        <p:nvSpPr>
          <p:cNvPr id="124970" name="文本框 124969"/>
          <p:cNvSpPr txBox="1"/>
          <p:nvPr/>
        </p:nvSpPr>
        <p:spPr>
          <a:xfrm>
            <a:off x="0" y="6216650"/>
            <a:ext cx="9144000" cy="701675"/>
          </a:xfrm>
          <a:prstGeom prst="rect">
            <a:avLst/>
          </a:prstGeom>
          <a:solidFill>
            <a:srgbClr val="C0C0C0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FF"/>
                </a:solidFill>
                <a:latin typeface="黑体" panose="02010609060101010101" pitchFamily="49" charset="-122"/>
                <a:ea typeface="黑体" pitchFamily="49" charset="-122"/>
              </a:rPr>
              <a:t>对战国时期的封建统治者最有用？</a:t>
            </a:r>
            <a:r>
              <a:rPr lang="zh-CN" altLang="en-US" sz="3600" b="1">
                <a:solidFill>
                  <a:srgbClr val="A50021"/>
                </a:solidFill>
                <a:latin typeface="隶书" pitchFamily="49" charset="-122"/>
                <a:ea typeface="隶书" pitchFamily="49" charset="-122"/>
              </a:rPr>
              <a:t> </a:t>
            </a:r>
          </a:p>
        </p:txBody>
      </p:sp>
      <p:sp>
        <p:nvSpPr>
          <p:cNvPr id="124971" name="矩形 124970"/>
          <p:cNvSpPr/>
          <p:nvPr/>
        </p:nvSpPr>
        <p:spPr>
          <a:xfrm>
            <a:off x="7885113" y="6092825"/>
            <a:ext cx="1258887" cy="765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法家</a:t>
            </a:r>
            <a:endParaRPr lang="zh-CN" altLang="en-US" sz="3600" b="1">
              <a:ln w="190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4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4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24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4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4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4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24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24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24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24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124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124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58" grpId="0"/>
      <p:bldP spid="124960" grpId="1"/>
      <p:bldP spid="124961" grpId="2"/>
      <p:bldP spid="124962" grpId="3"/>
      <p:bldP spid="124963" grpId="4"/>
      <p:bldP spid="124964" grpId="5"/>
      <p:bldP spid="124965" grpId="6"/>
      <p:bldP spid="124966" grpId="7"/>
      <p:bldP spid="124968" grpId="8"/>
      <p:bldP spid="124969" grpId="9"/>
      <p:bldP spid="124970" grpId="1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5954" name="矩形 125953"/>
          <p:cNvSpPr/>
          <p:nvPr/>
        </p:nvSpPr>
        <p:spPr>
          <a:xfrm>
            <a:off x="0" y="150813"/>
            <a:ext cx="9144000" cy="228758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zh-CN" altLang="en-US" sz="4800" b="1">
                <a:latin typeface="黑体" panose="02010609060101010101" pitchFamily="49" charset="-122"/>
                <a:ea typeface="黑体" pitchFamily="49" charset="-122"/>
              </a:rPr>
              <a:t>材料一：“兼相爱，交相利，”；反对“攻伐无罪之国”</a:t>
            </a:r>
          </a:p>
          <a:p>
            <a:r>
              <a:rPr lang="zh-CN" altLang="en-US" sz="4800" b="1">
                <a:latin typeface="黑体" panose="02010609060101010101" pitchFamily="49" charset="-122"/>
                <a:ea typeface="黑体" pitchFamily="49" charset="-122"/>
              </a:rPr>
              <a:t>这是谁的什么观点?</a:t>
            </a:r>
          </a:p>
        </p:txBody>
      </p:sp>
      <p:sp>
        <p:nvSpPr>
          <p:cNvPr id="125955" name="矩形 125954"/>
          <p:cNvSpPr/>
          <p:nvPr/>
        </p:nvSpPr>
        <p:spPr>
          <a:xfrm>
            <a:off x="0" y="2636838"/>
            <a:ext cx="914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54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itchFamily="49" charset="-122"/>
              </a:rPr>
              <a:t>墨子  “兼爱”、“非攻”</a:t>
            </a: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itchFamily="49" charset="-122"/>
              </a:rPr>
              <a:t>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6978" name="文本框 126977"/>
          <p:cNvSpPr txBox="1"/>
          <p:nvPr/>
        </p:nvSpPr>
        <p:spPr>
          <a:xfrm>
            <a:off x="-33337" y="836613"/>
            <a:ext cx="9070975" cy="3384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6000" b="1">
                <a:solidFill>
                  <a:srgbClr val="000000"/>
                </a:solidFill>
                <a:latin typeface="黑体" panose="02010609060101010101" pitchFamily="49" charset="-122"/>
                <a:ea typeface="黑体" pitchFamily="49" charset="-122"/>
              </a:rPr>
              <a:t>材料二：我无事而民自富，我无欲而民自朴。</a:t>
            </a:r>
          </a:p>
          <a:p>
            <a:r>
              <a:rPr lang="zh-CN" altLang="en-US" sz="6000" b="1">
                <a:solidFill>
                  <a:srgbClr val="000000"/>
                </a:solidFill>
                <a:latin typeface="黑体" panose="02010609060101010101" pitchFamily="49" charset="-122"/>
                <a:ea typeface="黑体" pitchFamily="49" charset="-122"/>
              </a:rPr>
              <a:t>这是谁的什么观点?</a:t>
            </a:r>
          </a:p>
          <a:p>
            <a:endParaRPr lang="zh-CN" altLang="en-US" b="1">
              <a:solidFill>
                <a:srgbClr val="000000"/>
              </a:solidFill>
              <a:latin typeface="黑体" panose="02010609060101010101" pitchFamily="49" charset="-122"/>
              <a:ea typeface="黑体" pitchFamily="49" charset="-122"/>
            </a:endParaRPr>
          </a:p>
          <a:p>
            <a:endParaRPr lang="zh-CN" altLang="en-US">
              <a:latin typeface="Comic Sans MS" panose="030f0702030302020204" pitchFamily="66" charset="0"/>
            </a:endParaRPr>
          </a:p>
        </p:txBody>
      </p:sp>
      <p:sp>
        <p:nvSpPr>
          <p:cNvPr id="126979" name="矩形 126978"/>
          <p:cNvSpPr/>
          <p:nvPr/>
        </p:nvSpPr>
        <p:spPr>
          <a:xfrm>
            <a:off x="1692275" y="4652963"/>
            <a:ext cx="6551613" cy="1301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6000" b="1"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庄子  顺应自然和民心</a:t>
            </a:r>
            <a:endParaRPr lang="zh-CN" altLang="en-US" sz="6000" b="1"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33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6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8002" name="文本框 128001"/>
          <p:cNvSpPr txBox="1"/>
          <p:nvPr/>
        </p:nvSpPr>
        <p:spPr>
          <a:xfrm>
            <a:off x="180975" y="838200"/>
            <a:ext cx="8783638" cy="3565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5400" b="1">
                <a:solidFill>
                  <a:srgbClr val="000000"/>
                </a:solidFill>
                <a:latin typeface="Comic Sans MS" panose="030f0702030302020204" pitchFamily="66" charset="0"/>
                <a:ea typeface="黑体" pitchFamily="49" charset="-122"/>
              </a:rPr>
              <a:t>材料三：事在四方，要在中央，圣人执要，四方来效。</a:t>
            </a:r>
          </a:p>
          <a:p>
            <a:r>
              <a:rPr lang="zh-CN" altLang="en-US" sz="6000" b="1">
                <a:solidFill>
                  <a:srgbClr val="000000"/>
                </a:solidFill>
                <a:latin typeface="Comic Sans MS" panose="030f0702030302020204" pitchFamily="66" charset="0"/>
                <a:ea typeface="黑体" pitchFamily="49" charset="-122"/>
              </a:rPr>
              <a:t>上述材料体现了哪派的观点？该派的主张有哪些？</a:t>
            </a:r>
          </a:p>
        </p:txBody>
      </p:sp>
      <p:sp>
        <p:nvSpPr>
          <p:cNvPr id="128003" name="文本框 128002"/>
          <p:cNvSpPr txBox="1"/>
          <p:nvPr/>
        </p:nvSpPr>
        <p:spPr>
          <a:xfrm>
            <a:off x="34925" y="4583113"/>
            <a:ext cx="9109075" cy="1736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5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itchFamily="49" charset="-122"/>
              </a:rPr>
              <a:t>法家    强调以法治国</a:t>
            </a:r>
            <a:r>
              <a:rPr lang="en-US" altLang="zh-CN" sz="5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itchFamily="49" charset="-122"/>
              </a:rPr>
              <a:t>，</a:t>
            </a:r>
            <a:r>
              <a:rPr lang="zh-CN" altLang="en-US" sz="5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itchFamily="49" charset="-122"/>
              </a:rPr>
              <a:t>建立中央集权专制统治。</a:t>
            </a:r>
            <a:endParaRPr lang="zh-CN" altLang="en-US" sz="5400">
              <a:solidFill>
                <a:srgbClr val="FF0000"/>
              </a:solidFill>
              <a:latin typeface="黑体" panose="02010609060101010101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8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9026" name="文本框 129025"/>
          <p:cNvSpPr txBox="1"/>
          <p:nvPr/>
        </p:nvSpPr>
        <p:spPr>
          <a:xfrm>
            <a:off x="0" y="0"/>
            <a:ext cx="9144000" cy="140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3200" b="1">
                <a:latin typeface="Comic Sans MS" panose="030f0702030302020204" pitchFamily="66" charset="0"/>
                <a:ea typeface="黑体" pitchFamily="49" charset="-122"/>
              </a:rPr>
              <a:t>               “百家争鸣”电视台要招聘一些栏目主持人，有下列人员最终入围，请你给他们安排最合适的主持栏目并阐述你的理由。</a:t>
            </a:r>
          </a:p>
        </p:txBody>
      </p:sp>
      <p:pic>
        <p:nvPicPr>
          <p:cNvPr id="129027" name="图片 129026" descr="wps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84313"/>
            <a:ext cx="2051050" cy="2232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9028" name="图片 129027" descr="wps7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513" y="1484313"/>
            <a:ext cx="2305050" cy="2160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9029" name="图片 129028" descr="wps7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7900" y="1484313"/>
            <a:ext cx="2017713" cy="2232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9030" name="图片 129029" descr="wps7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9925" y="1484313"/>
            <a:ext cx="2124075" cy="2232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9031" name="文本框 129030"/>
          <p:cNvSpPr txBox="1"/>
          <p:nvPr/>
        </p:nvSpPr>
        <p:spPr>
          <a:xfrm>
            <a:off x="0" y="3789363"/>
            <a:ext cx="9144000" cy="585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3600" b="1">
                <a:latin typeface="Comic Sans MS" panose="030f0702030302020204" pitchFamily="66" charset="0"/>
                <a:ea typeface="黑体" pitchFamily="49" charset="-122"/>
              </a:rPr>
              <a:t>孔子         墨子         韩非       庄子</a:t>
            </a:r>
          </a:p>
        </p:txBody>
      </p:sp>
      <p:sp>
        <p:nvSpPr>
          <p:cNvPr id="129032" name="文本框 129031"/>
          <p:cNvSpPr txBox="1"/>
          <p:nvPr/>
        </p:nvSpPr>
        <p:spPr>
          <a:xfrm>
            <a:off x="0" y="4619625"/>
            <a:ext cx="9144000" cy="223837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CN" sz="4400" b="1">
                <a:latin typeface="黑体" panose="02010609060101010101" pitchFamily="49" charset="-122"/>
                <a:ea typeface="黑体" pitchFamily="49" charset="-122"/>
              </a:rPr>
              <a:t>A《</a:t>
            </a:r>
            <a:r>
              <a:rPr lang="zh-CN" altLang="en-US" sz="4400" b="1">
                <a:latin typeface="黑体" panose="02010609060101010101" pitchFamily="49" charset="-122"/>
                <a:ea typeface="黑体" pitchFamily="49" charset="-122"/>
              </a:rPr>
              <a:t>人与自然</a:t>
            </a:r>
            <a:r>
              <a:rPr lang="en-US" altLang="zh-CN" sz="4400" b="1">
                <a:latin typeface="黑体" panose="02010609060101010101" pitchFamily="49" charset="-122"/>
                <a:ea typeface="黑体" pitchFamily="49" charset="-122"/>
              </a:rPr>
              <a:t>》</a:t>
            </a:r>
            <a:r>
              <a:rPr lang="zh-CN" altLang="en-US" sz="4400" b="1">
                <a:latin typeface="黑体" panose="02010609060101010101" pitchFamily="49" charset="-122"/>
                <a:ea typeface="黑体" pitchFamily="49" charset="-122"/>
              </a:rPr>
              <a:t>主持人、理由；  </a:t>
            </a:r>
            <a:br>
              <a:rPr lang="zh-CN" altLang="en-US" sz="4400" b="1">
                <a:latin typeface="黑体" panose="02010609060101010101" pitchFamily="49" charset="-122"/>
                <a:ea typeface="黑体" pitchFamily="49" charset="-122"/>
              </a:rPr>
            </a:br>
            <a:r>
              <a:rPr lang="en-US" altLang="zh-CN" sz="4400" b="1">
                <a:latin typeface="黑体" panose="02010609060101010101" pitchFamily="49" charset="-122"/>
                <a:ea typeface="黑体" pitchFamily="49" charset="-122"/>
              </a:rPr>
              <a:t>B《</a:t>
            </a:r>
            <a:r>
              <a:rPr lang="zh-CN" altLang="en-US" sz="4400" b="1">
                <a:latin typeface="黑体" panose="02010609060101010101" pitchFamily="49" charset="-122"/>
                <a:ea typeface="黑体" pitchFamily="49" charset="-122"/>
              </a:rPr>
              <a:t>爱心世界</a:t>
            </a:r>
            <a:r>
              <a:rPr lang="en-US" altLang="zh-CN" sz="4400" b="1">
                <a:latin typeface="黑体" panose="02010609060101010101" pitchFamily="49" charset="-122"/>
                <a:ea typeface="黑体" pitchFamily="49" charset="-122"/>
              </a:rPr>
              <a:t>》</a:t>
            </a:r>
            <a:r>
              <a:rPr lang="zh-CN" altLang="en-US" sz="4400" b="1">
                <a:latin typeface="黑体" panose="02010609060101010101" pitchFamily="49" charset="-122"/>
                <a:ea typeface="黑体" pitchFamily="49" charset="-122"/>
              </a:rPr>
              <a:t>主持人、理由；</a:t>
            </a:r>
          </a:p>
          <a:p>
            <a:pPr>
              <a:lnSpc>
                <a:spcPct val="80000"/>
              </a:lnSpc>
            </a:pPr>
            <a:r>
              <a:rPr lang="en-US" altLang="zh-CN" sz="4400" b="1">
                <a:latin typeface="黑体" panose="02010609060101010101" pitchFamily="49" charset="-122"/>
                <a:ea typeface="黑体" pitchFamily="49" charset="-122"/>
              </a:rPr>
              <a:t>C《</a:t>
            </a:r>
            <a:r>
              <a:rPr lang="zh-CN" altLang="en-US" sz="4400" b="1">
                <a:latin typeface="黑体" panose="02010609060101010101" pitchFamily="49" charset="-122"/>
                <a:ea typeface="黑体" pitchFamily="49" charset="-122"/>
              </a:rPr>
              <a:t>法制天地</a:t>
            </a:r>
            <a:r>
              <a:rPr lang="en-US" altLang="zh-CN" sz="4400" b="1">
                <a:latin typeface="黑体" panose="02010609060101010101" pitchFamily="49" charset="-122"/>
                <a:ea typeface="黑体" pitchFamily="49" charset="-122"/>
              </a:rPr>
              <a:t>》</a:t>
            </a:r>
            <a:r>
              <a:rPr lang="zh-CN" altLang="en-US" sz="4400" b="1">
                <a:latin typeface="黑体" panose="02010609060101010101" pitchFamily="49" charset="-122"/>
                <a:ea typeface="黑体" pitchFamily="49" charset="-122"/>
              </a:rPr>
              <a:t>主持人、理由；  </a:t>
            </a:r>
            <a:br>
              <a:rPr lang="zh-CN" altLang="en-US" sz="4400" b="1">
                <a:latin typeface="黑体" panose="02010609060101010101" pitchFamily="49" charset="-122"/>
                <a:ea typeface="黑体" pitchFamily="49" charset="-122"/>
              </a:rPr>
            </a:br>
            <a:r>
              <a:rPr lang="en-US" altLang="zh-CN" sz="4400" b="1">
                <a:latin typeface="黑体" panose="02010609060101010101" pitchFamily="49" charset="-122"/>
                <a:ea typeface="黑体" pitchFamily="49" charset="-122"/>
              </a:rPr>
              <a:t>D《</a:t>
            </a:r>
            <a:r>
              <a:rPr lang="zh-CN" altLang="en-US" sz="4400" b="1">
                <a:latin typeface="黑体" panose="02010609060101010101" pitchFamily="49" charset="-122"/>
                <a:ea typeface="黑体" pitchFamily="49" charset="-122"/>
              </a:rPr>
              <a:t>教育论坛</a:t>
            </a:r>
            <a:r>
              <a:rPr lang="en-US" altLang="zh-CN" sz="4400" b="1">
                <a:latin typeface="黑体" panose="02010609060101010101" pitchFamily="49" charset="-122"/>
                <a:ea typeface="黑体" pitchFamily="49" charset="-122"/>
              </a:rPr>
              <a:t>》</a:t>
            </a:r>
            <a:r>
              <a:rPr lang="zh-CN" altLang="en-US" sz="4400" b="1">
                <a:latin typeface="黑体" panose="02010609060101010101" pitchFamily="49" charset="-122"/>
                <a:ea typeface="黑体" pitchFamily="49" charset="-122"/>
              </a:rPr>
              <a:t>主持人、理由；</a:t>
            </a:r>
          </a:p>
        </p:txBody>
      </p:sp>
      <p:sp>
        <p:nvSpPr>
          <p:cNvPr id="129033" name="矩形 129032"/>
          <p:cNvSpPr/>
          <p:nvPr/>
        </p:nvSpPr>
        <p:spPr>
          <a:xfrm>
            <a:off x="0" y="692150"/>
            <a:ext cx="9144000" cy="374967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anchor="ctr"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A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、庄子；  </a:t>
            </a:r>
            <a: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itchFamily="49" charset="-122"/>
              </a:rPr>
              <a:t>他提倡顺应自然和民心。</a:t>
            </a:r>
            <a:b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itchFamily="49" charset="-122"/>
              </a:rPr>
            </a:br>
            <a:r>
              <a:rPr lang="en-US" altLang="zh-CN" sz="40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B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、墨子；  </a:t>
            </a:r>
            <a: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itchFamily="49" charset="-122"/>
              </a:rPr>
              <a:t>他主张“兼爱”、“非攻”。 </a:t>
            </a:r>
          </a:p>
          <a:p>
            <a:r>
              <a:rPr lang="en-US" altLang="zh-CN" sz="40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C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、韩非；  </a:t>
            </a:r>
            <a: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itchFamily="49" charset="-122"/>
              </a:rPr>
              <a:t>他主张加强中央集权，建立中央集权专制统治。</a:t>
            </a:r>
            <a:b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itchFamily="49" charset="-122"/>
              </a:rPr>
            </a:br>
            <a:r>
              <a:rPr lang="en-US" altLang="zh-CN" sz="40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D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、孔子；  </a:t>
            </a:r>
            <a: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itchFamily="49" charset="-122"/>
              </a:rPr>
              <a:t>他创办私学，主张有教无类，是伟大的教育家。</a:t>
            </a:r>
          </a:p>
        </p:txBody>
      </p:sp>
      <p:sp>
        <p:nvSpPr>
          <p:cNvPr id="129034" name="矩形 129033"/>
          <p:cNvSpPr/>
          <p:nvPr/>
        </p:nvSpPr>
        <p:spPr>
          <a:xfrm>
            <a:off x="179388" y="0"/>
            <a:ext cx="2333625" cy="4572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小小主持人</a:t>
            </a:r>
            <a:endParaRPr lang="zh-CN" altLang="en-US" sz="3600" b="1">
              <a:ln w="190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9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3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27" name="文本框 26626"/>
          <p:cNvSpPr txBox="1"/>
          <p:nvPr/>
        </p:nvSpPr>
        <p:spPr>
          <a:xfrm>
            <a:off x="1069975" y="1689100"/>
            <a:ext cx="9286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FFFF"/>
                </a:solidFill>
                <a:latin typeface="Arial" pitchFamily="34" charset="0"/>
              </a:rPr>
              <a:t>孔子</a:t>
            </a:r>
          </a:p>
        </p:txBody>
      </p:sp>
      <p:sp>
        <p:nvSpPr>
          <p:cNvPr id="26628" name="文本框 26627"/>
          <p:cNvSpPr txBox="1"/>
          <p:nvPr/>
        </p:nvSpPr>
        <p:spPr>
          <a:xfrm>
            <a:off x="1069975" y="2311400"/>
            <a:ext cx="1082675" cy="458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FFFF"/>
                </a:solidFill>
                <a:latin typeface="Arial" pitchFamily="34" charset="0"/>
              </a:rPr>
              <a:t>老子</a:t>
            </a:r>
          </a:p>
        </p:txBody>
      </p:sp>
      <p:sp>
        <p:nvSpPr>
          <p:cNvPr id="26629" name="文本框 26628"/>
          <p:cNvSpPr txBox="1"/>
          <p:nvPr/>
        </p:nvSpPr>
        <p:spPr>
          <a:xfrm>
            <a:off x="1069975" y="2844800"/>
            <a:ext cx="928688" cy="458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FFFF"/>
                </a:solidFill>
                <a:latin typeface="Arial" pitchFamily="34" charset="0"/>
              </a:rPr>
              <a:t>墨子</a:t>
            </a:r>
          </a:p>
        </p:txBody>
      </p:sp>
      <p:sp>
        <p:nvSpPr>
          <p:cNvPr id="26630" name="文本框 26629"/>
          <p:cNvSpPr txBox="1"/>
          <p:nvPr/>
        </p:nvSpPr>
        <p:spPr>
          <a:xfrm>
            <a:off x="1069975" y="3465513"/>
            <a:ext cx="10826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FFFF"/>
                </a:solidFill>
                <a:latin typeface="Arial" pitchFamily="34" charset="0"/>
              </a:rPr>
              <a:t>孟子</a:t>
            </a:r>
          </a:p>
        </p:txBody>
      </p:sp>
      <p:sp>
        <p:nvSpPr>
          <p:cNvPr id="26631" name="文本框 26630"/>
          <p:cNvSpPr txBox="1"/>
          <p:nvPr/>
        </p:nvSpPr>
        <p:spPr>
          <a:xfrm>
            <a:off x="1069975" y="4087813"/>
            <a:ext cx="1160463" cy="458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FFFF"/>
                </a:solidFill>
                <a:latin typeface="Arial" pitchFamily="34" charset="0"/>
              </a:rPr>
              <a:t>庄子</a:t>
            </a:r>
          </a:p>
        </p:txBody>
      </p:sp>
      <p:sp>
        <p:nvSpPr>
          <p:cNvPr id="26632" name="文本框 26631"/>
          <p:cNvSpPr txBox="1"/>
          <p:nvPr/>
        </p:nvSpPr>
        <p:spPr>
          <a:xfrm>
            <a:off x="0" y="4086225"/>
            <a:ext cx="9144000" cy="277177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accent1"/>
              </a:buClr>
              <a:buFont typeface="Wingdings" pitchFamily="2" charset="2"/>
            </a:pPr>
            <a:r>
              <a:rPr lang="zh-CN" altLang="en-US" sz="4400" b="1">
                <a:solidFill>
                  <a:srgbClr val="0000FF"/>
                </a:solidFill>
                <a:latin typeface="Comic Sans MS" panose="030f0702030302020204" pitchFamily="66" charset="0"/>
                <a:ea typeface="黑体" pitchFamily="49" charset="-122"/>
              </a:rPr>
              <a:t>百家争鸣促进了思想和学术的繁荣，成为中国古代第一次思想文化发展的高峰，为中国文化的发展奠定了基础。</a:t>
            </a:r>
            <a:endParaRPr lang="zh-CN" altLang="en-US" sz="4400" b="1">
              <a:solidFill>
                <a:srgbClr val="0000FF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6633" name="文本框 26632"/>
          <p:cNvSpPr txBox="1"/>
          <p:nvPr/>
        </p:nvSpPr>
        <p:spPr>
          <a:xfrm>
            <a:off x="992188" y="5243513"/>
            <a:ext cx="9286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FFFF"/>
                </a:solidFill>
                <a:latin typeface="Arial" pitchFamily="34" charset="0"/>
              </a:rPr>
              <a:t>孙武</a:t>
            </a:r>
          </a:p>
        </p:txBody>
      </p:sp>
      <p:sp>
        <p:nvSpPr>
          <p:cNvPr id="26635" name="文本框 26634"/>
          <p:cNvSpPr txBox="1"/>
          <p:nvPr/>
        </p:nvSpPr>
        <p:spPr>
          <a:xfrm>
            <a:off x="0" y="692150"/>
            <a:ext cx="9144000" cy="14319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（</a:t>
            </a:r>
            <a:r>
              <a:rPr lang="en-US" altLang="zh-CN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1</a:t>
            </a:r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）旧的社会制度崩溃，新的社会制度逐步确立。（</a:t>
            </a:r>
            <a:r>
              <a:rPr lang="zh-CN" altLang="en-US" sz="44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社会大变革时期</a:t>
            </a:r>
            <a:r>
              <a:rPr lang="zh-CN" altLang="en-US" sz="4400" b="1">
                <a:solidFill>
                  <a:srgbClr val="0033CC"/>
                </a:solidFill>
                <a:latin typeface="黑体" panose="02010609060101010101" pitchFamily="49" charset="-122"/>
                <a:ea typeface="黑体" pitchFamily="49" charset="-122"/>
              </a:rPr>
              <a:t>）</a:t>
            </a:r>
          </a:p>
        </p:txBody>
      </p:sp>
      <p:sp>
        <p:nvSpPr>
          <p:cNvPr id="26637" name="文本框 26636"/>
          <p:cNvSpPr txBox="1"/>
          <p:nvPr/>
        </p:nvSpPr>
        <p:spPr>
          <a:xfrm>
            <a:off x="0" y="2205038"/>
            <a:ext cx="9144000" cy="641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chemeClr val="tx2"/>
                </a:solidFill>
                <a:latin typeface="黑体" panose="02010609060101010101" pitchFamily="49" charset="-122"/>
                <a:ea typeface="黑体" pitchFamily="49" charset="-122"/>
              </a:rPr>
              <a:t>（</a:t>
            </a:r>
            <a:r>
              <a:rPr lang="en-US" altLang="zh-CN" sz="3600" b="1">
                <a:solidFill>
                  <a:schemeClr val="tx2"/>
                </a:solidFill>
                <a:latin typeface="黑体" panose="02010609060101010101" pitchFamily="49" charset="-122"/>
                <a:ea typeface="黑体" pitchFamily="49" charset="-122"/>
              </a:rPr>
              <a:t>2</a:t>
            </a:r>
            <a:r>
              <a:rPr lang="zh-CN" altLang="en-US" sz="3600" b="1">
                <a:solidFill>
                  <a:schemeClr val="tx2"/>
                </a:solidFill>
                <a:latin typeface="黑体" panose="02010609060101010101" pitchFamily="49" charset="-122"/>
                <a:ea typeface="黑体" pitchFamily="49" charset="-122"/>
              </a:rPr>
              <a:t>）孔子开创私学，促进思想文化的发展。</a:t>
            </a:r>
          </a:p>
        </p:txBody>
      </p:sp>
      <p:sp>
        <p:nvSpPr>
          <p:cNvPr id="26638" name="矩形 26637"/>
          <p:cNvSpPr/>
          <p:nvPr/>
        </p:nvSpPr>
        <p:spPr>
          <a:xfrm>
            <a:off x="0" y="0"/>
            <a:ext cx="9144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000" b="1"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黑体" pitchFamily="49" charset="-122"/>
              </a:rPr>
              <a:t>2</a:t>
            </a:r>
            <a:r>
              <a:rPr lang="zh-CN" altLang="en-US" sz="4000" b="1"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黑体" pitchFamily="49" charset="-122"/>
              </a:rPr>
              <a:t>、春秋战国时期出现百家争鸣</a:t>
            </a:r>
            <a:r>
              <a:rPr lang="zh-CN" altLang="en-US" sz="40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黑体" pitchFamily="49" charset="-122"/>
              </a:rPr>
              <a:t>原因</a:t>
            </a:r>
            <a:r>
              <a:rPr lang="zh-CN" altLang="en-US" sz="4000" b="1"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黑体" pitchFamily="49" charset="-122"/>
              </a:rPr>
              <a:t>？</a:t>
            </a:r>
          </a:p>
        </p:txBody>
      </p:sp>
      <p:sp>
        <p:nvSpPr>
          <p:cNvPr id="26639" name="矩形 26638"/>
          <p:cNvSpPr/>
          <p:nvPr/>
        </p:nvSpPr>
        <p:spPr>
          <a:xfrm>
            <a:off x="0" y="3141663"/>
            <a:ext cx="9144000" cy="70167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latin typeface="Comic Sans MS" panose="030f0702030302020204" pitchFamily="66" charset="0"/>
                <a:ea typeface="黑体" pitchFamily="49" charset="-122"/>
              </a:rPr>
              <a:t>3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latin typeface="Comic Sans MS" panose="030f0702030302020204" pitchFamily="66" charset="0"/>
                <a:ea typeface="黑体" pitchFamily="49" charset="-122"/>
              </a:rPr>
              <a:t>、百家争鸣的</a:t>
            </a:r>
            <a:r>
              <a:rPr lang="zh-CN" altLang="en-US" sz="40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Comic Sans MS" panose="030f0702030302020204" pitchFamily="66" charset="0"/>
                <a:ea typeface="黑体" pitchFamily="49" charset="-122"/>
              </a:rPr>
              <a:t>影响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latin typeface="Comic Sans MS" panose="030f0702030302020204" pitchFamily="66" charset="0"/>
                <a:ea typeface="黑体" pitchFamily="49" charset="-122"/>
              </a:rPr>
              <a:t>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2" grpId="0"/>
      <p:bldP spid="26635" grpId="1"/>
      <p:bldP spid="26637" grpId="2"/>
      <p:bldP spid="26639" grpId="3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8546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8547" name="矩形 108546"/>
          <p:cNvSpPr/>
          <p:nvPr/>
        </p:nvSpPr>
        <p:spPr>
          <a:xfrm>
            <a:off x="6948488" y="2492375"/>
            <a:ext cx="1728787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法家</a:t>
            </a:r>
            <a:endParaRPr lang="zh-CN" altLang="en-US" sz="3600" b="1">
              <a:ln w="1905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8548" name="矩形 108547"/>
          <p:cNvSpPr/>
          <p:nvPr/>
        </p:nvSpPr>
        <p:spPr>
          <a:xfrm>
            <a:off x="6732588" y="4221163"/>
            <a:ext cx="1728787" cy="6492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儒家</a:t>
            </a:r>
            <a:endParaRPr lang="zh-CN" altLang="en-US" sz="3600" b="1">
              <a:ln w="1905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8549" name="矩形 108548"/>
          <p:cNvSpPr/>
          <p:nvPr/>
        </p:nvSpPr>
        <p:spPr>
          <a:xfrm>
            <a:off x="7235825" y="5876925"/>
            <a:ext cx="1728788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道家</a:t>
            </a:r>
            <a:endParaRPr lang="zh-CN" altLang="en-US" sz="3600" b="1">
              <a:ln w="1905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8550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896600" y="123571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08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Crayons">
  <a:themeElements>
    <a:clrScheme name="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5B9"/>
      </a:accent5>
      <a:accent6>
        <a:srgbClr val="000000"/>
      </a:accent6>
      <a:hlink>
        <a:srgbClr val="00B200"/>
      </a:hlink>
      <a:folHlink>
        <a:srgbClr val="703DFF"/>
      </a:folHlink>
    </a:clrScheme>
    <a:fontScheme name="">
      <a:majorFont>
        <a:latin typeface="Comic Sans MS"/>
        <a:ea typeface="宋体"/>
        <a:cs typeface="Arial"/>
      </a:majorFont>
      <a:minorFont>
        <a:latin typeface="Comic Sans MS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5B9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B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272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6600"/>
        </a:lt1>
        <a:dk2>
          <a:srgbClr val="FFFFFF"/>
        </a:dk2>
        <a:lt2>
          <a:srgbClr val="808000"/>
        </a:lt2>
        <a:accent1>
          <a:srgbClr val="99CC00"/>
        </a:accent1>
        <a:accent2>
          <a:srgbClr val="003300"/>
        </a:accent2>
        <a:accent3>
          <a:srgbClr val="ADB9AA"/>
        </a:accent3>
        <a:accent4>
          <a:srgbClr val="DCDCDC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3366"/>
        </a:lt1>
        <a:dk2>
          <a:srgbClr val="CCECFF"/>
        </a:dk2>
        <a:lt2>
          <a:srgbClr val="808080"/>
        </a:lt2>
        <a:accent1>
          <a:srgbClr val="33CCCC"/>
        </a:accent1>
        <a:accent2>
          <a:srgbClr val="006699"/>
        </a:accent2>
        <a:accent3>
          <a:srgbClr val="AAADB9"/>
        </a:accent3>
        <a:accent4>
          <a:srgbClr val="DCDCDC"/>
        </a:accent4>
        <a:accent5>
          <a:srgbClr val="ADE2E2"/>
        </a:accent5>
        <a:accent6>
          <a:srgbClr val="005B89"/>
        </a:accent6>
        <a:hlink>
          <a:srgbClr val="00FFFF"/>
        </a:hlink>
        <a:folHlink>
          <a:srgbClr val="00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6666FF"/>
        </a:lt2>
        <a:accent1>
          <a:srgbClr val="33CCFF"/>
        </a:accent1>
        <a:accent2>
          <a:srgbClr val="0000FF"/>
        </a:accent2>
        <a:accent3>
          <a:srgbClr val="AAAAB9"/>
        </a:accent3>
        <a:accent4>
          <a:srgbClr val="DCDCDC"/>
        </a:accent4>
        <a:accent5>
          <a:srgbClr val="ADE2FF"/>
        </a:accent5>
        <a:accent6>
          <a:srgbClr val="0000E5"/>
        </a:accent6>
        <a:hlink>
          <a:srgbClr val="FFFF99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80"/>
        </a:lt1>
        <a:dk2>
          <a:srgbClr val="FFFFFF"/>
        </a:dk2>
        <a:lt2>
          <a:srgbClr val="000000"/>
        </a:lt2>
        <a:accent1>
          <a:srgbClr val="CC66FF"/>
        </a:accent1>
        <a:accent2>
          <a:srgbClr val="990099"/>
        </a:accent2>
        <a:accent3>
          <a:srgbClr val="C1AAC1"/>
        </a:accent3>
        <a:accent4>
          <a:srgbClr val="DCDCDC"/>
        </a:accent4>
        <a:accent5>
          <a:srgbClr val="E2B9FF"/>
        </a:accent5>
        <a:accent6>
          <a:srgbClr val="890089"/>
        </a:accent6>
        <a:hlink>
          <a:srgbClr val="FF99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FF3300"/>
        </a:lt2>
        <a:accent1>
          <a:srgbClr val="FF7C80"/>
        </a:accent1>
        <a:accent2>
          <a:srgbClr val="990000"/>
        </a:accent2>
        <a:accent3>
          <a:srgbClr val="C1AAAA"/>
        </a:accent3>
        <a:accent4>
          <a:srgbClr val="DCDCDC"/>
        </a:accent4>
        <a:accent5>
          <a:srgbClr val="FFBFC1"/>
        </a:accent5>
        <a:accent6>
          <a:srgbClr val="890000"/>
        </a:accent6>
        <a:hlink>
          <a:srgbClr val="FF66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工作汇报开篇动画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3C1DA"/>
      </a:accent5>
      <a:accent6>
        <a:srgbClr val="AC4744"/>
      </a:accent6>
      <a:hlink>
        <a:srgbClr val="0000FF"/>
      </a:hlink>
      <a:folHlink>
        <a:srgbClr val="800080"/>
      </a:folHlink>
    </a:clrScheme>
    <a:fontScheme name="">
      <a:majorFont>
        <a:latin typeface="Calibri"/>
        <a:ea typeface="微软雅黑" charset="-122"/>
        <a:cs typeface="Arial"/>
      </a:majorFont>
      <a:minorFont>
        <a:latin typeface="Calibri"/>
        <a:ea typeface="微软雅黑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绿色清爽的植物类PPT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微软雅黑" charset="-122"/>
        <a:cs typeface="Arial"/>
      </a:majorFont>
      <a:minorFont>
        <a:latin typeface="Arial"/>
        <a:ea typeface="微软雅黑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吉祥如意">
  <a:themeElements>
    <a:clrScheme name="">
      <a:dk1>
        <a:srgbClr val="000000"/>
      </a:dk1>
      <a:lt1>
        <a:srgbClr val="FFFFFF"/>
      </a:lt1>
      <a:dk2>
        <a:srgbClr val="E40000"/>
      </a:dk2>
      <a:lt2>
        <a:srgbClr val="DDDDDD"/>
      </a:lt2>
      <a:accent1>
        <a:srgbClr val="E1F4FF"/>
      </a:accent1>
      <a:accent2>
        <a:srgbClr val="FFE2C5"/>
      </a:accent2>
      <a:accent3>
        <a:srgbClr val="FFFFFF"/>
      </a:accent3>
      <a:accent4>
        <a:srgbClr val="000000"/>
      </a:accent4>
      <a:accent5>
        <a:srgbClr val="EDF8FF"/>
      </a:accent5>
      <a:accent6>
        <a:srgbClr val="E5CAB0"/>
      </a:accent6>
      <a:hlink>
        <a:srgbClr val="0066CC"/>
      </a:hlink>
      <a:folHlink>
        <a:srgbClr val="9F9FBF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E40000"/>
        </a:dk2>
        <a:lt2>
          <a:srgbClr val="DDDDDD"/>
        </a:lt2>
        <a:accent1>
          <a:srgbClr val="E1F4FF"/>
        </a:accent1>
        <a:accent2>
          <a:srgbClr val="FFE2C5"/>
        </a:accent2>
        <a:accent3>
          <a:srgbClr val="FFFFFF"/>
        </a:accent3>
        <a:accent4>
          <a:srgbClr val="000000"/>
        </a:accent4>
        <a:accent5>
          <a:srgbClr val="EDF8FF"/>
        </a:accent5>
        <a:accent6>
          <a:srgbClr val="E5CAB0"/>
        </a:accent6>
        <a:hlink>
          <a:srgbClr val="0066CC"/>
        </a:hlink>
        <a:folHlink>
          <a:srgbClr val="9F9F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9582D"/>
        </a:dk1>
        <a:lt1>
          <a:srgbClr val="EAEAEA"/>
        </a:lt1>
        <a:dk2>
          <a:srgbClr val="666699"/>
        </a:dk2>
        <a:lt2>
          <a:srgbClr val="D9D9D9"/>
        </a:lt2>
        <a:accent1>
          <a:srgbClr val="CCECFF"/>
        </a:accent1>
        <a:accent2>
          <a:srgbClr val="B2D2C7"/>
        </a:accent2>
        <a:accent3>
          <a:srgbClr val="F2F2F2"/>
        </a:accent3>
        <a:accent4>
          <a:srgbClr val="4B4B25"/>
        </a:accent4>
        <a:accent5>
          <a:srgbClr val="E2F4FF"/>
        </a:accent5>
        <a:accent6>
          <a:srgbClr val="9FBCB2"/>
        </a:accent6>
        <a:hlink>
          <a:srgbClr val="993366"/>
        </a:hlink>
        <a:folHlink>
          <a:srgbClr val="92B9E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FFCC"/>
        </a:lt1>
        <a:dk2>
          <a:srgbClr val="004000"/>
        </a:dk2>
        <a:lt2>
          <a:srgbClr val="FFD9B3"/>
        </a:lt2>
        <a:accent1>
          <a:srgbClr val="FFD9D9"/>
        </a:accent1>
        <a:accent2>
          <a:srgbClr val="DDDDDD"/>
        </a:accent2>
        <a:accent3>
          <a:srgbClr val="FFFFE2"/>
        </a:accent3>
        <a:accent4>
          <a:srgbClr val="000083"/>
        </a:accent4>
        <a:accent5>
          <a:srgbClr val="FFE9E9"/>
        </a:accent5>
        <a:accent6>
          <a:srgbClr val="C6C6C6"/>
        </a:accent6>
        <a:hlink>
          <a:srgbClr val="FF0000"/>
        </a:hlink>
        <a:folHlink>
          <a:srgbClr val="FFAB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CE8E2"/>
        </a:lt1>
        <a:dk2>
          <a:srgbClr val="0033CC"/>
        </a:dk2>
        <a:lt2>
          <a:srgbClr val="C4C4D8"/>
        </a:lt2>
        <a:accent1>
          <a:srgbClr val="FFFFFF"/>
        </a:accent1>
        <a:accent2>
          <a:srgbClr val="A9CFB1"/>
        </a:accent2>
        <a:accent3>
          <a:srgbClr val="EAF1EE"/>
        </a:accent3>
        <a:accent4>
          <a:srgbClr val="000000"/>
        </a:accent4>
        <a:accent5>
          <a:srgbClr val="FFFFFF"/>
        </a:accent5>
        <a:accent6>
          <a:srgbClr val="97B99E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06090"/>
        </a:dk1>
        <a:lt1>
          <a:srgbClr val="E5FFFF"/>
        </a:lt1>
        <a:dk2>
          <a:srgbClr val="0000CC"/>
        </a:dk2>
        <a:lt2>
          <a:srgbClr val="91DAFF"/>
        </a:lt2>
        <a:accent1>
          <a:srgbClr val="EAEAEA"/>
        </a:accent1>
        <a:accent2>
          <a:srgbClr val="FFE2C5"/>
        </a:accent2>
        <a:accent3>
          <a:srgbClr val="EFFFFF"/>
        </a:accent3>
        <a:accent4>
          <a:srgbClr val="52527B"/>
        </a:accent4>
        <a:accent5>
          <a:srgbClr val="F2F2F2"/>
        </a:accent5>
        <a:accent6>
          <a:srgbClr val="E5CAB0"/>
        </a:accent6>
        <a:hlink>
          <a:srgbClr val="000000"/>
        </a:hlink>
        <a:folHlink>
          <a:srgbClr val="3DB7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0066"/>
        </a:dk1>
        <a:lt1>
          <a:srgbClr val="FFDDBB"/>
        </a:lt1>
        <a:dk2>
          <a:srgbClr val="000000"/>
        </a:dk2>
        <a:lt2>
          <a:srgbClr val="C0C0C0"/>
        </a:lt2>
        <a:accent1>
          <a:srgbClr val="FFFFCC"/>
        </a:accent1>
        <a:accent2>
          <a:srgbClr val="FFFFFF"/>
        </a:accent2>
        <a:accent3>
          <a:srgbClr val="FFEBD9"/>
        </a:accent3>
        <a:accent4>
          <a:srgbClr val="AF0057"/>
        </a:accent4>
        <a:accent5>
          <a:srgbClr val="FFFFE2"/>
        </a:accent5>
        <a:accent6>
          <a:srgbClr val="E5E5E5"/>
        </a:accent6>
        <a:hlink>
          <a:srgbClr val="0066CC"/>
        </a:hlink>
        <a:folHlink>
          <a:srgbClr val="8EB3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99"/>
        </a:dk1>
        <a:lt1>
          <a:srgbClr val="800000"/>
        </a:lt1>
        <a:dk2>
          <a:srgbClr val="FFFFFF"/>
        </a:dk2>
        <a:lt2>
          <a:srgbClr val="B60000"/>
        </a:lt2>
        <a:accent1>
          <a:srgbClr val="9888A4"/>
        </a:accent1>
        <a:accent2>
          <a:srgbClr val="A9335D"/>
        </a:accent2>
        <a:accent3>
          <a:srgbClr val="C1AAAA"/>
        </a:accent3>
        <a:accent4>
          <a:srgbClr val="DCDC83"/>
        </a:accent4>
        <a:accent5>
          <a:srgbClr val="CAC4CF"/>
        </a:accent5>
        <a:accent6>
          <a:srgbClr val="972D53"/>
        </a:accent6>
        <a:hlink>
          <a:srgbClr val="CCECFF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C1C1C"/>
        </a:lt1>
        <a:dk2>
          <a:srgbClr val="FFFF66"/>
        </a:dk2>
        <a:lt2>
          <a:srgbClr val="808080"/>
        </a:lt2>
        <a:accent1>
          <a:srgbClr val="9898BA"/>
        </a:accent1>
        <a:accent2>
          <a:srgbClr val="777777"/>
        </a:accent2>
        <a:accent3>
          <a:srgbClr val="AAAAAA"/>
        </a:accent3>
        <a:accent4>
          <a:srgbClr val="DCDCDC"/>
        </a:accent4>
        <a:accent5>
          <a:srgbClr val="CACAD9"/>
        </a:accent5>
        <a:accent6>
          <a:srgbClr val="6A6A6A"/>
        </a:accent6>
        <a:hlink>
          <a:srgbClr val="CCFF99"/>
        </a:hlink>
        <a:folHlink>
          <a:srgbClr val="E43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Watermark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2C1D3"/>
      </a:accent6>
      <a:hlink>
        <a:srgbClr val="6767FF"/>
      </a:hlink>
      <a:folHlink>
        <a:srgbClr val="9933FF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2C1D3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6D79F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1"/>
        </a:accent5>
        <a:accent6>
          <a:srgbClr val="BBC9B8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336600"/>
        </a:lt1>
        <a:dk2>
          <a:srgbClr val="FFFFCC"/>
        </a:dk2>
        <a:lt2>
          <a:srgbClr val="333300"/>
        </a:lt2>
        <a:accent1>
          <a:srgbClr val="99CC00"/>
        </a:accent1>
        <a:accent2>
          <a:srgbClr val="669900"/>
        </a:accent2>
        <a:accent3>
          <a:srgbClr val="ADB9AA"/>
        </a:accent3>
        <a:accent4>
          <a:srgbClr val="DCDCAF"/>
        </a:accent4>
        <a:accent5>
          <a:srgbClr val="CAE2AA"/>
        </a:accent5>
        <a:accent6>
          <a:srgbClr val="5B8900"/>
        </a:accent6>
        <a:hlink>
          <a:srgbClr val="CC99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4A48"/>
        </a:lt1>
        <a:dk2>
          <a:srgbClr val="FFFFFF"/>
        </a:dk2>
        <a:lt2>
          <a:srgbClr val="424458"/>
        </a:lt2>
        <a:accent1>
          <a:srgbClr val="83B200"/>
        </a:accent1>
        <a:accent2>
          <a:srgbClr val="006260"/>
        </a:accent2>
        <a:accent3>
          <a:srgbClr val="AAB2B1"/>
        </a:accent3>
        <a:accent4>
          <a:srgbClr val="DCDCDC"/>
        </a:accent4>
        <a:accent5>
          <a:srgbClr val="C2D5AA"/>
        </a:accent5>
        <a:accent6>
          <a:srgbClr val="005755"/>
        </a:accent6>
        <a:hlink>
          <a:srgbClr val="6666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C2046"/>
        </a:lt1>
        <a:dk2>
          <a:srgbClr val="FFFFFF"/>
        </a:dk2>
        <a:lt2>
          <a:srgbClr val="000000"/>
        </a:lt2>
        <a:accent1>
          <a:srgbClr val="00CCFF"/>
        </a:accent1>
        <a:accent2>
          <a:srgbClr val="2D226E"/>
        </a:accent2>
        <a:accent3>
          <a:srgbClr val="AAABB1"/>
        </a:accent3>
        <a:accent4>
          <a:srgbClr val="DCDCDC"/>
        </a:accent4>
        <a:accent5>
          <a:srgbClr val="AAE2FF"/>
        </a:accent5>
        <a:accent6>
          <a:srgbClr val="281E62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424458"/>
        </a:lt2>
        <a:accent1>
          <a:srgbClr val="6666FF"/>
        </a:accent1>
        <a:accent2>
          <a:srgbClr val="333399"/>
        </a:accent2>
        <a:accent3>
          <a:srgbClr val="AAAAB9"/>
        </a:accent3>
        <a:accent4>
          <a:srgbClr val="DCDCDC"/>
        </a:accent4>
        <a:accent5>
          <a:srgbClr val="B9B9FF"/>
        </a:accent5>
        <a:accent6>
          <a:srgbClr val="2D2D89"/>
        </a:accent6>
        <a:hlink>
          <a:srgbClr val="FF99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390B20"/>
        </a:lt1>
        <a:dk2>
          <a:srgbClr val="FFFFCC"/>
        </a:dk2>
        <a:lt2>
          <a:srgbClr val="1C1C1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CDCAF"/>
        </a:accent4>
        <a:accent5>
          <a:srgbClr val="FFC7BB"/>
        </a:accent5>
        <a:accent6>
          <a:srgbClr val="4C1147"/>
        </a:accent6>
        <a:hlink>
          <a:srgbClr val="637D95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722104"/>
        </a:lt1>
        <a:dk2>
          <a:srgbClr val="FFFFFF"/>
        </a:dk2>
        <a:lt2>
          <a:srgbClr val="4C0000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CDCDC"/>
        </a:accent4>
        <a:accent5>
          <a:srgbClr val="E2B9AA"/>
        </a:accent5>
        <a:accent6>
          <a:srgbClr val="7B2800"/>
        </a:accent6>
        <a:hlink>
          <a:srgbClr val="FFCC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137</Paragraphs>
  <Slides>23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Crayons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2020-10-29T14:39:54Z</cp:lastPrinted>
  <dcterms:created xsi:type="dcterms:W3CDTF">2020-10-29T14:39:54Z</dcterms:created>
  <dcterms:modified xsi:type="dcterms:W3CDTF">2020-10-29T06:39:55Z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