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773" r:id="rId1"/>
  </p:sldMasterIdLst>
  <p:notesMasterIdLst>
    <p:notesMasterId r:id="rId2"/>
  </p:notesMasterIdLst>
  <p:sldIdLst>
    <p:sldId id="271" r:id="rId3"/>
    <p:sldId id="274" r:id="rId4"/>
    <p:sldId id="377" r:id="rId5"/>
    <p:sldId id="378" r:id="rId6"/>
    <p:sldId id="273" r:id="rId7"/>
    <p:sldId id="380" r:id="rId8"/>
    <p:sldId id="381" r:id="rId9"/>
    <p:sldId id="382" r:id="rId10"/>
    <p:sldId id="384" r:id="rId11"/>
    <p:sldId id="418" r:id="rId12"/>
    <p:sldId id="419" r:id="rId13"/>
    <p:sldId id="342" r:id="rId14"/>
    <p:sldId id="297" r:id="rId15"/>
    <p:sldId id="387" r:id="rId16"/>
    <p:sldId id="386" r:id="rId17"/>
    <p:sldId id="388" r:id="rId18"/>
    <p:sldId id="389" r:id="rId19"/>
    <p:sldId id="390" r:id="rId20"/>
    <p:sldId id="392" r:id="rId21"/>
    <p:sldId id="391" r:id="rId22"/>
    <p:sldId id="393" r:id="rId23"/>
    <p:sldId id="394" r:id="rId24"/>
    <p:sldId id="383" r:id="rId25"/>
    <p:sldId id="412" r:id="rId26"/>
    <p:sldId id="413" r:id="rId27"/>
    <p:sldId id="414" r:id="rId28"/>
    <p:sldId id="416" r:id="rId29"/>
    <p:sldId id="415" r:id="rId30"/>
    <p:sldId id="421" r:id="rId31"/>
    <p:sldId id="422" r:id="rId32"/>
    <p:sldId id="423" r:id="rId33"/>
    <p:sldId id="362" r:id="rId34"/>
    <p:sldId id="344" r:id="rId35"/>
    <p:sldId id="424" r:id="rId36"/>
    <p:sldId id="340" r:id="rId37"/>
    <p:sldId id="298" r:id="rId38"/>
    <p:sldId id="322" r:id="rId39"/>
    <p:sldId id="399" r:id="rId40"/>
    <p:sldId id="338" r:id="rId41"/>
    <p:sldId id="395" r:id="rId42"/>
    <p:sldId id="396" r:id="rId43"/>
    <p:sldId id="299" r:id="rId44"/>
    <p:sldId id="332" r:id="rId45"/>
    <p:sldId id="333" r:id="rId46"/>
    <p:sldId id="400" r:id="rId47"/>
    <p:sldId id="358" r:id="rId48"/>
    <p:sldId id="405" r:id="rId49"/>
    <p:sldId id="406" r:id="rId50"/>
    <p:sldId id="425" r:id="rId51"/>
    <p:sldId id="364" r:id="rId52"/>
  </p:sldIdLst>
  <p:sldSz cx="12192000" cy="6858000"/>
  <p:notesSz cx="6858000" cy="9144000"/>
  <p:custDataLst>
    <p:tags r:id="rId53"/>
  </p:custDataLst>
  <p:defaultTextStyle>
    <a:defPPr>
      <a:defRPr lang="zh-CN"/>
    </a:defPPr>
    <a:lvl1pPr marL="0" indent="0" algn="l" defTabSz="914400" rtl="0" eaLnBrk="1" fontAlgn="base" hangingPunct="1">
      <a:lnSpc>
        <a:spcPct val="100000"/>
      </a:lnSpc>
      <a:spcBef>
        <a:spcPct val="0"/>
      </a:spcBef>
      <a:spcAft>
        <a:spcPct val="0"/>
      </a:spcAft>
      <a:buClrTx/>
      <a:buSzTx/>
      <a:buFontTx/>
      <a:buNone/>
      <a:defRPr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sz="2800" b="0" i="0" u="none" baseline="0">
        <a:solidFill>
          <a:srgbClr val="FFFFFF"/>
        </a:solidFill>
        <a:latin typeface="Calibri" pitchFamily="34" charset="0"/>
        <a:ea typeface="微软雅黑" pitchFamily="34"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197" autoAdjust="0"/>
    <p:restoredTop sz="90177" autoAdjust="0"/>
  </p:normalViewPr>
  <p:slideViewPr>
    <p:cSldViewPr>
      <p:cViewPr varScale="1">
        <p:scale>
          <a:sx n="79" d="100"/>
          <a:sy n="79"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tags" Target="tags/tag46.xml" /><Relationship Id="rId54" Type="http://schemas.openxmlformats.org/officeDocument/2006/relationships/presProps" Target="presProps.xml" /><Relationship Id="rId55" Type="http://schemas.openxmlformats.org/officeDocument/2006/relationships/viewProps" Target="viewProps.xml" /><Relationship Id="rId56" Type="http://schemas.openxmlformats.org/officeDocument/2006/relationships/theme" Target="theme/theme1.xml" /><Relationship Id="rId57"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2050" name="Rectangle 2"/>
          <p:cNvSpPr>
            <a:spLocks noGrp="1" noChangeArrowheads="1"/>
          </p:cNvSpPr>
          <p:nvPr>
            <p:ph type="hdr" sz="quarter" idx="4294967295"/>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chemeClr val="tx1"/>
              </a:solidFill>
              <a:latin typeface="Century Gothic"/>
            </a:endParaRPr>
          </a:p>
        </p:txBody>
      </p:sp>
      <p:sp>
        <p:nvSpPr>
          <p:cNvPr id="2051" name="Rectangle 3"/>
          <p:cNvSpPr>
            <a:spLocks noGrp="1" noChangeArrowheads="1"/>
          </p:cNvSpPr>
          <p:nvPr>
            <p:ph type="dt" idx="4294967295"/>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200" b="0" i="0" u="none" baseline="0" noProof="1">
                <a:solidFill>
                  <a:schemeClr val="tx1"/>
                </a:solidFill>
                <a:latin typeface="Century Gothic"/>
                <a:ea typeface="微软雅黑" pitchFamily="34" charset="-122"/>
                <a:cs typeface="微软雅黑" panose="020b0503020204020204"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D500204E-2281-4C98-9009-B8FA90D11DDD}" type="datetime1">
              <a:rPr lang="zh-CN" altLang="en-US" sz="1200">
                <a:solidFill>
                  <a:schemeClr val="tx1"/>
                </a:solidFill>
                <a:latin typeface="Century Gothic"/>
              </a:rPr>
              <a:t>*</a:t>
            </a:fld>
            <a:endParaRPr lang="zh-CN" altLang="en-US" sz="1200">
              <a:solidFill>
                <a:schemeClr val="tx1"/>
              </a:solidFill>
              <a:latin typeface="Century Gothic"/>
            </a:endParaRPr>
          </a:p>
        </p:txBody>
      </p:sp>
      <p:sp>
        <p:nvSpPr>
          <p:cNvPr id="2052" name="Rectangle 4"/>
          <p:cNvSpPr>
            <a:spLocks noGrp="1" noRot="1" noTextEdit="1"/>
          </p:cNvSpPr>
          <p:nvPr>
            <p:ph type="sldImg" idx="4294967295"/>
          </p:nvPr>
        </p:nvSpPr>
        <p:spPr>
          <a:xfrm>
            <a:off x="381000" y="685800"/>
            <a:ext cx="6096000" cy="3429000"/>
          </a:xfrm>
          <a:prstGeom prst="rect">
            <a:avLst/>
          </a:prstGeom>
          <a:noFill/>
          <a:ln>
            <a:solidFill>
              <a:prstClr val="black"/>
            </a:solidFill>
            <a:miter lim="800000"/>
          </a:ln>
        </p:spPr>
      </p:sp>
      <p:sp>
        <p:nvSpPr>
          <p:cNvPr id="2053" name="Rectangle 5"/>
          <p:cNvSpPr>
            <a:spLocks noGrp="1" noChangeArrowheads="1"/>
          </p:cNvSpPr>
          <p:nvPr>
            <p:ph type="body" sz="quarter" idx="4294967295"/>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marL="0" lvl="0" indent="0" defTabSz="914400"/>
            <a:r>
              <a:t>单击此处编辑母版文本样式</a:t>
            </a:r>
          </a:p>
          <a:p>
            <a:pPr marL="457200" lvl="1" indent="0" defTabSz="914400"/>
            <a:r>
              <a:t>第二级</a:t>
            </a:r>
          </a:p>
          <a:p>
            <a:pPr marL="914400" lvl="2" indent="0" defTabSz="914400"/>
            <a:r>
              <a:t>第三级</a:t>
            </a:r>
          </a:p>
          <a:p>
            <a:pPr marL="1371600" lvl="3" indent="0" defTabSz="914400"/>
            <a:r>
              <a:t>第四级</a:t>
            </a:r>
          </a:p>
          <a:p>
            <a:pPr marL="1828800" lvl="4" indent="0" defTabSz="914400"/>
            <a:r>
              <a:t>第五级</a:t>
            </a:r>
          </a:p>
        </p:txBody>
      </p:sp>
      <p:sp>
        <p:nvSpPr>
          <p:cNvPr id="2054" name="Rectangle 6"/>
          <p:cNvSpPr>
            <a:spLocks noGrp="1" noChangeArrowheads="1"/>
          </p:cNvSpPr>
          <p:nvPr>
            <p:ph type="ftr" sz="quarter" idx="4294967295"/>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200" b="0" i="0" u="none" baseline="0" noProof="1">
                <a:solidFill>
                  <a:schemeClr val="tx1"/>
                </a:solidFill>
                <a:latin typeface="Century Gothic"/>
                <a:ea typeface="微软雅黑" pitchFamily="34" charset="-122"/>
                <a:cs typeface="微软雅黑" panose="020b0503020204020204"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en-US" altLang="zh-CN" sz="1200">
              <a:solidFill>
                <a:schemeClr val="tx1"/>
              </a:solidFill>
              <a:latin typeface="Century Gothic"/>
            </a:endParaRPr>
          </a:p>
        </p:txBody>
      </p:sp>
      <p:sp>
        <p:nvSpPr>
          <p:cNvPr id="2055" name="Rectangle 7"/>
          <p:cNvSpPr>
            <a:spLocks noGrp="1" noChangeArrowheads="1"/>
          </p:cNvSpPr>
          <p:nvPr>
            <p:ph type="sldNum" sz="quarter" idx="429496729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145FF6EF-B08D-4857-ADD8-EA1A915874FF}" type="slidenum">
              <a:rPr lang="zh-CN" altLang="en-US" sz="1200">
                <a:solidFill>
                  <a:schemeClr val="tx1"/>
                </a:solidFill>
                <a:latin typeface="Century Gothic"/>
              </a:rPr>
              <a:t>*</a:t>
            </a:fld>
            <a:endParaRPr lang="zh-CN" altLang="en-US" sz="1200">
              <a:solidFill>
                <a:schemeClr val="tx1"/>
              </a:solidFill>
              <a:latin typeface="Century Gothic"/>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0177" name="Rectangle 7"/>
          <p:cNvSpPr>
            <a:spLocks noGrp="1"/>
          </p:cNvSpPr>
          <p:nvPr>
            <p:ph type="sldNum"/>
          </p:nvPr>
        </p:nvSpPr>
        <p:spPr>
          <a:xfrm>
            <a:off x="5180013" y="6513513"/>
            <a:ext cx="3962400" cy="3429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047CCD45-B841-4973-9FA0-F06770C39B1A}" type="slidenum">
              <a:rPr lang="en-US" altLang="zh-CN">
                <a:solidFill>
                  <a:srgbClr val="000000"/>
                </a:solidFill>
                <a:latin typeface="Century Gothic"/>
              </a:rPr>
              <a:t>46</a:t>
            </a:fld>
            <a:endParaRPr lang="en-US" altLang="zh-CN">
              <a:solidFill>
                <a:srgbClr val="000000"/>
              </a:solidFill>
              <a:latin typeface="Century Gothic"/>
            </a:endParaRPr>
          </a:p>
        </p:txBody>
      </p:sp>
      <p:sp>
        <p:nvSpPr>
          <p:cNvPr id="50178" name="Rectangle 2"/>
          <p:cNvSpPr>
            <a:spLocks noGrp="1" noRot="1" noChangeAspect="1" noTextEdit="1"/>
          </p:cNvSpPr>
          <p:nvPr>
            <p:ph type="sldImg" idx="4294967295"/>
          </p:nvPr>
        </p:nvSpPr>
        <p:spPr>
          <a:xfrm>
            <a:off x="381000" y="685800"/>
            <a:ext cx="6096000" cy="3429000"/>
          </a:xfrm>
          <a:prstGeom prst="rect">
            <a:avLst/>
          </a:prstGeom>
          <a:noFill/>
          <a:ln>
            <a:miter lim="800000"/>
          </a:ln>
        </p:spPr>
      </p:sp>
      <p:sp>
        <p:nvSpPr>
          <p:cNvPr id="50179" name="Rectangle 3"/>
          <p:cNvSpPr>
            <a:spLocks noGrp="1"/>
          </p:cNvSpPr>
          <p:nvPr>
            <p:ph type="body" idx="4294967295"/>
          </p:nvPr>
        </p:nvSpPr>
        <p:spPr>
          <a:xfrm>
            <a:off x="685800" y="4343400"/>
            <a:ext cx="5486400" cy="4114800"/>
          </a:xfrm>
          <a:prstGeom prst="rect">
            <a:avLst/>
          </a:prstGeo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eaLnBrk="1" hangingPunct="1"/>
            <a:endParaRPr lang="zh-CN"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4273" name="Rectangle 7"/>
          <p:cNvSpPr>
            <a:spLocks noGrp="1"/>
          </p:cNvSpPr>
          <p:nvPr>
            <p:ph type="sldNum"/>
          </p:nvPr>
        </p:nvSpPr>
        <p:spPr>
          <a:xfrm>
            <a:off x="5180013" y="6513513"/>
            <a:ext cx="3962400" cy="3429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095796EA-BBA1-4B09-A12A-FD104BD74A24}" type="slidenum">
              <a:rPr lang="en-US" altLang="zh-CN">
                <a:solidFill>
                  <a:srgbClr val="000000"/>
                </a:solidFill>
                <a:latin typeface="Century Gothic"/>
              </a:rPr>
              <a:t>49</a:t>
            </a:fld>
            <a:endParaRPr lang="en-US" altLang="zh-CN">
              <a:solidFill>
                <a:srgbClr val="000000"/>
              </a:solidFill>
              <a:latin typeface="Century Gothic"/>
            </a:endParaRPr>
          </a:p>
        </p:txBody>
      </p:sp>
      <p:sp>
        <p:nvSpPr>
          <p:cNvPr id="54274" name="Rectangle 2"/>
          <p:cNvSpPr>
            <a:spLocks noGrp="1" noRot="1" noChangeAspect="1" noTextEdit="1"/>
          </p:cNvSpPr>
          <p:nvPr>
            <p:ph type="sldImg" idx="4294967295"/>
          </p:nvPr>
        </p:nvSpPr>
        <p:spPr>
          <a:xfrm>
            <a:off x="381000" y="685800"/>
            <a:ext cx="6096000" cy="3429000"/>
          </a:xfrm>
          <a:prstGeom prst="rect">
            <a:avLst/>
          </a:prstGeom>
          <a:noFill/>
          <a:ln>
            <a:miter lim="800000"/>
          </a:ln>
        </p:spPr>
      </p:sp>
      <p:sp>
        <p:nvSpPr>
          <p:cNvPr id="54275" name="Rectangle 3"/>
          <p:cNvSpPr>
            <a:spLocks noGrp="1"/>
          </p:cNvSpPr>
          <p:nvPr>
            <p:ph type="body" idx="4294967295"/>
          </p:nvPr>
        </p:nvSpPr>
        <p:spPr>
          <a:xfrm>
            <a:off x="685800" y="4343400"/>
            <a:ext cx="5486400" cy="4114800"/>
          </a:xfrm>
          <a:prstGeom prst="rect">
            <a:avLst/>
          </a:prstGeo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eaLnBrk="1" hangingPunct="1"/>
            <a:endParaRPr lang="zh-CN" altLang="zh-CN"/>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4.xml" /><Relationship Id="rId2" Type="http://schemas.openxmlformats.org/officeDocument/2006/relationships/tags" Target="../tags/tag5.xml" /><Relationship Id="rId3" Type="http://schemas.openxmlformats.org/officeDocument/2006/relationships/tags" Target="../tags/tag6.xml"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0.xml" /><Relationship Id="rId2" Type="http://schemas.openxmlformats.org/officeDocument/2006/relationships/tags" Target="../tags/tag11.xml" /><Relationship Id="rId3" Type="http://schemas.openxmlformats.org/officeDocument/2006/relationships/tags" Target="../tags/tag12.xml" /><Relationship Id="rId4"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tags" Target="../tags/tag26.xml" /><Relationship Id="rId3" Type="http://schemas.openxmlformats.org/officeDocument/2006/relationships/tags" Target="../tags/tag27.xml" /><Relationship Id="rId4"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28.xml" /><Relationship Id="rId2" Type="http://schemas.openxmlformats.org/officeDocument/2006/relationships/tags" Target="../tags/tag29.xml" /><Relationship Id="rId3" Type="http://schemas.openxmlformats.org/officeDocument/2006/relationships/tags" Target="../tags/tag30.xml" /><Relationship Id="rId4"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31.xml" /><Relationship Id="rId2" Type="http://schemas.openxmlformats.org/officeDocument/2006/relationships/tags" Target="../tags/tag32.xml" /><Relationship Id="rId3" Type="http://schemas.openxmlformats.org/officeDocument/2006/relationships/tags" Target="../tags/tag33.xml" /><Relationship Id="rId4"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198800" y="914400"/>
            <a:ext cx="9799200" cy="2570400"/>
          </a:xfrm>
        </p:spPr>
        <p:txBody>
          <a:bodyPr lIns="90000" tIns="46800" rIns="90000" bIns="46800" anchor="b" anchorCtr="0">
            <a:normAutofit/>
          </a:bodyPr>
          <a:lstStyle>
            <a:lvl1pPr algn="ctr">
              <a:defRPr sz="6000"/>
            </a:lvl1pPr>
          </a:lstStyle>
          <a:p>
            <a:pPr fontAlgn="auto"/>
            <a:r>
              <a:rPr lang="zh-CN" altLang="en-US" strike="noStrike" noProof="1"/>
              <a:t>单击此处编辑标题</a:t>
            </a:r>
            <a:endParaRPr lang="zh-CN" altLang="en-US" strike="noStrike" noProof="1"/>
          </a:p>
        </p:txBody>
      </p:sp>
      <p:sp>
        <p:nvSpPr>
          <p:cNvPr id="3" name="副标题 2"/>
          <p:cNvSpPr>
            <a:spLocks noGrp="1"/>
          </p:cNvSpPr>
          <p:nvPr>
            <p:ph type="subTitle" idx="1" hasCustomPrompt="1"/>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单击此处编辑副标题</a:t>
            </a:r>
            <a:endParaRPr lang="zh-CN" altLang="en-US" strike="noStrike" noProof="1"/>
          </a:p>
        </p:txBody>
      </p:sp>
      <p:sp>
        <p:nvSpPr>
          <p:cNvPr id="4"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5"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6"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8400" y="608400"/>
            <a:ext cx="10969200" cy="705600"/>
          </a:xfrm>
        </p:spPr>
        <p:txBody>
          <a:bodyPr vert="horz" lIns="90000" tIns="46800" rIns="90000" bIns="46800" rtlCol="0" anchor="ctr" anchorCtr="0">
            <a:normAutofit/>
          </a:body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idx="1"/>
          </p:nvPr>
        </p:nvSpPr>
        <p:spPr>
          <a:xfrm>
            <a:off x="608400" y="1490400"/>
            <a:ext cx="10969200" cy="4759200"/>
          </a:xfrm>
        </p:spPr>
        <p:txBody>
          <a:bodyPr vert="horz" lIns="90000" tIns="46800" rIns="90000" bIns="46800" rtlCol="0">
            <a:normAutofit/>
          </a:body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5"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6"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nvPr>
        </p:nvSpPr>
        <p:spPr>
          <a:xfrm>
            <a:off x="1990800" y="3848400"/>
            <a:ext cx="7768800" cy="766800"/>
          </a:xfrm>
        </p:spPr>
        <p:txBody>
          <a:bodyPr lIns="90000" tIns="46800" rIns="90000" bIns="46800" anchor="b" anchorCtr="0">
            <a:normAutofit/>
          </a:bodyPr>
          <a:lstStyle>
            <a:lvl1pPr>
              <a:defRPr sz="4400"/>
            </a:lvl1pPr>
          </a:lstStyle>
          <a:p>
            <a:pPr fontAlgn="auto"/>
            <a:r>
              <a:rPr lang="zh-CN" altLang="en-US" strike="noStrike" noProof="1"/>
              <a:t>单击此处编辑标题</a:t>
            </a:r>
            <a:endParaRPr lang="zh-CN" altLang="en-US" strike="noStrike" noProof="1"/>
          </a:p>
        </p:txBody>
      </p:sp>
      <p:sp>
        <p:nvSpPr>
          <p:cNvPr id="3" name="文本占位符 2"/>
          <p:cNvSpPr>
            <a:spLocks noGrp="1"/>
          </p:cNvSpPr>
          <p:nvPr>
            <p:ph type="body" idx="1" hasCustomPrompt="1"/>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zh-CN" altLang="en-US" strike="noStrike" noProof="1"/>
              <a:t>单击此处编辑文本</a:t>
            </a:r>
            <a:endParaRPr lang="zh-CN" altLang="en-US" strike="noStrike" noProof="1"/>
          </a:p>
        </p:txBody>
      </p:sp>
      <p:sp>
        <p:nvSpPr>
          <p:cNvPr id="4"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5"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6"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608400" y="608400"/>
            <a:ext cx="10969200" cy="705600"/>
          </a:xfrm>
        </p:spPr>
        <p:txBody>
          <a:bodyPr vert="horz" lIns="90000" tIns="46800" rIns="90000" bIns="46800" rtlCol="0" anchor="ctr" anchorCtr="0">
            <a:normAutofit/>
          </a:body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608400" y="1501200"/>
            <a:ext cx="5176800" cy="4748400"/>
          </a:xfrm>
        </p:spPr>
        <p:txBody>
          <a:bodyPr vert="horz" lIns="90000" tIns="46800" rIns="90000" bIns="46800" rtlCol="0">
            <a:normAutofit/>
          </a:body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6411600" y="1501200"/>
            <a:ext cx="5176800" cy="4748400"/>
          </a:xfrm>
        </p:spPr>
        <p:txBody>
          <a:bodyPr lIns="90000" tIns="46800" rIns="90000" bIns="46800">
            <a:normAutofit/>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6"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7"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08400" y="608400"/>
            <a:ext cx="10969200" cy="705600"/>
          </a:xfrm>
        </p:spPr>
        <p:txBody>
          <a:bodyPr vert="horz" lIns="90000" tIns="46800" rIns="90000" bIns="46800" rtlCol="0" anchor="ctr" anchorCtr="0">
            <a:normAutofit/>
          </a:bodyPr>
          <a:lstStyle/>
          <a:p>
            <a:pPr lvl="0" fontAlgn="auto"/>
            <a:r>
              <a:rPr strike="noStrike" noProof="1">
                <a:sym typeface="+mn-ea"/>
              </a:rPr>
              <a:t>单击此处编辑母版标题样式</a:t>
            </a:r>
            <a:endParaRPr strike="noStrike" noProof="1">
              <a:sym typeface="+mn-ea"/>
            </a:endParaRPr>
          </a:p>
        </p:txBody>
      </p:sp>
      <p:sp>
        <p:nvSpPr>
          <p:cNvPr id="3" name="文本占位符 2"/>
          <p:cNvSpPr>
            <a:spLocks noGrp="1"/>
          </p:cNvSpPr>
          <p:nvPr>
            <p:ph type="body" idx="1" hasCustomPrompt="1"/>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单击此处编辑文本</a:t>
            </a:r>
            <a:endParaRPr lang="zh-CN" altLang="en-US" strike="noStrike" noProof="1"/>
          </a:p>
        </p:txBody>
      </p:sp>
      <p:sp>
        <p:nvSpPr>
          <p:cNvPr id="4" name="内容占位符 3"/>
          <p:cNvSpPr>
            <a:spLocks noGrp="1"/>
          </p:cNvSpPr>
          <p:nvPr>
            <p:ph sz="half" idx="2"/>
          </p:nvPr>
        </p:nvSpPr>
        <p:spPr>
          <a:xfrm>
            <a:off x="608400" y="1854000"/>
            <a:ext cx="5342400" cy="4395600"/>
          </a:xfrm>
        </p:spPr>
        <p:txBody>
          <a:bodyPr vert="horz" lIns="101600" tIns="0" rIns="82550" bIns="0" rtlCol="0">
            <a:normAutofit/>
          </a:body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5" name="文本占位符 4"/>
          <p:cNvSpPr>
            <a:spLocks noGrp="1"/>
          </p:cNvSpPr>
          <p:nvPr>
            <p:ph type="body" sz="quarter" idx="3" hasCustomPrompt="1"/>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6235750" y="1854000"/>
            <a:ext cx="5342400" cy="4395600"/>
          </a:xfrm>
        </p:spPr>
        <p:txBody>
          <a:bodyPr vert="horz" lIns="101600" tIns="0" rIns="82550" bIns="0" rtlCol="0">
            <a:normAutofit/>
          </a:body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7"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8"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9"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608400" y="608400"/>
            <a:ext cx="10969200" cy="705600"/>
          </a:xfrm>
        </p:spPr>
        <p:txBody>
          <a:bodyPr vert="horz" lIns="90000" tIns="46800" rIns="90000" bIns="46800" rtlCol="0" anchor="ctr" anchorCtr="0">
            <a:normAutofit/>
          </a:bodyPr>
          <a:lstStyle/>
          <a:p>
            <a:pPr lvl="0" fontAlgn="auto"/>
            <a:r>
              <a:rPr strike="noStrike" noProof="1">
                <a:sym typeface="+mn-ea"/>
              </a:rPr>
              <a:t>单击此处编辑母版标题样式</a:t>
            </a:r>
            <a:endParaRPr strike="noStrike" noProof="1">
              <a:sym typeface="+mn-ea"/>
            </a:endParaRPr>
          </a:p>
        </p:txBody>
      </p:sp>
      <p:sp>
        <p:nvSpPr>
          <p:cNvPr id="3"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4"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5"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3"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4"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nvPr>
        </p:nvSpPr>
        <p:spPr>
          <a:xfrm>
            <a:off x="608400" y="1555200"/>
            <a:ext cx="5233077" cy="4608000"/>
          </a:xfrm>
        </p:spPr>
        <p:txBody>
          <a:bodyPr vert="horz" lIns="90000" tIns="46800" rIns="90000" bIns="46800" rtlCol="0">
            <a:normAutofit/>
          </a:bodyPr>
          <a:lstStyle>
            <a:lvl1pPr>
              <a:buNone/>
              <a:defRPr sz="1600"/>
            </a:lvl1pPr>
          </a:lstStyle>
          <a:p>
            <a:pPr lvl="0" fontAlgn="auto"/>
            <a:endParaRPr strike="noStrike" noProof="1">
              <a:sym typeface="+mn-ea"/>
            </a:endParaRPr>
          </a:p>
        </p:txBody>
      </p:sp>
      <p:sp>
        <p:nvSpPr>
          <p:cNvPr id="4" name="文本占位符 3"/>
          <p:cNvSpPr>
            <a:spLocks noGrp="1"/>
          </p:cNvSpPr>
          <p:nvPr>
            <p:ph type="body" sz="half" idx="2"/>
          </p:nvPr>
        </p:nvSpPr>
        <p:spPr>
          <a:xfrm>
            <a:off x="6350400" y="1555200"/>
            <a:ext cx="5227200" cy="4608000"/>
          </a:xfrm>
        </p:spPr>
        <p:txBody>
          <a:bodyPr vert="horz" lIns="90000" tIns="46800" rIns="90000" bIns="46800" rtlCol="0">
            <a:normAutofit/>
          </a:bodyPr>
          <a:lstStyle>
            <a:lvl1pPr>
              <a:buNone/>
              <a:defRPr sz="1600"/>
            </a:lvl1pPr>
          </a:lstStyle>
          <a:p>
            <a:pPr lvl="0" fontAlgn="auto"/>
            <a:r>
              <a:rPr strike="noStrike" noProof="1">
                <a:sym typeface="+mn-ea"/>
              </a:rPr>
              <a:t>单击此处编辑母版文本样式</a:t>
            </a:r>
            <a:endParaRPr strike="noStrike" noProof="1">
              <a:sym typeface="+mn-ea"/>
            </a:endParaRPr>
          </a:p>
        </p:txBody>
      </p:sp>
      <p:sp>
        <p:nvSpPr>
          <p:cNvPr id="9" name="标题 8"/>
          <p:cNvSpPr>
            <a:spLocks noGrp="1"/>
          </p:cNvSpPr>
          <p:nvPr>
            <p:ph type="title"/>
          </p:nvPr>
        </p:nvSpPr>
        <p:spPr/>
        <p:txBody>
          <a:bodyPr/>
          <a:lstStyle/>
          <a:p>
            <a:pPr fontAlgn="auto"/>
            <a:r>
              <a:rPr lang="zh-CN" altLang="en-US" strike="noStrike" noProof="1"/>
              <a:t>单击此处编辑母版标题样式</a:t>
            </a:r>
            <a:endParaRPr lang="zh-CN" altLang="en-US" strike="noStrike" noProof="1"/>
          </a:p>
        </p:txBody>
      </p:sp>
      <p:sp>
        <p:nvSpPr>
          <p:cNvPr id="10"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11"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12"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234800" y="914400"/>
            <a:ext cx="1044000" cy="5029200"/>
          </a:xfrm>
        </p:spPr>
        <p:txBody>
          <a:bodyPr vert="eaVert" lIns="90000" tIns="46800" rIns="90000" bIns="46800" rtlCol="0" anchor="ctr" anchorCtr="0">
            <a:normAutofit/>
          </a:bodyPr>
          <a:lstStyle>
            <a:lvl1pPr>
              <a:buNone/>
              <a:defRPr sz="2800"/>
            </a:lvl1pPr>
          </a:lstStyle>
          <a:p>
            <a:pPr lvl="0" fontAlgn="auto"/>
            <a:r>
              <a:rPr strike="noStrike" noProof="1">
                <a:sym typeface="+mn-ea"/>
              </a:rPr>
              <a:t>单击此处编辑标题</a:t>
            </a:r>
            <a:endParaRPr strike="noStrike" noProof="1">
              <a:sym typeface="+mn-ea"/>
            </a:endParaRPr>
          </a:p>
        </p:txBody>
      </p:sp>
      <p:sp>
        <p:nvSpPr>
          <p:cNvPr id="3" name="竖排文字占位符 2"/>
          <p:cNvSpPr>
            <a:spLocks noGrp="1"/>
          </p:cNvSpPr>
          <p:nvPr>
            <p:ph type="body" orient="vert" idx="1"/>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5"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6"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7" name="内容占位符 6"/>
          <p:cNvSpPr>
            <a:spLocks noGrp="1"/>
          </p:cNvSpPr>
          <p:nvPr>
            <p:ph sz="quarter" idx="13"/>
          </p:nvPr>
        </p:nvSpPr>
        <p:spPr>
          <a:xfrm>
            <a:off x="608400" y="774000"/>
            <a:ext cx="10972800" cy="5482800"/>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8" name="日期占位符 3"/>
          <p:cNvSpPr>
            <a:spLocks noGrp="1"/>
          </p:cNvSpPr>
          <p:nvPr>
            <p:ph type="dt" sz="half" idx="14"/>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9" name="页脚占位符 4"/>
          <p:cNvSpPr>
            <a:spLocks noGrp="1"/>
          </p:cNvSpPr>
          <p:nvPr>
            <p:ph type="ftr" sz="quarter" idx="15"/>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10" name="灯片编号占位符 5"/>
          <p:cNvSpPr>
            <a:spLocks noGrp="1"/>
          </p:cNvSpPr>
          <p:nvPr>
            <p:ph type="sldNum" sz="quarter" idx="16"/>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hasCustomPrompt="1"/>
          </p:nvPr>
        </p:nvSpPr>
        <p:spPr>
          <a:xfrm>
            <a:off x="1198800" y="2484000"/>
            <a:ext cx="9799200" cy="1018800"/>
          </a:xfrm>
        </p:spPr>
        <p:txBody>
          <a:bodyPr vert="horz" lIns="90000" tIns="46800" rIns="90000" bIns="46800" rtlCol="0" anchor="t" anchorCtr="0">
            <a:normAutofit/>
          </a:bodyPr>
          <a:lstStyle>
            <a:lvl1pPr algn="ctr">
              <a:defRPr sz="6000"/>
            </a:lvl1pPr>
          </a:lstStyle>
          <a:p>
            <a:pPr lvl="0" fontAlgn="auto"/>
            <a:r>
              <a:rPr strike="noStrike" noProof="1">
                <a:sym typeface="+mn-ea"/>
              </a:rPr>
              <a:t>单击此处编辑标题</a:t>
            </a:r>
            <a:endParaRPr strike="noStrike" noProof="1">
              <a:sym typeface="+mn-ea"/>
            </a:endParaRPr>
          </a:p>
        </p:txBody>
      </p:sp>
      <p:sp>
        <p:nvSpPr>
          <p:cNvPr id="7" name="文本占位符 6"/>
          <p:cNvSpPr>
            <a:spLocks noGrp="1"/>
          </p:cNvSpPr>
          <p:nvPr>
            <p:ph type="body" sz="quarter" idx="13"/>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fontAlgn="auto"/>
            <a:r>
              <a:rPr lang="zh-CN" altLang="en-US" strike="noStrike" noProof="1"/>
              <a:t>单击此处编辑母版文本样式</a:t>
            </a:r>
            <a:endParaRPr lang="zh-CN" altLang="en-US" strike="noStrike" noProof="1"/>
          </a:p>
        </p:txBody>
      </p:sp>
      <p:sp>
        <p:nvSpPr>
          <p:cNvPr id="8" name="日期占位符 3"/>
          <p:cNvSpPr>
            <a:spLocks noGrp="1"/>
          </p:cNvSpPr>
          <p:nvPr>
            <p:ph type="dt" sz="half" idx="14"/>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9" name="页脚占位符 4"/>
          <p:cNvSpPr>
            <a:spLocks noGrp="1"/>
          </p:cNvSpPr>
          <p:nvPr>
            <p:ph type="ftr" sz="quarter" idx="15"/>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10" name="灯片编号占位符 5"/>
          <p:cNvSpPr>
            <a:spLocks noGrp="1"/>
          </p:cNvSpPr>
          <p:nvPr>
            <p:ph type="sldNum" sz="quarter" idx="16"/>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3"/>
          <p:cNvSpPr>
            <a:spLocks noGrp="1"/>
          </p:cNvSpPr>
          <p:nvPr>
            <p:ph type="dt" sz="half" idx="10"/>
            <p:custDataLst>
              <p:tags r:id="rId1"/>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4" name="页脚占位符 4"/>
          <p:cNvSpPr>
            <a:spLocks noGrp="1"/>
          </p:cNvSpPr>
          <p:nvPr>
            <p:ph type="ftr" sz="quarter" idx="11"/>
            <p:custDataLst>
              <p:tags r:id="rId2"/>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5" name="灯片编号占位符 5"/>
          <p:cNvSpPr>
            <a:spLocks noGrp="1"/>
          </p:cNvSpPr>
          <p:nvPr>
            <p:ph type="sldNum" sz="quarter" idx="12"/>
            <p:custDataLst>
              <p:tags r:id="rId3"/>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ags" Target="../tags/tag37.xml" /><Relationship Id="rId14" Type="http://schemas.openxmlformats.org/officeDocument/2006/relationships/tags" Target="../tags/tag38.xml" /><Relationship Id="rId15" Type="http://schemas.openxmlformats.org/officeDocument/2006/relationships/tags" Target="../tags/tag39.xml" /><Relationship Id="rId16" Type="http://schemas.openxmlformats.org/officeDocument/2006/relationships/tags" Target="../tags/tag40.xml" /><Relationship Id="rId17" Type="http://schemas.openxmlformats.org/officeDocument/2006/relationships/tags" Target="../tags/tag41.xml" /><Relationship Id="rId18" Type="http://schemas.openxmlformats.org/officeDocument/2006/relationships/tags" Target="../tags/tag42.xml"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p:bgPr>
    </p:bg>
    <p:spTree>
      <p:nvGrpSpPr>
        <p:cNvPr id="1" name=""/>
        <p:cNvGrpSpPr/>
        <p:nvPr/>
      </p:nvGrpSpPr>
      <p:grpSpPr/>
      <p:sp>
        <p:nvSpPr>
          <p:cNvPr id="1026" name="标题占位符 1"/>
          <p:cNvSpPr>
            <a:spLocks noGrp="1"/>
          </p:cNvSpPr>
          <p:nvPr>
            <p:ph type="title" idx="4294967295"/>
            <p:custDataLst>
              <p:tags r:id="rId13"/>
            </p:custDataLst>
          </p:nvPr>
        </p:nvSpPr>
        <p:spPr>
          <a:xfrm>
            <a:off x="608013" y="608013"/>
            <a:ext cx="10969625" cy="706437"/>
          </a:xfrm>
          <a:prstGeom prst="rect">
            <a:avLst/>
          </a:prstGeom>
          <a:noFill/>
          <a:ln>
            <a:noFill/>
            <a:miter lim="800000"/>
          </a:ln>
        </p:spPr>
        <p:txBody>
          <a:bodyPr vert="horz" lIns="90170" tIns="46990" rIns="90170" bIns="46990" anchor="ctr" anchorCtr="0"/>
          <a:lstStyle>
            <a:lvl1pPr marL="0" indent="0" algn="l" defTabSz="914400" rtl="0" eaLnBrk="1" fontAlgn="base" latinLnBrk="0" hangingPunct="1">
              <a:lnSpc>
                <a:spcPct val="100000"/>
              </a:lnSpc>
              <a:spcBef>
                <a:spcPct val="0"/>
              </a:spcBef>
              <a:spcAft>
                <a:spcPct val="0"/>
              </a:spcAft>
              <a:buClrTx/>
              <a:buSzTx/>
              <a:buFontTx/>
              <a:buNone/>
              <a:defRPr lang="zh-CN" altLang="en-US" sz="3600" b="1" u="none" strike="noStrike" kern="1200" cap="none" spc="300" normalizeH="0" baseline="0">
                <a:solidFill>
                  <a:srgbClr val="262626"/>
                </a:solidFill>
                <a:uFillTx/>
                <a:latin typeface="Arial" pitchFamily="34" charset="0"/>
                <a:ea typeface="微软雅黑" pitchFamily="34" charset="-122"/>
                <a:cs typeface="+mj-cs"/>
              </a:defRPr>
            </a:lvl1pPr>
          </a:lstStyle>
          <a:p>
            <a:pPr lvl="0"/>
            <a:r>
              <a:t>单击此处编辑母版标题样式</a:t>
            </a:r>
          </a:p>
        </p:txBody>
      </p:sp>
      <p:sp>
        <p:nvSpPr>
          <p:cNvPr id="1027" name="文本占位符 2"/>
          <p:cNvSpPr>
            <a:spLocks noGrp="1"/>
          </p:cNvSpPr>
          <p:nvPr>
            <p:ph type="body" idx="4294967295"/>
            <p:custDataLst>
              <p:tags r:id="rId14"/>
            </p:custDataLst>
          </p:nvPr>
        </p:nvSpPr>
        <p:spPr>
          <a:xfrm>
            <a:off x="608013" y="1490663"/>
            <a:ext cx="10969625" cy="4759325"/>
          </a:xfrm>
          <a:prstGeom prst="rect">
            <a:avLst/>
          </a:prstGeom>
          <a:noFill/>
          <a:ln>
            <a:noFill/>
            <a:miter lim="800000"/>
          </a:ln>
        </p:spPr>
        <p:txBody>
          <a:bodyPr vert="horz" lIns="90000" tIns="46800" rIns="90000" bIns="46800" anchor="t" anchorCtr="0"/>
          <a:lstStyle>
            <a:lvl1pPr marL="228600" indent="-228600" algn="l" defTabSz="914400" rtl="0" eaLnBrk="1" fontAlgn="auto" latinLnBrk="0" hangingPunct="1">
              <a:lnSpc>
                <a:spcPct val="130000"/>
              </a:lnSpc>
              <a:spcBef>
                <a:spcPct val="0"/>
              </a:spcBef>
              <a:spcAft>
                <a:spcPts val="1000"/>
              </a:spcAft>
              <a:buClrTx/>
              <a:buSzTx/>
              <a:buFont typeface="Arial" pitchFamily="34" charset="0"/>
              <a:buChar char="●"/>
              <a:defRPr lang="zh-CN" altLang="en-US" sz="18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1pPr>
            <a:lvl2pPr marL="685800" indent="-228600" algn="l" defTabSz="914400" rtl="0" eaLnBrk="1" fontAlgn="auto" latinLnBrk="0" hangingPunct="1">
              <a:lnSpc>
                <a:spcPct val="120000"/>
              </a:lnSpc>
              <a:spcBef>
                <a:spcPct val="0"/>
              </a:spcBef>
              <a:spcAft>
                <a:spcPts val="600"/>
              </a:spcAft>
              <a:buClrTx/>
              <a:buSzTx/>
              <a:buFont typeface="Arial" pitchFamily="34" charset="0"/>
              <a:buChar char="●"/>
              <a:tabLst>
                <a:tab pos="1609725"/>
              </a:tabLst>
              <a:defRPr lang="zh-CN" altLang="en-US"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2pPr>
            <a:lvl3pPr marL="1143000" indent="-228600" algn="l" defTabSz="914400" rtl="0" eaLnBrk="1" fontAlgn="auto" latinLnBrk="0" hangingPunct="1">
              <a:lnSpc>
                <a:spcPct val="120000"/>
              </a:lnSpc>
              <a:spcBef>
                <a:spcPct val="0"/>
              </a:spcBef>
              <a:spcAft>
                <a:spcPts val="600"/>
              </a:spcAft>
              <a:buClrTx/>
              <a:buSzTx/>
              <a:buFont typeface="Arial" pitchFamily="34" charset="0"/>
              <a:buChar char="●"/>
              <a:tabLst>
                <a:tab pos="1609725"/>
              </a:tabLst>
              <a:defRPr lang="zh-CN" altLang="en-US"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3pPr>
            <a:lvl4pPr marL="1600200" indent="-228600" algn="l" defTabSz="914400" rtl="0" eaLnBrk="1" fontAlgn="auto" latinLnBrk="0" hangingPunct="1">
              <a:lnSpc>
                <a:spcPct val="120000"/>
              </a:lnSpc>
              <a:spcBef>
                <a:spcPct val="0"/>
              </a:spcBef>
              <a:spcAft>
                <a:spcPts val="300"/>
              </a:spcAft>
              <a:buClrTx/>
              <a:buSzTx/>
              <a:buFont typeface="Wingdings" charset="0"/>
              <a:buChar char=""/>
              <a:tabLst>
                <a:tab pos="1609725"/>
              </a:tabLst>
              <a:defRPr lang="zh-CN" altLang="en-US"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4pPr>
            <a:lvl5pPr marL="2057400" indent="-228600" algn="l" defTabSz="914400" rtl="0" eaLnBrk="1" fontAlgn="auto" latinLnBrk="0" hangingPunct="1">
              <a:lnSpc>
                <a:spcPct val="120000"/>
              </a:lnSpc>
              <a:spcBef>
                <a:spcPct val="0"/>
              </a:spcBef>
              <a:spcAft>
                <a:spcPts val="300"/>
              </a:spcAft>
              <a:buClrTx/>
              <a:buSzTx/>
              <a:buFont typeface="Arial" pitchFamily="34" charset="0"/>
              <a:buChar char="•"/>
              <a:tabLst>
                <a:tab pos="1609725"/>
              </a:tabLst>
              <a:defRPr lang="zh-CN" altLang="en-US"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228600" lvl="0" indent="-228600"/>
            <a:r>
              <a:t>单击此处编辑母版文本样式</a:t>
            </a:r>
          </a:p>
          <a:p>
            <a:pPr marL="685800" lvl="1" indent="-228600"/>
            <a:r>
              <a:t>第二级</a:t>
            </a:r>
          </a:p>
          <a:p>
            <a:pPr marL="1143000" lvl="2" indent="-228600"/>
            <a:r>
              <a:t>第三级</a:t>
            </a:r>
          </a:p>
          <a:p>
            <a:pPr marL="1600200" lvl="3" indent="-228600"/>
            <a:r>
              <a:t>第四级</a:t>
            </a:r>
          </a:p>
          <a:p>
            <a:pPr marL="2057400" lvl="4" indent="-228600"/>
            <a:r>
              <a:t>第五级</a:t>
            </a:r>
          </a:p>
        </p:txBody>
      </p:sp>
      <p:sp>
        <p:nvSpPr>
          <p:cNvPr id="1028" name="日期占位符 3"/>
          <p:cNvSpPr>
            <a:spLocks noGrp="1"/>
          </p:cNvSpPr>
          <p:nvPr>
            <p:ph type="dt" sz="half" idx="4294967295"/>
            <p:custDataLst>
              <p:tags r:id="rId15"/>
            </p:custDataLst>
          </p:nvPr>
        </p:nvSpPr>
        <p:spPr>
          <a:xfrm>
            <a:off x="612000" y="6314400"/>
            <a:ext cx="2700000" cy="316800"/>
          </a:xfrm>
          <a:prstGeom prst="rect">
            <a:avLst/>
          </a:prstGeom>
        </p:spPr>
        <p:txBody>
          <a:bodyPr vert="horz" lIns="91440" tIns="45720" rIns="91440" bIns="45720"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fld id="{257DFB8E-FAA2-4790-BAB0-195CC3924EB0}" type="datetime1">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
        <p:nvSpPr>
          <p:cNvPr id="1029" name="页脚占位符 4"/>
          <p:cNvSpPr>
            <a:spLocks noGrp="1"/>
          </p:cNvSpPr>
          <p:nvPr>
            <p:ph type="ftr" sz="quarter" idx="4294967295"/>
            <p:custDataLst>
              <p:tags r:id="rId16"/>
            </p:custDataLst>
          </p:nvPr>
        </p:nvSpPr>
        <p:spPr>
          <a:xfrm>
            <a:off x="4116000" y="6314400"/>
            <a:ext cx="3960000" cy="316800"/>
          </a:xfrm>
          <a:prstGeom prst="rect">
            <a:avLst/>
          </a:prstGeom>
        </p:spPr>
        <p:txBody>
          <a:bodyPr vert="horz" lIns="91440" tIns="45720" rIns="91440" bIns="45720" rtlCol="0" anchor="ctr"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1000">
              <a:solidFill>
                <a:srgbClr val="898989"/>
              </a:solidFill>
              <a:latin typeface="Arial" pitchFamily="34" charset="0"/>
            </a:endParaRPr>
          </a:p>
        </p:txBody>
      </p:sp>
      <p:sp>
        <p:nvSpPr>
          <p:cNvPr id="1030" name="灯片编号占位符 5"/>
          <p:cNvSpPr>
            <a:spLocks noGrp="1"/>
          </p:cNvSpPr>
          <p:nvPr>
            <p:ph type="sldNum" sz="quarter" idx="4294967295"/>
            <p:custDataLst>
              <p:tags r:id="rId17"/>
            </p:custDataLst>
          </p:nvPr>
        </p:nvSpPr>
        <p:spPr>
          <a:xfrm>
            <a:off x="8877600" y="6314400"/>
            <a:ext cx="2700000" cy="316800"/>
          </a:xfrm>
          <a:prstGeom prst="rect">
            <a:avLst/>
          </a:prstGeom>
        </p:spPr>
        <p:txBody>
          <a:bodyPr vert="horz" lIns="91440" tIns="45720" rIns="91440" bIns="45720" rtlCol="0" anchor="ctr"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000" b="0" i="0" u="none" baseline="0">
                <a:solidFill>
                  <a:schemeClr val="tx1">
                    <a:tint val="75000"/>
                  </a:schemeClr>
                </a:solidFill>
                <a:latin typeface="Arial"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r"/>
            <a:fld id="{51C23342-3628-48EA-B050-085C8D8042C8}" type="slidenum">
              <a:rPr lang="zh-CN" altLang="en-US" sz="1000">
                <a:solidFill>
                  <a:srgbClr val="898989"/>
                </a:solidFill>
                <a:latin typeface="Arial" pitchFamily="34" charset="0"/>
              </a:rPr>
              <a:t>*</a:t>
            </a:fld>
            <a:endParaRPr lang="zh-CN" altLang="en-US" sz="1000">
              <a:solidFill>
                <a:srgbClr val="898989"/>
              </a:solidFill>
              <a:latin typeface="Arial" pitchFamily="34" charset="0"/>
            </a:endParaRPr>
          </a:p>
        </p:txBody>
      </p:sp>
    </p:spTree>
    <p:custDataLst>
      <p:tags r:id="rId18"/>
    </p:custData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Lst>
  <p:transition/>
  <p:timing/>
  <p:txStyles>
    <p:titleStyle>
      <a:lvl1pPr marL="0" indent="0" algn="l" defTabSz="914400" rtl="0" eaLnBrk="1" fontAlgn="base" latinLnBrk="0" hangingPunct="1">
        <a:lnSpc>
          <a:spcPct val="100000"/>
        </a:lnSpc>
        <a:spcBef>
          <a:spcPct val="0"/>
        </a:spcBef>
        <a:spcAft>
          <a:spcPct val="0"/>
        </a:spcAft>
        <a:buClrTx/>
        <a:buSzTx/>
        <a:buFontTx/>
        <a:buNone/>
        <a:defRPr sz="3600" b="1" u="none" strike="noStrike" kern="1200" cap="none" spc="300" normalizeH="0" baseline="0">
          <a:solidFill>
            <a:srgbClr val="262626"/>
          </a:solidFill>
          <a:uFillTx/>
          <a:latin typeface="Arial" pitchFamily="34" charset="0"/>
          <a:ea typeface="微软雅黑"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ClrTx/>
        <a:buSzTx/>
        <a:buFont typeface="Arial" pitchFamily="34" charset="0"/>
        <a:buChar char="●"/>
        <a:defRPr sz="18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1pPr>
      <a:lvl2pPr marL="685800" indent="-228600" algn="l" defTabSz="914400" rtl="0" eaLnBrk="1" fontAlgn="auto" latinLnBrk="0" hangingPunct="1">
        <a:lnSpc>
          <a:spcPct val="120000"/>
        </a:lnSpc>
        <a:spcBef>
          <a:spcPct val="0"/>
        </a:spcBef>
        <a:spcAft>
          <a:spcPts val="600"/>
        </a:spcAft>
        <a:buClrTx/>
        <a:buSzTx/>
        <a:buFont typeface="Arial" pitchFamily="34" charset="0"/>
        <a:buChar char="●"/>
        <a:tabLst>
          <a:tab pos="1609725"/>
        </a:tabLst>
        <a:defRPr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2pPr>
      <a:lvl3pPr marL="1143000" indent="-228600" algn="l" defTabSz="914400" rtl="0" eaLnBrk="1" fontAlgn="auto" latinLnBrk="0" hangingPunct="1">
        <a:lnSpc>
          <a:spcPct val="120000"/>
        </a:lnSpc>
        <a:spcBef>
          <a:spcPct val="0"/>
        </a:spcBef>
        <a:spcAft>
          <a:spcPts val="600"/>
        </a:spcAft>
        <a:buClrTx/>
        <a:buSzTx/>
        <a:buFont typeface="Arial" pitchFamily="34" charset="0"/>
        <a:buChar char="●"/>
        <a:tabLst>
          <a:tab pos="1609725"/>
        </a:tabLst>
        <a:defRPr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3pPr>
      <a:lvl4pPr marL="1600200" indent="-228600" algn="l" defTabSz="914400" rtl="0" eaLnBrk="1" fontAlgn="auto" latinLnBrk="0" hangingPunct="1">
        <a:lnSpc>
          <a:spcPct val="120000"/>
        </a:lnSpc>
        <a:spcBef>
          <a:spcPct val="0"/>
        </a:spcBef>
        <a:spcAft>
          <a:spcPts val="300"/>
        </a:spcAft>
        <a:buClrTx/>
        <a:buSzTx/>
        <a:buFont typeface="Wingdings" charset="0"/>
        <a:buChar char=""/>
        <a:tabLst>
          <a:tab pos="1609725"/>
        </a:tabLst>
        <a:defRPr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4pPr>
      <a:lvl5pPr marL="2057400" indent="-228600" algn="l" defTabSz="914400" rtl="0" eaLnBrk="1" fontAlgn="auto" latinLnBrk="0" hangingPunct="1">
        <a:lnSpc>
          <a:spcPct val="120000"/>
        </a:lnSpc>
        <a:spcBef>
          <a:spcPct val="0"/>
        </a:spcBef>
        <a:spcAft>
          <a:spcPts val="300"/>
        </a:spcAft>
        <a:buClrTx/>
        <a:buSzTx/>
        <a:buFont typeface="Arial" pitchFamily="34" charset="0"/>
        <a:buChar char="•"/>
        <a:tabLst>
          <a:tab pos="1609725"/>
        </a:tabLst>
        <a:defRPr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 Id="rId3" Type="http://schemas.openxmlformats.org/officeDocument/2006/relationships/image" Target="../media/image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 Id="rId3" Type="http://schemas.openxmlformats.org/officeDocument/2006/relationships/image" Target="../media/image3.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png" /><Relationship Id="rId3"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 Id="rId3" Type="http://schemas.openxmlformats.org/officeDocument/2006/relationships/image" Target="../media/image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 Id="rId3" Type="http://schemas.openxmlformats.org/officeDocument/2006/relationships/image" Target="../media/image3.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 Id="rId3" Type="http://schemas.openxmlformats.org/officeDocument/2006/relationships/image" Target="../media/image3.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 Id="rId3" Type="http://schemas.openxmlformats.org/officeDocument/2006/relationships/image" Target="../media/image3.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 Id="rId3" Type="http://schemas.openxmlformats.org/officeDocument/2006/relationships/image" Target="../media/image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png" /><Relationship Id="rId3" Type="http://schemas.openxmlformats.org/officeDocument/2006/relationships/image" Target="../media/image5.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6.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6.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7.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7.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8.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0.jpeg" /><Relationship Id="rId3" Type="http://schemas.openxmlformats.org/officeDocument/2006/relationships/image" Target="../media/image11.jpeg" /><Relationship Id="rId4" Type="http://schemas.openxmlformats.org/officeDocument/2006/relationships/image" Target="../media/image12.jpeg" /><Relationship Id="rId5" Type="http://schemas.openxmlformats.org/officeDocument/2006/relationships/image" Target="../media/image13.jpeg" /><Relationship Id="rId6" Type="http://schemas.openxmlformats.org/officeDocument/2006/relationships/image" Target="../media/image14.jpeg" /><Relationship Id="rId7" Type="http://schemas.openxmlformats.org/officeDocument/2006/relationships/image" Target="../media/image15.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6.jpeg" /><Relationship Id="rId3" Type="http://schemas.openxmlformats.org/officeDocument/2006/relationships/image" Target="../media/image17.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8.jpeg" /><Relationship Id="rId3" Type="http://schemas.openxmlformats.org/officeDocument/2006/relationships/image" Target="../media/image19.jpeg" /><Relationship Id="rId4" Type="http://schemas.openxmlformats.org/officeDocument/2006/relationships/tags" Target="../tags/tag43.xml" /><Relationship Id="rId5" Type="http://schemas.openxmlformats.org/officeDocument/2006/relationships/image" Target="../media/image20.jpeg" /><Relationship Id="rId6" Type="http://schemas.openxmlformats.org/officeDocument/2006/relationships/tags" Target="../tags/tag44.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1.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2.png" /><Relationship Id="rId3" Type="http://schemas.openxmlformats.org/officeDocument/2006/relationships/image" Target="../media/image23.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jpeg" /><Relationship Id="rId3" Type="http://schemas.openxmlformats.org/officeDocument/2006/relationships/image" Target="../media/image25.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6.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png" /><Relationship Id="rId3" Type="http://schemas.openxmlformats.org/officeDocument/2006/relationships/image" Target="../media/image5.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7.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8.jpeg" /><Relationship Id="rId3" Type="http://schemas.openxmlformats.org/officeDocument/2006/relationships/image" Target="../media/image29.jpeg" /><Relationship Id="rId4" Type="http://schemas.openxmlformats.org/officeDocument/2006/relationships/image" Target="../media/image30.jpeg" /><Relationship Id="rId5" Type="http://schemas.openxmlformats.org/officeDocument/2006/relationships/image" Target="../media/image31.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2.jpeg" /><Relationship Id="rId3" Type="http://schemas.openxmlformats.org/officeDocument/2006/relationships/image" Target="../media/image33.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4.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5.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png" /><Relationship Id="rId3" Type="http://schemas.openxmlformats.org/officeDocument/2006/relationships/image" Target="../media/image5.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6.png" /><Relationship Id="rId3" Type="http://schemas.openxmlformats.org/officeDocument/2006/relationships/tags" Target="../tags/tag45.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 Id="rId3" Type="http://schemas.openxmlformats.org/officeDocument/2006/relationships/image" Target="../media/image37.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8.jpeg" /><Relationship Id="rId3" Type="http://schemas.openxmlformats.org/officeDocument/2006/relationships/image" Target="../media/image39.jpeg" /><Relationship Id="rId4" Type="http://schemas.openxmlformats.org/officeDocument/2006/relationships/image" Target="../media/image40.jpeg" /><Relationship Id="rId5" Type="http://schemas.openxmlformats.org/officeDocument/2006/relationships/image" Target="../media/image41.jpeg" /><Relationship Id="rId6" Type="http://schemas.openxmlformats.org/officeDocument/2006/relationships/image" Target="../media/image42.jpeg" /><Relationship Id="rId7" Type="http://schemas.openxmlformats.org/officeDocument/2006/relationships/image" Target="../media/image43.jpe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4.jpe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45.jpe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6.png" /><Relationship Id="rId3" Type="http://schemas.openxmlformats.org/officeDocument/2006/relationships/image" Target="../media/image47.png" /><Relationship Id="rId4" Type="http://schemas.openxmlformats.org/officeDocument/2006/relationships/image" Target="../media/image48.jpe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3" name="AutoShape 9" descr="20%"/>
          <p:cNvSpPr/>
          <p:nvPr/>
        </p:nvSpPr>
        <p:spPr>
          <a:xfrm>
            <a:off x="3463925" y="0"/>
            <a:ext cx="5680075" cy="1587500"/>
          </a:xfrm>
          <a:prstGeom prst="horizontalScroll">
            <a:avLst>
              <a:gd name="adj" fmla="val 12500"/>
            </a:avLst>
          </a:prstGeom>
          <a:blipFill rotWithShape="0">
            <a:blip r:embed="rId2"/>
            <a:tile tx="0" ty="0" sx="100000" sy="100000" flip="none" algn="tl"/>
          </a:blipFill>
          <a:ln>
            <a:solidFill>
              <a:schemeClr val="tx1"/>
            </a:solidFill>
            <a:roun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5400">
                <a:solidFill>
                  <a:schemeClr val="tx1"/>
                </a:solidFill>
                <a:ea typeface="方正粗黑宋简体" pitchFamily="2" charset="-122"/>
              </a:rPr>
              <a:t>时代之势</a:t>
            </a:r>
            <a:endParaRPr lang="zh-CN" altLang="en-US" sz="5400">
              <a:solidFill>
                <a:schemeClr val="tx1"/>
              </a:solidFill>
              <a:ea typeface="方正粗黑宋简体" pitchFamily="2" charset="-122"/>
            </a:endParaRPr>
          </a:p>
        </p:txBody>
      </p:sp>
      <p:sp>
        <p:nvSpPr>
          <p:cNvPr id="3074" name="Text Box 6"/>
          <p:cNvSpPr txBox="1"/>
          <p:nvPr/>
        </p:nvSpPr>
        <p:spPr>
          <a:xfrm>
            <a:off x="4827588" y="1685925"/>
            <a:ext cx="4941887" cy="3444875"/>
          </a:xfrm>
          <a:prstGeom prst="rect">
            <a:avLst/>
          </a:prstGeom>
          <a:noFill/>
          <a:ln w="9525">
            <a:noFill/>
          </a:ln>
        </p:spPr>
        <p:txBody>
          <a:bodyPr>
            <a:spAutoFit/>
          </a:bodyPr>
          <a:lstStyle/>
          <a:p>
            <a:pPr lvl="0" fontAlgn="base">
              <a:spcBef>
                <a:spcPct val="50000"/>
              </a:spcBef>
            </a:pPr>
            <a:r>
              <a:rPr lang="zh-CN" altLang="en-US" sz="4000" strike="noStrike" noProof="1">
                <a:solidFill>
                  <a:schemeClr val="tx1"/>
                </a:solidFill>
                <a:effectLst>
                  <a:outerShdw blurRad="38100" dist="19050" dir="2700000" algn="tl" rotWithShape="0">
                    <a:schemeClr val="dk1">
                      <a:alpha val="40000"/>
                    </a:schemeClr>
                  </a:outerShdw>
                </a:effectLst>
                <a:latin typeface="Calibri" pitchFamily="34" charset="0"/>
                <a:ea typeface="方正粗黑宋简体" pitchFamily="2" charset="-122"/>
                <a:cs typeface="+mn-cs"/>
              </a:rPr>
              <a:t>世界多极化</a:t>
            </a:r>
            <a:endParaRPr lang="zh-CN" altLang="en-US" sz="4000" strike="noStrike" noProof="1">
              <a:solidFill>
                <a:schemeClr val="tx1"/>
              </a:solidFill>
              <a:effectLst>
                <a:outerShdw blurRad="38100" dist="19050" dir="2700000" algn="tl" rotWithShape="0">
                  <a:schemeClr val="dk1">
                    <a:alpha val="40000"/>
                  </a:schemeClr>
                </a:outerShdw>
              </a:effectLst>
              <a:latin typeface="Calibri" pitchFamily="34" charset="0"/>
              <a:ea typeface="方正粗黑宋简体" pitchFamily="2" charset="-122"/>
            </a:endParaRPr>
          </a:p>
          <a:p>
            <a:pPr lvl="0" fontAlgn="base">
              <a:spcBef>
                <a:spcPct val="50000"/>
              </a:spcBef>
            </a:pPr>
            <a:r>
              <a:rPr lang="zh-CN" altLang="en-US" sz="4000" strike="noStrike" noProof="1">
                <a:solidFill>
                  <a:schemeClr val="tx1"/>
                </a:solidFill>
                <a:effectLst>
                  <a:outerShdw blurRad="38100" dist="19050" dir="2700000" algn="tl" rotWithShape="0">
                    <a:schemeClr val="dk1">
                      <a:alpha val="40000"/>
                    </a:schemeClr>
                  </a:outerShdw>
                </a:effectLst>
                <a:latin typeface="Calibri" pitchFamily="34" charset="0"/>
                <a:ea typeface="方正粗黑宋简体" pitchFamily="2" charset="-122"/>
                <a:cs typeface="+mn-cs"/>
              </a:rPr>
              <a:t>经济全球化</a:t>
            </a:r>
            <a:endParaRPr lang="zh-CN" altLang="en-US" sz="4000" strike="noStrike" noProof="1">
              <a:solidFill>
                <a:schemeClr val="tx1"/>
              </a:solidFill>
              <a:effectLst>
                <a:outerShdw blurRad="38100" dist="19050" dir="2700000" algn="tl" rotWithShape="0">
                  <a:schemeClr val="dk1">
                    <a:alpha val="40000"/>
                  </a:schemeClr>
                </a:outerShdw>
              </a:effectLst>
              <a:latin typeface="Calibri" pitchFamily="34" charset="0"/>
              <a:ea typeface="方正粗黑宋简体" pitchFamily="2" charset="-122"/>
            </a:endParaRPr>
          </a:p>
          <a:p>
            <a:pPr lvl="0" fontAlgn="base">
              <a:spcBef>
                <a:spcPct val="50000"/>
              </a:spcBef>
            </a:pPr>
            <a:r>
              <a:rPr lang="zh-CN" altLang="en-US" sz="4000" strike="noStrike" noProof="1">
                <a:solidFill>
                  <a:schemeClr val="tx1"/>
                </a:solidFill>
                <a:effectLst>
                  <a:outerShdw blurRad="38100" dist="19050" dir="2700000" algn="tl" rotWithShape="0">
                    <a:schemeClr val="dk1">
                      <a:alpha val="40000"/>
                    </a:schemeClr>
                  </a:outerShdw>
                </a:effectLst>
                <a:latin typeface="Calibri" pitchFamily="34" charset="0"/>
                <a:ea typeface="方正粗黑宋简体" pitchFamily="2" charset="-122"/>
                <a:cs typeface="+mn-cs"/>
              </a:rPr>
              <a:t>社会信息化</a:t>
            </a:r>
            <a:endParaRPr lang="zh-CN" altLang="en-US" sz="4000" strike="noStrike" noProof="1">
              <a:solidFill>
                <a:schemeClr val="tx1"/>
              </a:solidFill>
              <a:effectLst>
                <a:outerShdw blurRad="38100" dist="19050" dir="2700000" algn="tl" rotWithShape="0">
                  <a:schemeClr val="dk1">
                    <a:alpha val="40000"/>
                  </a:schemeClr>
                </a:outerShdw>
              </a:effectLst>
              <a:latin typeface="Calibri" pitchFamily="34" charset="0"/>
              <a:ea typeface="方正粗黑宋简体" pitchFamily="2" charset="-122"/>
            </a:endParaRPr>
          </a:p>
          <a:p>
            <a:pPr lvl="0" fontAlgn="base">
              <a:spcBef>
                <a:spcPct val="50000"/>
              </a:spcBef>
            </a:pPr>
            <a:r>
              <a:rPr lang="zh-CN" altLang="en-US" sz="4000" strike="noStrike" noProof="1">
                <a:solidFill>
                  <a:schemeClr val="tx1"/>
                </a:solidFill>
                <a:effectLst>
                  <a:outerShdw blurRad="38100" dist="19050" dir="2700000" algn="tl" rotWithShape="0">
                    <a:schemeClr val="dk1">
                      <a:alpha val="40000"/>
                    </a:schemeClr>
                  </a:outerShdw>
                </a:effectLst>
                <a:latin typeface="Calibri" pitchFamily="34" charset="0"/>
                <a:ea typeface="方正粗黑宋简体" pitchFamily="2" charset="-122"/>
                <a:cs typeface="+mn-cs"/>
              </a:rPr>
              <a:t>文化多样化</a:t>
            </a:r>
            <a:endParaRPr lang="zh-CN" altLang="en-US" sz="4000" strike="noStrike" noProof="1">
              <a:solidFill>
                <a:schemeClr val="tx1"/>
              </a:solidFill>
              <a:effectLst>
                <a:outerShdw blurRad="38100" dist="19050" dir="2700000" algn="tl" rotWithShape="0">
                  <a:schemeClr val="dk1">
                    <a:alpha val="40000"/>
                  </a:schemeClr>
                </a:outerShdw>
              </a:effectLst>
              <a:latin typeface="Calibri" pitchFamily="34" charset="0"/>
              <a:ea typeface="方正粗黑宋简体" pitchFamily="2"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7" name="椭圆 1"/>
          <p:cNvSpPr/>
          <p:nvPr/>
        </p:nvSpPr>
        <p:spPr>
          <a:xfrm>
            <a:off x="3167063" y="341313"/>
            <a:ext cx="5629275" cy="56308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Arial" pitchFamily="34" charset="0"/>
            </a:endParaRPr>
          </a:p>
        </p:txBody>
      </p:sp>
      <p:pic>
        <p:nvPicPr>
          <p:cNvPr id="4098" name="组 103"/>
          <p:cNvPicPr>
            <a:picLocks noGrp="1" noChangeAspect="1"/>
          </p:cNvPicPr>
          <p:nvPr/>
        </p:nvPicPr>
        <p:blipFill>
          <a:blip r:embed="rId2"/>
          <a:stretch>
            <a:fillRect/>
          </a:stretch>
        </p:blipFill>
        <p:spPr>
          <a:xfrm>
            <a:off x="3235325" y="395288"/>
            <a:ext cx="5567363" cy="5568950"/>
          </a:xfrm>
          <a:prstGeom prst="rect">
            <a:avLst/>
          </a:prstGeom>
          <a:noFill/>
          <a:ln>
            <a:miter lim="800000"/>
          </a:ln>
        </p:spPr>
      </p:pic>
      <p:sp>
        <p:nvSpPr>
          <p:cNvPr id="4099" name="任意形状 108"/>
          <p:cNvSpPr/>
          <p:nvPr/>
        </p:nvSpPr>
        <p:spPr>
          <a:xfrm rot="576461">
            <a:off x="2276475" y="2616200"/>
            <a:ext cx="3070225" cy="1017588"/>
          </a:xfrm>
          <a:custGeom>
            <a:gdLst>
              <a:gd name="connsiteX0" fmla="*/ 1224012 w 6030385"/>
              <a:gd name="connsiteY0" fmla="*/ 516141 h 2185712"/>
              <a:gd name="connsiteX1" fmla="*/ 1165955 w 6030385"/>
              <a:gd name="connsiteY1" fmla="*/ 1604712 h 2185712"/>
              <a:gd name="connsiteX2" fmla="*/ 5839555 w 6030385"/>
              <a:gd name="connsiteY2" fmla="*/ 37169 h 2185712"/>
              <a:gd name="connsiteX3" fmla="*/ 4634869 w 6030385"/>
              <a:gd name="connsiteY3" fmla="*/ 632255 h 2185712"/>
              <a:gd name="connsiteX4" fmla="*/ 135440 w 6030385"/>
              <a:gd name="connsiteY4" fmla="*/ 2185284 h 2185712"/>
              <a:gd name="connsiteX5" fmla="*/ 1180469 w 6030385"/>
              <a:gd name="connsiteY5" fmla="*/ 472598 h 2185712"/>
              <a:gd name="connsiteX6" fmla="*/ 1224012 w 6030385"/>
              <a:gd name="connsiteY6" fmla="*/ 516141 h 2185712"/>
              <a:gd name="connsiteX0-1" fmla="*/ 1429226 w 6032399"/>
              <a:gd name="connsiteY0-2" fmla="*/ 341970 h 2185712"/>
              <a:gd name="connsiteX1-3" fmla="*/ 1167969 w 6032399"/>
              <a:gd name="connsiteY1-4" fmla="*/ 1604712 h 2185712"/>
              <a:gd name="connsiteX2-5" fmla="*/ 5841569 w 6032399"/>
              <a:gd name="connsiteY2-6" fmla="*/ 37169 h 2185712"/>
              <a:gd name="connsiteX3-7" fmla="*/ 4636883 w 6032399"/>
              <a:gd name="connsiteY3-8" fmla="*/ 632255 h 2185712"/>
              <a:gd name="connsiteX4-9" fmla="*/ 137454 w 6032399"/>
              <a:gd name="connsiteY4-10" fmla="*/ 2185284 h 2185712"/>
              <a:gd name="connsiteX5-11" fmla="*/ 1182483 w 6032399"/>
              <a:gd name="connsiteY5-12" fmla="*/ 472598 h 2185712"/>
              <a:gd name="connsiteX6-13" fmla="*/ 1429226 w 6032399"/>
              <a:gd name="connsiteY6-14" fmla="*/ 341970 h 2185712"/>
              <a:gd name="connsiteX0-15" fmla="*/ 1429226 w 6032399"/>
              <a:gd name="connsiteY0-16" fmla="*/ 341970 h 2185712"/>
              <a:gd name="connsiteX1-17" fmla="*/ 1167969 w 6032399"/>
              <a:gd name="connsiteY1-18" fmla="*/ 1604712 h 2185712"/>
              <a:gd name="connsiteX2-19" fmla="*/ 5841569 w 6032399"/>
              <a:gd name="connsiteY2-20" fmla="*/ 37169 h 2185712"/>
              <a:gd name="connsiteX3-21" fmla="*/ 4636883 w 6032399"/>
              <a:gd name="connsiteY3-22" fmla="*/ 632255 h 2185712"/>
              <a:gd name="connsiteX4-23" fmla="*/ 137454 w 6032399"/>
              <a:gd name="connsiteY4-24" fmla="*/ 2185284 h 2185712"/>
              <a:gd name="connsiteX5-25" fmla="*/ 1182483 w 6032399"/>
              <a:gd name="connsiteY5-26" fmla="*/ 472598 h 2185712"/>
              <a:gd name="connsiteX6-27" fmla="*/ 1429226 w 6032399"/>
              <a:gd name="connsiteY6-28" fmla="*/ 341970 h 2185712"/>
              <a:gd name="connsiteX0-29" fmla="*/ 1429226 w 6035343"/>
              <a:gd name="connsiteY0-30" fmla="*/ 349763 h 2193485"/>
              <a:gd name="connsiteX1-31" fmla="*/ 1167969 w 6035343"/>
              <a:gd name="connsiteY1-32" fmla="*/ 1612505 h 2193485"/>
              <a:gd name="connsiteX2-33" fmla="*/ 5841569 w 6035343"/>
              <a:gd name="connsiteY2-34" fmla="*/ 44962 h 2193485"/>
              <a:gd name="connsiteX3-35" fmla="*/ 4651397 w 6035343"/>
              <a:gd name="connsiteY3-36" fmla="*/ 581991 h 2193485"/>
              <a:gd name="connsiteX4-37" fmla="*/ 137454 w 6035343"/>
              <a:gd name="connsiteY4-38" fmla="*/ 2193077 h 2193485"/>
              <a:gd name="connsiteX5-39" fmla="*/ 1182483 w 6035343"/>
              <a:gd name="connsiteY5-40" fmla="*/ 480391 h 2193485"/>
              <a:gd name="connsiteX6-41" fmla="*/ 1429226 w 6035343"/>
              <a:gd name="connsiteY6-42" fmla="*/ 349763 h 2193485"/>
              <a:gd name="connsiteX0-43" fmla="*/ 1470066 w 6077083"/>
              <a:gd name="connsiteY0-44" fmla="*/ 347898 h 2046519"/>
              <a:gd name="connsiteX1-45" fmla="*/ 1208809 w 6077083"/>
              <a:gd name="connsiteY1-46" fmla="*/ 1610640 h 2046519"/>
              <a:gd name="connsiteX2-47" fmla="*/ 5882409 w 6077083"/>
              <a:gd name="connsiteY2-48" fmla="*/ 43097 h 2046519"/>
              <a:gd name="connsiteX3-49" fmla="*/ 4692237 w 6077083"/>
              <a:gd name="connsiteY3-50" fmla="*/ 580126 h 2046519"/>
              <a:gd name="connsiteX4-51" fmla="*/ 134751 w 6077083"/>
              <a:gd name="connsiteY4-52" fmla="*/ 2046069 h 2046519"/>
              <a:gd name="connsiteX5-53" fmla="*/ 1223323 w 6077083"/>
              <a:gd name="connsiteY5-54" fmla="*/ 478526 h 2046519"/>
              <a:gd name="connsiteX6-55" fmla="*/ 1470066 w 6077083"/>
              <a:gd name="connsiteY6-56" fmla="*/ 347898 h 2046519"/>
              <a:gd name="connsiteX0-57" fmla="*/ 1470066 w 6077083"/>
              <a:gd name="connsiteY0-58" fmla="*/ 347898 h 2084333"/>
              <a:gd name="connsiteX1-59" fmla="*/ 1208809 w 6077083"/>
              <a:gd name="connsiteY1-60" fmla="*/ 1610640 h 2084333"/>
              <a:gd name="connsiteX2-61" fmla="*/ 5882409 w 6077083"/>
              <a:gd name="connsiteY2-62" fmla="*/ 43097 h 2084333"/>
              <a:gd name="connsiteX3-63" fmla="*/ 4692237 w 6077083"/>
              <a:gd name="connsiteY3-64" fmla="*/ 580126 h 2084333"/>
              <a:gd name="connsiteX4-65" fmla="*/ 134751 w 6077083"/>
              <a:gd name="connsiteY4-66" fmla="*/ 2046069 h 2084333"/>
              <a:gd name="connsiteX5-67" fmla="*/ 1223323 w 6077083"/>
              <a:gd name="connsiteY5-68" fmla="*/ 478526 h 2084333"/>
              <a:gd name="connsiteX6-69" fmla="*/ 1470066 w 6077083"/>
              <a:gd name="connsiteY6-70" fmla="*/ 347898 h 2084333"/>
              <a:gd name="connsiteX0-71" fmla="*/ 1470066 w 6093040"/>
              <a:gd name="connsiteY0-72" fmla="*/ 348757 h 2085192"/>
              <a:gd name="connsiteX1-73" fmla="*/ 976581 w 6093040"/>
              <a:gd name="connsiteY1-74" fmla="*/ 1626013 h 2085192"/>
              <a:gd name="connsiteX2-75" fmla="*/ 5882409 w 6093040"/>
              <a:gd name="connsiteY2-76" fmla="*/ 43956 h 2085192"/>
              <a:gd name="connsiteX3-77" fmla="*/ 4692237 w 6093040"/>
              <a:gd name="connsiteY3-78" fmla="*/ 580985 h 2085192"/>
              <a:gd name="connsiteX4-79" fmla="*/ 134751 w 6093040"/>
              <a:gd name="connsiteY4-80" fmla="*/ 2046928 h 2085192"/>
              <a:gd name="connsiteX5-81" fmla="*/ 1223323 w 6093040"/>
              <a:gd name="connsiteY5-82" fmla="*/ 479385 h 2085192"/>
              <a:gd name="connsiteX6-83" fmla="*/ 1470066 w 6093040"/>
              <a:gd name="connsiteY6-84" fmla="*/ 348757 h 2085192"/>
              <a:gd name="connsiteX0-85" fmla="*/ 1572821 w 6094195"/>
              <a:gd name="connsiteY0-86" fmla="*/ 290699 h 2085192"/>
              <a:gd name="connsiteX1-87" fmla="*/ 977736 w 6094195"/>
              <a:gd name="connsiteY1-88" fmla="*/ 1626013 h 2085192"/>
              <a:gd name="connsiteX2-89" fmla="*/ 5883564 w 6094195"/>
              <a:gd name="connsiteY2-90" fmla="*/ 43956 h 2085192"/>
              <a:gd name="connsiteX3-91" fmla="*/ 4693392 w 6094195"/>
              <a:gd name="connsiteY3-92" fmla="*/ 580985 h 2085192"/>
              <a:gd name="connsiteX4-93" fmla="*/ 135906 w 6094195"/>
              <a:gd name="connsiteY4-94" fmla="*/ 2046928 h 2085192"/>
              <a:gd name="connsiteX5-95" fmla="*/ 1224478 w 6094195"/>
              <a:gd name="connsiteY5-96" fmla="*/ 479385 h 2085192"/>
              <a:gd name="connsiteX6-97" fmla="*/ 1572821 w 6094195"/>
              <a:gd name="connsiteY6-98" fmla="*/ 290699 h 2085192"/>
              <a:gd name="connsiteX0-99" fmla="*/ 1572821 w 6094195"/>
              <a:gd name="connsiteY0-100" fmla="*/ 290699 h 2085192"/>
              <a:gd name="connsiteX1-101" fmla="*/ 977736 w 6094195"/>
              <a:gd name="connsiteY1-102" fmla="*/ 1626013 h 2085192"/>
              <a:gd name="connsiteX2-103" fmla="*/ 5883564 w 6094195"/>
              <a:gd name="connsiteY2-104" fmla="*/ 43956 h 2085192"/>
              <a:gd name="connsiteX3-105" fmla="*/ 4693392 w 6094195"/>
              <a:gd name="connsiteY3-106" fmla="*/ 580985 h 2085192"/>
              <a:gd name="connsiteX4-107" fmla="*/ 135906 w 6094195"/>
              <a:gd name="connsiteY4-108" fmla="*/ 2046928 h 2085192"/>
              <a:gd name="connsiteX5-109" fmla="*/ 1224478 w 6094195"/>
              <a:gd name="connsiteY5-110" fmla="*/ 479385 h 2085192"/>
              <a:gd name="connsiteX6-111" fmla="*/ 1572821 w 6094195"/>
              <a:gd name="connsiteY6-112" fmla="*/ 290699 h 2085192"/>
              <a:gd name="connsiteX0-113" fmla="*/ 1572821 w 6090196"/>
              <a:gd name="connsiteY0-114" fmla="*/ 283072 h 2077565"/>
              <a:gd name="connsiteX1-115" fmla="*/ 1035793 w 6090196"/>
              <a:gd name="connsiteY1-116" fmla="*/ 1487758 h 2077565"/>
              <a:gd name="connsiteX2-117" fmla="*/ 5883564 w 6090196"/>
              <a:gd name="connsiteY2-118" fmla="*/ 36329 h 2077565"/>
              <a:gd name="connsiteX3-119" fmla="*/ 4693392 w 6090196"/>
              <a:gd name="connsiteY3-120" fmla="*/ 573358 h 2077565"/>
              <a:gd name="connsiteX4-121" fmla="*/ 135906 w 6090196"/>
              <a:gd name="connsiteY4-122" fmla="*/ 2039301 h 2077565"/>
              <a:gd name="connsiteX5-123" fmla="*/ 1224478 w 6090196"/>
              <a:gd name="connsiteY5-124" fmla="*/ 471758 h 2077565"/>
              <a:gd name="connsiteX6-125" fmla="*/ 1572821 w 6090196"/>
              <a:gd name="connsiteY6-126" fmla="*/ 283072 h 2077565"/>
              <a:gd name="connsiteX0-127" fmla="*/ 1588197 w 6105572"/>
              <a:gd name="connsiteY0-128" fmla="*/ 283072 h 2077565"/>
              <a:gd name="connsiteX1-129" fmla="*/ 1051169 w 6105572"/>
              <a:gd name="connsiteY1-130" fmla="*/ 1487758 h 2077565"/>
              <a:gd name="connsiteX2-131" fmla="*/ 5898940 w 6105572"/>
              <a:gd name="connsiteY2-132" fmla="*/ 36329 h 2077565"/>
              <a:gd name="connsiteX3-133" fmla="*/ 4708768 w 6105572"/>
              <a:gd name="connsiteY3-134" fmla="*/ 573358 h 2077565"/>
              <a:gd name="connsiteX4-135" fmla="*/ 151282 w 6105572"/>
              <a:gd name="connsiteY4-136" fmla="*/ 2039301 h 2077565"/>
              <a:gd name="connsiteX5-137" fmla="*/ 1051169 w 6105572"/>
              <a:gd name="connsiteY5-138" fmla="*/ 602386 h 2077565"/>
              <a:gd name="connsiteX6-139" fmla="*/ 1588197 w 6105572"/>
              <a:gd name="connsiteY6-140" fmla="*/ 283072 h 2077565"/>
              <a:gd name="connsiteX0-141" fmla="*/ 1750122 w 6107840"/>
              <a:gd name="connsiteY0-142" fmla="*/ 137929 h 2077565"/>
              <a:gd name="connsiteX1-143" fmla="*/ 1053437 w 6107840"/>
              <a:gd name="connsiteY1-144" fmla="*/ 1487758 h 2077565"/>
              <a:gd name="connsiteX2-145" fmla="*/ 5901208 w 6107840"/>
              <a:gd name="connsiteY2-146" fmla="*/ 36329 h 2077565"/>
              <a:gd name="connsiteX3-147" fmla="*/ 4711036 w 6107840"/>
              <a:gd name="connsiteY3-148" fmla="*/ 573358 h 2077565"/>
              <a:gd name="connsiteX4-149" fmla="*/ 153550 w 6107840"/>
              <a:gd name="connsiteY4-150" fmla="*/ 2039301 h 2077565"/>
              <a:gd name="connsiteX5-151" fmla="*/ 1053437 w 6107840"/>
              <a:gd name="connsiteY5-152" fmla="*/ 602386 h 2077565"/>
              <a:gd name="connsiteX6-153" fmla="*/ 1750122 w 6107840"/>
              <a:gd name="connsiteY6-154" fmla="*/ 137929 h 2077565"/>
              <a:gd name="connsiteX0-155" fmla="*/ 1769886 w 6127604"/>
              <a:gd name="connsiteY0-156" fmla="*/ 137929 h 2077565"/>
              <a:gd name="connsiteX1-157" fmla="*/ 1073201 w 6127604"/>
              <a:gd name="connsiteY1-158" fmla="*/ 1487758 h 2077565"/>
              <a:gd name="connsiteX2-159" fmla="*/ 5920972 w 6127604"/>
              <a:gd name="connsiteY2-160" fmla="*/ 36329 h 2077565"/>
              <a:gd name="connsiteX3-161" fmla="*/ 4730800 w 6127604"/>
              <a:gd name="connsiteY3-162" fmla="*/ 573358 h 2077565"/>
              <a:gd name="connsiteX4-163" fmla="*/ 173314 w 6127604"/>
              <a:gd name="connsiteY4-164" fmla="*/ 2039301 h 2077565"/>
              <a:gd name="connsiteX5-165" fmla="*/ 884515 w 6127604"/>
              <a:gd name="connsiteY5-166" fmla="*/ 805586 h 2077565"/>
              <a:gd name="connsiteX6-167" fmla="*/ 1769886 w 6127604"/>
              <a:gd name="connsiteY6-168" fmla="*/ 137929 h 2077565"/>
              <a:gd name="connsiteX0-169" fmla="*/ 1504034 w 6123009"/>
              <a:gd name="connsiteY0-170" fmla="*/ 428215 h 2077565"/>
              <a:gd name="connsiteX1-171" fmla="*/ 1068606 w 6123009"/>
              <a:gd name="connsiteY1-172" fmla="*/ 1487758 h 2077565"/>
              <a:gd name="connsiteX2-173" fmla="*/ 5916377 w 6123009"/>
              <a:gd name="connsiteY2-174" fmla="*/ 36329 h 2077565"/>
              <a:gd name="connsiteX3-175" fmla="*/ 4726205 w 6123009"/>
              <a:gd name="connsiteY3-176" fmla="*/ 573358 h 2077565"/>
              <a:gd name="connsiteX4-177" fmla="*/ 168719 w 6123009"/>
              <a:gd name="connsiteY4-178" fmla="*/ 2039301 h 2077565"/>
              <a:gd name="connsiteX5-179" fmla="*/ 879920 w 6123009"/>
              <a:gd name="connsiteY5-180" fmla="*/ 805586 h 2077565"/>
              <a:gd name="connsiteX6-181" fmla="*/ 1504034 w 6123009"/>
              <a:gd name="connsiteY6-182" fmla="*/ 428215 h 2077565"/>
              <a:gd name="connsiteX0-183" fmla="*/ 1504034 w 6125008"/>
              <a:gd name="connsiteY0-184" fmla="*/ 424918 h 2074268"/>
              <a:gd name="connsiteX1-185" fmla="*/ 1039578 w 6125008"/>
              <a:gd name="connsiteY1-186" fmla="*/ 1426404 h 2074268"/>
              <a:gd name="connsiteX2-187" fmla="*/ 5916377 w 6125008"/>
              <a:gd name="connsiteY2-188" fmla="*/ 33032 h 2074268"/>
              <a:gd name="connsiteX3-189" fmla="*/ 4726205 w 6125008"/>
              <a:gd name="connsiteY3-190" fmla="*/ 570061 h 2074268"/>
              <a:gd name="connsiteX4-191" fmla="*/ 168719 w 6125008"/>
              <a:gd name="connsiteY4-192" fmla="*/ 2036004 h 2074268"/>
              <a:gd name="connsiteX5-193" fmla="*/ 879920 w 6125008"/>
              <a:gd name="connsiteY5-194" fmla="*/ 802289 h 2074268"/>
              <a:gd name="connsiteX6-195" fmla="*/ 1504034 w 6125008"/>
              <a:gd name="connsiteY6-196" fmla="*/ 424918 h 2074268"/>
              <a:gd name="connsiteX0-197" fmla="*/ 1523784 w 6144758"/>
              <a:gd name="connsiteY0-198" fmla="*/ 424918 h 2074268"/>
              <a:gd name="connsiteX1-199" fmla="*/ 1059328 w 6144758"/>
              <a:gd name="connsiteY1-200" fmla="*/ 1426404 h 2074268"/>
              <a:gd name="connsiteX2-201" fmla="*/ 5936127 w 6144758"/>
              <a:gd name="connsiteY2-202" fmla="*/ 33032 h 2074268"/>
              <a:gd name="connsiteX3-203" fmla="*/ 4745955 w 6144758"/>
              <a:gd name="connsiteY3-204" fmla="*/ 570061 h 2074268"/>
              <a:gd name="connsiteX4-205" fmla="*/ 188469 w 6144758"/>
              <a:gd name="connsiteY4-206" fmla="*/ 2036004 h 2074268"/>
              <a:gd name="connsiteX5-207" fmla="*/ 899670 w 6144758"/>
              <a:gd name="connsiteY5-208" fmla="*/ 802289 h 2074268"/>
              <a:gd name="connsiteX6-209" fmla="*/ 1523784 w 6144758"/>
              <a:gd name="connsiteY6-210" fmla="*/ 424918 h 2074268"/>
              <a:gd name="connsiteX0-211" fmla="*/ 1523784 w 6144758"/>
              <a:gd name="connsiteY0-212" fmla="*/ 424918 h 2045124"/>
              <a:gd name="connsiteX1-213" fmla="*/ 1059328 w 6144758"/>
              <a:gd name="connsiteY1-214" fmla="*/ 1426404 h 2045124"/>
              <a:gd name="connsiteX2-215" fmla="*/ 5936127 w 6144758"/>
              <a:gd name="connsiteY2-216" fmla="*/ 33032 h 2045124"/>
              <a:gd name="connsiteX3-217" fmla="*/ 4745955 w 6144758"/>
              <a:gd name="connsiteY3-218" fmla="*/ 570061 h 2045124"/>
              <a:gd name="connsiteX4-219" fmla="*/ 188469 w 6144758"/>
              <a:gd name="connsiteY4-220" fmla="*/ 2036004 h 2045124"/>
              <a:gd name="connsiteX5-221" fmla="*/ 899670 w 6144758"/>
              <a:gd name="connsiteY5-222" fmla="*/ 802289 h 2045124"/>
              <a:gd name="connsiteX6-223" fmla="*/ 1523784 w 6144758"/>
              <a:gd name="connsiteY6-224" fmla="*/ 424918 h 2045124"/>
              <a:gd name="connsiteX0-225" fmla="*/ 1523784 w 6144758"/>
              <a:gd name="connsiteY0-226" fmla="*/ 424918 h 2036099"/>
              <a:gd name="connsiteX1-227" fmla="*/ 1059328 w 6144758"/>
              <a:gd name="connsiteY1-228" fmla="*/ 1426404 h 2036099"/>
              <a:gd name="connsiteX2-229" fmla="*/ 5936127 w 6144758"/>
              <a:gd name="connsiteY2-230" fmla="*/ 33032 h 2036099"/>
              <a:gd name="connsiteX3-231" fmla="*/ 4745955 w 6144758"/>
              <a:gd name="connsiteY3-232" fmla="*/ 570061 h 2036099"/>
              <a:gd name="connsiteX4-233" fmla="*/ 188469 w 6144758"/>
              <a:gd name="connsiteY4-234" fmla="*/ 2036004 h 2036099"/>
              <a:gd name="connsiteX5-235" fmla="*/ 899670 w 6144758"/>
              <a:gd name="connsiteY5-236" fmla="*/ 802289 h 2036099"/>
              <a:gd name="connsiteX6-237" fmla="*/ 1523784 w 6144758"/>
              <a:gd name="connsiteY6-238" fmla="*/ 424918 h 2036099"/>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6144758" h="2036098">
                <a:moveTo>
                  <a:pt x="1523784" y="424918"/>
                </a:moveTo>
                <a:cubicBezTo>
                  <a:pt x="1550394" y="528937"/>
                  <a:pt x="323938" y="1491718"/>
                  <a:pt x="1059328" y="1426404"/>
                </a:cubicBezTo>
                <a:cubicBezTo>
                  <a:pt x="1794718" y="1361090"/>
                  <a:pt x="5321689" y="175756"/>
                  <a:pt x="5936127" y="33032"/>
                </a:cubicBezTo>
                <a:cubicBezTo>
                  <a:pt x="6550565" y="-109692"/>
                  <a:pt x="5703898" y="236232"/>
                  <a:pt x="4745955" y="570061"/>
                </a:cubicBezTo>
                <a:cubicBezTo>
                  <a:pt x="3788012" y="903890"/>
                  <a:pt x="836772" y="2048099"/>
                  <a:pt x="188469" y="2036004"/>
                </a:cubicBezTo>
                <a:cubicBezTo>
                  <a:pt x="-387264" y="2009395"/>
                  <a:pt x="502946" y="1114346"/>
                  <a:pt x="899670" y="802289"/>
                </a:cubicBezTo>
                <a:cubicBezTo>
                  <a:pt x="1296394" y="490232"/>
                  <a:pt x="1497174" y="320899"/>
                  <a:pt x="1523784" y="424918"/>
                </a:cubicBezTo>
                <a:close/>
              </a:path>
            </a:pathLst>
          </a:cu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Arial" pitchFamily="34" charset="0"/>
            </a:endParaRPr>
          </a:p>
        </p:txBody>
      </p:sp>
      <p:sp>
        <p:nvSpPr>
          <p:cNvPr id="4100" name="矩形 109"/>
          <p:cNvSpPr/>
          <p:nvPr/>
        </p:nvSpPr>
        <p:spPr>
          <a:xfrm>
            <a:off x="0" y="2644775"/>
            <a:ext cx="12192000" cy="3800475"/>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Arial" pitchFamily="34" charset="0"/>
            </a:endParaRPr>
          </a:p>
        </p:txBody>
      </p:sp>
      <p:cxnSp>
        <p:nvCxnSpPr>
          <p:cNvPr id="4101" name="直线连接符 4"/>
          <p:cNvCxnSpPr/>
          <p:nvPr/>
        </p:nvCxnSpPr>
        <p:spPr>
          <a:xfrm>
            <a:off x="0" y="3652838"/>
            <a:ext cx="1144588" cy="0"/>
          </a:xfrm>
          <a:prstGeom prst="line">
            <a:avLst/>
          </a:prstGeom>
          <a:noFill/>
          <a:ln w="38100" cap="flat" cmpd="sng" algn="ctr">
            <a:solidFill>
              <a:schemeClr val="accent4">
                <a:lumMod val="20000"/>
                <a:lumOff val="80000"/>
              </a:schemeClr>
            </a:solidFill>
            <a:prstDash val="solid"/>
            <a:tailEnd type="oval"/>
          </a:ln>
          <a:effectLst/>
        </p:spPr>
      </p:cxnSp>
      <p:cxnSp>
        <p:nvCxnSpPr>
          <p:cNvPr id="4102" name="直线连接符 5"/>
          <p:cNvCxnSpPr/>
          <p:nvPr/>
        </p:nvCxnSpPr>
        <p:spPr>
          <a:xfrm flipH="1">
            <a:off x="10593388" y="3568700"/>
            <a:ext cx="1144587" cy="0"/>
          </a:xfrm>
          <a:prstGeom prst="line">
            <a:avLst/>
          </a:prstGeom>
          <a:noFill/>
          <a:ln w="38100">
            <a:solidFill>
              <a:srgbClr val="FFF1DD"/>
            </a:solidFill>
            <a:round/>
            <a:tailEnd type="oval"/>
          </a:ln>
        </p:spPr>
      </p:cxnSp>
      <p:sp>
        <p:nvSpPr>
          <p:cNvPr id="4103" name="矩形 113"/>
          <p:cNvSpPr/>
          <p:nvPr/>
        </p:nvSpPr>
        <p:spPr>
          <a:xfrm>
            <a:off x="1979613" y="2651125"/>
            <a:ext cx="8624887" cy="1311275"/>
          </a:xfrm>
          <a:prstGeom prst="rect">
            <a:avLst/>
          </a:prstGeom>
          <a:noFill/>
          <a:ln>
            <a:noFill/>
            <a:miter lim="800000"/>
          </a:ln>
        </p:spPr>
        <p:txBody>
          <a:bodyPr lIns="91436" tIns="45718" rIns="91436" bIns="45718"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algn="ctr" defTabSz="455612"/>
            <a:r>
              <a:rPr lang="en-US" altLang="zh-CN" sz="4000" b="1">
                <a:solidFill>
                  <a:srgbClr val="FFFF00"/>
                </a:solidFill>
                <a:latin typeface="Century Gothic"/>
                <a:ea typeface="方正粗黑宋简体" pitchFamily="2" charset="-122"/>
              </a:rPr>
              <a:t>《</a:t>
            </a:r>
            <a:r>
              <a:rPr lang="zh-CN" altLang="en-US" sz="4000" b="1">
                <a:solidFill>
                  <a:srgbClr val="FFFF00"/>
                </a:solidFill>
                <a:latin typeface="Century Gothic"/>
                <a:ea typeface="方正粗黑宋简体" pitchFamily="2" charset="-122"/>
              </a:rPr>
              <a:t>中外历史纲要</a:t>
            </a:r>
            <a:r>
              <a:rPr lang="en-US" altLang="zh-CN" sz="4000" b="1">
                <a:solidFill>
                  <a:srgbClr val="FFFF00"/>
                </a:solidFill>
                <a:latin typeface="方正粗黑宋简体" pitchFamily="2" charset="-122"/>
                <a:ea typeface="方正粗黑宋简体" pitchFamily="2" charset="-122"/>
              </a:rPr>
              <a:t>·</a:t>
            </a:r>
            <a:r>
              <a:rPr lang="zh-CN" altLang="en-US" sz="4000" b="1">
                <a:solidFill>
                  <a:srgbClr val="FFFF00"/>
                </a:solidFill>
                <a:latin typeface="Century Gothic"/>
                <a:ea typeface="方正粗黑宋简体" pitchFamily="2" charset="-122"/>
              </a:rPr>
              <a:t>下</a:t>
            </a:r>
            <a:r>
              <a:rPr lang="en-US" altLang="zh-CN" sz="4000" b="1">
                <a:solidFill>
                  <a:srgbClr val="FFFF00"/>
                </a:solidFill>
                <a:latin typeface="Century Gothic"/>
                <a:ea typeface="方正粗黑宋简体" pitchFamily="2" charset="-122"/>
              </a:rPr>
              <a:t>》</a:t>
            </a:r>
            <a:r>
              <a:rPr lang="zh-CN" altLang="en-US" sz="4000" b="1">
                <a:solidFill>
                  <a:srgbClr val="FFFF00"/>
                </a:solidFill>
                <a:latin typeface="Century Gothic"/>
                <a:ea typeface="方正粗黑宋简体" pitchFamily="2" charset="-122"/>
              </a:rPr>
              <a:t>第九单元</a:t>
            </a:r>
            <a:endParaRPr lang="zh-CN" altLang="en-US" sz="4000" b="1">
              <a:solidFill>
                <a:srgbClr val="FFFF00"/>
              </a:solidFill>
              <a:latin typeface="Century Gothic"/>
              <a:ea typeface="方正粗黑宋简体" pitchFamily="2" charset="-122"/>
            </a:endParaRPr>
          </a:p>
          <a:p>
            <a:pPr marL="0" lvl="0" indent="0" algn="ctr" defTabSz="455612"/>
            <a:r>
              <a:rPr lang="zh-CN" altLang="en-US" sz="4000" b="1">
                <a:solidFill>
                  <a:srgbClr val="FFFF00"/>
                </a:solidFill>
                <a:latin typeface="Century Gothic"/>
                <a:ea typeface="方正粗黑宋简体" pitchFamily="2" charset="-122"/>
              </a:rPr>
              <a:t>当代世界发展的特点与主要趋势</a:t>
            </a:r>
            <a:endParaRPr lang="zh-CN" altLang="en-US" sz="4000" b="1">
              <a:solidFill>
                <a:srgbClr val="FFFF00"/>
              </a:solidFill>
              <a:latin typeface="Century Gothic"/>
              <a:ea typeface="方正粗黑宋简体" pitchFamily="2" charset="-122"/>
            </a:endParaRPr>
          </a:p>
        </p:txBody>
      </p:sp>
      <p:sp>
        <p:nvSpPr>
          <p:cNvPr id="4104" name="文本框 8"/>
          <p:cNvSpPr/>
          <p:nvPr/>
        </p:nvSpPr>
        <p:spPr>
          <a:xfrm>
            <a:off x="2322513" y="3962400"/>
            <a:ext cx="7937500" cy="823913"/>
          </a:xfrm>
          <a:prstGeom prst="rect">
            <a:avLst/>
          </a:prstGeom>
          <a:solidFill>
            <a:schemeClr val="folHlink"/>
          </a:solid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285750" lvl="0" indent="-285750" algn="ctr">
              <a:lnSpc>
                <a:spcPct val="150000"/>
              </a:lnSpc>
              <a:buFont typeface="Wingdings" pitchFamily="2" charset="2"/>
              <a:buChar char="n"/>
            </a:pPr>
            <a:r>
              <a:rPr lang="zh-CN" altLang="en-US" sz="3200" b="1">
                <a:solidFill>
                  <a:schemeClr val="bg1"/>
                </a:solidFill>
                <a:latin typeface="方正粗黑宋简体" pitchFamily="2" charset="-122"/>
                <a:ea typeface="方正粗黑宋简体" pitchFamily="2" charset="-122"/>
              </a:rPr>
              <a:t>第</a:t>
            </a:r>
            <a:r>
              <a:rPr lang="en-US" altLang="zh-CN" sz="3200" b="1">
                <a:solidFill>
                  <a:schemeClr val="bg1"/>
                </a:solidFill>
                <a:latin typeface="方正粗黑宋简体" pitchFamily="2" charset="-122"/>
                <a:ea typeface="方正粗黑宋简体" pitchFamily="2" charset="-122"/>
              </a:rPr>
              <a:t>22</a:t>
            </a:r>
            <a:r>
              <a:rPr lang="zh-CN" altLang="en-US" sz="3200" b="1">
                <a:solidFill>
                  <a:schemeClr val="bg1"/>
                </a:solidFill>
                <a:latin typeface="方正粗黑宋简体" pitchFamily="2" charset="-122"/>
                <a:ea typeface="方正粗黑宋简体" pitchFamily="2" charset="-122"/>
              </a:rPr>
              <a:t>课  世界多极化与经济全球化</a:t>
            </a:r>
            <a:endParaRPr lang="zh-CN" altLang="en-US" sz="3200" b="1">
              <a:solidFill>
                <a:schemeClr val="bg1"/>
              </a:solidFill>
              <a:latin typeface="方正粗黑宋简体" pitchFamily="2" charset="-122"/>
              <a:ea typeface="方正粗黑宋简体" pitchFamily="2"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5121" name="组合 9"/>
          <p:cNvGrpSpPr/>
          <p:nvPr/>
        </p:nvGrpSpPr>
        <p:grpSpPr>
          <a:xfrm rot="10800000" flipH="1" flipV="1">
            <a:off x="4763" y="4616450"/>
            <a:ext cx="9288462" cy="2247900"/>
            <a:chOff x="2" y="4661198"/>
            <a:chExt cx="9075645" cy="2196802"/>
          </a:xfrm>
        </p:grpSpPr>
        <p:sp>
          <p:nvSpPr>
            <p:cNvPr id="5122"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5123"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
        <p:nvSpPr>
          <p:cNvPr id="5124" name="AutoShape 9" descr="20%"/>
          <p:cNvSpPr/>
          <p:nvPr/>
        </p:nvSpPr>
        <p:spPr>
          <a:xfrm>
            <a:off x="3463925" y="0"/>
            <a:ext cx="5680075" cy="1587500"/>
          </a:xfrm>
          <a:prstGeom prst="horizontalScroll">
            <a:avLst>
              <a:gd name="adj" fmla="val 12500"/>
            </a:avLst>
          </a:prstGeom>
          <a:blipFill rotWithShape="0">
            <a:blip r:embed="rId2"/>
            <a:tile tx="0" ty="0" sx="100000" sy="100000" flip="none" algn="tl"/>
          </a:blipFill>
          <a:ln>
            <a:solidFill>
              <a:schemeClr val="tx1"/>
            </a:solidFill>
            <a:roun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5400">
              <a:solidFill>
                <a:schemeClr val="tx1"/>
              </a:solidFill>
              <a:ea typeface="方正粗黑宋简体" pitchFamily="2" charset="-122"/>
            </a:endParaRPr>
          </a:p>
        </p:txBody>
      </p:sp>
      <p:pic>
        <p:nvPicPr>
          <p:cNvPr id="5125" name="Picture 5" descr="E:\负责系列\2018-2019\全解学案版\全解学案版PPT\5.18PPT四改\PPT-图标4.png"/>
          <p:cNvPicPr>
            <a:picLocks noChangeAspect="1"/>
          </p:cNvPicPr>
          <p:nvPr/>
        </p:nvPicPr>
        <p:blipFill>
          <a:blip r:embed="rId3"/>
          <a:stretch>
            <a:fillRect/>
          </a:stretch>
        </p:blipFill>
        <p:spPr>
          <a:xfrm>
            <a:off x="4154488" y="461963"/>
            <a:ext cx="2563812" cy="663575"/>
          </a:xfrm>
          <a:prstGeom prst="rect">
            <a:avLst/>
          </a:prstGeom>
          <a:noFill/>
          <a:ln>
            <a:noFill/>
            <a:miter lim="800000"/>
          </a:ln>
        </p:spPr>
      </p:pic>
      <p:sp>
        <p:nvSpPr>
          <p:cNvPr id="5126" name="TextBox 9"/>
          <p:cNvSpPr/>
          <p:nvPr/>
        </p:nvSpPr>
        <p:spPr>
          <a:xfrm>
            <a:off x="4846638" y="531813"/>
            <a:ext cx="1620837" cy="5238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0000"/>
                </a:solidFill>
                <a:latin typeface="微软雅黑" pitchFamily="34" charset="-122"/>
              </a:rPr>
              <a:t>学习目标</a:t>
            </a:r>
            <a:endParaRPr lang="zh-CN" altLang="en-US" b="1">
              <a:solidFill>
                <a:srgbClr val="FF0000"/>
              </a:solidFill>
              <a:latin typeface="微软雅黑" pitchFamily="34" charset="-122"/>
            </a:endParaRPr>
          </a:p>
        </p:txBody>
      </p:sp>
      <p:sp>
        <p:nvSpPr>
          <p:cNvPr id="5127" name="矩形 7"/>
          <p:cNvSpPr/>
          <p:nvPr/>
        </p:nvSpPr>
        <p:spPr>
          <a:xfrm>
            <a:off x="3286125" y="1946275"/>
            <a:ext cx="7426325" cy="332422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nSpc>
                <a:spcPct val="150000"/>
              </a:lnSpc>
            </a:pPr>
            <a:r>
              <a:rPr lang="en-US" altLang="zh-CN" b="1">
                <a:solidFill>
                  <a:srgbClr val="00B050"/>
                </a:solidFill>
                <a:latin typeface="微软雅黑" pitchFamily="34" charset="-122"/>
              </a:rPr>
              <a:t>1. </a:t>
            </a:r>
            <a:r>
              <a:rPr lang="zh-CN" altLang="en-US" b="1">
                <a:solidFill>
                  <a:srgbClr val="00B050"/>
                </a:solidFill>
                <a:latin typeface="微软雅黑" pitchFamily="34" charset="-122"/>
              </a:rPr>
              <a:t>理解世界多极化的发展趋势。</a:t>
            </a:r>
            <a:endParaRPr lang="zh-CN" altLang="en-US" b="1">
              <a:solidFill>
                <a:srgbClr val="00B050"/>
              </a:solidFill>
              <a:latin typeface="微软雅黑" pitchFamily="34" charset="-122"/>
            </a:endParaRPr>
          </a:p>
          <a:p>
            <a:pPr lvl="0">
              <a:lnSpc>
                <a:spcPct val="150000"/>
              </a:lnSpc>
            </a:pPr>
            <a:r>
              <a:rPr lang="en-US" altLang="zh-CN" b="1">
                <a:solidFill>
                  <a:srgbClr val="00B050"/>
                </a:solidFill>
                <a:latin typeface="微软雅黑" pitchFamily="34" charset="-122"/>
              </a:rPr>
              <a:t>2. </a:t>
            </a:r>
            <a:r>
              <a:rPr lang="zh-CN" altLang="en-US" b="1">
                <a:solidFill>
                  <a:srgbClr val="00B050"/>
                </a:solidFill>
                <a:latin typeface="微软雅黑" pitchFamily="34" charset="-122"/>
              </a:rPr>
              <a:t>掌握推动经济全球化发展的因素。</a:t>
            </a:r>
            <a:endParaRPr lang="zh-CN" altLang="en-US" b="1">
              <a:solidFill>
                <a:srgbClr val="00B050"/>
              </a:solidFill>
              <a:latin typeface="微软雅黑" pitchFamily="34" charset="-122"/>
            </a:endParaRPr>
          </a:p>
          <a:p>
            <a:pPr lvl="0">
              <a:lnSpc>
                <a:spcPct val="150000"/>
              </a:lnSpc>
            </a:pPr>
            <a:r>
              <a:rPr lang="en-US" altLang="zh-CN" b="1">
                <a:solidFill>
                  <a:srgbClr val="00B050"/>
                </a:solidFill>
                <a:latin typeface="微软雅黑" pitchFamily="34" charset="-122"/>
              </a:rPr>
              <a:t>3. </a:t>
            </a:r>
            <a:r>
              <a:rPr lang="zh-CN" altLang="en-US" b="1">
                <a:solidFill>
                  <a:srgbClr val="00B050"/>
                </a:solidFill>
                <a:latin typeface="微软雅黑" pitchFamily="34" charset="-122"/>
              </a:rPr>
              <a:t>掌握欧盟、北美自由贸易区、东南亚国家联   盟、亚太经合组织等区域经济集团组织。</a:t>
            </a:r>
            <a:endParaRPr lang="zh-CN" altLang="en-US" b="1">
              <a:solidFill>
                <a:srgbClr val="00B050"/>
              </a:solidFill>
              <a:latin typeface="微软雅黑" pitchFamily="34" charset="-122"/>
            </a:endParaRPr>
          </a:p>
          <a:p>
            <a:pPr lvl="0">
              <a:lnSpc>
                <a:spcPct val="150000"/>
              </a:lnSpc>
            </a:pPr>
            <a:r>
              <a:rPr lang="en-US" altLang="zh-CN" b="1">
                <a:solidFill>
                  <a:srgbClr val="00B050"/>
                </a:solidFill>
                <a:latin typeface="微软雅黑" pitchFamily="34" charset="-122"/>
              </a:rPr>
              <a:t>4. </a:t>
            </a:r>
            <a:r>
              <a:rPr lang="zh-CN" altLang="en-US" b="1">
                <a:solidFill>
                  <a:srgbClr val="00B050"/>
                </a:solidFill>
                <a:latin typeface="微软雅黑" pitchFamily="34" charset="-122"/>
              </a:rPr>
              <a:t>了解社会信息化和文化多样性。</a:t>
            </a:r>
            <a:endParaRPr lang="zh-CN" altLang="zh-CN" b="1">
              <a:solidFill>
                <a:srgbClr val="00B050"/>
              </a:solidFill>
              <a:latin typeface="微软雅黑" pitchFamily="34"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7"/>
                                        </p:tgtEl>
                                        <p:attrNameLst>
                                          <p:attrName>style.visibility</p:attrName>
                                        </p:attrNameLst>
                                      </p:cBhvr>
                                      <p:to>
                                        <p:strVal val="visible"/>
                                      </p:to>
                                    </p:set>
                                    <p:animEffect transition="in" filter="fade">
                                      <p:cBhvr>
                                        <p:cTn id="7" dur="500" fill="hold"/>
                                        <p:tgtEl>
                                          <p:spTgt spid="5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6145" name="组合 9"/>
          <p:cNvGrpSpPr/>
          <p:nvPr/>
        </p:nvGrpSpPr>
        <p:grpSpPr>
          <a:xfrm rot="10800000" flipH="1" flipV="1">
            <a:off x="4763" y="4616450"/>
            <a:ext cx="9288462" cy="2247900"/>
            <a:chOff x="2" y="4661198"/>
            <a:chExt cx="9075645" cy="2196802"/>
          </a:xfrm>
        </p:grpSpPr>
        <p:sp>
          <p:nvSpPr>
            <p:cNvPr id="6146"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6147"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
        <p:nvSpPr>
          <p:cNvPr id="6148" name="AutoShape 9" descr="20%"/>
          <p:cNvSpPr/>
          <p:nvPr/>
        </p:nvSpPr>
        <p:spPr>
          <a:xfrm>
            <a:off x="3463925" y="0"/>
            <a:ext cx="5680075" cy="1587500"/>
          </a:xfrm>
          <a:prstGeom prst="horizontalScroll">
            <a:avLst>
              <a:gd name="adj" fmla="val 12500"/>
            </a:avLst>
          </a:prstGeom>
          <a:blipFill rotWithShape="0">
            <a:blip r:embed="rId2"/>
            <a:tile tx="0" ty="0" sx="100000" sy="100000" flip="none" algn="tl"/>
          </a:blipFill>
          <a:ln>
            <a:solidFill>
              <a:schemeClr val="tx1"/>
            </a:solidFill>
            <a:roun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5400">
              <a:solidFill>
                <a:schemeClr val="tx1"/>
              </a:solidFill>
              <a:ea typeface="方正粗黑宋简体" pitchFamily="2" charset="-122"/>
            </a:endParaRPr>
          </a:p>
        </p:txBody>
      </p:sp>
      <p:pic>
        <p:nvPicPr>
          <p:cNvPr id="6149" name="Picture 5" descr="E:\负责系列\2018-2019\全解学案版\全解学案版PPT\5.18PPT四改\PPT-图标4.png"/>
          <p:cNvPicPr>
            <a:picLocks noChangeAspect="1"/>
          </p:cNvPicPr>
          <p:nvPr/>
        </p:nvPicPr>
        <p:blipFill>
          <a:blip r:embed="rId3"/>
          <a:stretch>
            <a:fillRect/>
          </a:stretch>
        </p:blipFill>
        <p:spPr>
          <a:xfrm>
            <a:off x="4106863" y="461963"/>
            <a:ext cx="2562225" cy="663575"/>
          </a:xfrm>
          <a:prstGeom prst="rect">
            <a:avLst/>
          </a:prstGeom>
          <a:noFill/>
          <a:ln>
            <a:noFill/>
            <a:miter lim="800000"/>
          </a:ln>
        </p:spPr>
      </p:pic>
      <p:sp>
        <p:nvSpPr>
          <p:cNvPr id="6150" name="TextBox 8"/>
          <p:cNvSpPr/>
          <p:nvPr/>
        </p:nvSpPr>
        <p:spPr>
          <a:xfrm>
            <a:off x="4808538" y="515938"/>
            <a:ext cx="1620837" cy="5222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0000"/>
                </a:solidFill>
                <a:latin typeface="微软雅黑" pitchFamily="34" charset="-122"/>
              </a:rPr>
              <a:t>重点难点</a:t>
            </a:r>
            <a:endParaRPr lang="zh-CN" altLang="en-US" b="1">
              <a:solidFill>
                <a:srgbClr val="FF0000"/>
              </a:solidFill>
              <a:latin typeface="微软雅黑" pitchFamily="34" charset="-122"/>
            </a:endParaRPr>
          </a:p>
        </p:txBody>
      </p:sp>
      <p:sp>
        <p:nvSpPr>
          <p:cNvPr id="6151" name="矩形 10"/>
          <p:cNvSpPr/>
          <p:nvPr/>
        </p:nvSpPr>
        <p:spPr>
          <a:xfrm>
            <a:off x="3916363" y="2049463"/>
            <a:ext cx="5930900" cy="267811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nSpc>
                <a:spcPct val="150000"/>
              </a:lnSpc>
            </a:pPr>
            <a:r>
              <a:rPr lang="zh-CN" altLang="zh-CN" b="1">
                <a:solidFill>
                  <a:srgbClr val="00B050"/>
                </a:solidFill>
                <a:latin typeface="微软雅黑" pitchFamily="34" charset="-122"/>
              </a:rPr>
              <a:t>重点</a:t>
            </a:r>
            <a:endParaRPr lang="en-US" altLang="zh-CN" b="1">
              <a:solidFill>
                <a:srgbClr val="00B050"/>
              </a:solidFill>
              <a:latin typeface="微软雅黑" pitchFamily="34" charset="-122"/>
            </a:endParaRPr>
          </a:p>
          <a:p>
            <a:pPr lvl="0">
              <a:lnSpc>
                <a:spcPct val="150000"/>
              </a:lnSpc>
            </a:pPr>
            <a:r>
              <a:rPr lang="zh-CN" altLang="en-US" b="1">
                <a:solidFill>
                  <a:srgbClr val="00B050"/>
                </a:solidFill>
                <a:latin typeface="微软雅黑" pitchFamily="34" charset="-122"/>
              </a:rPr>
              <a:t>世界多极化；经济全球化</a:t>
            </a:r>
            <a:endParaRPr lang="en-US" altLang="zh-CN" b="1">
              <a:solidFill>
                <a:srgbClr val="00B050"/>
              </a:solidFill>
              <a:latin typeface="微软雅黑" pitchFamily="34" charset="-122"/>
            </a:endParaRPr>
          </a:p>
          <a:p>
            <a:pPr lvl="0">
              <a:lnSpc>
                <a:spcPct val="150000"/>
              </a:lnSpc>
            </a:pPr>
            <a:r>
              <a:rPr lang="zh-CN" altLang="zh-CN" b="1">
                <a:solidFill>
                  <a:srgbClr val="00B050"/>
                </a:solidFill>
                <a:latin typeface="微软雅黑" pitchFamily="34" charset="-122"/>
              </a:rPr>
              <a:t>难点</a:t>
            </a:r>
            <a:endParaRPr lang="en-US" altLang="zh-CN" b="1">
              <a:solidFill>
                <a:srgbClr val="00B050"/>
              </a:solidFill>
              <a:latin typeface="微软雅黑" pitchFamily="34" charset="-122"/>
            </a:endParaRPr>
          </a:p>
          <a:p>
            <a:pPr lvl="0">
              <a:lnSpc>
                <a:spcPct val="150000"/>
              </a:lnSpc>
            </a:pPr>
            <a:r>
              <a:rPr lang="zh-CN" altLang="en-US" b="1">
                <a:solidFill>
                  <a:srgbClr val="00B050"/>
                </a:solidFill>
                <a:latin typeface="微软雅黑" pitchFamily="34" charset="-122"/>
              </a:rPr>
              <a:t>推动经济全球化发展的因素</a:t>
            </a:r>
            <a:endParaRPr lang="zh-CN" altLang="en-US" b="1">
              <a:solidFill>
                <a:srgbClr val="00B050"/>
              </a:solidFill>
              <a:latin typeface="微软雅黑" pitchFamily="34"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51"/>
                                        </p:tgtEl>
                                        <p:attrNameLst>
                                          <p:attrName>style.visibility</p:attrName>
                                        </p:attrNameLst>
                                      </p:cBhvr>
                                      <p:to>
                                        <p:strVal val="visible"/>
                                      </p:to>
                                    </p:set>
                                    <p:anim calcmode="lin" valueType="num">
                                      <p:cBhvr additive="base">
                                        <p:cTn id="7" dur="500" fill="hold"/>
                                        <p:tgtEl>
                                          <p:spTgt spid="6151"/>
                                        </p:tgtEl>
                                        <p:attrNameLst>
                                          <p:attrName>ppt_x</p:attrName>
                                        </p:attrNameLst>
                                      </p:cBhvr>
                                      <p:tavLst>
                                        <p:tav tm="0">
                                          <p:val>
                                            <p:strVal val="#ppt_x"/>
                                          </p:val>
                                        </p:tav>
                                        <p:tav tm="100000">
                                          <p:val>
                                            <p:strVal val="#ppt_x"/>
                                          </p:val>
                                        </p:tav>
                                      </p:tavLst>
                                    </p:anim>
                                    <p:anim calcmode="lin" valueType="num">
                                      <p:cBhvr additive="base">
                                        <p:cTn id="8"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7169" name="组 84"/>
          <p:cNvPicPr>
            <a:picLocks noGrp="1" noChangeAspect="1"/>
          </p:cNvPicPr>
          <p:nvPr/>
        </p:nvPicPr>
        <p:blipFill>
          <a:blip r:embed="rId2"/>
          <a:stretch>
            <a:fillRect/>
          </a:stretch>
        </p:blipFill>
        <p:spPr>
          <a:xfrm>
            <a:off x="-1066800" y="-47625"/>
            <a:ext cx="6913563" cy="6915150"/>
          </a:xfrm>
          <a:prstGeom prst="rect">
            <a:avLst/>
          </a:prstGeom>
          <a:noFill/>
          <a:ln>
            <a:miter lim="800000"/>
          </a:ln>
        </p:spPr>
      </p:pic>
      <p:sp>
        <p:nvSpPr>
          <p:cNvPr id="7170" name="矩形 80"/>
          <p:cNvSpPr/>
          <p:nvPr/>
        </p:nvSpPr>
        <p:spPr>
          <a:xfrm>
            <a:off x="5957888" y="2695575"/>
            <a:ext cx="5865812" cy="1098550"/>
          </a:xfrm>
          <a:prstGeom prst="rect">
            <a:avLst/>
          </a:prstGeom>
          <a:noFill/>
          <a:ln w="9525">
            <a:noFill/>
          </a:ln>
        </p:spPr>
        <p:txBody>
          <a:bodyPr>
            <a:spAutoFit/>
            <a:scene3d>
              <a:camera prst="orthographicFront"/>
              <a:lightRig rig="threePt" dir="t"/>
            </a:scene3d>
          </a:bodyPr>
          <a:lstStyle/>
          <a:p>
            <a:pPr lvl="0" defTabSz="913130" fontAlgn="base"/>
            <a:r>
              <a:rPr lang="en-US" altLang="zh-CN"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cs typeface="+mn-cs"/>
              </a:rPr>
              <a:t>1</a:t>
            </a:r>
            <a:r>
              <a:rPr lang="zh-CN" altLang="en-US"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cs typeface="+mn-cs"/>
              </a:rPr>
              <a:t>、世界多极化</a:t>
            </a:r>
            <a:endParaRPr lang="zh-CN" altLang="en-US"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endParaRPr>
          </a:p>
        </p:txBody>
      </p:sp>
      <p:pic>
        <p:nvPicPr>
          <p:cNvPr id="7171" name="组合 220"/>
          <p:cNvPicPr>
            <a:picLocks noGrp="1" noChangeAspect="1"/>
          </p:cNvPicPr>
          <p:nvPr/>
        </p:nvPicPr>
        <p:blipFill>
          <a:blip r:embed="rId3"/>
          <a:stretch>
            <a:fillRect/>
          </a:stretch>
        </p:blipFill>
        <p:spPr>
          <a:xfrm>
            <a:off x="6394450" y="2073275"/>
            <a:ext cx="361950" cy="361950"/>
          </a:xfrm>
          <a:prstGeom prst="rect">
            <a:avLst/>
          </a:prstGeom>
          <a:noFill/>
          <a:ln>
            <a:miter lim="800000"/>
          </a:ln>
        </p:spPr>
      </p:pic>
      <p:grpSp>
        <p:nvGrpSpPr>
          <p:cNvPr id="7172" name="组合 9"/>
          <p:cNvGrpSpPr/>
          <p:nvPr/>
        </p:nvGrpSpPr>
        <p:grpSpPr>
          <a:xfrm rot="10800000" flipH="1" flipV="1">
            <a:off x="4763" y="4616450"/>
            <a:ext cx="9288462" cy="2247900"/>
            <a:chOff x="2" y="4661198"/>
            <a:chExt cx="9075645" cy="2196802"/>
          </a:xfrm>
        </p:grpSpPr>
        <p:sp>
          <p:nvSpPr>
            <p:cNvPr id="7173"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7174"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8193" name="组合 9"/>
          <p:cNvGrpSpPr/>
          <p:nvPr/>
        </p:nvGrpSpPr>
        <p:grpSpPr>
          <a:xfrm rot="10800000" flipH="1" flipV="1">
            <a:off x="4763" y="4616450"/>
            <a:ext cx="9288462" cy="2247900"/>
            <a:chOff x="2" y="4661198"/>
            <a:chExt cx="9075645" cy="2196802"/>
          </a:xfrm>
        </p:grpSpPr>
        <p:sp>
          <p:nvSpPr>
            <p:cNvPr id="8194"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8195"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
        <p:nvSpPr>
          <p:cNvPr id="8196" name="AutoShape 9" descr="20%"/>
          <p:cNvSpPr/>
          <p:nvPr/>
        </p:nvSpPr>
        <p:spPr>
          <a:xfrm>
            <a:off x="3463925" y="0"/>
            <a:ext cx="5680075" cy="1587500"/>
          </a:xfrm>
          <a:prstGeom prst="horizontalScroll">
            <a:avLst>
              <a:gd name="adj" fmla="val 12500"/>
            </a:avLst>
          </a:prstGeom>
          <a:blipFill rotWithShape="0">
            <a:blip r:embed="rId2"/>
            <a:tile tx="0" ty="0" sx="100000" sy="100000" flip="none" algn="tl"/>
          </a:blipFill>
          <a:ln>
            <a:solidFill>
              <a:schemeClr val="tx1"/>
            </a:solidFill>
            <a:roun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5400">
              <a:solidFill>
                <a:schemeClr val="tx1"/>
              </a:solidFill>
              <a:ea typeface="方正粗黑宋简体" pitchFamily="2" charset="-122"/>
            </a:endParaRPr>
          </a:p>
        </p:txBody>
      </p:sp>
      <p:pic>
        <p:nvPicPr>
          <p:cNvPr id="8197" name="Picture 5" descr="E:\负责系列\2018-2019\全解学案版\全解学案版PPT\5.18PPT四改\PPT-图标4.png"/>
          <p:cNvPicPr>
            <a:picLocks noChangeAspect="1"/>
          </p:cNvPicPr>
          <p:nvPr/>
        </p:nvPicPr>
        <p:blipFill>
          <a:blip r:embed="rId3"/>
          <a:stretch>
            <a:fillRect/>
          </a:stretch>
        </p:blipFill>
        <p:spPr>
          <a:xfrm>
            <a:off x="4106863" y="461963"/>
            <a:ext cx="3679825" cy="663575"/>
          </a:xfrm>
          <a:prstGeom prst="rect">
            <a:avLst/>
          </a:prstGeom>
          <a:noFill/>
          <a:ln>
            <a:noFill/>
            <a:miter lim="800000"/>
          </a:ln>
        </p:spPr>
      </p:pic>
      <p:sp>
        <p:nvSpPr>
          <p:cNvPr id="8198" name="矩形 1"/>
          <p:cNvSpPr/>
          <p:nvPr/>
        </p:nvSpPr>
        <p:spPr>
          <a:xfrm>
            <a:off x="5133975" y="501650"/>
            <a:ext cx="2339975" cy="522288"/>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0000"/>
                </a:solidFill>
                <a:latin typeface="微软雅黑" pitchFamily="34" charset="-122"/>
              </a:rPr>
              <a:t>多极化的概念</a:t>
            </a:r>
            <a:endParaRPr lang="zh-CN" altLang="en-US">
              <a:solidFill>
                <a:srgbClr val="FF0000"/>
              </a:solidFill>
            </a:endParaRPr>
          </a:p>
        </p:txBody>
      </p:sp>
      <p:sp>
        <p:nvSpPr>
          <p:cNvPr id="8199" name="矩形 11"/>
          <p:cNvSpPr/>
          <p:nvPr/>
        </p:nvSpPr>
        <p:spPr>
          <a:xfrm>
            <a:off x="414338" y="1727200"/>
            <a:ext cx="11482388" cy="3324225"/>
          </a:xfrm>
          <a:prstGeom prst="rect">
            <a:avLst/>
          </a:prstGeom>
          <a:noFill/>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fontAlgn="base">
              <a:lnSpc>
                <a:spcPct val="150000"/>
              </a:lnSpc>
              <a:spcBef>
                <a:spcPct val="0"/>
              </a:spcBef>
              <a:spcAft>
                <a:spcPct val="0"/>
              </a:spcAft>
            </a:pPr>
            <a:r>
              <a:rPr lang="zh-CN" altLang="en-US" sz="2800" b="1" spc="0">
                <a:solidFill>
                  <a:srgbClr val="FF9800"/>
                </a:solidFill>
                <a:latin typeface="微软雅黑" pitchFamily="34" charset="-122"/>
              </a:rPr>
              <a:t>所谓</a:t>
            </a:r>
            <a:r>
              <a:rPr lang="zh-CN" altLang="en-US" sz="2800" b="1" spc="0">
                <a:solidFill>
                  <a:srgbClr val="FF9800"/>
                </a:solidFill>
                <a:latin typeface="微软雅黑" pitchFamily="34" charset="-122"/>
              </a:rPr>
              <a:t>“</a:t>
            </a:r>
            <a:r>
              <a:rPr lang="zh-CN" altLang="en-US" sz="2800" b="1" spc="0">
                <a:solidFill>
                  <a:srgbClr val="FF9800"/>
                </a:solidFill>
                <a:latin typeface="微软雅黑" pitchFamily="34" charset="-122"/>
              </a:rPr>
              <a:t>极</a:t>
            </a:r>
            <a:r>
              <a:rPr lang="zh-CN" altLang="en-US" sz="2800" b="1" spc="0">
                <a:solidFill>
                  <a:srgbClr val="FF9800"/>
                </a:solidFill>
                <a:latin typeface="微软雅黑" pitchFamily="34" charset="-122"/>
              </a:rPr>
              <a:t>”</a:t>
            </a:r>
            <a:r>
              <a:rPr lang="zh-CN" altLang="en-US" sz="2800" b="1" spc="0">
                <a:solidFill>
                  <a:srgbClr val="00B050"/>
                </a:solidFill>
                <a:latin typeface="微软雅黑" pitchFamily="34" charset="-122"/>
              </a:rPr>
              <a:t>指的是综合国力强、对国际事务影响大的国家或国家集团。</a:t>
            </a:r>
            <a:r>
              <a:rPr lang="en-US" altLang="zh-CN" b="1">
                <a:solidFill>
                  <a:srgbClr val="00B050"/>
                </a:solidFill>
                <a:latin typeface="微软雅黑" pitchFamily="34" charset="-122"/>
              </a:rPr>
              <a:t> </a:t>
            </a:r>
            <a:r>
              <a:rPr lang="zh-CN" altLang="en-US" b="1">
                <a:solidFill>
                  <a:srgbClr val="FF9800"/>
                </a:solidFill>
                <a:latin typeface="微软雅黑" pitchFamily="34" charset="-122"/>
              </a:rPr>
              <a:t>所谓</a:t>
            </a:r>
            <a:r>
              <a:rPr lang="zh-CN" altLang="en-US" b="1">
                <a:solidFill>
                  <a:srgbClr val="FF9800"/>
                </a:solidFill>
                <a:latin typeface="微软雅黑" pitchFamily="34" charset="-122"/>
              </a:rPr>
              <a:t>“</a:t>
            </a:r>
            <a:r>
              <a:rPr lang="zh-CN" altLang="en-US" b="1">
                <a:solidFill>
                  <a:srgbClr val="FF9800"/>
                </a:solidFill>
                <a:latin typeface="微软雅黑" pitchFamily="34" charset="-122"/>
              </a:rPr>
              <a:t>化</a:t>
            </a:r>
            <a:r>
              <a:rPr lang="zh-CN" altLang="en-US" b="1">
                <a:solidFill>
                  <a:srgbClr val="FF9800"/>
                </a:solidFill>
                <a:latin typeface="微软雅黑" pitchFamily="34" charset="-122"/>
              </a:rPr>
              <a:t>”</a:t>
            </a:r>
            <a:r>
              <a:rPr lang="zh-CN" altLang="en-US" b="1">
                <a:solidFill>
                  <a:srgbClr val="00B050"/>
                </a:solidFill>
                <a:latin typeface="微软雅黑" pitchFamily="34" charset="-122"/>
              </a:rPr>
              <a:t>，是指一种发展趋势，表明在多极化格局形成之前有一个相当长的过渡期。</a:t>
            </a:r>
            <a:endParaRPr lang="en-US" altLang="zh-CN" b="1">
              <a:solidFill>
                <a:srgbClr val="00B050"/>
              </a:solidFill>
              <a:latin typeface="微软雅黑" pitchFamily="34" charset="-122"/>
            </a:endParaRPr>
          </a:p>
          <a:p>
            <a:pPr marL="0" marR="0" lvl="0" indent="0" fontAlgn="base">
              <a:lnSpc>
                <a:spcPct val="150000"/>
              </a:lnSpc>
              <a:spcBef>
                <a:spcPct val="0"/>
              </a:spcBef>
              <a:spcAft>
                <a:spcPct val="0"/>
              </a:spcAft>
            </a:pPr>
            <a:r>
              <a:rPr lang="en-US" altLang="zh-CN" sz="2800" b="1" spc="0">
                <a:solidFill>
                  <a:srgbClr val="00B050"/>
                </a:solidFill>
                <a:latin typeface="微软雅黑" pitchFamily="34" charset="-122"/>
              </a:rPr>
              <a:t>      </a:t>
            </a:r>
            <a:r>
              <a:rPr lang="zh-CN" altLang="en-US" sz="2800" b="1" spc="0">
                <a:solidFill>
                  <a:srgbClr val="FF9800"/>
                </a:solidFill>
                <a:latin typeface="微软雅黑" pitchFamily="34" charset="-122"/>
              </a:rPr>
              <a:t>多极化</a:t>
            </a:r>
            <a:r>
              <a:rPr lang="zh-CN" altLang="en-US" sz="2800" b="1" spc="0">
                <a:solidFill>
                  <a:srgbClr val="00B050"/>
                </a:solidFill>
                <a:latin typeface="微软雅黑" pitchFamily="34" charset="-122"/>
              </a:rPr>
              <a:t>发展</a:t>
            </a:r>
            <a:r>
              <a:rPr lang="zh-CN" altLang="en-US" sz="2800" b="1" spc="0">
                <a:solidFill>
                  <a:srgbClr val="FF9800"/>
                </a:solidFill>
                <a:latin typeface="微软雅黑" pitchFamily="34" charset="-122"/>
              </a:rPr>
              <a:t>并不是偶然的</a:t>
            </a:r>
            <a:r>
              <a:rPr lang="zh-CN" altLang="en-US" sz="2800" b="1" spc="0">
                <a:solidFill>
                  <a:srgbClr val="00B050"/>
                </a:solidFill>
                <a:latin typeface="微软雅黑" pitchFamily="34" charset="-122"/>
              </a:rPr>
              <a:t>，它孕育于两极格局的演变之中，</a:t>
            </a:r>
            <a:r>
              <a:rPr lang="zh-CN" altLang="en-US" sz="2800" b="1" spc="0">
                <a:solidFill>
                  <a:srgbClr val="FF9800"/>
                </a:solidFill>
                <a:latin typeface="微软雅黑" pitchFamily="34" charset="-122"/>
              </a:rPr>
              <a:t>根源</a:t>
            </a:r>
            <a:r>
              <a:rPr lang="zh-CN" altLang="en-US" sz="2800" b="1" spc="0">
                <a:solidFill>
                  <a:srgbClr val="00B050"/>
                </a:solidFill>
                <a:latin typeface="微软雅黑" pitchFamily="34" charset="-122"/>
              </a:rPr>
              <a:t>于世界经济力量的多极化发展趋势，是当今国际形势的一个突出特点。</a:t>
            </a:r>
            <a:endParaRPr lang="zh-CN" altLang="en-US" b="1">
              <a:solidFill>
                <a:srgbClr val="00B050"/>
              </a:solidFill>
              <a:latin typeface="微软雅黑" pitchFamily="34"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7" name="矩形 2"/>
          <p:cNvSpPr/>
          <p:nvPr/>
        </p:nvSpPr>
        <p:spPr>
          <a:xfrm>
            <a:off x="617538" y="4762500"/>
            <a:ext cx="10918825" cy="330200"/>
          </a:xfrm>
          <a:prstGeom prst="rect">
            <a:avLst/>
          </a:prstGeom>
          <a:solidFill>
            <a:schemeClr val="accent1"/>
          </a:solidFill>
          <a:ln w="127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2400" b="1">
              <a:solidFill>
                <a:schemeClr val="bg1"/>
              </a:solidFill>
              <a:latin typeface="Arial" pitchFamily="34" charset="0"/>
            </a:endParaRPr>
          </a:p>
        </p:txBody>
      </p:sp>
      <p:sp>
        <p:nvSpPr>
          <p:cNvPr id="9218" name="下箭头 3"/>
          <p:cNvSpPr/>
          <p:nvPr/>
        </p:nvSpPr>
        <p:spPr>
          <a:xfrm>
            <a:off x="309563" y="3122613"/>
            <a:ext cx="1016000" cy="1652587"/>
          </a:xfrm>
          <a:prstGeom prst="downArrow">
            <a:avLst>
              <a:gd name="adj1" fmla="val 50000"/>
              <a:gd name="adj2" fmla="val 71524"/>
            </a:avLst>
          </a:prstGeom>
          <a:solidFill>
            <a:schemeClr val="accent1"/>
          </a:solidFill>
          <a:ln w="12700">
            <a:noFill/>
            <a:miter lim="800000"/>
          </a:ln>
        </p:spPr>
        <p:txBody>
          <a:bodyPr vert="eaVert"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b="1">
                <a:solidFill>
                  <a:schemeClr val="tx1"/>
                </a:solidFill>
                <a:latin typeface="Arial" pitchFamily="34" charset="0"/>
                <a:ea typeface="方正粗黑宋简体" pitchFamily="2" charset="-122"/>
              </a:rPr>
              <a:t>欧盟</a:t>
            </a:r>
            <a:endParaRPr lang="zh-CN" altLang="en-US" b="1">
              <a:solidFill>
                <a:schemeClr val="tx1"/>
              </a:solidFill>
              <a:latin typeface="Arial" pitchFamily="34" charset="0"/>
              <a:ea typeface="方正粗黑宋简体" pitchFamily="2" charset="-122"/>
            </a:endParaRPr>
          </a:p>
        </p:txBody>
      </p:sp>
      <p:grpSp>
        <p:nvGrpSpPr>
          <p:cNvPr id="9219" name="组合 5"/>
          <p:cNvGrpSpPr/>
          <p:nvPr/>
        </p:nvGrpSpPr>
        <p:grpSpPr>
          <a:xfrm>
            <a:off x="9474200" y="5113338"/>
            <a:ext cx="2185988" cy="1455737"/>
            <a:chOff x="7055945" y="4194060"/>
            <a:chExt cx="1640114" cy="1455648"/>
          </a:xfrm>
        </p:grpSpPr>
        <p:sp>
          <p:nvSpPr>
            <p:cNvPr id="9220" name="下箭头 21"/>
            <p:cNvSpPr/>
            <p:nvPr/>
          </p:nvSpPr>
          <p:spPr>
            <a:xfrm flipV="1">
              <a:off x="7055945" y="4194060"/>
              <a:ext cx="1640114" cy="1455648"/>
            </a:xfrm>
            <a:prstGeom prst="downArrow">
              <a:avLst>
                <a:gd name="adj1" fmla="val 50000"/>
                <a:gd name="adj2" fmla="val 50000"/>
              </a:avLst>
            </a:prstGeom>
            <a:solidFill>
              <a:schemeClr val="accent1"/>
            </a:solidFill>
            <a:ln w="12700">
              <a:noFill/>
              <a:miter lim="800000"/>
            </a:ln>
          </p:spPr>
          <p:txBody>
            <a:bodyPr rot="10800000" vert="eaVert"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2000" b="1">
                <a:solidFill>
                  <a:schemeClr val="bg1"/>
                </a:solidFill>
                <a:latin typeface="Arial" pitchFamily="34" charset="0"/>
              </a:endParaRPr>
            </a:p>
          </p:txBody>
        </p:sp>
        <p:sp>
          <p:nvSpPr>
            <p:cNvPr id="9221" name="文本框 22"/>
            <p:cNvSpPr/>
            <p:nvPr/>
          </p:nvSpPr>
          <p:spPr>
            <a:xfrm>
              <a:off x="7663395" y="4371849"/>
              <a:ext cx="458565" cy="1254048"/>
            </a:xfrm>
            <a:prstGeom prst="rect">
              <a:avLst/>
            </a:prstGeom>
            <a:solidFill>
              <a:schemeClr val="accent1"/>
            </a:solidFill>
            <a:ln>
              <a:noFill/>
              <a:miter lim="800000"/>
            </a:ln>
          </p:spPr>
          <p:txBody>
            <a:bodyPr vert="eaVert"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b="1">
                  <a:solidFill>
                    <a:schemeClr val="tx1"/>
                  </a:solidFill>
                  <a:latin typeface="方正粗黑宋简体" pitchFamily="2" charset="-122"/>
                  <a:ea typeface="方正粗黑宋简体" pitchFamily="2" charset="-122"/>
                </a:rPr>
                <a:t>美国</a:t>
              </a:r>
              <a:endParaRPr lang="zh-CN" altLang="en-US" b="1">
                <a:solidFill>
                  <a:schemeClr val="tx1"/>
                </a:solidFill>
                <a:latin typeface="方正粗黑宋简体" pitchFamily="2" charset="-122"/>
                <a:ea typeface="方正粗黑宋简体" pitchFamily="2" charset="-122"/>
              </a:endParaRPr>
            </a:p>
          </p:txBody>
        </p:sp>
      </p:grpSp>
      <p:sp>
        <p:nvSpPr>
          <p:cNvPr id="9222" name="等腰三角形 23"/>
          <p:cNvSpPr/>
          <p:nvPr/>
        </p:nvSpPr>
        <p:spPr>
          <a:xfrm>
            <a:off x="5565775" y="5135563"/>
            <a:ext cx="1158875" cy="749300"/>
          </a:xfrm>
          <a:prstGeom prst="triangle">
            <a:avLst>
              <a:gd name="adj" fmla="val 50000"/>
            </a:avLst>
          </a:prstGeom>
          <a:solidFill>
            <a:schemeClr val="accent1"/>
          </a:solidFill>
          <a:ln w="127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2400" b="1">
              <a:solidFill>
                <a:schemeClr val="bg1"/>
              </a:solidFill>
              <a:latin typeface="Arial" pitchFamily="34" charset="0"/>
            </a:endParaRPr>
          </a:p>
        </p:txBody>
      </p:sp>
      <p:sp>
        <p:nvSpPr>
          <p:cNvPr id="9223" name="下箭头 3"/>
          <p:cNvSpPr/>
          <p:nvPr/>
        </p:nvSpPr>
        <p:spPr>
          <a:xfrm>
            <a:off x="1358900" y="3122613"/>
            <a:ext cx="1016000" cy="1677987"/>
          </a:xfrm>
          <a:prstGeom prst="downArrow">
            <a:avLst>
              <a:gd name="adj1" fmla="val 50000"/>
              <a:gd name="adj2" fmla="val 82555"/>
            </a:avLst>
          </a:prstGeom>
          <a:solidFill>
            <a:schemeClr val="accent1"/>
          </a:solidFill>
          <a:ln w="12700">
            <a:noFill/>
            <a:miter lim="800000"/>
          </a:ln>
        </p:spPr>
        <p:txBody>
          <a:bodyPr vert="eaVert"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b="1">
                <a:solidFill>
                  <a:schemeClr val="tx1"/>
                </a:solidFill>
                <a:latin typeface="Arial" pitchFamily="34" charset="0"/>
                <a:ea typeface="方正粗黑宋简体" pitchFamily="2" charset="-122"/>
              </a:rPr>
              <a:t>俄罗斯</a:t>
            </a:r>
            <a:endParaRPr lang="zh-CN" altLang="en-US" b="1">
              <a:solidFill>
                <a:schemeClr val="tx1"/>
              </a:solidFill>
              <a:latin typeface="Arial" pitchFamily="34" charset="0"/>
              <a:ea typeface="方正粗黑宋简体" pitchFamily="2" charset="-122"/>
            </a:endParaRPr>
          </a:p>
        </p:txBody>
      </p:sp>
      <p:sp>
        <p:nvSpPr>
          <p:cNvPr id="9224" name="下箭头 3"/>
          <p:cNvSpPr/>
          <p:nvPr/>
        </p:nvSpPr>
        <p:spPr>
          <a:xfrm>
            <a:off x="2271713" y="3122613"/>
            <a:ext cx="1016000" cy="1658937"/>
          </a:xfrm>
          <a:prstGeom prst="downArrow">
            <a:avLst>
              <a:gd name="adj1" fmla="val 50000"/>
              <a:gd name="adj2" fmla="val 71556"/>
            </a:avLst>
          </a:prstGeom>
          <a:solidFill>
            <a:schemeClr val="accent1"/>
          </a:solidFill>
          <a:ln w="12700">
            <a:noFill/>
            <a:miter lim="800000"/>
          </a:ln>
        </p:spPr>
        <p:txBody>
          <a:bodyPr vert="eaVert"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b="1">
                <a:solidFill>
                  <a:schemeClr val="tx1"/>
                </a:solidFill>
                <a:latin typeface="Arial" pitchFamily="34" charset="0"/>
                <a:ea typeface="方正粗黑宋简体" pitchFamily="2" charset="-122"/>
              </a:rPr>
              <a:t>日本</a:t>
            </a:r>
            <a:endParaRPr lang="zh-CN" altLang="en-US" b="1">
              <a:solidFill>
                <a:schemeClr val="tx1"/>
              </a:solidFill>
              <a:latin typeface="Arial" pitchFamily="34" charset="0"/>
              <a:ea typeface="方正粗黑宋简体" pitchFamily="2" charset="-122"/>
            </a:endParaRPr>
          </a:p>
        </p:txBody>
      </p:sp>
      <p:sp>
        <p:nvSpPr>
          <p:cNvPr id="9225" name="下箭头 3"/>
          <p:cNvSpPr/>
          <p:nvPr/>
        </p:nvSpPr>
        <p:spPr>
          <a:xfrm>
            <a:off x="3290888" y="3122613"/>
            <a:ext cx="1016000" cy="1635125"/>
          </a:xfrm>
          <a:prstGeom prst="downArrow">
            <a:avLst>
              <a:gd name="adj1" fmla="val 50000"/>
              <a:gd name="adj2" fmla="val 71543"/>
            </a:avLst>
          </a:prstGeom>
          <a:solidFill>
            <a:schemeClr val="accent1"/>
          </a:solidFill>
          <a:ln w="12700">
            <a:noFill/>
            <a:miter lim="800000"/>
          </a:ln>
        </p:spPr>
        <p:txBody>
          <a:bodyPr vert="eaVert"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b="1">
                <a:solidFill>
                  <a:schemeClr val="tx1"/>
                </a:solidFill>
                <a:latin typeface="Arial" pitchFamily="34" charset="0"/>
                <a:ea typeface="方正粗黑宋简体" pitchFamily="2" charset="-122"/>
              </a:rPr>
              <a:t>中国</a:t>
            </a:r>
            <a:endParaRPr lang="zh-CN" altLang="en-US" b="1">
              <a:solidFill>
                <a:schemeClr val="tx1"/>
              </a:solidFill>
              <a:latin typeface="Arial" pitchFamily="34" charset="0"/>
              <a:ea typeface="方正粗黑宋简体" pitchFamily="2" charset="-122"/>
            </a:endParaRPr>
          </a:p>
        </p:txBody>
      </p:sp>
      <p:sp>
        <p:nvSpPr>
          <p:cNvPr id="9226" name="下箭头 3"/>
          <p:cNvSpPr/>
          <p:nvPr/>
        </p:nvSpPr>
        <p:spPr>
          <a:xfrm>
            <a:off x="4322763" y="3121025"/>
            <a:ext cx="1384300" cy="1693863"/>
          </a:xfrm>
          <a:prstGeom prst="downArrow">
            <a:avLst>
              <a:gd name="adj1" fmla="val 50000"/>
              <a:gd name="adj2" fmla="val 54236"/>
            </a:avLst>
          </a:prstGeom>
          <a:solidFill>
            <a:schemeClr val="accent1"/>
          </a:solidFill>
          <a:ln w="12700">
            <a:noFill/>
            <a:miter lim="800000"/>
          </a:ln>
        </p:spPr>
        <p:txBody>
          <a:bodyPr vert="eaVert"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2400" b="1">
                <a:solidFill>
                  <a:schemeClr val="tx1"/>
                </a:solidFill>
                <a:latin typeface="Arial" pitchFamily="34" charset="0"/>
                <a:ea typeface="方正粗黑宋简体" pitchFamily="2" charset="-122"/>
              </a:rPr>
              <a:t>发展中国家</a:t>
            </a:r>
            <a:endParaRPr lang="zh-CN" altLang="en-US" sz="2400" b="1">
              <a:solidFill>
                <a:schemeClr val="tx1"/>
              </a:solidFill>
              <a:latin typeface="Arial" pitchFamily="34" charset="0"/>
              <a:ea typeface="方正粗黑宋简体" pitchFamily="2"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0241" name="组合 9"/>
          <p:cNvGrpSpPr/>
          <p:nvPr/>
        </p:nvGrpSpPr>
        <p:grpSpPr>
          <a:xfrm rot="10800000" flipH="1" flipV="1">
            <a:off x="4763" y="4616450"/>
            <a:ext cx="9288462" cy="2247900"/>
            <a:chOff x="2" y="4661198"/>
            <a:chExt cx="9075645" cy="2196802"/>
          </a:xfrm>
        </p:grpSpPr>
        <p:sp>
          <p:nvSpPr>
            <p:cNvPr id="10242"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10243"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
        <p:nvSpPr>
          <p:cNvPr id="10244" name="AutoShape 9" descr="20%"/>
          <p:cNvSpPr/>
          <p:nvPr/>
        </p:nvSpPr>
        <p:spPr>
          <a:xfrm>
            <a:off x="3463925" y="0"/>
            <a:ext cx="5680075" cy="1587500"/>
          </a:xfrm>
          <a:prstGeom prst="horizontalScroll">
            <a:avLst>
              <a:gd name="adj" fmla="val 12500"/>
            </a:avLst>
          </a:prstGeom>
          <a:blipFill rotWithShape="0">
            <a:blip r:embed="rId2"/>
            <a:tile tx="0" ty="0" sx="100000" sy="100000" flip="none" algn="tl"/>
          </a:blipFill>
          <a:ln>
            <a:solidFill>
              <a:schemeClr val="tx1"/>
            </a:solidFill>
            <a:roun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5400">
              <a:solidFill>
                <a:schemeClr val="tx1"/>
              </a:solidFill>
              <a:ea typeface="方正粗黑宋简体" pitchFamily="2" charset="-122"/>
            </a:endParaRPr>
          </a:p>
        </p:txBody>
      </p:sp>
      <p:pic>
        <p:nvPicPr>
          <p:cNvPr id="10245" name="Picture 5" descr="E:\负责系列\2018-2019\全解学案版\全解学案版PPT\5.18PPT四改\PPT-图标4.png"/>
          <p:cNvPicPr>
            <a:picLocks noChangeAspect="1"/>
          </p:cNvPicPr>
          <p:nvPr/>
        </p:nvPicPr>
        <p:blipFill>
          <a:blip r:embed="rId3"/>
          <a:stretch>
            <a:fillRect/>
          </a:stretch>
        </p:blipFill>
        <p:spPr>
          <a:xfrm>
            <a:off x="4106863" y="461963"/>
            <a:ext cx="3679825" cy="663575"/>
          </a:xfrm>
          <a:prstGeom prst="rect">
            <a:avLst/>
          </a:prstGeom>
          <a:noFill/>
          <a:ln>
            <a:noFill/>
            <a:miter lim="800000"/>
          </a:ln>
        </p:spPr>
      </p:pic>
      <p:sp>
        <p:nvSpPr>
          <p:cNvPr id="10246" name="矩形 2"/>
          <p:cNvSpPr/>
          <p:nvPr/>
        </p:nvSpPr>
        <p:spPr>
          <a:xfrm>
            <a:off x="5281613" y="531813"/>
            <a:ext cx="1628775" cy="5238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0000"/>
                </a:solidFill>
                <a:latin typeface="微软雅黑" pitchFamily="34" charset="-122"/>
              </a:rPr>
              <a:t>学习聚焦</a:t>
            </a:r>
            <a:endParaRPr lang="zh-CN" altLang="en-US">
              <a:solidFill>
                <a:srgbClr val="FF0000"/>
              </a:solidFill>
              <a:latin typeface="微软雅黑" pitchFamily="34" charset="-122"/>
            </a:endParaRPr>
          </a:p>
        </p:txBody>
      </p:sp>
      <p:sp>
        <p:nvSpPr>
          <p:cNvPr id="10247" name="文本框 2"/>
          <p:cNvSpPr/>
          <p:nvPr/>
        </p:nvSpPr>
        <p:spPr>
          <a:xfrm>
            <a:off x="1425575" y="1635125"/>
            <a:ext cx="8937625" cy="18161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lnSpc>
                <a:spcPct val="200000"/>
              </a:lnSpc>
            </a:pPr>
            <a:r>
              <a:rPr lang="zh-CN" altLang="en-US" b="1">
                <a:solidFill>
                  <a:srgbClr val="00B050"/>
                </a:solidFill>
                <a:latin typeface="微软雅黑" pitchFamily="34" charset="-122"/>
              </a:rPr>
              <a:t>苏联解体后，美国一超独大，但无力完全主导世界格局。世界正在走向多极化，</a:t>
            </a:r>
            <a:r>
              <a:rPr lang="zh-CN" altLang="en-US" b="1">
                <a:solidFill>
                  <a:srgbClr val="FF0000"/>
                </a:solidFill>
                <a:latin typeface="微软雅黑" pitchFamily="34" charset="-122"/>
              </a:rPr>
              <a:t>其发展趋势不可逆转</a:t>
            </a:r>
            <a:r>
              <a:rPr lang="zh-CN" altLang="en-US" b="1">
                <a:solidFill>
                  <a:srgbClr val="00B050"/>
                </a:solidFill>
                <a:latin typeface="微软雅黑" pitchFamily="34" charset="-122"/>
              </a:rPr>
              <a:t>。</a:t>
            </a:r>
            <a:endParaRPr lang="zh-CN" altLang="en-US" b="1">
              <a:solidFill>
                <a:srgbClr val="00B050"/>
              </a:solidFill>
              <a:latin typeface="微软雅黑" pitchFamily="34"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1265" name="组合 9"/>
          <p:cNvGrpSpPr/>
          <p:nvPr/>
        </p:nvGrpSpPr>
        <p:grpSpPr>
          <a:xfrm rot="10800000" flipH="1" flipV="1">
            <a:off x="4763" y="4616450"/>
            <a:ext cx="9288462" cy="2247900"/>
            <a:chOff x="2" y="4661198"/>
            <a:chExt cx="9075645" cy="2196802"/>
          </a:xfrm>
        </p:grpSpPr>
        <p:sp>
          <p:nvSpPr>
            <p:cNvPr id="11266"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11267"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
        <p:nvSpPr>
          <p:cNvPr id="11268" name="AutoShape 9" descr="20%"/>
          <p:cNvSpPr/>
          <p:nvPr/>
        </p:nvSpPr>
        <p:spPr>
          <a:xfrm>
            <a:off x="3463925" y="0"/>
            <a:ext cx="5680075" cy="1587500"/>
          </a:xfrm>
          <a:prstGeom prst="horizontalScroll">
            <a:avLst>
              <a:gd name="adj" fmla="val 12500"/>
            </a:avLst>
          </a:prstGeom>
          <a:blipFill rotWithShape="0">
            <a:blip r:embed="rId2"/>
            <a:tile tx="0" ty="0" sx="100000" sy="100000" flip="none" algn="tl"/>
          </a:blipFill>
          <a:ln>
            <a:solidFill>
              <a:schemeClr val="tx1"/>
            </a:solidFill>
            <a:roun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5400">
              <a:solidFill>
                <a:schemeClr val="tx1"/>
              </a:solidFill>
              <a:ea typeface="方正粗黑宋简体" pitchFamily="2" charset="-122"/>
            </a:endParaRPr>
          </a:p>
        </p:txBody>
      </p:sp>
      <p:pic>
        <p:nvPicPr>
          <p:cNvPr id="11269" name="Picture 5" descr="E:\负责系列\2018-2019\全解学案版\全解学案版PPT\5.18PPT四改\PPT-图标4.png"/>
          <p:cNvPicPr>
            <a:picLocks noChangeAspect="1"/>
          </p:cNvPicPr>
          <p:nvPr/>
        </p:nvPicPr>
        <p:blipFill>
          <a:blip r:embed="rId3"/>
          <a:stretch>
            <a:fillRect/>
          </a:stretch>
        </p:blipFill>
        <p:spPr>
          <a:xfrm>
            <a:off x="4106863" y="461963"/>
            <a:ext cx="4324350" cy="663575"/>
          </a:xfrm>
          <a:prstGeom prst="rect">
            <a:avLst/>
          </a:prstGeom>
          <a:noFill/>
          <a:ln>
            <a:noFill/>
            <a:miter lim="800000"/>
          </a:ln>
        </p:spPr>
      </p:pic>
      <p:sp>
        <p:nvSpPr>
          <p:cNvPr id="11270" name="矩形 2"/>
          <p:cNvSpPr/>
          <p:nvPr/>
        </p:nvSpPr>
        <p:spPr>
          <a:xfrm>
            <a:off x="5281613" y="531813"/>
            <a:ext cx="3057525" cy="5238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0000"/>
                </a:solidFill>
              </a:rPr>
              <a:t>多极化趋势的影响</a:t>
            </a:r>
            <a:endParaRPr lang="zh-CN" altLang="en-US" b="1">
              <a:solidFill>
                <a:srgbClr val="FF0000"/>
              </a:solidFill>
            </a:endParaRPr>
          </a:p>
        </p:txBody>
      </p:sp>
      <p:sp>
        <p:nvSpPr>
          <p:cNvPr id="11271" name="Text Box 5" descr="再生纸"/>
          <p:cNvSpPr txBox="1">
            <a:spLocks noChangeArrowheads="1"/>
          </p:cNvSpPr>
          <p:nvPr/>
        </p:nvSpPr>
        <p:spPr bwMode="auto">
          <a:xfrm>
            <a:off x="188913" y="1503363"/>
            <a:ext cx="11483975" cy="5078413"/>
          </a:xfrm>
          <a:prstGeom prst="rect">
            <a:avLst/>
          </a:prstGeom>
          <a:noFill/>
          <a:ln w="19050">
            <a:solidFill>
              <a:schemeClr val="accent6">
                <a:lumMod val="50000"/>
              </a:schemeClr>
            </a:solidFill>
            <a:miter lim="800000"/>
          </a:ln>
        </p:spPr>
        <p:txBody>
          <a:bodyPr anchor="t" anchorCtr="0">
            <a:spAutoFit/>
          </a:bodyPr>
          <a:lstStyle>
            <a:defPPr>
              <a:defRPr lang="zh-CN"/>
            </a:defPPr>
            <a:lvl1pPr marL="0" indent="0" algn="l" defTabSz="4572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742950" indent="-285750" algn="l" defTabSz="4572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1143000" indent="-228600" algn="l" defTabSz="4572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600200" indent="-228600" algn="l" defTabSz="4572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2057400" indent="-228600" algn="l" defTabSz="4572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vl6pPr marL="2514600" indent="-228600" defTabSz="457200" eaLnBrk="0" fontAlgn="base" hangingPunct="0">
              <a:spcBef>
                <a:spcPct val="0"/>
              </a:spcBef>
              <a:spcAft>
                <a:spcPct val="0"/>
              </a:spcAft>
              <a:defRPr lang="zh-CN" altLang="en-US" sz="2800">
                <a:solidFill>
                  <a:srgbClr val="FFFFFF"/>
                </a:solidFill>
                <a:latin typeface="Calibri" pitchFamily="34" charset="0"/>
                <a:ea typeface="微软雅黑" pitchFamily="34" charset="-122"/>
              </a:defRPr>
            </a:lvl6pPr>
            <a:lvl7pPr marL="2971800" indent="-228600" defTabSz="457200" eaLnBrk="0" fontAlgn="base" hangingPunct="0">
              <a:spcBef>
                <a:spcPct val="0"/>
              </a:spcBef>
              <a:spcAft>
                <a:spcPct val="0"/>
              </a:spcAft>
              <a:defRPr lang="zh-CN" altLang="en-US" sz="2800">
                <a:solidFill>
                  <a:srgbClr val="FFFFFF"/>
                </a:solidFill>
                <a:latin typeface="Calibri" pitchFamily="34" charset="0"/>
                <a:ea typeface="微软雅黑" pitchFamily="34" charset="-122"/>
              </a:defRPr>
            </a:lvl7pPr>
            <a:lvl8pPr marL="3429000" indent="-228600" defTabSz="457200" eaLnBrk="0" fontAlgn="base" hangingPunct="0">
              <a:spcBef>
                <a:spcPct val="0"/>
              </a:spcBef>
              <a:spcAft>
                <a:spcPct val="0"/>
              </a:spcAft>
              <a:defRPr lang="zh-CN" altLang="en-US" sz="2800">
                <a:solidFill>
                  <a:srgbClr val="FFFFFF"/>
                </a:solidFill>
                <a:latin typeface="Calibri" pitchFamily="34" charset="0"/>
                <a:ea typeface="微软雅黑" pitchFamily="34" charset="-122"/>
              </a:defRPr>
            </a:lvl8pPr>
            <a:lvl9pPr marL="3886200" indent="-228600" defTabSz="457200" eaLnBrk="0" fontAlgn="base" hangingPunct="0">
              <a:spcBef>
                <a:spcPct val="0"/>
              </a:spcBef>
              <a:spcAft>
                <a:spcPct val="0"/>
              </a:spcAft>
              <a:defRPr lang="zh-CN" altLang="en-US" sz="2800">
                <a:solidFill>
                  <a:srgbClr val="FFFFFF"/>
                </a:solidFill>
                <a:latin typeface="Calibri" pitchFamily="34" charset="0"/>
                <a:ea typeface="微软雅黑" pitchFamily="34" charset="-122"/>
              </a:defRPr>
            </a:lvl9pPr>
          </a:lstStyle>
          <a:p>
            <a:pPr marL="0" marR="0" lvl="0" indent="0" defTabSz="457200">
              <a:lnSpc>
                <a:spcPct val="150000"/>
              </a:lnSpc>
            </a:pPr>
            <a:r>
              <a:rPr lang="zh-CN" altLang="en-US" sz="2400" b="1" spc="0">
                <a:solidFill>
                  <a:srgbClr val="00B050"/>
                </a:solidFill>
                <a:latin typeface="微软雅黑" pitchFamily="34" charset="-122"/>
              </a:rPr>
              <a:t>观点一：目前的多极化趋势将成为未来世界新秩序的基础。多极化为各国提供了机会，使它们能够在国际社会表达自己的意愿、希望及雄心。只有通过国家间持续的对话，交流观点，才有可能促进国际关系民主化，而国际关系的民主化，则是世界和平的基础。                                                                                </a:t>
            </a:r>
            <a:r>
              <a:rPr lang="en-US" altLang="zh-CN" sz="2400" b="1" spc="0">
                <a:solidFill>
                  <a:srgbClr val="00B050"/>
                </a:solidFill>
                <a:latin typeface="微软雅黑" pitchFamily="34" charset="-122"/>
              </a:rPr>
              <a:t>——</a:t>
            </a:r>
            <a:r>
              <a:rPr lang="zh-CN" altLang="en-US" sz="2400" b="1" spc="0">
                <a:solidFill>
                  <a:srgbClr val="00B050"/>
                </a:solidFill>
                <a:latin typeface="微软雅黑" pitchFamily="34" charset="-122"/>
              </a:rPr>
              <a:t>前联合国秘书长加利</a:t>
            </a:r>
            <a:endParaRPr lang="zh-CN" altLang="en-US" sz="2400" b="1">
              <a:solidFill>
                <a:srgbClr val="00B050"/>
              </a:solidFill>
              <a:latin typeface="微软雅黑" pitchFamily="34" charset="-122"/>
            </a:endParaRPr>
          </a:p>
          <a:p>
            <a:pPr marL="0" marR="0" lvl="0" indent="0" defTabSz="457200">
              <a:lnSpc>
                <a:spcPct val="150000"/>
              </a:lnSpc>
            </a:pPr>
            <a:r>
              <a:rPr lang="zh-CN" altLang="en-US" sz="2400" b="1" spc="0">
                <a:solidFill>
                  <a:srgbClr val="00B050"/>
                </a:solidFill>
                <a:latin typeface="微软雅黑" pitchFamily="34" charset="-122"/>
              </a:rPr>
              <a:t>观点二：</a:t>
            </a:r>
            <a:r>
              <a:rPr lang="zh-CN" altLang="en-US" sz="2400" b="1" spc="0">
                <a:solidFill>
                  <a:srgbClr val="00B050"/>
                </a:solidFill>
                <a:latin typeface="微软雅黑" pitchFamily="34" charset="-122"/>
                <a:sym typeface="微软雅黑" pitchFamily="34" charset="-122"/>
              </a:rPr>
              <a:t>单极是持久的，也是和平的。最大的危险是美国的行动太少。作为一个拥有无可争议的优势的国家，美国比任何国家更有可能轻视这一国际系统和总的挑战。但由于这一系统是围绕美国建立起来的，这就要求美国进行约束和管理，美国对挑战的反应及提出的法令越有效，这一系统将越长久和越稳定。</a:t>
            </a:r>
            <a:endParaRPr lang="zh-CN" altLang="en-US" sz="2400" b="1">
              <a:solidFill>
                <a:srgbClr val="00B050"/>
              </a:solidFill>
              <a:latin typeface="微软雅黑" pitchFamily="34" charset="-122"/>
            </a:endParaRPr>
          </a:p>
          <a:p>
            <a:pPr marL="0" marR="0" lvl="0" indent="0" defTabSz="457200">
              <a:lnSpc>
                <a:spcPct val="150000"/>
              </a:lnSpc>
            </a:pPr>
            <a:r>
              <a:rPr lang="zh-CN" altLang="en-US" sz="2400" b="1" spc="0">
                <a:solidFill>
                  <a:srgbClr val="00B050"/>
                </a:solidFill>
                <a:latin typeface="微软雅黑" pitchFamily="34" charset="-122"/>
                <a:sym typeface="微软雅黑" pitchFamily="34" charset="-122"/>
              </a:rPr>
              <a:t>                                                              </a:t>
            </a:r>
            <a:r>
              <a:rPr lang="zh-CN" altLang="en-US" sz="2400" b="1">
                <a:solidFill>
                  <a:srgbClr val="00B050"/>
                </a:solidFill>
                <a:latin typeface="微软雅黑" pitchFamily="34" charset="-122"/>
                <a:sym typeface="微软雅黑" pitchFamily="34" charset="-122"/>
              </a:rPr>
              <a:t>——</a:t>
            </a:r>
            <a:r>
              <a:rPr lang="zh-CN" altLang="en-US" sz="2400" b="1">
                <a:solidFill>
                  <a:srgbClr val="00B050"/>
                </a:solidFill>
                <a:latin typeface="微软雅黑" pitchFamily="34" charset="-122"/>
                <a:sym typeface="微软雅黑" pitchFamily="34" charset="-122"/>
              </a:rPr>
              <a:t>[美]威廉</a:t>
            </a:r>
            <a:r>
              <a:rPr lang="zh-CN" altLang="en-US" sz="2400" b="1">
                <a:solidFill>
                  <a:srgbClr val="00B050"/>
                </a:solidFill>
                <a:latin typeface="微软雅黑" pitchFamily="34" charset="-122"/>
                <a:sym typeface="微软雅黑" pitchFamily="34" charset="-122"/>
              </a:rPr>
              <a:t>·</a:t>
            </a:r>
            <a:r>
              <a:rPr lang="zh-CN" altLang="en-US" sz="2400" b="1">
                <a:solidFill>
                  <a:srgbClr val="00B050"/>
                </a:solidFill>
                <a:latin typeface="微软雅黑" pitchFamily="34" charset="-122"/>
                <a:sym typeface="微软雅黑" pitchFamily="34" charset="-122"/>
              </a:rPr>
              <a:t>沃尔弗斯《稳定的单极世界》</a:t>
            </a:r>
            <a:endParaRPr lang="zh-CN" altLang="en-US" sz="2400" b="1">
              <a:solidFill>
                <a:srgbClr val="00B050"/>
              </a:solidFill>
              <a:latin typeface="微软雅黑" pitchFamily="34" charset="-122"/>
            </a:endParaRPr>
          </a:p>
        </p:txBody>
      </p:sp>
      <p:cxnSp>
        <p:nvCxnSpPr>
          <p:cNvPr id="11272" name="Line 4"/>
          <p:cNvCxnSpPr/>
          <p:nvPr/>
        </p:nvCxnSpPr>
        <p:spPr>
          <a:xfrm flipV="1">
            <a:off x="3108325" y="3205163"/>
            <a:ext cx="2657475" cy="7937"/>
          </a:xfrm>
          <a:prstGeom prst="line">
            <a:avLst/>
          </a:prstGeom>
          <a:noFill/>
          <a:ln w="47625">
            <a:solidFill>
              <a:srgbClr val="FF0000"/>
            </a:solidFill>
            <a:round/>
          </a:ln>
        </p:spPr>
      </p:cxnSp>
      <p:cxnSp>
        <p:nvCxnSpPr>
          <p:cNvPr id="11273" name="Line 4"/>
          <p:cNvCxnSpPr/>
          <p:nvPr/>
        </p:nvCxnSpPr>
        <p:spPr>
          <a:xfrm flipV="1">
            <a:off x="8942388" y="3186113"/>
            <a:ext cx="2655887" cy="7937"/>
          </a:xfrm>
          <a:prstGeom prst="line">
            <a:avLst/>
          </a:prstGeom>
          <a:noFill/>
          <a:ln w="47625">
            <a:solidFill>
              <a:srgbClr val="FF0000"/>
            </a:solidFill>
            <a:round/>
          </a:ln>
        </p:spPr>
      </p:cxnSp>
      <p:cxnSp>
        <p:nvCxnSpPr>
          <p:cNvPr id="11274" name="Line 4"/>
          <p:cNvCxnSpPr/>
          <p:nvPr/>
        </p:nvCxnSpPr>
        <p:spPr>
          <a:xfrm flipV="1">
            <a:off x="2416175" y="2106613"/>
            <a:ext cx="1492250" cy="0"/>
          </a:xfrm>
          <a:prstGeom prst="line">
            <a:avLst/>
          </a:prstGeom>
          <a:noFill/>
          <a:ln w="47625">
            <a:solidFill>
              <a:srgbClr val="FF0000"/>
            </a:solidFill>
            <a:round/>
          </a:ln>
        </p:spPr>
      </p:cxnSp>
      <p:cxnSp>
        <p:nvCxnSpPr>
          <p:cNvPr id="11275" name="Line 4"/>
          <p:cNvCxnSpPr/>
          <p:nvPr/>
        </p:nvCxnSpPr>
        <p:spPr>
          <a:xfrm flipV="1">
            <a:off x="1450975" y="4300538"/>
            <a:ext cx="3830638" cy="7937"/>
          </a:xfrm>
          <a:prstGeom prst="line">
            <a:avLst/>
          </a:prstGeom>
          <a:noFill/>
          <a:ln w="47625">
            <a:solidFill>
              <a:srgbClr val="FF0000"/>
            </a:solidFill>
            <a:round/>
          </a:ln>
        </p:spPr>
      </p:cxnSp>
      <p:cxnSp>
        <p:nvCxnSpPr>
          <p:cNvPr id="11276" name="Line 4"/>
          <p:cNvCxnSpPr/>
          <p:nvPr/>
        </p:nvCxnSpPr>
        <p:spPr>
          <a:xfrm flipV="1">
            <a:off x="350838" y="5948363"/>
            <a:ext cx="7359650" cy="0"/>
          </a:xfrm>
          <a:prstGeom prst="line">
            <a:avLst/>
          </a:prstGeom>
          <a:noFill/>
          <a:ln w="47625">
            <a:solidFill>
              <a:srgbClr val="FF0000"/>
            </a:solidFill>
            <a:round/>
          </a:ln>
        </p:spPr>
      </p:cxnSp>
      <p:cxnSp>
        <p:nvCxnSpPr>
          <p:cNvPr id="11277" name="Line 4"/>
          <p:cNvCxnSpPr/>
          <p:nvPr/>
        </p:nvCxnSpPr>
        <p:spPr>
          <a:xfrm flipV="1">
            <a:off x="9807575" y="5410200"/>
            <a:ext cx="1790700" cy="0"/>
          </a:xfrm>
          <a:prstGeom prst="line">
            <a:avLst/>
          </a:prstGeom>
          <a:noFill/>
          <a:ln w="47625">
            <a:solidFill>
              <a:srgbClr val="FF0000"/>
            </a:solidFill>
            <a:round/>
          </a:ln>
        </p:spPr>
      </p:cxn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1272"/>
                                        </p:tgtEl>
                                        <p:attrNameLst>
                                          <p:attrName>style.visibility</p:attrName>
                                        </p:attrNameLst>
                                      </p:cBhvr>
                                      <p:to>
                                        <p:strVal val="visible"/>
                                      </p:to>
                                    </p:set>
                                    <p:anim calcmode="lin" valueType="num">
                                      <p:cBhvr additive="base">
                                        <p:cTn id="7" dur="500" fill="hold"/>
                                        <p:tgtEl>
                                          <p:spTgt spid="11272"/>
                                        </p:tgtEl>
                                        <p:attrNameLst>
                                          <p:attrName>ppt_x</p:attrName>
                                        </p:attrNameLst>
                                      </p:cBhvr>
                                      <p:tavLst>
                                        <p:tav tm="0">
                                          <p:val>
                                            <p:strVal val="#ppt_x"/>
                                          </p:val>
                                        </p:tav>
                                        <p:tav tm="100000">
                                          <p:val>
                                            <p:strVal val="#ppt_x"/>
                                          </p:val>
                                        </p:tav>
                                      </p:tavLst>
                                    </p:anim>
                                    <p:anim calcmode="lin" valueType="num">
                                      <p:cBhvr additive="base">
                                        <p:cTn id="8" dur="500" fill="hold"/>
                                        <p:tgtEl>
                                          <p:spTgt spid="1127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1273"/>
                                        </p:tgtEl>
                                        <p:attrNameLst>
                                          <p:attrName>style.visibility</p:attrName>
                                        </p:attrNameLst>
                                      </p:cBhvr>
                                      <p:to>
                                        <p:strVal val="visible"/>
                                      </p:to>
                                    </p:set>
                                    <p:anim calcmode="lin" valueType="num">
                                      <p:cBhvr additive="base">
                                        <p:cTn id="13" dur="500" fill="hold"/>
                                        <p:tgtEl>
                                          <p:spTgt spid="11273"/>
                                        </p:tgtEl>
                                        <p:attrNameLst>
                                          <p:attrName>ppt_x</p:attrName>
                                        </p:attrNameLst>
                                      </p:cBhvr>
                                      <p:tavLst>
                                        <p:tav tm="0">
                                          <p:val>
                                            <p:strVal val="#ppt_x"/>
                                          </p:val>
                                        </p:tav>
                                        <p:tav tm="100000">
                                          <p:val>
                                            <p:strVal val="#ppt_x"/>
                                          </p:val>
                                        </p:tav>
                                      </p:tavLst>
                                    </p:anim>
                                    <p:anim calcmode="lin" valueType="num">
                                      <p:cBhvr additive="base">
                                        <p:cTn id="14" dur="500" fill="hold"/>
                                        <p:tgtEl>
                                          <p:spTgt spid="1127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1274"/>
                                        </p:tgtEl>
                                        <p:attrNameLst>
                                          <p:attrName>style.visibility</p:attrName>
                                        </p:attrNameLst>
                                      </p:cBhvr>
                                      <p:to>
                                        <p:strVal val="visible"/>
                                      </p:to>
                                    </p:set>
                                    <p:anim calcmode="lin" valueType="num">
                                      <p:cBhvr additive="base">
                                        <p:cTn id="19" dur="500" fill="hold"/>
                                        <p:tgtEl>
                                          <p:spTgt spid="11274"/>
                                        </p:tgtEl>
                                        <p:attrNameLst>
                                          <p:attrName>ppt_x</p:attrName>
                                        </p:attrNameLst>
                                      </p:cBhvr>
                                      <p:tavLst>
                                        <p:tav tm="0">
                                          <p:val>
                                            <p:strVal val="#ppt_x"/>
                                          </p:val>
                                        </p:tav>
                                        <p:tav tm="100000">
                                          <p:val>
                                            <p:strVal val="#ppt_x"/>
                                          </p:val>
                                        </p:tav>
                                      </p:tavLst>
                                    </p:anim>
                                    <p:anim calcmode="lin" valueType="num">
                                      <p:cBhvr additive="base">
                                        <p:cTn id="20" dur="500" fill="hold"/>
                                        <p:tgtEl>
                                          <p:spTgt spid="1127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1275"/>
                                        </p:tgtEl>
                                        <p:attrNameLst>
                                          <p:attrName>style.visibility</p:attrName>
                                        </p:attrNameLst>
                                      </p:cBhvr>
                                      <p:to>
                                        <p:strVal val="visible"/>
                                      </p:to>
                                    </p:set>
                                    <p:anim calcmode="lin" valueType="num">
                                      <p:cBhvr additive="base">
                                        <p:cTn id="25" dur="500" fill="hold"/>
                                        <p:tgtEl>
                                          <p:spTgt spid="11275"/>
                                        </p:tgtEl>
                                        <p:attrNameLst>
                                          <p:attrName>ppt_x</p:attrName>
                                        </p:attrNameLst>
                                      </p:cBhvr>
                                      <p:tavLst>
                                        <p:tav tm="0">
                                          <p:val>
                                            <p:strVal val="#ppt_x"/>
                                          </p:val>
                                        </p:tav>
                                        <p:tav tm="100000">
                                          <p:val>
                                            <p:strVal val="#ppt_x"/>
                                          </p:val>
                                        </p:tav>
                                      </p:tavLst>
                                    </p:anim>
                                    <p:anim calcmode="lin" valueType="num">
                                      <p:cBhvr additive="base">
                                        <p:cTn id="26" dur="500" fill="hold"/>
                                        <p:tgtEl>
                                          <p:spTgt spid="1127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500" fill="hold"/>
                                        <p:tgtEl>
                                          <p:spTgt spid="11276"/>
                                        </p:tgtEl>
                                        <p:attrNameLst>
                                          <p:attrName>ppt_x</p:attrName>
                                        </p:attrNameLst>
                                      </p:cBhvr>
                                      <p:tavLst>
                                        <p:tav tm="0">
                                          <p:val>
                                            <p:strVal val="#ppt_x"/>
                                          </p:val>
                                        </p:tav>
                                        <p:tav tm="100000">
                                          <p:val>
                                            <p:strVal val="#ppt_x"/>
                                          </p:val>
                                        </p:tav>
                                      </p:tavLst>
                                    </p:anim>
                                    <p:anim calcmode="lin" valueType="num">
                                      <p:cBhvr additive="base">
                                        <p:cTn id="32" dur="500" fill="hold"/>
                                        <p:tgtEl>
                                          <p:spTgt spid="1127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1277"/>
                                        </p:tgtEl>
                                        <p:attrNameLst>
                                          <p:attrName>style.visibility</p:attrName>
                                        </p:attrNameLst>
                                      </p:cBhvr>
                                      <p:to>
                                        <p:strVal val="visible"/>
                                      </p:to>
                                    </p:set>
                                    <p:anim calcmode="lin" valueType="num">
                                      <p:cBhvr additive="base">
                                        <p:cTn id="37" dur="500" fill="hold"/>
                                        <p:tgtEl>
                                          <p:spTgt spid="11277"/>
                                        </p:tgtEl>
                                        <p:attrNameLst>
                                          <p:attrName>ppt_x</p:attrName>
                                        </p:attrNameLst>
                                      </p:cBhvr>
                                      <p:tavLst>
                                        <p:tav tm="0">
                                          <p:val>
                                            <p:strVal val="#ppt_x"/>
                                          </p:val>
                                        </p:tav>
                                        <p:tav tm="100000">
                                          <p:val>
                                            <p:strVal val="#ppt_x"/>
                                          </p:val>
                                        </p:tav>
                                      </p:tavLst>
                                    </p:anim>
                                    <p:anim calcmode="lin" valueType="num">
                                      <p:cBhvr additive="base">
                                        <p:cTn id="38" dur="500" fill="hold"/>
                                        <p:tgtEl>
                                          <p:spTgt spid="112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2289" name="组合 9"/>
          <p:cNvGrpSpPr/>
          <p:nvPr/>
        </p:nvGrpSpPr>
        <p:grpSpPr>
          <a:xfrm rot="10800000" flipH="1" flipV="1">
            <a:off x="84138" y="4616450"/>
            <a:ext cx="9288462" cy="2247900"/>
            <a:chOff x="2" y="4661198"/>
            <a:chExt cx="9075645" cy="2196802"/>
          </a:xfrm>
        </p:grpSpPr>
        <p:sp>
          <p:nvSpPr>
            <p:cNvPr id="12290"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12291"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
        <p:nvSpPr>
          <p:cNvPr id="12292" name="AutoShape 9" descr="20%"/>
          <p:cNvSpPr/>
          <p:nvPr/>
        </p:nvSpPr>
        <p:spPr>
          <a:xfrm>
            <a:off x="3463925" y="0"/>
            <a:ext cx="5680075" cy="1587500"/>
          </a:xfrm>
          <a:prstGeom prst="horizontalScroll">
            <a:avLst>
              <a:gd name="adj" fmla="val 12500"/>
            </a:avLst>
          </a:prstGeom>
          <a:blipFill rotWithShape="0">
            <a:blip r:embed="rId2"/>
            <a:tile tx="0" ty="0" sx="100000" sy="100000" flip="none" algn="tl"/>
          </a:blipFill>
          <a:ln>
            <a:solidFill>
              <a:schemeClr val="tx1"/>
            </a:solidFill>
            <a:roun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5400">
              <a:solidFill>
                <a:schemeClr val="tx1"/>
              </a:solidFill>
              <a:ea typeface="方正粗黑宋简体" pitchFamily="2" charset="-122"/>
            </a:endParaRPr>
          </a:p>
        </p:txBody>
      </p:sp>
      <p:pic>
        <p:nvPicPr>
          <p:cNvPr id="12293" name="Picture 5" descr="E:\负责系列\2018-2019\全解学案版\全解学案版PPT\5.18PPT四改\PPT-图标4.png"/>
          <p:cNvPicPr>
            <a:picLocks noChangeAspect="1"/>
          </p:cNvPicPr>
          <p:nvPr/>
        </p:nvPicPr>
        <p:blipFill>
          <a:blip r:embed="rId3"/>
          <a:stretch>
            <a:fillRect/>
          </a:stretch>
        </p:blipFill>
        <p:spPr>
          <a:xfrm>
            <a:off x="4106863" y="461963"/>
            <a:ext cx="4324350" cy="663575"/>
          </a:xfrm>
          <a:prstGeom prst="rect">
            <a:avLst/>
          </a:prstGeom>
          <a:noFill/>
          <a:ln>
            <a:noFill/>
            <a:miter lim="800000"/>
          </a:ln>
        </p:spPr>
      </p:pic>
      <p:sp>
        <p:nvSpPr>
          <p:cNvPr id="12294" name="矩形 2"/>
          <p:cNvSpPr/>
          <p:nvPr/>
        </p:nvSpPr>
        <p:spPr>
          <a:xfrm>
            <a:off x="5281613" y="531813"/>
            <a:ext cx="3057525" cy="5238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0000"/>
                </a:solidFill>
              </a:rPr>
              <a:t>多极化趋势的影响</a:t>
            </a:r>
            <a:endParaRPr lang="zh-CN" altLang="en-US" b="1">
              <a:solidFill>
                <a:srgbClr val="FF0000"/>
              </a:solidFill>
            </a:endParaRPr>
          </a:p>
        </p:txBody>
      </p:sp>
      <p:sp>
        <p:nvSpPr>
          <p:cNvPr id="12295" name="Rectangle 3"/>
          <p:cNvSpPr>
            <a:spLocks noGrp="1" noChangeArrowheads="1"/>
          </p:cNvSpPr>
          <p:nvPr/>
        </p:nvSpPr>
        <p:spPr>
          <a:xfrm>
            <a:off x="169863" y="1779588"/>
            <a:ext cx="11785600" cy="4568825"/>
          </a:xfrm>
          <a:prstGeom prst="rect">
            <a:avLst/>
          </a:prstGeom>
          <a:noFill/>
          <a:ln w="9525">
            <a:noFill/>
            <a:miter lim="800000"/>
          </a:ln>
          <a:effectLst/>
        </p:spPr>
        <p:txBody>
          <a:bodyPr anchor="t" anchorCtr="0"/>
          <a:lstStyle>
            <a:defPPr>
              <a:defRPr lang="zh-CN"/>
            </a:defPPr>
            <a:lvl1pPr marL="342900" indent="-342900" algn="l" defTabSz="914400" rtl="0" eaLnBrk="0" fontAlgn="base" hangingPunct="0">
              <a:lnSpc>
                <a:spcPct val="100000"/>
              </a:lnSpc>
              <a:spcBef>
                <a:spcPct val="20000"/>
              </a:spcBef>
              <a:spcAft>
                <a:spcPct val="0"/>
              </a:spcAft>
              <a:buClr>
                <a:schemeClr val="hlink"/>
              </a:buClr>
              <a:buSzPct val="60000"/>
              <a:buFont typeface="Wingdings" pitchFamily="2" charset="2"/>
              <a:buChar char="n"/>
              <a:defRPr lang="zh-CN" altLang="en-US" sz="3200" b="0" i="0" u="none" baseline="0">
                <a:solidFill>
                  <a:schemeClr val="tx1"/>
                </a:solidFill>
                <a:effectLst>
                  <a:outerShdw blurRad="38100" dist="38100" dir="2700000" algn="tl">
                    <a:srgbClr val="000000"/>
                  </a:outerShdw>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Tx/>
              <a:buFontTx/>
              <a:buChar char="•"/>
              <a:defRPr lang="zh-CN" altLang="en-US" sz="2800" b="0" i="0" u="none" baseline="0">
                <a:solidFill>
                  <a:schemeClr val="tx1"/>
                </a:solidFill>
                <a:effectLst>
                  <a:outerShdw blurRad="38100" dist="38100" dir="2700000" algn="tl">
                    <a:srgbClr val="000000"/>
                  </a:outerShdw>
                </a:effectLst>
                <a:latin typeface="+mn-lt"/>
                <a:ea typeface="+mn-ea"/>
              </a:defRPr>
            </a:lvl2pPr>
            <a:lvl3pPr marL="1143000" indent="-228600" algn="l" defTabSz="914400" rtl="0" eaLnBrk="0" fontAlgn="base" hangingPunct="0">
              <a:lnSpc>
                <a:spcPct val="100000"/>
              </a:lnSpc>
              <a:spcBef>
                <a:spcPct val="20000"/>
              </a:spcBef>
              <a:spcAft>
                <a:spcPct val="0"/>
              </a:spcAft>
              <a:buClr>
                <a:schemeClr val="accent2"/>
              </a:buClr>
              <a:buSzPct val="60000"/>
              <a:buFont typeface="Wingdings" pitchFamily="2" charset="2"/>
              <a:buChar char="n"/>
              <a:defRPr lang="zh-CN" altLang="en-US" sz="2400" b="0" i="0" u="none" baseline="0">
                <a:solidFill>
                  <a:schemeClr val="tx1"/>
                </a:solidFill>
                <a:effectLst>
                  <a:outerShdw blurRad="38100" dist="38100" dir="2700000" algn="tl">
                    <a:srgbClr val="000000"/>
                  </a:outerShdw>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lang="zh-CN" altLang="en-US" sz="2000" b="0" i="0" u="none" baseline="0">
                <a:solidFill>
                  <a:schemeClr val="tx1"/>
                </a:solidFill>
                <a:effectLst>
                  <a:outerShdw blurRad="38100" dist="38100" dir="2700000" algn="tl">
                    <a:srgbClr val="000000"/>
                  </a:outerShdw>
                </a:effectLst>
                <a:latin typeface="+mn-lt"/>
                <a:ea typeface="+mn-ea"/>
              </a:defRPr>
            </a:lvl4pPr>
            <a:lvl5pPr marL="2057400" indent="-2286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lang="zh-CN" altLang="en-US" sz="2000" b="0" i="0" u="none" baseline="0">
                <a:solidFill>
                  <a:schemeClr val="tx1"/>
                </a:solidFill>
                <a:effectLst>
                  <a:outerShdw blurRad="38100" dist="38100" dir="2700000" algn="tl">
                    <a:srgbClr val="000000"/>
                  </a:outerShdw>
                </a:effectLst>
                <a:latin typeface="+mn-lt"/>
                <a:ea typeface="+mn-ea"/>
              </a:defRPr>
            </a:lvl5pPr>
            <a:lvl6pPr marL="2514600" indent="-228600" algn="l" rtl="0" fontAlgn="base">
              <a:spcBef>
                <a:spcPct val="20000"/>
              </a:spcBef>
              <a:spcAft>
                <a:spcPct val="0"/>
              </a:spcAft>
              <a:buClr>
                <a:schemeClr val="folHlink"/>
              </a:buClr>
              <a:buSzPct val="60000"/>
              <a:buFont typeface="Wingdings" pitchFamily="2" charset="2"/>
              <a:buChar char="n"/>
              <a:defRPr lang="zh-CN" altLang="en-US" sz="2000">
                <a:solidFill>
                  <a:schemeClr val="tx1"/>
                </a:solidFill>
                <a:effectLst>
                  <a:outerShdw blurRad="38100" dist="38100" dir="2700000" algn="tl">
                    <a:srgbClr val="000000"/>
                  </a:outerShdw>
                </a:effectLst>
                <a:latin typeface="+mn-lt"/>
                <a:ea typeface="+mn-ea"/>
              </a:defRPr>
            </a:lvl6pPr>
            <a:lvl7pPr marL="2971800" indent="-228600" algn="l" rtl="0" fontAlgn="base">
              <a:spcBef>
                <a:spcPct val="20000"/>
              </a:spcBef>
              <a:spcAft>
                <a:spcPct val="0"/>
              </a:spcAft>
              <a:buClr>
                <a:schemeClr val="folHlink"/>
              </a:buClr>
              <a:buSzPct val="60000"/>
              <a:buFont typeface="Wingdings" pitchFamily="2" charset="2"/>
              <a:buChar char="n"/>
              <a:defRPr lang="zh-CN" altLang="en-US" sz="2000">
                <a:solidFill>
                  <a:schemeClr val="tx1"/>
                </a:solidFill>
                <a:effectLst>
                  <a:outerShdw blurRad="38100" dist="38100" dir="2700000" algn="tl">
                    <a:srgbClr val="000000"/>
                  </a:outerShdw>
                </a:effectLst>
                <a:latin typeface="+mn-lt"/>
                <a:ea typeface="+mn-ea"/>
              </a:defRPr>
            </a:lvl7pPr>
            <a:lvl8pPr marL="3429000" indent="-228600" algn="l" rtl="0" fontAlgn="base">
              <a:spcBef>
                <a:spcPct val="20000"/>
              </a:spcBef>
              <a:spcAft>
                <a:spcPct val="0"/>
              </a:spcAft>
              <a:buClr>
                <a:schemeClr val="folHlink"/>
              </a:buClr>
              <a:buSzPct val="60000"/>
              <a:buFont typeface="Wingdings" pitchFamily="2" charset="2"/>
              <a:buChar char="n"/>
              <a:defRPr lang="zh-CN" altLang="en-US" sz="2000">
                <a:solidFill>
                  <a:schemeClr val="tx1"/>
                </a:solidFill>
                <a:effectLst>
                  <a:outerShdw blurRad="38100" dist="38100" dir="2700000" algn="tl">
                    <a:srgbClr val="000000"/>
                  </a:outerShdw>
                </a:effectLst>
                <a:latin typeface="+mn-lt"/>
                <a:ea typeface="+mn-ea"/>
              </a:defRPr>
            </a:lvl8pPr>
            <a:lvl9pPr marL="3886200" indent="-228600" algn="l" rtl="0" fontAlgn="base">
              <a:spcBef>
                <a:spcPct val="20000"/>
              </a:spcBef>
              <a:spcAft>
                <a:spcPct val="0"/>
              </a:spcAft>
              <a:buClr>
                <a:schemeClr val="folHlink"/>
              </a:buClr>
              <a:buSzPct val="60000"/>
              <a:buFont typeface="Wingdings" pitchFamily="2" charset="2"/>
              <a:buChar char="n"/>
              <a:defRPr lang="zh-CN" altLang="en-US" sz="2000">
                <a:solidFill>
                  <a:schemeClr val="tx1"/>
                </a:solidFill>
                <a:effectLst>
                  <a:outerShdw blurRad="38100" dist="38100" dir="2700000" algn="tl">
                    <a:srgbClr val="000000"/>
                  </a:outerShdw>
                </a:effectLst>
                <a:latin typeface="+mn-lt"/>
                <a:ea typeface="+mn-ea"/>
              </a:defRPr>
            </a:lvl9pPr>
          </a:lstStyle>
          <a:p>
            <a:pPr marL="342900" marR="0" lvl="0" indent="0" eaLnBrk="0" hangingPunct="0">
              <a:lnSpc>
                <a:spcPct val="150000"/>
              </a:lnSpc>
              <a:spcBef>
                <a:spcPct val="0"/>
              </a:spcBef>
              <a:buClr>
                <a:schemeClr val="hlink"/>
              </a:buClr>
              <a:buSzPct val="60000"/>
            </a:pPr>
            <a:r>
              <a:rPr lang="zh-CN" altLang="en-US" sz="2800" b="1" spc="0">
                <a:solidFill>
                  <a:srgbClr val="00B050"/>
                </a:solidFill>
                <a:latin typeface="微软雅黑" pitchFamily="34" charset="-122"/>
              </a:rPr>
              <a:t>“</a:t>
            </a:r>
            <a:r>
              <a:rPr lang="zh-CN" altLang="en-US" b="1">
                <a:solidFill>
                  <a:srgbClr val="00B050"/>
                </a:solidFill>
                <a:latin typeface="微软雅黑" pitchFamily="34" charset="-122"/>
              </a:rPr>
              <a:t>两极论重意识形态，多极论重民族独立和国家主权</a:t>
            </a:r>
            <a:r>
              <a:rPr lang="zh-CN" altLang="en-US" b="1">
                <a:solidFill>
                  <a:srgbClr val="00B050"/>
                </a:solidFill>
                <a:latin typeface="微软雅黑" pitchFamily="34" charset="-122"/>
              </a:rPr>
              <a:t>”“</a:t>
            </a:r>
            <a:r>
              <a:rPr lang="zh-CN" altLang="en-US" b="1">
                <a:solidFill>
                  <a:srgbClr val="00B050"/>
                </a:solidFill>
                <a:latin typeface="微软雅黑" pitchFamily="34" charset="-122"/>
              </a:rPr>
              <a:t>两极论突出一国的国家实力，有实力就可以为所欲为；多极论认为各国的国家行为必须考虑共同的道义因素和尊重国际公理</a:t>
            </a:r>
            <a:r>
              <a:rPr lang="zh-CN" altLang="en-US" b="1">
                <a:solidFill>
                  <a:srgbClr val="00B050"/>
                </a:solidFill>
                <a:latin typeface="微软雅黑" pitchFamily="34" charset="-122"/>
              </a:rPr>
              <a:t>”</a:t>
            </a:r>
            <a:r>
              <a:rPr lang="zh-CN" altLang="en-US" b="1">
                <a:solidFill>
                  <a:srgbClr val="00B050"/>
                </a:solidFill>
                <a:latin typeface="微软雅黑" pitchFamily="34" charset="-122"/>
              </a:rPr>
              <a:t>，</a:t>
            </a:r>
            <a:r>
              <a:rPr lang="zh-CN" altLang="en-US" b="1">
                <a:solidFill>
                  <a:srgbClr val="00B050"/>
                </a:solidFill>
                <a:latin typeface="微软雅黑" pitchFamily="34" charset="-122"/>
              </a:rPr>
              <a:t>“</a:t>
            </a:r>
            <a:r>
              <a:rPr lang="zh-CN" altLang="en-US" b="1">
                <a:solidFill>
                  <a:srgbClr val="00B050"/>
                </a:solidFill>
                <a:latin typeface="微软雅黑" pitchFamily="34" charset="-122"/>
              </a:rPr>
              <a:t>两极论重军事力量，多极论重经济、科技实力和友好关系，强调各国和平发展的意义</a:t>
            </a:r>
            <a:r>
              <a:rPr lang="zh-CN" altLang="en-US" b="1">
                <a:solidFill>
                  <a:srgbClr val="00B050"/>
                </a:solidFill>
                <a:latin typeface="微软雅黑" pitchFamily="34" charset="-122"/>
              </a:rPr>
              <a:t>”</a:t>
            </a:r>
            <a:r>
              <a:rPr lang="zh-CN" altLang="en-US" b="1">
                <a:solidFill>
                  <a:srgbClr val="00B050"/>
                </a:solidFill>
                <a:latin typeface="微软雅黑" pitchFamily="34" charset="-122"/>
              </a:rPr>
              <a:t>，</a:t>
            </a:r>
            <a:r>
              <a:rPr lang="zh-CN" altLang="en-US" b="1">
                <a:solidFill>
                  <a:srgbClr val="00B050"/>
                </a:solidFill>
                <a:latin typeface="微软雅黑" pitchFamily="34" charset="-122"/>
              </a:rPr>
              <a:t>“</a:t>
            </a:r>
            <a:r>
              <a:rPr lang="zh-CN" altLang="en-US" b="1">
                <a:solidFill>
                  <a:srgbClr val="00B050"/>
                </a:solidFill>
                <a:latin typeface="微软雅黑" pitchFamily="34" charset="-122"/>
              </a:rPr>
              <a:t>两极论反映两超的战略利益，多极论反映世界大多数国家的利益。</a:t>
            </a:r>
            <a:r>
              <a:rPr lang="zh-CN" altLang="en-US" b="1">
                <a:solidFill>
                  <a:srgbClr val="00B050"/>
                </a:solidFill>
                <a:latin typeface="微软雅黑" pitchFamily="34" charset="-122"/>
              </a:rPr>
              <a:t>”</a:t>
            </a:r>
            <a:endParaRPr lang="zh-CN" altLang="en-US" b="1">
              <a:solidFill>
                <a:srgbClr val="00B050"/>
              </a:solidFill>
              <a:latin typeface="微软雅黑" pitchFamily="34" charset="-122"/>
            </a:endParaRPr>
          </a:p>
          <a:p>
            <a:pPr marL="0" marR="0" lvl="0" indent="0" eaLnBrk="0" hangingPunct="0">
              <a:lnSpc>
                <a:spcPct val="150000"/>
              </a:lnSpc>
              <a:spcBef>
                <a:spcPct val="0"/>
              </a:spcBef>
              <a:buClr>
                <a:schemeClr val="hlink"/>
              </a:buClr>
              <a:buSzPct val="60000"/>
            </a:pPr>
            <a:r>
              <a:rPr lang="en-US" altLang="zh-CN" sz="2800" b="1" spc="0">
                <a:solidFill>
                  <a:srgbClr val="00B050"/>
                </a:solidFill>
                <a:latin typeface="微软雅黑" pitchFamily="34" charset="-122"/>
              </a:rPr>
              <a:t>                                                                                         </a:t>
            </a:r>
            <a:r>
              <a:rPr lang="en-US" altLang="zh-CN" sz="2800" b="1" spc="0">
                <a:solidFill>
                  <a:srgbClr val="00B050"/>
                </a:solidFill>
                <a:latin typeface="微软雅黑" pitchFamily="34" charset="-122"/>
              </a:rPr>
              <a:t>——</a:t>
            </a:r>
            <a:r>
              <a:rPr lang="zh-CN" altLang="en-US" b="1">
                <a:solidFill>
                  <a:srgbClr val="00B050"/>
                </a:solidFill>
                <a:latin typeface="微软雅黑" pitchFamily="34" charset="-122"/>
              </a:rPr>
              <a:t>杜小强</a:t>
            </a:r>
            <a:endParaRPr lang="en-US" altLang="zh-CN" b="1">
              <a:solidFill>
                <a:srgbClr val="00B050"/>
              </a:solidFill>
              <a:latin typeface="微软雅黑" pitchFamily="34" charset="-122"/>
            </a:endParaRPr>
          </a:p>
        </p:txBody>
      </p:sp>
      <p:cxnSp>
        <p:nvCxnSpPr>
          <p:cNvPr id="12296" name="Line 4"/>
          <p:cNvCxnSpPr/>
          <p:nvPr/>
        </p:nvCxnSpPr>
        <p:spPr>
          <a:xfrm flipV="1">
            <a:off x="4160838" y="2454275"/>
            <a:ext cx="4665662" cy="15875"/>
          </a:xfrm>
          <a:prstGeom prst="line">
            <a:avLst/>
          </a:prstGeom>
          <a:noFill/>
          <a:ln w="47625">
            <a:solidFill>
              <a:srgbClr val="FF0000"/>
            </a:solidFill>
            <a:round/>
          </a:ln>
        </p:spPr>
      </p:cxnSp>
      <p:cxnSp>
        <p:nvCxnSpPr>
          <p:cNvPr id="12297" name="Line 4"/>
          <p:cNvCxnSpPr/>
          <p:nvPr/>
        </p:nvCxnSpPr>
        <p:spPr>
          <a:xfrm flipV="1">
            <a:off x="1812925" y="3724275"/>
            <a:ext cx="4665663" cy="15875"/>
          </a:xfrm>
          <a:prstGeom prst="line">
            <a:avLst/>
          </a:prstGeom>
          <a:noFill/>
          <a:ln w="47625">
            <a:solidFill>
              <a:srgbClr val="FF0000"/>
            </a:solidFill>
            <a:round/>
          </a:ln>
        </p:spPr>
      </p:cxnSp>
      <p:cxnSp>
        <p:nvCxnSpPr>
          <p:cNvPr id="12298" name="Line 4"/>
          <p:cNvCxnSpPr/>
          <p:nvPr/>
        </p:nvCxnSpPr>
        <p:spPr>
          <a:xfrm flipV="1">
            <a:off x="4557713" y="4994275"/>
            <a:ext cx="4665662" cy="15875"/>
          </a:xfrm>
          <a:prstGeom prst="line">
            <a:avLst/>
          </a:prstGeom>
          <a:noFill/>
          <a:ln w="47625">
            <a:solidFill>
              <a:srgbClr val="FF0000"/>
            </a:solidFill>
            <a:round/>
          </a:ln>
        </p:spPr>
      </p:cxn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2296"/>
                                        </p:tgtEl>
                                        <p:attrNameLst>
                                          <p:attrName>style.visibility</p:attrName>
                                        </p:attrNameLst>
                                      </p:cBhvr>
                                      <p:to>
                                        <p:strVal val="visible"/>
                                      </p:to>
                                    </p:set>
                                    <p:anim calcmode="lin" valueType="num">
                                      <p:cBhvr additive="base">
                                        <p:cTn id="7" dur="500" fill="hold"/>
                                        <p:tgtEl>
                                          <p:spTgt spid="12296"/>
                                        </p:tgtEl>
                                        <p:attrNameLst>
                                          <p:attrName>ppt_x</p:attrName>
                                        </p:attrNameLst>
                                      </p:cBhvr>
                                      <p:tavLst>
                                        <p:tav tm="0">
                                          <p:val>
                                            <p:strVal val="#ppt_x"/>
                                          </p:val>
                                        </p:tav>
                                        <p:tav tm="100000">
                                          <p:val>
                                            <p:strVal val="#ppt_x"/>
                                          </p:val>
                                        </p:tav>
                                      </p:tavLst>
                                    </p:anim>
                                    <p:anim calcmode="lin" valueType="num">
                                      <p:cBhvr additive="base">
                                        <p:cTn id="8" dur="500" fill="hold"/>
                                        <p:tgtEl>
                                          <p:spTgt spid="1229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297"/>
                                        </p:tgtEl>
                                        <p:attrNameLst>
                                          <p:attrName>style.visibility</p:attrName>
                                        </p:attrNameLst>
                                      </p:cBhvr>
                                      <p:to>
                                        <p:strVal val="visible"/>
                                      </p:to>
                                    </p:set>
                                    <p:anim calcmode="lin" valueType="num">
                                      <p:cBhvr additive="base">
                                        <p:cTn id="13" dur="500" fill="hold"/>
                                        <p:tgtEl>
                                          <p:spTgt spid="12297"/>
                                        </p:tgtEl>
                                        <p:attrNameLst>
                                          <p:attrName>ppt_x</p:attrName>
                                        </p:attrNameLst>
                                      </p:cBhvr>
                                      <p:tavLst>
                                        <p:tav tm="0">
                                          <p:val>
                                            <p:strVal val="#ppt_x"/>
                                          </p:val>
                                        </p:tav>
                                        <p:tav tm="100000">
                                          <p:val>
                                            <p:strVal val="#ppt_x"/>
                                          </p:val>
                                        </p:tav>
                                      </p:tavLst>
                                    </p:anim>
                                    <p:anim calcmode="lin" valueType="num">
                                      <p:cBhvr additive="base">
                                        <p:cTn id="14" dur="500" fill="hold"/>
                                        <p:tgtEl>
                                          <p:spTgt spid="1229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2298"/>
                                        </p:tgtEl>
                                        <p:attrNameLst>
                                          <p:attrName>style.visibility</p:attrName>
                                        </p:attrNameLst>
                                      </p:cBhvr>
                                      <p:to>
                                        <p:strVal val="visible"/>
                                      </p:to>
                                    </p:set>
                                    <p:anim calcmode="lin" valueType="num">
                                      <p:cBhvr additive="base">
                                        <p:cTn id="19" dur="500" fill="hold"/>
                                        <p:tgtEl>
                                          <p:spTgt spid="12298"/>
                                        </p:tgtEl>
                                        <p:attrNameLst>
                                          <p:attrName>ppt_x</p:attrName>
                                        </p:attrNameLst>
                                      </p:cBhvr>
                                      <p:tavLst>
                                        <p:tav tm="0">
                                          <p:val>
                                            <p:strVal val="#ppt_x"/>
                                          </p:val>
                                        </p:tav>
                                        <p:tav tm="100000">
                                          <p:val>
                                            <p:strVal val="#ppt_x"/>
                                          </p:val>
                                        </p:tav>
                                      </p:tavLst>
                                    </p:anim>
                                    <p:anim calcmode="lin" valueType="num">
                                      <p:cBhvr additive="base">
                                        <p:cTn id="20" dur="500" fill="hold"/>
                                        <p:tgtEl>
                                          <p:spTgt spid="122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3313" name="组合 9"/>
          <p:cNvGrpSpPr/>
          <p:nvPr/>
        </p:nvGrpSpPr>
        <p:grpSpPr>
          <a:xfrm rot="10800000" flipH="1" flipV="1">
            <a:off x="4763" y="4616450"/>
            <a:ext cx="9288462" cy="2247900"/>
            <a:chOff x="2" y="4661198"/>
            <a:chExt cx="9075645" cy="2196802"/>
          </a:xfrm>
        </p:grpSpPr>
        <p:sp>
          <p:nvSpPr>
            <p:cNvPr id="13314"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13315"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
        <p:nvSpPr>
          <p:cNvPr id="13316" name="AutoShape 9" descr="20%"/>
          <p:cNvSpPr/>
          <p:nvPr/>
        </p:nvSpPr>
        <p:spPr>
          <a:xfrm>
            <a:off x="3463925" y="0"/>
            <a:ext cx="5680075" cy="1587500"/>
          </a:xfrm>
          <a:prstGeom prst="horizontalScroll">
            <a:avLst>
              <a:gd name="adj" fmla="val 12500"/>
            </a:avLst>
          </a:prstGeom>
          <a:blipFill rotWithShape="0">
            <a:blip r:embed="rId2"/>
            <a:tile tx="0" ty="0" sx="100000" sy="100000" flip="none" algn="tl"/>
          </a:blipFill>
          <a:ln>
            <a:solidFill>
              <a:schemeClr val="tx1"/>
            </a:solidFill>
            <a:roun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en-US" sz="5400">
              <a:solidFill>
                <a:schemeClr val="tx1"/>
              </a:solidFill>
              <a:ea typeface="方正粗黑宋简体" pitchFamily="2" charset="-122"/>
            </a:endParaRPr>
          </a:p>
        </p:txBody>
      </p:sp>
      <p:pic>
        <p:nvPicPr>
          <p:cNvPr id="13317" name="Picture 5" descr="E:\负责系列\2018-2019\全解学案版\全解学案版PPT\5.18PPT四改\PPT-图标4.png"/>
          <p:cNvPicPr>
            <a:picLocks noChangeAspect="1"/>
          </p:cNvPicPr>
          <p:nvPr/>
        </p:nvPicPr>
        <p:blipFill>
          <a:blip r:embed="rId3"/>
          <a:stretch>
            <a:fillRect/>
          </a:stretch>
        </p:blipFill>
        <p:spPr>
          <a:xfrm>
            <a:off x="4106863" y="461963"/>
            <a:ext cx="4324350" cy="663575"/>
          </a:xfrm>
          <a:prstGeom prst="rect">
            <a:avLst/>
          </a:prstGeom>
          <a:noFill/>
          <a:ln>
            <a:noFill/>
            <a:miter lim="800000"/>
          </a:ln>
        </p:spPr>
      </p:pic>
      <p:sp>
        <p:nvSpPr>
          <p:cNvPr id="13318" name="矩形 2"/>
          <p:cNvSpPr/>
          <p:nvPr/>
        </p:nvSpPr>
        <p:spPr>
          <a:xfrm>
            <a:off x="5281613" y="531813"/>
            <a:ext cx="3057525" cy="5238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0000"/>
                </a:solidFill>
              </a:rPr>
              <a:t>多极化趋势的影响</a:t>
            </a:r>
            <a:endParaRPr lang="zh-CN" altLang="en-US" b="1">
              <a:solidFill>
                <a:srgbClr val="FF0000"/>
              </a:solidFill>
            </a:endParaRPr>
          </a:p>
        </p:txBody>
      </p:sp>
      <p:sp>
        <p:nvSpPr>
          <p:cNvPr id="13319" name="文本框 7"/>
          <p:cNvSpPr/>
          <p:nvPr/>
        </p:nvSpPr>
        <p:spPr>
          <a:xfrm>
            <a:off x="1150938" y="1727200"/>
            <a:ext cx="10236200" cy="37846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lnSpc>
                <a:spcPct val="150000"/>
              </a:lnSpc>
            </a:pPr>
            <a:r>
              <a:rPr lang="zh-CN" altLang="en-US" sz="3200" b="1">
                <a:solidFill>
                  <a:srgbClr val="FFFF00"/>
                </a:solidFill>
                <a:latin typeface="微软雅黑" pitchFamily="34" charset="-122"/>
                <a:ea typeface="华文中宋"/>
              </a:rPr>
              <a:t>（</a:t>
            </a:r>
            <a:r>
              <a:rPr lang="en-US" altLang="zh-CN" sz="3200" b="1">
                <a:solidFill>
                  <a:srgbClr val="FFFF00"/>
                </a:solidFill>
                <a:latin typeface="微软雅黑" pitchFamily="34" charset="-122"/>
                <a:ea typeface="华文中宋"/>
              </a:rPr>
              <a:t>1</a:t>
            </a:r>
            <a:r>
              <a:rPr lang="zh-CN" altLang="en-US" sz="3200" b="1">
                <a:solidFill>
                  <a:srgbClr val="FFFF00"/>
                </a:solidFill>
                <a:latin typeface="微软雅黑" pitchFamily="34" charset="-122"/>
                <a:ea typeface="华文中宋"/>
              </a:rPr>
              <a:t>）有利于体现各国的</a:t>
            </a:r>
            <a:r>
              <a:rPr lang="zh-CN" altLang="en-US" sz="3200" b="1">
                <a:solidFill>
                  <a:srgbClr val="FF0000"/>
                </a:solidFill>
                <a:latin typeface="微软雅黑" pitchFamily="34" charset="-122"/>
                <a:ea typeface="华文中宋"/>
              </a:rPr>
              <a:t>共同意愿和利益</a:t>
            </a:r>
            <a:r>
              <a:rPr lang="zh-CN" altLang="en-US" sz="3200" b="1">
                <a:solidFill>
                  <a:srgbClr val="FFFF00"/>
                </a:solidFill>
                <a:latin typeface="微软雅黑" pitchFamily="34" charset="-122"/>
                <a:ea typeface="华文中宋"/>
              </a:rPr>
              <a:t>；</a:t>
            </a:r>
            <a:endParaRPr lang="en-US" altLang="zh-CN" sz="3200" b="1">
              <a:solidFill>
                <a:srgbClr val="FFFF00"/>
              </a:solidFill>
              <a:latin typeface="微软雅黑" pitchFamily="34" charset="-122"/>
              <a:ea typeface="华文中宋"/>
            </a:endParaRPr>
          </a:p>
          <a:p>
            <a:pPr marL="0" lvl="0" indent="0" defTabSz="457200">
              <a:lnSpc>
                <a:spcPct val="150000"/>
              </a:lnSpc>
            </a:pPr>
            <a:r>
              <a:rPr lang="zh-CN" altLang="en-US" sz="3200" b="1">
                <a:solidFill>
                  <a:srgbClr val="FFFF00"/>
                </a:solidFill>
                <a:latin typeface="微软雅黑" pitchFamily="34" charset="-122"/>
                <a:ea typeface="华文中宋"/>
              </a:rPr>
              <a:t>（</a:t>
            </a:r>
            <a:r>
              <a:rPr lang="en-US" altLang="zh-CN" sz="3200" b="1">
                <a:solidFill>
                  <a:srgbClr val="FFFF00"/>
                </a:solidFill>
                <a:latin typeface="微软雅黑" pitchFamily="34" charset="-122"/>
                <a:ea typeface="华文中宋"/>
              </a:rPr>
              <a:t>2</a:t>
            </a:r>
            <a:r>
              <a:rPr lang="zh-CN" altLang="en-US" sz="3200" b="1">
                <a:solidFill>
                  <a:srgbClr val="FFFF00"/>
                </a:solidFill>
                <a:latin typeface="微软雅黑" pitchFamily="34" charset="-122"/>
                <a:ea typeface="华文中宋"/>
              </a:rPr>
              <a:t>）</a:t>
            </a:r>
            <a:r>
              <a:rPr lang="zh-CN" altLang="en-US" sz="3200" b="1">
                <a:solidFill>
                  <a:srgbClr val="FFFF00"/>
                </a:solidFill>
                <a:latin typeface="微软雅黑" pitchFamily="34" charset="-122"/>
                <a:ea typeface="华文中宋"/>
                <a:sym typeface="+mn-ea"/>
              </a:rPr>
              <a:t>有利于</a:t>
            </a:r>
            <a:r>
              <a:rPr lang="zh-CN" altLang="en-US" sz="3200" b="1">
                <a:solidFill>
                  <a:srgbClr val="FF0000"/>
                </a:solidFill>
                <a:latin typeface="微软雅黑" pitchFamily="34" charset="-122"/>
                <a:ea typeface="华文中宋"/>
                <a:sym typeface="+mn-ea"/>
              </a:rPr>
              <a:t>削弱霸权主义</a:t>
            </a:r>
            <a:r>
              <a:rPr lang="zh-CN" altLang="en-US" sz="3200" b="1">
                <a:solidFill>
                  <a:srgbClr val="FFFF00"/>
                </a:solidFill>
                <a:latin typeface="微软雅黑" pitchFamily="34" charset="-122"/>
                <a:ea typeface="华文中宋"/>
                <a:sym typeface="+mn-ea"/>
              </a:rPr>
              <a:t>、强权政治，</a:t>
            </a:r>
            <a:r>
              <a:rPr lang="zh-CN" altLang="en-US" sz="3200" b="1">
                <a:solidFill>
                  <a:srgbClr val="FF0000"/>
                </a:solidFill>
                <a:latin typeface="微软雅黑" pitchFamily="34" charset="-122"/>
                <a:ea typeface="华文中宋"/>
                <a:sym typeface="+mn-ea"/>
              </a:rPr>
              <a:t>促进国际关系民主化、     世界和平与发展</a:t>
            </a:r>
            <a:r>
              <a:rPr lang="zh-CN" altLang="en-US" sz="3200" b="1">
                <a:solidFill>
                  <a:srgbClr val="FFFF00"/>
                </a:solidFill>
                <a:latin typeface="微软雅黑" pitchFamily="34" charset="-122"/>
                <a:ea typeface="华文中宋"/>
                <a:sym typeface="+mn-ea"/>
              </a:rPr>
              <a:t>；</a:t>
            </a:r>
            <a:endParaRPr lang="zh-CN" altLang="en-US" sz="3200" b="1">
              <a:solidFill>
                <a:srgbClr val="FFFF00"/>
              </a:solidFill>
              <a:latin typeface="微软雅黑" pitchFamily="34" charset="-122"/>
              <a:ea typeface="华文中宋"/>
              <a:sym typeface="+mn-ea"/>
            </a:endParaRPr>
          </a:p>
          <a:p>
            <a:pPr marL="0" lvl="0" indent="0" defTabSz="457200">
              <a:lnSpc>
                <a:spcPct val="150000"/>
              </a:lnSpc>
            </a:pPr>
            <a:r>
              <a:rPr lang="zh-CN" altLang="en-US" sz="3200" b="1">
                <a:solidFill>
                  <a:srgbClr val="FFFF00"/>
                </a:solidFill>
                <a:latin typeface="微软雅黑" pitchFamily="34" charset="-122"/>
                <a:ea typeface="华文中宋"/>
                <a:sym typeface="+mn-ea"/>
              </a:rPr>
              <a:t>（</a:t>
            </a:r>
            <a:r>
              <a:rPr lang="en-US" altLang="zh-CN" sz="3200" b="1">
                <a:solidFill>
                  <a:srgbClr val="FFFF00"/>
                </a:solidFill>
                <a:latin typeface="微软雅黑" pitchFamily="34" charset="-122"/>
                <a:ea typeface="华文中宋"/>
                <a:sym typeface="+mn-ea"/>
              </a:rPr>
              <a:t>3</a:t>
            </a:r>
            <a:r>
              <a:rPr lang="zh-CN" altLang="en-US" sz="3200" b="1">
                <a:solidFill>
                  <a:srgbClr val="FFFF00"/>
                </a:solidFill>
                <a:latin typeface="微软雅黑" pitchFamily="34" charset="-122"/>
                <a:ea typeface="华文中宋"/>
                <a:sym typeface="+mn-ea"/>
              </a:rPr>
              <a:t>）推动世界经济发展；</a:t>
            </a:r>
            <a:endParaRPr lang="zh-CN" altLang="en-US" sz="3200" b="1">
              <a:solidFill>
                <a:srgbClr val="FFFF00"/>
              </a:solidFill>
              <a:latin typeface="微软雅黑" pitchFamily="34" charset="-122"/>
              <a:ea typeface="华文中宋"/>
              <a:sym typeface="+mn-ea"/>
            </a:endParaRPr>
          </a:p>
          <a:p>
            <a:pPr marL="0" lvl="0" indent="0" defTabSz="457200">
              <a:lnSpc>
                <a:spcPct val="150000"/>
              </a:lnSpc>
            </a:pPr>
            <a:r>
              <a:rPr lang="zh-CN" altLang="en-US" sz="3200" b="1">
                <a:solidFill>
                  <a:srgbClr val="FFFF00"/>
                </a:solidFill>
                <a:latin typeface="微软雅黑" pitchFamily="34" charset="-122"/>
                <a:ea typeface="华文中宋"/>
                <a:sym typeface="+mn-ea"/>
              </a:rPr>
              <a:t>（</a:t>
            </a:r>
            <a:r>
              <a:rPr lang="en-US" altLang="zh-CN" sz="3200" b="1">
                <a:solidFill>
                  <a:srgbClr val="FFFF00"/>
                </a:solidFill>
                <a:latin typeface="微软雅黑" pitchFamily="34" charset="-122"/>
                <a:ea typeface="华文中宋"/>
                <a:sym typeface="+mn-ea"/>
              </a:rPr>
              <a:t>4</a:t>
            </a:r>
            <a:r>
              <a:rPr lang="zh-CN" altLang="en-US" sz="3200" b="1">
                <a:solidFill>
                  <a:srgbClr val="FFFF00"/>
                </a:solidFill>
                <a:latin typeface="微软雅黑" pitchFamily="34" charset="-122"/>
                <a:ea typeface="华文中宋"/>
                <a:sym typeface="+mn-ea"/>
              </a:rPr>
              <a:t>）有利于推动</a:t>
            </a:r>
            <a:r>
              <a:rPr lang="zh-CN" altLang="en-US" sz="3200" b="1">
                <a:solidFill>
                  <a:srgbClr val="FF0000"/>
                </a:solidFill>
                <a:latin typeface="微软雅黑" pitchFamily="34" charset="-122"/>
                <a:ea typeface="华文中宋"/>
                <a:sym typeface="+mn-ea"/>
              </a:rPr>
              <a:t>建立公正合理的国际政治经济新秩序。</a:t>
            </a:r>
            <a:endParaRPr lang="zh-CN" altLang="en-US" sz="3200" b="1">
              <a:solidFill>
                <a:srgbClr val="FFFF00"/>
              </a:solidFill>
              <a:latin typeface="微软雅黑" pitchFamily="34" charset="-122"/>
              <a:ea typeface="华文中宋"/>
              <a:sym typeface="+mn-ea"/>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4337" name="组合 45"/>
          <p:cNvGrpSpPr/>
          <p:nvPr/>
        </p:nvGrpSpPr>
        <p:grpSpPr>
          <a:xfrm>
            <a:off x="0" y="207963"/>
            <a:ext cx="4314825" cy="827087"/>
            <a:chExt cx="6508750" cy="1311275"/>
          </a:xfrm>
        </p:grpSpPr>
        <p:sp>
          <p:nvSpPr>
            <p:cNvPr id="14338"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4339"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4340" name="Freeform 152"/>
            <p:cNvSpPr/>
            <p:nvPr/>
          </p:nvSpPr>
          <p:spPr>
            <a:xfrm>
              <a:off x="30162" y="30163"/>
              <a:ext cx="6426200" cy="1249363"/>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grpSp>
      <p:sp>
        <p:nvSpPr>
          <p:cNvPr id="14341" name="矩形 49"/>
          <p:cNvSpPr/>
          <p:nvPr/>
        </p:nvSpPr>
        <p:spPr>
          <a:xfrm>
            <a:off x="276225" y="300038"/>
            <a:ext cx="3138488" cy="584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a:solidFill>
                  <a:srgbClr val="FFFF00"/>
                </a:solidFill>
                <a:latin typeface="方正粗黑宋简体" pitchFamily="2" charset="-122"/>
                <a:ea typeface="方正粗黑宋简体" pitchFamily="2" charset="-122"/>
              </a:rPr>
              <a:t>戴安娜之死</a:t>
            </a:r>
            <a:endParaRPr lang="zh-CN" altLang="en-US" sz="3200">
              <a:solidFill>
                <a:srgbClr val="FFFF00"/>
              </a:solidFill>
              <a:latin typeface="方正粗黑宋简体" pitchFamily="2" charset="-122"/>
              <a:ea typeface="方正粗黑宋简体" pitchFamily="2" charset="-122"/>
            </a:endParaRPr>
          </a:p>
        </p:txBody>
      </p:sp>
      <p:sp>
        <p:nvSpPr>
          <p:cNvPr id="14342" name="文本框 2"/>
          <p:cNvSpPr txBox="1">
            <a:spLocks noChangeArrowheads="1"/>
          </p:cNvSpPr>
          <p:nvPr/>
        </p:nvSpPr>
        <p:spPr bwMode="auto">
          <a:xfrm>
            <a:off x="276225" y="1189038"/>
            <a:ext cx="11622088" cy="526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vl6pPr marL="2514600" indent="-228600" eaLnBrk="0" fontAlgn="base" hangingPunct="0">
              <a:spcBef>
                <a:spcPct val="0"/>
              </a:spcBef>
              <a:spcAft>
                <a:spcPct val="0"/>
              </a:spcAft>
              <a:defRPr lang="zh-CN" altLang="en-US" sz="2800">
                <a:solidFill>
                  <a:srgbClr val="FFFFFF"/>
                </a:solidFill>
                <a:latin typeface="Calibri" pitchFamily="34" charset="0"/>
                <a:ea typeface="微软雅黑" pitchFamily="34" charset="-122"/>
              </a:defRPr>
            </a:lvl6pPr>
            <a:lvl7pPr marL="2971800" indent="-228600" eaLnBrk="0" fontAlgn="base" hangingPunct="0">
              <a:spcBef>
                <a:spcPct val="0"/>
              </a:spcBef>
              <a:spcAft>
                <a:spcPct val="0"/>
              </a:spcAft>
              <a:defRPr lang="zh-CN" altLang="en-US" sz="2800">
                <a:solidFill>
                  <a:srgbClr val="FFFFFF"/>
                </a:solidFill>
                <a:latin typeface="Calibri" pitchFamily="34" charset="0"/>
                <a:ea typeface="微软雅黑" pitchFamily="34" charset="-122"/>
              </a:defRPr>
            </a:lvl7pPr>
            <a:lvl8pPr marL="3429000" indent="-228600" eaLnBrk="0" fontAlgn="base" hangingPunct="0">
              <a:spcBef>
                <a:spcPct val="0"/>
              </a:spcBef>
              <a:spcAft>
                <a:spcPct val="0"/>
              </a:spcAft>
              <a:defRPr lang="zh-CN" altLang="en-US" sz="2800">
                <a:solidFill>
                  <a:srgbClr val="FFFFFF"/>
                </a:solidFill>
                <a:latin typeface="Calibri" pitchFamily="34" charset="0"/>
                <a:ea typeface="微软雅黑" pitchFamily="34" charset="-122"/>
              </a:defRPr>
            </a:lvl8pPr>
            <a:lvl9pPr marL="3886200" indent="-228600" eaLnBrk="0" fontAlgn="base" hangingPunct="0">
              <a:spcBef>
                <a:spcPct val="0"/>
              </a:spcBef>
              <a:spcAft>
                <a:spcPct val="0"/>
              </a:spcAft>
              <a:defRPr lang="zh-CN" altLang="en-US" sz="2800">
                <a:solidFill>
                  <a:srgbClr val="FFFFFF"/>
                </a:solidFill>
                <a:latin typeface="Calibri" pitchFamily="34" charset="0"/>
                <a:ea typeface="微软雅黑" pitchFamily="34" charset="-122"/>
              </a:defRPr>
            </a:lvl9pPr>
          </a:lstStyle>
          <a:p>
            <a:pPr marL="0" marR="0" lvl="0" indent="0"/>
            <a:r>
              <a:rPr lang="zh-CN" altLang="en-US" sz="2800" b="1" spc="0">
                <a:solidFill>
                  <a:srgbClr val="00B050"/>
                </a:solidFill>
                <a:latin typeface="微软雅黑" pitchFamily="34" charset="-122"/>
              </a:rPr>
              <a:t>﹡一个</a:t>
            </a:r>
            <a:r>
              <a:rPr lang="zh-CN" altLang="en-US" sz="2800" b="1" spc="0">
                <a:solidFill>
                  <a:srgbClr val="FF0000"/>
                </a:solidFill>
                <a:latin typeface="微软雅黑" pitchFamily="34" charset="-122"/>
              </a:rPr>
              <a:t>英国</a:t>
            </a:r>
            <a:r>
              <a:rPr lang="zh-CN" altLang="en-US" sz="2800" b="1" spc="0">
                <a:solidFill>
                  <a:srgbClr val="00B050"/>
                </a:solidFill>
                <a:latin typeface="微软雅黑" pitchFamily="34" charset="-122"/>
              </a:rPr>
              <a:t>王妃和她的</a:t>
            </a:r>
            <a:r>
              <a:rPr lang="zh-CN" altLang="en-US" sz="2800" b="1" spc="0">
                <a:solidFill>
                  <a:srgbClr val="FF0000"/>
                </a:solidFill>
                <a:latin typeface="微软雅黑" pitchFamily="34" charset="-122"/>
              </a:rPr>
              <a:t>埃及</a:t>
            </a:r>
            <a:r>
              <a:rPr lang="zh-CN" altLang="en-US" sz="2800" b="1" spc="0">
                <a:solidFill>
                  <a:srgbClr val="00B050"/>
                </a:solidFill>
                <a:latin typeface="微软雅黑" pitchFamily="34" charset="-122"/>
              </a:rPr>
              <a:t>男友在</a:t>
            </a:r>
            <a:r>
              <a:rPr lang="zh-CN" altLang="en-US" sz="2800" b="1" spc="0">
                <a:solidFill>
                  <a:srgbClr val="FF0000"/>
                </a:solidFill>
                <a:latin typeface="微软雅黑" pitchFamily="34" charset="-122"/>
              </a:rPr>
              <a:t>法国</a:t>
            </a:r>
            <a:r>
              <a:rPr lang="zh-CN" altLang="en-US" sz="2800" b="1" spc="0">
                <a:solidFill>
                  <a:srgbClr val="00B050"/>
                </a:solidFill>
                <a:latin typeface="微软雅黑" pitchFamily="34" charset="-122"/>
              </a:rPr>
              <a:t>的隧道里发生撞车事故，</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﹡被撞车子是</a:t>
            </a:r>
            <a:r>
              <a:rPr lang="zh-CN" altLang="en-US" sz="2800" b="1" spc="0">
                <a:solidFill>
                  <a:srgbClr val="FF0000"/>
                </a:solidFill>
                <a:latin typeface="微软雅黑" pitchFamily="34" charset="-122"/>
              </a:rPr>
              <a:t>荷兰工程师</a:t>
            </a:r>
            <a:r>
              <a:rPr lang="zh-CN" altLang="en-US" sz="2800" b="1" spc="0">
                <a:solidFill>
                  <a:srgbClr val="00B050"/>
                </a:solidFill>
                <a:latin typeface="微软雅黑" pitchFamily="34" charset="-122"/>
              </a:rPr>
              <a:t>设计的</a:t>
            </a:r>
            <a:r>
              <a:rPr lang="zh-CN" altLang="en-US" sz="2800" b="1" spc="0">
                <a:solidFill>
                  <a:srgbClr val="FF0000"/>
                </a:solidFill>
                <a:latin typeface="微软雅黑" pitchFamily="34" charset="-122"/>
              </a:rPr>
              <a:t>德国汽车</a:t>
            </a:r>
            <a:r>
              <a:rPr lang="zh-CN" altLang="en-US" sz="2800" b="1" spc="0">
                <a:solidFill>
                  <a:srgbClr val="00B050"/>
                </a:solidFill>
                <a:latin typeface="微软雅黑" pitchFamily="34" charset="-122"/>
              </a:rPr>
              <a:t>，</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﹡司机是</a:t>
            </a:r>
            <a:r>
              <a:rPr lang="zh-CN" altLang="en-US" sz="2800" b="1" spc="0">
                <a:solidFill>
                  <a:srgbClr val="FF0000"/>
                </a:solidFill>
                <a:latin typeface="微软雅黑" pitchFamily="34" charset="-122"/>
              </a:rPr>
              <a:t>比利时人</a:t>
            </a:r>
            <a:r>
              <a:rPr lang="zh-CN" altLang="en-US" sz="2800" b="1" spc="0">
                <a:solidFill>
                  <a:srgbClr val="00B050"/>
                </a:solidFill>
                <a:latin typeface="微软雅黑" pitchFamily="34" charset="-122"/>
              </a:rPr>
              <a:t>，事故原因是他喝了</a:t>
            </a:r>
            <a:r>
              <a:rPr lang="zh-CN" altLang="en-US" sz="2800" b="1" spc="0">
                <a:solidFill>
                  <a:srgbClr val="FF0000"/>
                </a:solidFill>
                <a:latin typeface="微软雅黑" pitchFamily="34" charset="-122"/>
              </a:rPr>
              <a:t>苏格兰生产的威士忌</a:t>
            </a:r>
            <a:r>
              <a:rPr lang="zh-CN" altLang="en-US" sz="2800" b="1" spc="0">
                <a:solidFill>
                  <a:srgbClr val="00B050"/>
                </a:solidFill>
                <a:latin typeface="微软雅黑" pitchFamily="34" charset="-122"/>
              </a:rPr>
              <a:t>，</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﹡整起车祸过程被</a:t>
            </a:r>
            <a:r>
              <a:rPr lang="zh-CN" altLang="en-US" sz="2800" b="1" spc="0">
                <a:solidFill>
                  <a:srgbClr val="FF0000"/>
                </a:solidFill>
                <a:latin typeface="微软雅黑" pitchFamily="34" charset="-122"/>
              </a:rPr>
              <a:t>意大利的自由摄影师</a:t>
            </a:r>
            <a:r>
              <a:rPr lang="zh-CN" altLang="en-US" sz="2800" b="1" spc="0">
                <a:solidFill>
                  <a:srgbClr val="00B050"/>
                </a:solidFill>
                <a:latin typeface="微软雅黑" pitchFamily="34" charset="-122"/>
              </a:rPr>
              <a:t>跟踪拍下，该摄影师当时骑得</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是</a:t>
            </a:r>
            <a:r>
              <a:rPr lang="zh-CN" altLang="en-US" sz="2800" b="1" spc="0">
                <a:solidFill>
                  <a:srgbClr val="FF0000"/>
                </a:solidFill>
                <a:latin typeface="微软雅黑" pitchFamily="34" charset="-122"/>
              </a:rPr>
              <a:t>日本摩托车</a:t>
            </a:r>
            <a:r>
              <a:rPr lang="zh-CN" altLang="en-US" sz="2800" b="1" spc="0">
                <a:solidFill>
                  <a:srgbClr val="00B050"/>
                </a:solidFill>
                <a:latin typeface="微软雅黑" pitchFamily="34" charset="-122"/>
              </a:rPr>
              <a:t>，</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﹡后来伤亡者经</a:t>
            </a:r>
            <a:r>
              <a:rPr lang="zh-CN" altLang="en-US" sz="2800" b="1" spc="0">
                <a:solidFill>
                  <a:srgbClr val="FF0000"/>
                </a:solidFill>
                <a:latin typeface="微软雅黑" pitchFamily="34" charset="-122"/>
              </a:rPr>
              <a:t>美国医生</a:t>
            </a:r>
            <a:r>
              <a:rPr lang="zh-CN" altLang="en-US" sz="2800" b="1" spc="0">
                <a:solidFill>
                  <a:srgbClr val="00B050"/>
                </a:solidFill>
                <a:latin typeface="微软雅黑" pitchFamily="34" charset="-122"/>
              </a:rPr>
              <a:t>进行急救，使用的</a:t>
            </a:r>
            <a:r>
              <a:rPr lang="zh-CN" altLang="en-US" sz="2800" b="1" spc="0">
                <a:solidFill>
                  <a:srgbClr val="FF0000"/>
                </a:solidFill>
                <a:latin typeface="微软雅黑" pitchFamily="34" charset="-122"/>
              </a:rPr>
              <a:t>巴西生产的药物</a:t>
            </a:r>
            <a:r>
              <a:rPr lang="zh-CN" altLang="en-US" sz="2800" b="1" spc="0">
                <a:solidFill>
                  <a:srgbClr val="00B050"/>
                </a:solidFill>
                <a:latin typeface="微软雅黑" pitchFamily="34" charset="-122"/>
              </a:rPr>
              <a:t>，</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﹡后来一个</a:t>
            </a:r>
            <a:r>
              <a:rPr lang="zh-CN" altLang="en-US" sz="2800" b="1" spc="0">
                <a:solidFill>
                  <a:srgbClr val="FF0000"/>
                </a:solidFill>
                <a:latin typeface="微软雅黑" pitchFamily="34" charset="-122"/>
              </a:rPr>
              <a:t>中国人</a:t>
            </a:r>
            <a:r>
              <a:rPr lang="zh-CN" altLang="en-US" sz="2800" b="1" spc="0">
                <a:solidFill>
                  <a:srgbClr val="00B050"/>
                </a:solidFill>
                <a:latin typeface="微软雅黑" pitchFamily="34" charset="-122"/>
              </a:rPr>
              <a:t>使用</a:t>
            </a:r>
            <a:r>
              <a:rPr lang="zh-CN" altLang="en-US" sz="2800" b="1" spc="0">
                <a:solidFill>
                  <a:srgbClr val="FF0000"/>
                </a:solidFill>
                <a:latin typeface="微软雅黑" pitchFamily="34" charset="-122"/>
              </a:rPr>
              <a:t>比尔盖茨的产品</a:t>
            </a:r>
            <a:r>
              <a:rPr lang="zh-CN" altLang="en-US" sz="2800" b="1" spc="0">
                <a:solidFill>
                  <a:srgbClr val="00B050"/>
                </a:solidFill>
                <a:latin typeface="微软雅黑" pitchFamily="34" charset="-122"/>
              </a:rPr>
              <a:t>把这条消息告诉了你，你正好</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在</a:t>
            </a:r>
            <a:r>
              <a:rPr lang="zh-CN" altLang="en-US" sz="2800" b="1" spc="0">
                <a:solidFill>
                  <a:srgbClr val="FF0000"/>
                </a:solidFill>
                <a:latin typeface="微软雅黑" pitchFamily="34" charset="-122"/>
              </a:rPr>
              <a:t>一台IBM电脑</a:t>
            </a:r>
            <a:r>
              <a:rPr lang="zh-CN" altLang="en-US" sz="2800" b="1" spc="0">
                <a:solidFill>
                  <a:srgbClr val="00B050"/>
                </a:solidFill>
                <a:latin typeface="微软雅黑" pitchFamily="34" charset="-122"/>
              </a:rPr>
              <a:t>上读了这条消息，</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﹡那台电脑是</a:t>
            </a:r>
            <a:r>
              <a:rPr lang="zh-CN" altLang="en-US" sz="2800" b="1" spc="0">
                <a:solidFill>
                  <a:srgbClr val="FF0000"/>
                </a:solidFill>
                <a:latin typeface="微软雅黑" pitchFamily="34" charset="-122"/>
              </a:rPr>
              <a:t>孟加拉工人</a:t>
            </a:r>
            <a:r>
              <a:rPr lang="zh-CN" altLang="en-US" sz="2800" b="1" spc="0">
                <a:solidFill>
                  <a:srgbClr val="00B050"/>
                </a:solidFill>
                <a:latin typeface="微软雅黑" pitchFamily="34" charset="-122"/>
              </a:rPr>
              <a:t>在</a:t>
            </a:r>
            <a:r>
              <a:rPr lang="zh-CN" altLang="en-US" sz="2800" b="1" spc="0">
                <a:solidFill>
                  <a:srgbClr val="FF0000"/>
                </a:solidFill>
                <a:latin typeface="微软雅黑" pitchFamily="34" charset="-122"/>
              </a:rPr>
              <a:t>新加坡的工厂</a:t>
            </a:r>
            <a:r>
              <a:rPr lang="zh-CN" altLang="en-US" sz="2800" b="1" spc="0">
                <a:solidFill>
                  <a:srgbClr val="00B050"/>
                </a:solidFill>
                <a:latin typeface="微软雅黑" pitchFamily="34" charset="-122"/>
              </a:rPr>
              <a:t>里组装出来的，然后由一个</a:t>
            </a:r>
            <a:endParaRPr lang="zh-CN" altLang="en-US" b="1">
              <a:solidFill>
                <a:srgbClr val="00B050"/>
              </a:solidFill>
              <a:latin typeface="微软雅黑" pitchFamily="34" charset="-122"/>
            </a:endParaRPr>
          </a:p>
          <a:p>
            <a:pPr marL="0" marR="0" lvl="0" indent="0"/>
            <a:r>
              <a:rPr lang="zh-CN" altLang="en-US" sz="2800" b="1" spc="0">
                <a:solidFill>
                  <a:srgbClr val="FF0000"/>
                </a:solidFill>
                <a:latin typeface="微软雅黑" pitchFamily="34" charset="-122"/>
              </a:rPr>
              <a:t>印度司机</a:t>
            </a:r>
            <a:r>
              <a:rPr lang="zh-CN" altLang="en-US" sz="2800" b="1" spc="0">
                <a:solidFill>
                  <a:srgbClr val="00B050"/>
                </a:solidFill>
                <a:latin typeface="微软雅黑" pitchFamily="34" charset="-122"/>
              </a:rPr>
              <a:t>开车送出工厂的，</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﹡结果中途</a:t>
            </a:r>
            <a:r>
              <a:rPr lang="zh-CN" altLang="en-US" sz="2800" b="1" spc="0">
                <a:solidFill>
                  <a:srgbClr val="FF0000"/>
                </a:solidFill>
                <a:latin typeface="微软雅黑" pitchFamily="34" charset="-122"/>
              </a:rPr>
              <a:t>印尼人</a:t>
            </a:r>
            <a:r>
              <a:rPr lang="zh-CN" altLang="en-US" sz="2800" b="1" spc="0">
                <a:solidFill>
                  <a:srgbClr val="00B050"/>
                </a:solidFill>
                <a:latin typeface="微软雅黑" pitchFamily="34" charset="-122"/>
              </a:rPr>
              <a:t>打劫卖给了</a:t>
            </a:r>
            <a:r>
              <a:rPr lang="zh-CN" altLang="en-US" sz="2800" b="1" spc="0">
                <a:solidFill>
                  <a:srgbClr val="FF0000"/>
                </a:solidFill>
                <a:latin typeface="微软雅黑" pitchFamily="34" charset="-122"/>
              </a:rPr>
              <a:t>西西里岛人</a:t>
            </a:r>
            <a:r>
              <a:rPr lang="zh-CN" altLang="en-US" sz="2800" b="1" spc="0">
                <a:solidFill>
                  <a:srgbClr val="00B050"/>
                </a:solidFill>
                <a:latin typeface="微软雅黑" pitchFamily="34" charset="-122"/>
              </a:rPr>
              <a:t>，又被</a:t>
            </a:r>
            <a:r>
              <a:rPr lang="zh-CN" altLang="en-US" sz="2800" b="1" spc="0">
                <a:solidFill>
                  <a:srgbClr val="FF0000"/>
                </a:solidFill>
                <a:latin typeface="微软雅黑" pitchFamily="34" charset="-122"/>
              </a:rPr>
              <a:t>墨西哥的不法商贩</a:t>
            </a:r>
            <a:r>
              <a:rPr lang="zh-CN" altLang="en-US" sz="2800" b="1" spc="0">
                <a:solidFill>
                  <a:srgbClr val="00B050"/>
                </a:solidFill>
                <a:latin typeface="微软雅黑" pitchFamily="34" charset="-122"/>
              </a:rPr>
              <a:t>倒卖，</a:t>
            </a:r>
            <a:endParaRPr lang="zh-CN" altLang="en-US" b="1">
              <a:solidFill>
                <a:srgbClr val="00B050"/>
              </a:solidFill>
              <a:latin typeface="微软雅黑" pitchFamily="34" charset="-122"/>
            </a:endParaRPr>
          </a:p>
          <a:p>
            <a:pPr marL="0" marR="0" lvl="0" indent="0"/>
            <a:r>
              <a:rPr lang="zh-CN" altLang="en-US" sz="2800" b="1" spc="0">
                <a:solidFill>
                  <a:srgbClr val="00B050"/>
                </a:solidFill>
                <a:latin typeface="微软雅黑" pitchFamily="34" charset="-122"/>
              </a:rPr>
              <a:t>最后你从一个</a:t>
            </a:r>
            <a:r>
              <a:rPr lang="zh-CN" altLang="en-US" sz="2800" b="1" spc="0">
                <a:solidFill>
                  <a:srgbClr val="FF0000"/>
                </a:solidFill>
                <a:latin typeface="微软雅黑" pitchFamily="34" charset="-122"/>
              </a:rPr>
              <a:t>以色列人</a:t>
            </a:r>
            <a:r>
              <a:rPr lang="zh-CN" altLang="en-US" sz="2800" b="1" spc="0">
                <a:solidFill>
                  <a:srgbClr val="00B050"/>
                </a:solidFill>
                <a:latin typeface="微软雅黑" pitchFamily="34" charset="-122"/>
              </a:rPr>
              <a:t>那买到了这台电脑。</a:t>
            </a:r>
            <a:endParaRPr lang="zh-CN" altLang="en-US" b="1">
              <a:solidFill>
                <a:srgbClr val="00B050"/>
              </a:solidFill>
              <a:latin typeface="微软雅黑" pitchFamily="34"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5361" name="组 84"/>
          <p:cNvPicPr>
            <a:picLocks noGrp="1" noChangeAspect="1"/>
          </p:cNvPicPr>
          <p:nvPr/>
        </p:nvPicPr>
        <p:blipFill>
          <a:blip r:embed="rId2"/>
          <a:stretch>
            <a:fillRect/>
          </a:stretch>
        </p:blipFill>
        <p:spPr>
          <a:xfrm>
            <a:off x="-1066800" y="-47625"/>
            <a:ext cx="6913563" cy="6915150"/>
          </a:xfrm>
          <a:prstGeom prst="rect">
            <a:avLst/>
          </a:prstGeom>
          <a:noFill/>
          <a:ln>
            <a:miter lim="800000"/>
          </a:ln>
        </p:spPr>
      </p:pic>
      <p:sp>
        <p:nvSpPr>
          <p:cNvPr id="15362" name="矩形 80"/>
          <p:cNvSpPr/>
          <p:nvPr/>
        </p:nvSpPr>
        <p:spPr>
          <a:xfrm>
            <a:off x="5700713" y="2695575"/>
            <a:ext cx="5813425" cy="1098550"/>
          </a:xfrm>
          <a:prstGeom prst="rect">
            <a:avLst/>
          </a:prstGeom>
          <a:noFill/>
          <a:ln w="9525">
            <a:noFill/>
          </a:ln>
        </p:spPr>
        <p:txBody>
          <a:bodyPr>
            <a:spAutoFit/>
            <a:scene3d>
              <a:camera prst="orthographicFront"/>
              <a:lightRig rig="threePt" dir="t"/>
            </a:scene3d>
          </a:bodyPr>
          <a:lstStyle/>
          <a:p>
            <a:pPr lvl="0" defTabSz="913130" fontAlgn="base"/>
            <a:r>
              <a:rPr lang="en-US" altLang="zh-CN"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cs typeface="+mn-cs"/>
              </a:rPr>
              <a:t>2</a:t>
            </a:r>
            <a:r>
              <a:rPr lang="zh-CN" altLang="en-US"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cs typeface="+mn-cs"/>
              </a:rPr>
              <a:t>、经济全球化</a:t>
            </a:r>
            <a:endParaRPr lang="zh-CN" altLang="en-US"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endParaRPr>
          </a:p>
        </p:txBody>
      </p:sp>
      <p:pic>
        <p:nvPicPr>
          <p:cNvPr id="15363" name="组合 220"/>
          <p:cNvPicPr>
            <a:picLocks noGrp="1" noChangeAspect="1"/>
          </p:cNvPicPr>
          <p:nvPr/>
        </p:nvPicPr>
        <p:blipFill>
          <a:blip r:embed="rId3"/>
          <a:stretch>
            <a:fillRect/>
          </a:stretch>
        </p:blipFill>
        <p:spPr>
          <a:xfrm>
            <a:off x="6394450" y="2073275"/>
            <a:ext cx="361950" cy="361950"/>
          </a:xfrm>
          <a:prstGeom prst="rect">
            <a:avLst/>
          </a:prstGeom>
          <a:noFill/>
          <a:ln>
            <a:miter lim="800000"/>
          </a:ln>
        </p:spPr>
      </p:pic>
      <p:grpSp>
        <p:nvGrpSpPr>
          <p:cNvPr id="15364" name="组合 9"/>
          <p:cNvGrpSpPr/>
          <p:nvPr/>
        </p:nvGrpSpPr>
        <p:grpSpPr>
          <a:xfrm rot="10800000" flipH="1" flipV="1">
            <a:off x="4763" y="4616450"/>
            <a:ext cx="9288462" cy="2247900"/>
            <a:chOff x="2" y="4661198"/>
            <a:chExt cx="9075645" cy="2196802"/>
          </a:xfrm>
        </p:grpSpPr>
        <p:sp>
          <p:nvSpPr>
            <p:cNvPr id="15365"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15366"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6385" name="组合 45"/>
          <p:cNvGrpSpPr/>
          <p:nvPr/>
        </p:nvGrpSpPr>
        <p:grpSpPr>
          <a:xfrm>
            <a:off x="0" y="207963"/>
            <a:ext cx="4314825" cy="827087"/>
            <a:chExt cx="6508750" cy="1311275"/>
          </a:xfrm>
        </p:grpSpPr>
        <p:sp>
          <p:nvSpPr>
            <p:cNvPr id="16386"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6387"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6388"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16389" name="Rectangle 4"/>
          <p:cNvSpPr/>
          <p:nvPr/>
        </p:nvSpPr>
        <p:spPr>
          <a:xfrm>
            <a:off x="790575" y="1284288"/>
            <a:ext cx="10350500" cy="5264150"/>
          </a:xfrm>
          <a:prstGeom prst="rect">
            <a:avLst/>
          </a:prstGeom>
          <a:noFill/>
          <a:ln>
            <a:no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nSpc>
                <a:spcPct val="150000"/>
              </a:lnSpc>
            </a:pPr>
            <a:r>
              <a:rPr lang="en-US" altLang="zh-CN" b="1">
                <a:solidFill>
                  <a:srgbClr val="00B050"/>
                </a:solidFill>
                <a:latin typeface="Arial" pitchFamily="34" charset="0"/>
              </a:rPr>
              <a:t>        </a:t>
            </a:r>
            <a:r>
              <a:rPr lang="en-US" altLang="zh-CN" b="1">
                <a:solidFill>
                  <a:srgbClr val="FF0000"/>
                </a:solidFill>
                <a:latin typeface="Arial" pitchFamily="34" charset="0"/>
              </a:rPr>
              <a:t>“</a:t>
            </a:r>
            <a:r>
              <a:rPr lang="zh-CN" altLang="en-US" b="1">
                <a:solidFill>
                  <a:srgbClr val="FF0000"/>
                </a:solidFill>
                <a:latin typeface="Arial" pitchFamily="34" charset="0"/>
              </a:rPr>
              <a:t>全球化”</a:t>
            </a:r>
            <a:r>
              <a:rPr lang="zh-CN" altLang="en-US" b="1">
                <a:solidFill>
                  <a:srgbClr val="00B050"/>
                </a:solidFill>
                <a:latin typeface="Arial" pitchFamily="34" charset="0"/>
              </a:rPr>
              <a:t>已成为当前世界上最热门的话题之一，但对于什么是经济全球化尚未有一个权威的界定。学者们比较认同的观点是：“</a:t>
            </a:r>
            <a:r>
              <a:rPr lang="zh-CN" altLang="en-US" b="1">
                <a:solidFill>
                  <a:srgbClr val="FF0000"/>
                </a:solidFill>
                <a:latin typeface="Arial" pitchFamily="34" charset="0"/>
              </a:rPr>
              <a:t>经济全球化是指：商品、劳务、技术、资金、在全球范围内自由流通和配置，使各国经济日益相互依赖，相互联系的趋势。</a:t>
            </a:r>
            <a:endParaRPr lang="zh-CN" altLang="en-US" b="1">
              <a:solidFill>
                <a:srgbClr val="FF0000"/>
              </a:solidFill>
              <a:latin typeface="Arial" pitchFamily="34" charset="0"/>
            </a:endParaRPr>
          </a:p>
          <a:p>
            <a:pPr lvl="0">
              <a:lnSpc>
                <a:spcPct val="150000"/>
              </a:lnSpc>
            </a:pPr>
            <a:r>
              <a:rPr lang="zh-CN" altLang="en-US" b="1">
                <a:solidFill>
                  <a:srgbClr val="00B050"/>
                </a:solidFill>
                <a:latin typeface="Arial" pitchFamily="34" charset="0"/>
              </a:rPr>
              <a:t>       经济全球化的</a:t>
            </a:r>
            <a:r>
              <a:rPr lang="zh-CN" altLang="en-US" b="1">
                <a:solidFill>
                  <a:srgbClr val="FF0000"/>
                </a:solidFill>
                <a:latin typeface="Arial" pitchFamily="34" charset="0"/>
              </a:rPr>
              <a:t>表现是多方面的</a:t>
            </a:r>
            <a:r>
              <a:rPr lang="zh-CN" altLang="en-US" b="1">
                <a:solidFill>
                  <a:srgbClr val="00B050"/>
                </a:solidFill>
                <a:latin typeface="Arial" pitchFamily="34" charset="0"/>
              </a:rPr>
              <a:t>，其中</a:t>
            </a:r>
            <a:r>
              <a:rPr lang="zh-CN" altLang="en-US" b="1">
                <a:solidFill>
                  <a:srgbClr val="FF0000"/>
                </a:solidFill>
                <a:latin typeface="Arial" pitchFamily="34" charset="0"/>
              </a:rPr>
              <a:t>主要是生产全球化、贸易全球化和资本全球化</a:t>
            </a:r>
            <a:r>
              <a:rPr lang="zh-CN" altLang="en-US" b="1">
                <a:solidFill>
                  <a:srgbClr val="00B050"/>
                </a:solidFill>
                <a:latin typeface="Arial" pitchFamily="34" charset="0"/>
              </a:rPr>
              <a:t>。当今世界，任何一个国家要想得到发展，就不可能忽视这种全球化的潮流，而</a:t>
            </a:r>
            <a:r>
              <a:rPr lang="zh-CN" altLang="en-US" b="1">
                <a:solidFill>
                  <a:srgbClr val="FF0000"/>
                </a:solidFill>
                <a:latin typeface="Arial" pitchFamily="34" charset="0"/>
              </a:rPr>
              <a:t>这种潮流在经济领域体现的最为明显。</a:t>
            </a:r>
            <a:endParaRPr lang="zh-CN" altLang="en-US" b="1">
              <a:solidFill>
                <a:srgbClr val="FF0000"/>
              </a:solidFill>
              <a:latin typeface="Arial" pitchFamily="34" charset="0"/>
            </a:endParaRPr>
          </a:p>
        </p:txBody>
      </p:sp>
      <p:sp>
        <p:nvSpPr>
          <p:cNvPr id="16390" name="矩形 49"/>
          <p:cNvSpPr/>
          <p:nvPr/>
        </p:nvSpPr>
        <p:spPr>
          <a:xfrm>
            <a:off x="128588" y="296863"/>
            <a:ext cx="3479800" cy="5842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经济全球化的概念</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09" name="Rectangle 5"/>
          <p:cNvSpPr/>
          <p:nvPr/>
        </p:nvSpPr>
        <p:spPr>
          <a:xfrm>
            <a:off x="0" y="3810000"/>
            <a:ext cx="12192000" cy="160338"/>
          </a:xfrm>
          <a:prstGeom prst="rect">
            <a:avLst/>
          </a:prstGeom>
          <a:solidFill>
            <a:srgbClr val="0099CC"/>
          </a:solidFill>
          <a:ln w="127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bg-BG" altLang="zh-CN" sz="1800">
              <a:latin typeface="Century Gothic"/>
            </a:endParaRPr>
          </a:p>
        </p:txBody>
      </p:sp>
      <p:sp>
        <p:nvSpPr>
          <p:cNvPr id="17410" name="Oval 8"/>
          <p:cNvSpPr/>
          <p:nvPr/>
        </p:nvSpPr>
        <p:spPr>
          <a:xfrm>
            <a:off x="5457825" y="3595688"/>
            <a:ext cx="431800" cy="430213"/>
          </a:xfrm>
          <a:prstGeom prst="ellipse">
            <a:avLst/>
          </a:prstGeom>
          <a:solidFill>
            <a:schemeClr val="bg1"/>
          </a:solidFill>
          <a:ln w="57150">
            <a:solidFill>
              <a:srgbClr val="404042"/>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bg-BG" altLang="zh-CN" sz="1800">
              <a:solidFill>
                <a:srgbClr val="FFFFFF"/>
              </a:solidFill>
              <a:latin typeface="Arial" pitchFamily="34" charset="0"/>
            </a:endParaRPr>
          </a:p>
        </p:txBody>
      </p:sp>
      <p:sp>
        <p:nvSpPr>
          <p:cNvPr id="17411" name="Oval 9"/>
          <p:cNvSpPr/>
          <p:nvPr/>
        </p:nvSpPr>
        <p:spPr>
          <a:xfrm>
            <a:off x="4119563" y="3595688"/>
            <a:ext cx="430213" cy="430213"/>
          </a:xfrm>
          <a:prstGeom prst="ellipse">
            <a:avLst/>
          </a:prstGeom>
          <a:solidFill>
            <a:schemeClr val="bg1"/>
          </a:solidFill>
          <a:ln w="57150">
            <a:solidFill>
              <a:srgbClr val="404042"/>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bg-BG" altLang="zh-CN" sz="1800">
              <a:solidFill>
                <a:srgbClr val="FFFFFF"/>
              </a:solidFill>
              <a:latin typeface="Arial" pitchFamily="34" charset="0"/>
            </a:endParaRPr>
          </a:p>
        </p:txBody>
      </p:sp>
      <p:sp>
        <p:nvSpPr>
          <p:cNvPr id="17412" name="Rounded Rectangular Callout 11"/>
          <p:cNvSpPr/>
          <p:nvPr/>
        </p:nvSpPr>
        <p:spPr>
          <a:xfrm>
            <a:off x="3021013" y="1846263"/>
            <a:ext cx="2640012" cy="1563687"/>
          </a:xfrm>
          <a:prstGeom prst="wedgeRoundRectCallout">
            <a:avLst>
              <a:gd name="adj1" fmla="val -2736"/>
              <a:gd name="adj2" fmla="val 55685"/>
              <a:gd name="adj3" fmla="val 16667"/>
            </a:avLst>
          </a:prstGeom>
          <a:solidFill>
            <a:schemeClr val="bg1"/>
          </a:solidFill>
          <a:ln w="127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lnSpc>
                <a:spcPct val="150000"/>
              </a:lnSpc>
            </a:pPr>
            <a:r>
              <a:rPr lang="en-US" altLang="zh-CN" sz="2400" b="1">
                <a:solidFill>
                  <a:schemeClr val="tx1"/>
                </a:solidFill>
                <a:latin typeface="方正粗黑宋简体" pitchFamily="2" charset="-122"/>
                <a:ea typeface="方正粗黑宋简体" pitchFamily="2" charset="-122"/>
              </a:rPr>
              <a:t>19C</a:t>
            </a:r>
            <a:r>
              <a:rPr lang="zh-CN" altLang="en-US" sz="2400" b="1">
                <a:solidFill>
                  <a:schemeClr val="tx1"/>
                </a:solidFill>
                <a:latin typeface="方正粗黑宋简体" pitchFamily="2" charset="-122"/>
                <a:ea typeface="方正粗黑宋简体" pitchFamily="2" charset="-122"/>
              </a:rPr>
              <a:t>中期；</a:t>
            </a:r>
            <a:r>
              <a:rPr lang="en-US" altLang="zh-CN" sz="2400" b="1">
                <a:solidFill>
                  <a:schemeClr val="tx1"/>
                </a:solidFill>
                <a:latin typeface="方正粗黑宋简体" pitchFamily="2" charset="-122"/>
                <a:ea typeface="方正粗黑宋简体" pitchFamily="2" charset="-122"/>
              </a:rPr>
              <a:t>20C</a:t>
            </a:r>
            <a:r>
              <a:rPr lang="zh-CN" altLang="en-US" sz="2400" b="1">
                <a:solidFill>
                  <a:schemeClr val="tx1"/>
                </a:solidFill>
                <a:latin typeface="方正粗黑宋简体" pitchFamily="2" charset="-122"/>
                <a:ea typeface="方正粗黑宋简体" pitchFamily="2" charset="-122"/>
              </a:rPr>
              <a:t>初两次工业革命的完成</a:t>
            </a:r>
            <a:endParaRPr lang="bg-BG" altLang="zh-CN" sz="2400" b="1">
              <a:solidFill>
                <a:schemeClr val="tx1"/>
              </a:solidFill>
              <a:latin typeface="方正粗黑宋简体" pitchFamily="2" charset="-122"/>
              <a:ea typeface="方正粗黑宋简体" pitchFamily="2" charset="-122"/>
            </a:endParaRPr>
          </a:p>
        </p:txBody>
      </p:sp>
      <p:sp>
        <p:nvSpPr>
          <p:cNvPr id="17413" name="Rounded Rectangular Callout 12"/>
          <p:cNvSpPr/>
          <p:nvPr/>
        </p:nvSpPr>
        <p:spPr>
          <a:xfrm flipV="1">
            <a:off x="1768475" y="4324350"/>
            <a:ext cx="2673350" cy="1293813"/>
          </a:xfrm>
          <a:prstGeom prst="wedgeRoundRectCallout">
            <a:avLst>
              <a:gd name="adj1" fmla="val -20833"/>
              <a:gd name="adj2" fmla="val 62500"/>
              <a:gd name="adj3" fmla="val 16667"/>
            </a:avLst>
          </a:prstGeom>
          <a:solidFill>
            <a:schemeClr val="bg1"/>
          </a:solidFill>
          <a:ln w="12700">
            <a:noFill/>
            <a:miter lim="800000"/>
          </a:ln>
        </p:spPr>
        <p:txBody>
          <a:bodyPr rot="1080000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just"/>
            <a:r>
              <a:rPr lang="en-US" altLang="zh-CN" b="1">
                <a:solidFill>
                  <a:schemeClr val="tx1"/>
                </a:solidFill>
                <a:latin typeface="方正粗黑宋简体" pitchFamily="2" charset="-122"/>
                <a:ea typeface="方正粗黑宋简体" pitchFamily="2" charset="-122"/>
              </a:rPr>
              <a:t>16C-18C</a:t>
            </a:r>
            <a:r>
              <a:rPr lang="zh-CN" altLang="en-US" b="1">
                <a:solidFill>
                  <a:schemeClr val="tx1"/>
                </a:solidFill>
                <a:latin typeface="方正粗黑宋简体" pitchFamily="2" charset="-122"/>
                <a:ea typeface="方正粗黑宋简体" pitchFamily="2" charset="-122"/>
              </a:rPr>
              <a:t>殖民扩张与掠夺</a:t>
            </a:r>
            <a:endParaRPr lang="zh-CN" altLang="en-US" b="1">
              <a:solidFill>
                <a:schemeClr val="tx1"/>
              </a:solidFill>
              <a:latin typeface="方正粗黑宋简体" pitchFamily="2" charset="-122"/>
              <a:ea typeface="方正粗黑宋简体" pitchFamily="2" charset="-122"/>
            </a:endParaRPr>
          </a:p>
        </p:txBody>
      </p:sp>
      <p:grpSp>
        <p:nvGrpSpPr>
          <p:cNvPr id="17414" name="Group 25"/>
          <p:cNvGrpSpPr/>
          <p:nvPr/>
        </p:nvGrpSpPr>
        <p:grpSpPr>
          <a:xfrm>
            <a:off x="238125" y="2089150"/>
            <a:ext cx="2673350" cy="2051050"/>
            <a:chOff x="150" y="1316"/>
            <a:chExt cx="1684" cy="1292"/>
          </a:xfrm>
        </p:grpSpPr>
        <p:sp>
          <p:nvSpPr>
            <p:cNvPr id="17415" name="Oval 6"/>
            <p:cNvSpPr/>
            <p:nvPr/>
          </p:nvSpPr>
          <p:spPr>
            <a:xfrm>
              <a:off x="428" y="2337"/>
              <a:ext cx="272" cy="271"/>
            </a:xfrm>
            <a:prstGeom prst="ellipse">
              <a:avLst/>
            </a:prstGeom>
            <a:solidFill>
              <a:schemeClr val="bg1"/>
            </a:solidFill>
            <a:ln w="57150">
              <a:solidFill>
                <a:srgbClr val="404042"/>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bg-BG" altLang="zh-CN" sz="1800">
                <a:solidFill>
                  <a:srgbClr val="FFFFFF"/>
                </a:solidFill>
                <a:latin typeface="Arial" pitchFamily="34" charset="0"/>
              </a:endParaRPr>
            </a:p>
          </p:txBody>
        </p:sp>
        <p:sp>
          <p:nvSpPr>
            <p:cNvPr id="17416" name="Rounded Rectangular Callout 10"/>
            <p:cNvSpPr/>
            <p:nvPr/>
          </p:nvSpPr>
          <p:spPr>
            <a:xfrm>
              <a:off x="150" y="1316"/>
              <a:ext cx="1684" cy="815"/>
            </a:xfrm>
            <a:prstGeom prst="wedgeRoundRectCallout">
              <a:avLst>
                <a:gd name="adj1" fmla="val -20833"/>
                <a:gd name="adj2" fmla="val 62500"/>
                <a:gd name="adj3" fmla="val 16667"/>
              </a:avLst>
            </a:prstGeom>
            <a:solidFill>
              <a:schemeClr val="bg1"/>
            </a:solidFill>
            <a:ln w="127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a:lnSpc>
                  <a:spcPct val="150000"/>
                </a:lnSpc>
              </a:pPr>
              <a:r>
                <a:rPr lang="en-US" altLang="zh-CN" sz="2800" b="1" spc="0">
                  <a:solidFill>
                    <a:schemeClr val="tx1"/>
                  </a:solidFill>
                  <a:latin typeface="方正粗黑宋简体" pitchFamily="2" charset="-122"/>
                  <a:ea typeface="方正粗黑宋简体" pitchFamily="2" charset="-122"/>
                </a:rPr>
                <a:t>16C</a:t>
              </a:r>
              <a:endParaRPr lang="en-US" altLang="zh-CN" b="1">
                <a:solidFill>
                  <a:schemeClr val="tx1"/>
                </a:solidFill>
                <a:latin typeface="方正粗黑宋简体" pitchFamily="2" charset="-122"/>
                <a:ea typeface="方正粗黑宋简体" pitchFamily="2" charset="-122"/>
              </a:endParaRPr>
            </a:p>
            <a:p>
              <a:pPr marL="0" marR="0" lvl="0" indent="0" algn="ctr">
                <a:lnSpc>
                  <a:spcPct val="150000"/>
                </a:lnSpc>
              </a:pPr>
              <a:r>
                <a:rPr lang="zh-CN" altLang="en-US" sz="2800" b="1" spc="0">
                  <a:solidFill>
                    <a:schemeClr val="tx1"/>
                  </a:solidFill>
                  <a:latin typeface="方正粗黑宋简体" pitchFamily="2" charset="-122"/>
                  <a:ea typeface="方正粗黑宋简体" pitchFamily="2" charset="-122"/>
                </a:rPr>
                <a:t>新航路开辟</a:t>
              </a:r>
              <a:endParaRPr lang="zh-CN" altLang="bg-BG" b="1">
                <a:solidFill>
                  <a:schemeClr val="tx1"/>
                </a:solidFill>
                <a:latin typeface="方正粗黑宋简体" pitchFamily="2" charset="-122"/>
                <a:ea typeface="方正粗黑宋简体" pitchFamily="2" charset="-122"/>
              </a:endParaRPr>
            </a:p>
          </p:txBody>
        </p:sp>
      </p:grpSp>
      <p:sp>
        <p:nvSpPr>
          <p:cNvPr id="17417" name="Oval 7"/>
          <p:cNvSpPr/>
          <p:nvPr/>
        </p:nvSpPr>
        <p:spPr>
          <a:xfrm>
            <a:off x="2444750" y="3656013"/>
            <a:ext cx="431800" cy="430213"/>
          </a:xfrm>
          <a:prstGeom prst="ellipse">
            <a:avLst/>
          </a:prstGeom>
          <a:solidFill>
            <a:schemeClr val="bg1"/>
          </a:solidFill>
          <a:ln w="57150">
            <a:solidFill>
              <a:srgbClr val="404042"/>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bg-BG" altLang="zh-CN" sz="1800">
              <a:solidFill>
                <a:srgbClr val="FFFFFF"/>
              </a:solidFill>
              <a:latin typeface="Arial" pitchFamily="34" charset="0"/>
            </a:endParaRPr>
          </a:p>
        </p:txBody>
      </p:sp>
      <p:sp>
        <p:nvSpPr>
          <p:cNvPr id="17418" name="Oval 8"/>
          <p:cNvSpPr/>
          <p:nvPr/>
        </p:nvSpPr>
        <p:spPr>
          <a:xfrm>
            <a:off x="7227888" y="3632200"/>
            <a:ext cx="431800" cy="430213"/>
          </a:xfrm>
          <a:prstGeom prst="ellipse">
            <a:avLst/>
          </a:prstGeom>
          <a:solidFill>
            <a:schemeClr val="bg1"/>
          </a:solidFill>
          <a:ln w="57150">
            <a:solidFill>
              <a:srgbClr val="404042"/>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bg-BG" altLang="zh-CN" sz="1800">
              <a:solidFill>
                <a:srgbClr val="FFFFFF"/>
              </a:solidFill>
              <a:latin typeface="Arial" pitchFamily="34" charset="0"/>
            </a:endParaRPr>
          </a:p>
        </p:txBody>
      </p:sp>
      <p:sp>
        <p:nvSpPr>
          <p:cNvPr id="17419" name="Oval 8"/>
          <p:cNvSpPr/>
          <p:nvPr/>
        </p:nvSpPr>
        <p:spPr>
          <a:xfrm>
            <a:off x="10860088" y="3676650"/>
            <a:ext cx="431800" cy="430213"/>
          </a:xfrm>
          <a:prstGeom prst="ellipse">
            <a:avLst/>
          </a:prstGeom>
          <a:solidFill>
            <a:schemeClr val="bg1"/>
          </a:solidFill>
          <a:ln w="57150">
            <a:solidFill>
              <a:srgbClr val="404042"/>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bg-BG" altLang="zh-CN" sz="1800">
              <a:solidFill>
                <a:srgbClr val="FFFFFF"/>
              </a:solidFill>
              <a:latin typeface="Arial" pitchFamily="34" charset="0"/>
            </a:endParaRPr>
          </a:p>
        </p:txBody>
      </p:sp>
      <p:sp>
        <p:nvSpPr>
          <p:cNvPr id="17420" name="Rounded Rectangular Callout 12"/>
          <p:cNvSpPr/>
          <p:nvPr/>
        </p:nvSpPr>
        <p:spPr>
          <a:xfrm flipV="1">
            <a:off x="4879975" y="4318000"/>
            <a:ext cx="2881313" cy="1325563"/>
          </a:xfrm>
          <a:prstGeom prst="wedgeRoundRectCallout">
            <a:avLst>
              <a:gd name="adj1" fmla="val -22231"/>
              <a:gd name="adj2" fmla="val 71676"/>
              <a:gd name="adj3" fmla="val 16667"/>
            </a:avLst>
          </a:prstGeom>
          <a:solidFill>
            <a:schemeClr val="bg1"/>
          </a:solidFill>
          <a:ln w="12700">
            <a:noFill/>
            <a:miter lim="800000"/>
          </a:ln>
        </p:spPr>
        <p:txBody>
          <a:bodyPr rot="1080000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lnSpc>
                <a:spcPct val="150000"/>
              </a:lnSpc>
            </a:pPr>
            <a:r>
              <a:rPr lang="en-US" altLang="zh-CN" b="1">
                <a:solidFill>
                  <a:schemeClr val="tx1"/>
                </a:solidFill>
                <a:latin typeface="方正粗黑宋简体" pitchFamily="2" charset="-122"/>
                <a:ea typeface="方正粗黑宋简体" pitchFamily="2" charset="-122"/>
              </a:rPr>
              <a:t>1914-1918</a:t>
            </a:r>
            <a:r>
              <a:rPr lang="zh-CN" altLang="en-US" b="1">
                <a:solidFill>
                  <a:schemeClr val="tx1"/>
                </a:solidFill>
                <a:latin typeface="方正粗黑宋简体" pitchFamily="2" charset="-122"/>
                <a:ea typeface="方正粗黑宋简体" pitchFamily="2" charset="-122"/>
              </a:rPr>
              <a:t>年第一次世界大战</a:t>
            </a:r>
            <a:endParaRPr lang="zh-CN" altLang="bg-BG" b="1">
              <a:solidFill>
                <a:schemeClr val="tx1"/>
              </a:solidFill>
              <a:latin typeface="方正粗黑宋简体" pitchFamily="2" charset="-122"/>
              <a:ea typeface="方正粗黑宋简体" pitchFamily="2" charset="-122"/>
            </a:endParaRPr>
          </a:p>
        </p:txBody>
      </p:sp>
      <p:sp>
        <p:nvSpPr>
          <p:cNvPr id="17421" name="Rounded Rectangular Callout 12"/>
          <p:cNvSpPr/>
          <p:nvPr/>
        </p:nvSpPr>
        <p:spPr>
          <a:xfrm flipV="1">
            <a:off x="9358313" y="4398963"/>
            <a:ext cx="2833687" cy="1293812"/>
          </a:xfrm>
          <a:prstGeom prst="wedgeRoundRectCallout">
            <a:avLst>
              <a:gd name="adj1" fmla="val 13361"/>
              <a:gd name="adj2" fmla="val 68278"/>
              <a:gd name="adj3" fmla="val 16667"/>
            </a:avLst>
          </a:prstGeom>
          <a:solidFill>
            <a:schemeClr val="bg1"/>
          </a:solidFill>
          <a:ln w="12700">
            <a:noFill/>
            <a:miter lim="800000"/>
          </a:ln>
        </p:spPr>
        <p:txBody>
          <a:bodyPr rot="1080000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lnSpc>
                <a:spcPct val="150000"/>
              </a:lnSpc>
            </a:pPr>
            <a:r>
              <a:rPr lang="en-US" altLang="zh-CN">
                <a:solidFill>
                  <a:schemeClr val="tx1"/>
                </a:solidFill>
                <a:latin typeface="方正粗黑宋简体" pitchFamily="2" charset="-122"/>
                <a:ea typeface="方正粗黑宋简体" pitchFamily="2" charset="-122"/>
              </a:rPr>
              <a:t>1991</a:t>
            </a:r>
            <a:r>
              <a:rPr lang="zh-CN" altLang="en-US">
                <a:solidFill>
                  <a:schemeClr val="tx1"/>
                </a:solidFill>
                <a:latin typeface="方正粗黑宋简体" pitchFamily="2" charset="-122"/>
                <a:ea typeface="方正粗黑宋简体" pitchFamily="2" charset="-122"/>
              </a:rPr>
              <a:t>年</a:t>
            </a:r>
            <a:endParaRPr lang="zh-CN" altLang="en-US">
              <a:solidFill>
                <a:schemeClr val="tx1"/>
              </a:solidFill>
              <a:latin typeface="方正粗黑宋简体" pitchFamily="2" charset="-122"/>
              <a:ea typeface="方正粗黑宋简体" pitchFamily="2" charset="-122"/>
            </a:endParaRPr>
          </a:p>
          <a:p>
            <a:pPr lvl="0" algn="ctr">
              <a:lnSpc>
                <a:spcPct val="150000"/>
              </a:lnSpc>
            </a:pPr>
            <a:r>
              <a:rPr lang="zh-CN" altLang="en-US">
                <a:solidFill>
                  <a:schemeClr val="tx1"/>
                </a:solidFill>
                <a:latin typeface="方正粗黑宋简体" pitchFamily="2" charset="-122"/>
                <a:ea typeface="方正粗黑宋简体" pitchFamily="2" charset="-122"/>
              </a:rPr>
              <a:t>苏联解体</a:t>
            </a:r>
            <a:endParaRPr lang="zh-CN" altLang="bg-BG">
              <a:solidFill>
                <a:schemeClr val="tx1"/>
              </a:solidFill>
              <a:latin typeface="方正粗黑宋简体" pitchFamily="2" charset="-122"/>
              <a:ea typeface="方正粗黑宋简体" pitchFamily="2" charset="-122"/>
            </a:endParaRPr>
          </a:p>
        </p:txBody>
      </p:sp>
      <p:sp>
        <p:nvSpPr>
          <p:cNvPr id="17422" name="Oval 8"/>
          <p:cNvSpPr/>
          <p:nvPr/>
        </p:nvSpPr>
        <p:spPr>
          <a:xfrm>
            <a:off x="9167813" y="3652838"/>
            <a:ext cx="431800" cy="430213"/>
          </a:xfrm>
          <a:prstGeom prst="ellipse">
            <a:avLst/>
          </a:prstGeom>
          <a:solidFill>
            <a:schemeClr val="bg1"/>
          </a:solidFill>
          <a:ln w="57150">
            <a:solidFill>
              <a:srgbClr val="404042"/>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bg-BG" altLang="zh-CN" sz="1800">
              <a:solidFill>
                <a:srgbClr val="FFFFFF"/>
              </a:solidFill>
              <a:latin typeface="Arial" pitchFamily="34" charset="0"/>
            </a:endParaRPr>
          </a:p>
        </p:txBody>
      </p:sp>
      <p:grpSp>
        <p:nvGrpSpPr>
          <p:cNvPr id="17423" name="组合 45"/>
          <p:cNvGrpSpPr/>
          <p:nvPr/>
        </p:nvGrpSpPr>
        <p:grpSpPr>
          <a:xfrm>
            <a:off x="0" y="207963"/>
            <a:ext cx="4314825" cy="827087"/>
            <a:chExt cx="6508750" cy="1311275"/>
          </a:xfrm>
        </p:grpSpPr>
        <p:sp>
          <p:nvSpPr>
            <p:cNvPr id="17424"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7425"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7426" name="Freeform 152"/>
            <p:cNvSpPr/>
            <p:nvPr/>
          </p:nvSpPr>
          <p:spPr>
            <a:xfrm>
              <a:off x="30162" y="30163"/>
              <a:ext cx="6426200" cy="1249363"/>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grpSp>
      <p:sp>
        <p:nvSpPr>
          <p:cNvPr id="17427" name="矩形 49"/>
          <p:cNvSpPr/>
          <p:nvPr/>
        </p:nvSpPr>
        <p:spPr>
          <a:xfrm>
            <a:off x="0" y="296863"/>
            <a:ext cx="3448050" cy="57943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经济全球化的历程</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17428" name="Rounded Rectangular Callout 11"/>
          <p:cNvSpPr/>
          <p:nvPr/>
        </p:nvSpPr>
        <p:spPr>
          <a:xfrm>
            <a:off x="5889625" y="2184400"/>
            <a:ext cx="2640013" cy="1231900"/>
          </a:xfrm>
          <a:prstGeom prst="wedgeRoundRectCallout">
            <a:avLst>
              <a:gd name="adj1" fmla="val -2736"/>
              <a:gd name="adj2" fmla="val 55685"/>
              <a:gd name="adj3" fmla="val 16667"/>
            </a:avLst>
          </a:prstGeom>
          <a:solidFill>
            <a:schemeClr val="bg1"/>
          </a:solidFill>
          <a:ln w="127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lnSpc>
                <a:spcPct val="150000"/>
              </a:lnSpc>
            </a:pPr>
            <a:r>
              <a:rPr lang="en-US" altLang="zh-CN" sz="2400" b="1">
                <a:solidFill>
                  <a:schemeClr val="tx1"/>
                </a:solidFill>
                <a:latin typeface="方正粗黑宋简体" pitchFamily="2" charset="-122"/>
                <a:ea typeface="方正粗黑宋简体" pitchFamily="2" charset="-122"/>
              </a:rPr>
              <a:t>1939-1945</a:t>
            </a:r>
            <a:r>
              <a:rPr lang="zh-CN" altLang="en-US" sz="2400" b="1">
                <a:solidFill>
                  <a:schemeClr val="tx1"/>
                </a:solidFill>
                <a:latin typeface="方正粗黑宋简体" pitchFamily="2" charset="-122"/>
                <a:ea typeface="方正粗黑宋简体" pitchFamily="2" charset="-122"/>
              </a:rPr>
              <a:t>年第二次世界大战</a:t>
            </a:r>
            <a:endParaRPr lang="zh-CN" altLang="bg-BG" sz="2400" b="1">
              <a:solidFill>
                <a:schemeClr val="tx1"/>
              </a:solidFill>
              <a:latin typeface="方正粗黑宋简体" pitchFamily="2" charset="-122"/>
              <a:ea typeface="方正粗黑宋简体" pitchFamily="2" charset="-122"/>
            </a:endParaRPr>
          </a:p>
        </p:txBody>
      </p:sp>
      <p:sp>
        <p:nvSpPr>
          <p:cNvPr id="17429" name="Rounded Rectangular Callout 11"/>
          <p:cNvSpPr/>
          <p:nvPr/>
        </p:nvSpPr>
        <p:spPr>
          <a:xfrm>
            <a:off x="8651875" y="2184400"/>
            <a:ext cx="1771650" cy="1225550"/>
          </a:xfrm>
          <a:prstGeom prst="wedgeRoundRectCallout">
            <a:avLst>
              <a:gd name="adj1" fmla="val -2736"/>
              <a:gd name="adj2" fmla="val 55685"/>
              <a:gd name="adj3" fmla="val 16667"/>
            </a:avLst>
          </a:prstGeom>
          <a:solidFill>
            <a:schemeClr val="bg1"/>
          </a:solidFill>
          <a:ln w="127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lnSpc>
                <a:spcPct val="150000"/>
              </a:lnSpc>
            </a:pPr>
            <a:r>
              <a:rPr lang="zh-CN" altLang="en-US" sz="2400" b="1">
                <a:solidFill>
                  <a:schemeClr val="tx1"/>
                </a:solidFill>
                <a:latin typeface="方正粗黑宋简体" pitchFamily="2" charset="-122"/>
                <a:ea typeface="方正粗黑宋简体" pitchFamily="2" charset="-122"/>
              </a:rPr>
              <a:t>第三次科技革命</a:t>
            </a:r>
            <a:endParaRPr lang="zh-CN" altLang="bg-BG" sz="2400" b="1">
              <a:solidFill>
                <a:schemeClr val="tx1"/>
              </a:solidFill>
              <a:latin typeface="方正粗黑宋简体" pitchFamily="2" charset="-122"/>
              <a:ea typeface="方正粗黑宋简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nodeType="clickEffect">
                                  <p:stCondLst>
                                    <p:cond delay="0"/>
                                  </p:stCondLst>
                                  <p:childTnLst>
                                    <p:set>
                                      <p:cBhvr>
                                        <p:cTn id="6" dur="1" fill="hold">
                                          <p:stCondLst>
                                            <p:cond delay="0"/>
                                          </p:stCondLst>
                                        </p:cTn>
                                        <p:tgtEl>
                                          <p:spTgt spid="17414"/>
                                        </p:tgtEl>
                                        <p:attrNameLst>
                                          <p:attrName>style.visibility</p:attrName>
                                        </p:attrNameLst>
                                      </p:cBhvr>
                                      <p:to>
                                        <p:strVal val="visible"/>
                                      </p:to>
                                    </p:set>
                                    <p:anim calcmode="lin" valueType="num">
                                      <p:cBhvr>
                                        <p:cTn id="7" dur="1000" fill="hold"/>
                                        <p:tgtEl>
                                          <p:spTgt spid="17414"/>
                                        </p:tgtEl>
                                        <p:attrNameLst>
                                          <p:attrName>ppt_w</p:attrName>
                                        </p:attrNameLst>
                                      </p:cBhvr>
                                      <p:tavLst>
                                        <p:tav tm="0">
                                          <p:val>
                                            <p:strVal val="#ppt_w*0.70"/>
                                          </p:val>
                                        </p:tav>
                                        <p:tav tm="100000">
                                          <p:val>
                                            <p:strVal val="#ppt_w"/>
                                          </p:val>
                                        </p:tav>
                                      </p:tavLst>
                                    </p:anim>
                                    <p:anim calcmode="lin" valueType="num">
                                      <p:cBhvr>
                                        <p:cTn id="8" dur="1000" fill="hold"/>
                                        <p:tgtEl>
                                          <p:spTgt spid="17414"/>
                                        </p:tgtEl>
                                        <p:attrNameLst>
                                          <p:attrName>ppt_h</p:attrName>
                                        </p:attrNameLst>
                                      </p:cBhvr>
                                      <p:tavLst>
                                        <p:tav tm="0">
                                          <p:val>
                                            <p:strVal val="#ppt_h"/>
                                          </p:val>
                                        </p:tav>
                                        <p:tav tm="100000">
                                          <p:val>
                                            <p:strVal val="#ppt_h"/>
                                          </p:val>
                                        </p:tav>
                                      </p:tavLst>
                                    </p:anim>
                                    <p:animEffect transition="in" filter="fade">
                                      <p:cBhvr>
                                        <p:cTn id="9" dur="1000" fill="hold"/>
                                        <p:tgtEl>
                                          <p:spTgt spid="17414"/>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17" presetClass="entr" presetSubtype="10" fill="hold" grpId="0" nodeType="clickEffect">
                                  <p:stCondLst>
                                    <p:cond delay="0"/>
                                  </p:stCondLst>
                                  <p:childTnLst>
                                    <p:set>
                                      <p:cBhvr>
                                        <p:cTn id="13" dur="1" fill="hold">
                                          <p:stCondLst>
                                            <p:cond delay="0"/>
                                          </p:stCondLst>
                                        </p:cTn>
                                        <p:tgtEl>
                                          <p:spTgt spid="17413"/>
                                        </p:tgtEl>
                                        <p:attrNameLst>
                                          <p:attrName>style.visibility</p:attrName>
                                        </p:attrNameLst>
                                      </p:cBhvr>
                                      <p:to>
                                        <p:strVal val="visible"/>
                                      </p:to>
                                    </p:set>
                                    <p:anim calcmode="lin" valueType="num">
                                      <p:cBhvr>
                                        <p:cTn id="14" dur="500" fill="hold"/>
                                        <p:tgtEl>
                                          <p:spTgt spid="17413"/>
                                        </p:tgtEl>
                                        <p:attrNameLst>
                                          <p:attrName>ppt_w</p:attrName>
                                        </p:attrNameLst>
                                      </p:cBhvr>
                                      <p:tavLst>
                                        <p:tav tm="0">
                                          <p:val>
                                            <p:fltVal val="0"/>
                                          </p:val>
                                        </p:tav>
                                        <p:tav tm="100000">
                                          <p:val>
                                            <p:strVal val="#ppt_w"/>
                                          </p:val>
                                        </p:tav>
                                      </p:tavLst>
                                    </p:anim>
                                    <p:anim calcmode="lin" valueType="num">
                                      <p:cBhvr>
                                        <p:cTn id="15" dur="500" fill="hold"/>
                                        <p:tgtEl>
                                          <p:spTgt spid="17413"/>
                                        </p:tgtEl>
                                        <p:attrNameLst>
                                          <p:attrName>ppt_h</p:attrName>
                                        </p:attrNameLst>
                                      </p:cBhvr>
                                      <p:tavLst>
                                        <p:tav tm="0">
                                          <p:val>
                                            <p:strVal val="#ppt_h"/>
                                          </p:val>
                                        </p:tav>
                                        <p:tav tm="100000">
                                          <p:val>
                                            <p:strVal val="#ppt_h"/>
                                          </p:val>
                                        </p:tav>
                                      </p:tavLst>
                                    </p:anim>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7412"/>
                                        </p:tgtEl>
                                        <p:attrNameLst>
                                          <p:attrName>style.visibility</p:attrName>
                                        </p:attrNameLst>
                                      </p:cBhvr>
                                      <p:to>
                                        <p:strVal val="visible"/>
                                      </p:to>
                                    </p:set>
                                    <p:animEffect transition="in" filter="blinds(horizontal)">
                                      <p:cBhvr>
                                        <p:cTn id="20" dur="500" fill="hold"/>
                                        <p:tgtEl>
                                          <p:spTgt spid="17412"/>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17420"/>
                                        </p:tgtEl>
                                        <p:attrNameLst>
                                          <p:attrName>style.visibility</p:attrName>
                                        </p:attrNameLst>
                                      </p:cBhvr>
                                      <p:to>
                                        <p:strVal val="visible"/>
                                      </p:to>
                                    </p:set>
                                    <p:anim calcmode="lin" valueType="num">
                                      <p:cBhvr>
                                        <p:cTn id="25" dur="1000" fill="hold"/>
                                        <p:tgtEl>
                                          <p:spTgt spid="17420"/>
                                        </p:tgtEl>
                                        <p:attrNameLst>
                                          <p:attrName>ppt_w</p:attrName>
                                        </p:attrNameLst>
                                      </p:cBhvr>
                                      <p:tavLst>
                                        <p:tav tm="0">
                                          <p:val>
                                            <p:strVal val="#ppt_w*0.70"/>
                                          </p:val>
                                        </p:tav>
                                        <p:tav tm="100000">
                                          <p:val>
                                            <p:strVal val="#ppt_w"/>
                                          </p:val>
                                        </p:tav>
                                      </p:tavLst>
                                    </p:anim>
                                    <p:anim calcmode="lin" valueType="num">
                                      <p:cBhvr>
                                        <p:cTn id="26" dur="1000" fill="hold"/>
                                        <p:tgtEl>
                                          <p:spTgt spid="17420"/>
                                        </p:tgtEl>
                                        <p:attrNameLst>
                                          <p:attrName>ppt_h</p:attrName>
                                        </p:attrNameLst>
                                      </p:cBhvr>
                                      <p:tavLst>
                                        <p:tav tm="0">
                                          <p:val>
                                            <p:strVal val="#ppt_h"/>
                                          </p:val>
                                        </p:tav>
                                        <p:tav tm="100000">
                                          <p:val>
                                            <p:strVal val="#ppt_h"/>
                                          </p:val>
                                        </p:tav>
                                      </p:tavLst>
                                    </p:anim>
                                    <p:animEffect transition="in" filter="fade">
                                      <p:cBhvr>
                                        <p:cTn id="27" dur="1000" fill="hold"/>
                                        <p:tgtEl>
                                          <p:spTgt spid="1742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5" presetClass="entr" presetSubtype="0" fill="hold" grpId="0" nodeType="clickEffect">
                                  <p:stCondLst>
                                    <p:cond delay="0"/>
                                  </p:stCondLst>
                                  <p:childTnLst>
                                    <p:set>
                                      <p:cBhvr>
                                        <p:cTn id="31" dur="1" fill="hold">
                                          <p:stCondLst>
                                            <p:cond delay="0"/>
                                          </p:stCondLst>
                                        </p:cTn>
                                        <p:tgtEl>
                                          <p:spTgt spid="17421"/>
                                        </p:tgtEl>
                                        <p:attrNameLst>
                                          <p:attrName>style.visibility</p:attrName>
                                        </p:attrNameLst>
                                      </p:cBhvr>
                                      <p:to>
                                        <p:strVal val="visible"/>
                                      </p:to>
                                    </p:set>
                                    <p:anim calcmode="lin" valueType="num">
                                      <p:cBhvr>
                                        <p:cTn id="32" dur="1000" fill="hold"/>
                                        <p:tgtEl>
                                          <p:spTgt spid="17421"/>
                                        </p:tgtEl>
                                        <p:attrNameLst>
                                          <p:attrName>ppt_w</p:attrName>
                                        </p:attrNameLst>
                                      </p:cBhvr>
                                      <p:tavLst>
                                        <p:tav tm="0">
                                          <p:val>
                                            <p:strVal val="#ppt_w*0.70"/>
                                          </p:val>
                                        </p:tav>
                                        <p:tav tm="100000">
                                          <p:val>
                                            <p:strVal val="#ppt_w"/>
                                          </p:val>
                                        </p:tav>
                                      </p:tavLst>
                                    </p:anim>
                                    <p:anim calcmode="lin" valueType="num">
                                      <p:cBhvr>
                                        <p:cTn id="33" dur="1000" fill="hold"/>
                                        <p:tgtEl>
                                          <p:spTgt spid="17421"/>
                                        </p:tgtEl>
                                        <p:attrNameLst>
                                          <p:attrName>ppt_h</p:attrName>
                                        </p:attrNameLst>
                                      </p:cBhvr>
                                      <p:tavLst>
                                        <p:tav tm="0">
                                          <p:val>
                                            <p:strVal val="#ppt_h"/>
                                          </p:val>
                                        </p:tav>
                                        <p:tav tm="100000">
                                          <p:val>
                                            <p:strVal val="#ppt_h"/>
                                          </p:val>
                                        </p:tav>
                                      </p:tavLst>
                                    </p:anim>
                                    <p:animEffect transition="in" filter="fade">
                                      <p:cBhvr>
                                        <p:cTn id="34" dur="1000" fill="hold"/>
                                        <p:tgtEl>
                                          <p:spTgt spid="17421"/>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7428"/>
                                        </p:tgtEl>
                                        <p:attrNameLst>
                                          <p:attrName>style.visibility</p:attrName>
                                        </p:attrNameLst>
                                      </p:cBhvr>
                                      <p:to>
                                        <p:strVal val="visible"/>
                                      </p:to>
                                    </p:set>
                                    <p:animEffect transition="in" filter="blinds(horizontal)">
                                      <p:cBhvr>
                                        <p:cTn id="39" dur="500" fill="hold"/>
                                        <p:tgtEl>
                                          <p:spTgt spid="17428"/>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7429"/>
                                        </p:tgtEl>
                                        <p:attrNameLst>
                                          <p:attrName>style.visibility</p:attrName>
                                        </p:attrNameLst>
                                      </p:cBhvr>
                                      <p:to>
                                        <p:strVal val="visible"/>
                                      </p:to>
                                    </p:set>
                                    <p:animEffect transition="in" filter="blinds(horizontal)">
                                      <p:cBhvr>
                                        <p:cTn id="44" dur="500" fill="hold"/>
                                        <p:tgtEl>
                                          <p:spTgt spid="174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P spid="17413" grpId="0"/>
      <p:bldP spid="17420" grpId="0"/>
      <p:bldP spid="17421" grpId="0"/>
      <p:bldP spid="17428" grpId="0"/>
      <p:bldP spid="17429"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8433" name="组合 45"/>
          <p:cNvGrpSpPr/>
          <p:nvPr/>
        </p:nvGrpSpPr>
        <p:grpSpPr>
          <a:xfrm>
            <a:off x="0" y="207963"/>
            <a:ext cx="6330950" cy="827087"/>
            <a:chExt cx="6508750" cy="1311275"/>
          </a:xfrm>
        </p:grpSpPr>
        <p:sp>
          <p:nvSpPr>
            <p:cNvPr id="18434"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8435"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8436"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18437" name="矩形 49"/>
          <p:cNvSpPr/>
          <p:nvPr/>
        </p:nvSpPr>
        <p:spPr>
          <a:xfrm>
            <a:off x="144463" y="328613"/>
            <a:ext cx="51292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经济全球化迅速发展的原因</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pic>
        <p:nvPicPr>
          <p:cNvPr id="18438" name="Picture 36" descr="信息技术"/>
          <p:cNvPicPr>
            <a:picLocks noChangeAspect="1"/>
          </p:cNvPicPr>
          <p:nvPr/>
        </p:nvPicPr>
        <p:blipFill>
          <a:blip r:embed="rId2"/>
          <a:stretch>
            <a:fillRect/>
          </a:stretch>
        </p:blipFill>
        <p:spPr>
          <a:xfrm>
            <a:off x="738188" y="1317625"/>
            <a:ext cx="9796462" cy="5030788"/>
          </a:xfrm>
          <a:prstGeom prst="rect">
            <a:avLst/>
          </a:prstGeom>
          <a:noFill/>
          <a:ln>
            <a:noFill/>
            <a:miter lim="800000"/>
          </a:ln>
        </p:spPr>
      </p:pic>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9457" name="组合 45"/>
          <p:cNvGrpSpPr/>
          <p:nvPr/>
        </p:nvGrpSpPr>
        <p:grpSpPr>
          <a:xfrm>
            <a:off x="0" y="207963"/>
            <a:ext cx="6330950" cy="827087"/>
            <a:chExt cx="6508750" cy="1311275"/>
          </a:xfrm>
        </p:grpSpPr>
        <p:sp>
          <p:nvSpPr>
            <p:cNvPr id="19458"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9459"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19460"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19461" name="矩形 49"/>
          <p:cNvSpPr/>
          <p:nvPr/>
        </p:nvSpPr>
        <p:spPr>
          <a:xfrm>
            <a:off x="144463" y="328613"/>
            <a:ext cx="51292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经济全球化迅速发展的原因</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pic>
        <p:nvPicPr>
          <p:cNvPr id="19462" name="Picture 36" descr="信息技术"/>
          <p:cNvPicPr>
            <a:picLocks noChangeAspect="1"/>
          </p:cNvPicPr>
          <p:nvPr/>
        </p:nvPicPr>
        <p:blipFill>
          <a:blip r:embed="rId2"/>
          <a:stretch>
            <a:fillRect/>
          </a:stretch>
        </p:blipFill>
        <p:spPr>
          <a:xfrm>
            <a:off x="793750" y="1625600"/>
            <a:ext cx="9796463" cy="5030788"/>
          </a:xfrm>
          <a:prstGeom prst="rect">
            <a:avLst/>
          </a:prstGeom>
          <a:noFill/>
          <a:ln>
            <a:noFill/>
            <a:miter lim="800000"/>
          </a:ln>
        </p:spPr>
      </p:pic>
      <p:sp>
        <p:nvSpPr>
          <p:cNvPr id="19463" name="Text Box 37"/>
          <p:cNvSpPr/>
          <p:nvPr/>
        </p:nvSpPr>
        <p:spPr>
          <a:xfrm>
            <a:off x="863600" y="1036638"/>
            <a:ext cx="10356850" cy="70802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spcBef>
                <a:spcPct val="50000"/>
              </a:spcBef>
            </a:pPr>
            <a:r>
              <a:rPr lang="zh-CN" altLang="en-US" sz="4000" b="1">
                <a:solidFill>
                  <a:srgbClr val="FF0000"/>
                </a:solidFill>
                <a:latin typeface="微软雅黑" pitchFamily="34" charset="-122"/>
              </a:rPr>
              <a:t>科技发展成为经济全球化的根本推动力</a:t>
            </a:r>
            <a:r>
              <a:rPr lang="zh-CN" altLang="en-US" sz="4000" b="1">
                <a:solidFill>
                  <a:srgbClr val="FFFF00"/>
                </a:solidFill>
                <a:latin typeface="微软雅黑" pitchFamily="34" charset="-122"/>
              </a:rPr>
              <a:t>           </a:t>
            </a:r>
            <a:endParaRPr lang="zh-CN" altLang="en-US" sz="4000" b="1">
              <a:solidFill>
                <a:srgbClr val="FFFF00"/>
              </a:solidFill>
              <a:latin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463"/>
                                        </p:tgtEl>
                                        <p:attrNameLst>
                                          <p:attrName>style.visibility</p:attrName>
                                        </p:attrNameLst>
                                      </p:cBhvr>
                                      <p:to>
                                        <p:strVal val="visible"/>
                                      </p:to>
                                    </p:set>
                                    <p:animEffect transition="in" filter="blinds(horizontal)">
                                      <p:cBhvr>
                                        <p:cTn id="7" dur="500" fill="hold"/>
                                        <p:tgtEl>
                                          <p:spTgt spid="19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3"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20481" name="组合 45"/>
          <p:cNvGrpSpPr/>
          <p:nvPr/>
        </p:nvGrpSpPr>
        <p:grpSpPr>
          <a:xfrm>
            <a:off x="0" y="207963"/>
            <a:ext cx="6330950" cy="827087"/>
            <a:chExt cx="6508750" cy="1311275"/>
          </a:xfrm>
        </p:grpSpPr>
        <p:sp>
          <p:nvSpPr>
            <p:cNvPr id="20482"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0483"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0484"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20485" name="矩形 49"/>
          <p:cNvSpPr/>
          <p:nvPr/>
        </p:nvSpPr>
        <p:spPr>
          <a:xfrm>
            <a:off x="144463" y="328613"/>
            <a:ext cx="51292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经济全球化迅速发展的原因</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20486" name="Rectangle 4"/>
          <p:cNvSpPr/>
          <p:nvPr/>
        </p:nvSpPr>
        <p:spPr>
          <a:xfrm>
            <a:off x="876300" y="1433513"/>
            <a:ext cx="5651500" cy="4462462"/>
          </a:xfrm>
          <a:prstGeom prst="rect">
            <a:avLst/>
          </a:prstGeom>
          <a:noFill/>
          <a:ln>
            <a:no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eaLnBrk="0" hangingPunct="0"/>
            <a:r>
              <a:rPr lang="en-US" altLang="zh-CN" b="1">
                <a:solidFill>
                  <a:srgbClr val="000000"/>
                </a:solidFill>
                <a:latin typeface="隶书"/>
                <a:ea typeface="隶书"/>
              </a:rPr>
              <a:t>    </a:t>
            </a:r>
            <a:r>
              <a:rPr lang="zh-CN" altLang="en-US" sz="3200" b="1">
                <a:solidFill>
                  <a:srgbClr val="00B050"/>
                </a:solidFill>
                <a:latin typeface="隶书"/>
                <a:ea typeface="隶书"/>
              </a:rPr>
              <a:t>材料二  </a:t>
            </a:r>
            <a:r>
              <a:rPr lang="en-US" altLang="zh-CN" sz="3200" b="1">
                <a:solidFill>
                  <a:srgbClr val="00B050"/>
                </a:solidFill>
                <a:latin typeface="隶书"/>
                <a:ea typeface="隶书"/>
              </a:rPr>
              <a:t>1961</a:t>
            </a:r>
            <a:r>
              <a:rPr lang="zh-CN" altLang="en-US" sz="3200" b="1">
                <a:solidFill>
                  <a:srgbClr val="00B050"/>
                </a:solidFill>
                <a:latin typeface="隶书"/>
                <a:ea typeface="隶书"/>
              </a:rPr>
              <a:t>年，一条长达</a:t>
            </a:r>
            <a:r>
              <a:rPr lang="en-US" altLang="zh-CN" sz="3200" b="1">
                <a:solidFill>
                  <a:srgbClr val="00B050"/>
                </a:solidFill>
                <a:latin typeface="隶书"/>
                <a:ea typeface="隶书"/>
              </a:rPr>
              <a:t>154</a:t>
            </a:r>
            <a:r>
              <a:rPr lang="zh-CN" altLang="en-US" sz="3200" b="1">
                <a:solidFill>
                  <a:srgbClr val="00B050"/>
                </a:solidFill>
                <a:latin typeface="隶书"/>
                <a:ea typeface="隶书"/>
              </a:rPr>
              <a:t>千米的</a:t>
            </a:r>
            <a:r>
              <a:rPr lang="zh-CN" altLang="en-US" sz="3200" b="1">
                <a:solidFill>
                  <a:srgbClr val="00B050"/>
                </a:solidFill>
                <a:latin typeface="宋体" pitchFamily="2" charset="-122"/>
                <a:ea typeface="隶书"/>
              </a:rPr>
              <a:t>“</a:t>
            </a:r>
            <a:r>
              <a:rPr lang="zh-CN" altLang="en-US" sz="3200" b="1">
                <a:solidFill>
                  <a:srgbClr val="00B050"/>
                </a:solidFill>
                <a:latin typeface="隶书"/>
                <a:ea typeface="隶书"/>
              </a:rPr>
              <a:t>柏林墙</a:t>
            </a:r>
            <a:r>
              <a:rPr lang="zh-CN" altLang="en-US" sz="3200" b="1">
                <a:solidFill>
                  <a:srgbClr val="00B050"/>
                </a:solidFill>
                <a:latin typeface="宋体" pitchFamily="2" charset="-122"/>
                <a:ea typeface="隶书"/>
              </a:rPr>
              <a:t>”</a:t>
            </a:r>
            <a:r>
              <a:rPr lang="zh-CN" altLang="en-US" sz="3200" b="1">
                <a:solidFill>
                  <a:srgbClr val="00B050"/>
                </a:solidFill>
                <a:latin typeface="隶书"/>
                <a:ea typeface="隶书"/>
              </a:rPr>
              <a:t>隔开了东西柏林，随着苏联的解体和两极格局的结束，这条将东西柏林分隔</a:t>
            </a:r>
            <a:r>
              <a:rPr lang="en-US" altLang="zh-CN" sz="3200" b="1">
                <a:solidFill>
                  <a:srgbClr val="00B050"/>
                </a:solidFill>
                <a:latin typeface="隶书"/>
                <a:ea typeface="隶书"/>
              </a:rPr>
              <a:t>28</a:t>
            </a:r>
            <a:r>
              <a:rPr lang="zh-CN" altLang="en-US" sz="3200" b="1">
                <a:solidFill>
                  <a:srgbClr val="00B050"/>
                </a:solidFill>
                <a:latin typeface="隶书"/>
                <a:ea typeface="隶书"/>
              </a:rPr>
              <a:t>年的高墙被推倒，墙两侧的德国人民终于可以自由往来。</a:t>
            </a:r>
            <a:endParaRPr lang="zh-CN" altLang="en-US" sz="3200" b="1">
              <a:solidFill>
                <a:srgbClr val="00B050"/>
              </a:solidFill>
              <a:latin typeface="隶书"/>
              <a:ea typeface="隶书"/>
            </a:endParaRPr>
          </a:p>
          <a:p>
            <a:pPr lvl="0" eaLnBrk="0" hangingPunct="0"/>
            <a:endParaRPr lang="zh-CN" altLang="en-US" sz="3200" b="1">
              <a:solidFill>
                <a:srgbClr val="000000"/>
              </a:solidFill>
              <a:latin typeface="隶书"/>
              <a:ea typeface="隶书"/>
            </a:endParaRPr>
          </a:p>
          <a:p>
            <a:pPr lvl="0" eaLnBrk="0" hangingPunct="0"/>
            <a:endParaRPr lang="en-US" altLang="zh-CN" b="1">
              <a:solidFill>
                <a:srgbClr val="000000"/>
              </a:solidFill>
              <a:latin typeface="隶书"/>
              <a:ea typeface="隶书"/>
            </a:endParaRPr>
          </a:p>
        </p:txBody>
      </p:sp>
      <p:pic>
        <p:nvPicPr>
          <p:cNvPr id="20487" name="Picture 6" descr="u=2576639695,410225927&amp;gp=1"/>
          <p:cNvPicPr>
            <a:picLocks noChangeAspect="1"/>
          </p:cNvPicPr>
          <p:nvPr/>
        </p:nvPicPr>
        <p:blipFill>
          <a:blip r:embed="rId2"/>
          <a:stretch>
            <a:fillRect/>
          </a:stretch>
        </p:blipFill>
        <p:spPr>
          <a:xfrm>
            <a:off x="6743700" y="1758950"/>
            <a:ext cx="3673475" cy="3314700"/>
          </a:xfrm>
          <a:prstGeom prst="rect">
            <a:avLst/>
          </a:prstGeom>
          <a:noFill/>
          <a:ln>
            <a:noFill/>
            <a:miter lim="800000"/>
          </a:ln>
        </p:spPr>
      </p:pic>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21505" name="组合 45"/>
          <p:cNvGrpSpPr/>
          <p:nvPr/>
        </p:nvGrpSpPr>
        <p:grpSpPr>
          <a:xfrm>
            <a:off x="0" y="207963"/>
            <a:ext cx="6330950" cy="827087"/>
            <a:chExt cx="6508750" cy="1311275"/>
          </a:xfrm>
        </p:grpSpPr>
        <p:sp>
          <p:nvSpPr>
            <p:cNvPr id="21506"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1507"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1508"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21509" name="矩形 49"/>
          <p:cNvSpPr/>
          <p:nvPr/>
        </p:nvSpPr>
        <p:spPr>
          <a:xfrm>
            <a:off x="144463" y="328613"/>
            <a:ext cx="51292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经济全球化迅速发展的原因</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21510" name="Rectangle 4"/>
          <p:cNvSpPr/>
          <p:nvPr/>
        </p:nvSpPr>
        <p:spPr>
          <a:xfrm>
            <a:off x="1020763" y="1463675"/>
            <a:ext cx="5507037" cy="4402138"/>
          </a:xfrm>
          <a:prstGeom prst="rect">
            <a:avLst/>
          </a:prstGeom>
          <a:noFill/>
          <a:ln>
            <a:no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eaLnBrk="0" hangingPunct="0"/>
            <a:r>
              <a:rPr lang="en-US" altLang="zh-CN" b="1">
                <a:solidFill>
                  <a:srgbClr val="000000"/>
                </a:solidFill>
                <a:latin typeface="隶书"/>
                <a:ea typeface="隶书"/>
              </a:rPr>
              <a:t>    </a:t>
            </a:r>
            <a:r>
              <a:rPr lang="zh-CN" altLang="en-US" sz="3200" b="1">
                <a:solidFill>
                  <a:srgbClr val="00B050"/>
                </a:solidFill>
                <a:latin typeface="隶书"/>
                <a:ea typeface="隶书"/>
              </a:rPr>
              <a:t>材料二  </a:t>
            </a:r>
            <a:r>
              <a:rPr lang="en-US" altLang="zh-CN" sz="3200" b="1">
                <a:solidFill>
                  <a:srgbClr val="00B050"/>
                </a:solidFill>
                <a:latin typeface="隶书"/>
                <a:ea typeface="隶书"/>
              </a:rPr>
              <a:t>1961</a:t>
            </a:r>
            <a:r>
              <a:rPr lang="zh-CN" altLang="en-US" sz="3200" b="1">
                <a:solidFill>
                  <a:srgbClr val="00B050"/>
                </a:solidFill>
                <a:latin typeface="隶书"/>
                <a:ea typeface="隶书"/>
              </a:rPr>
              <a:t>年，一条长达</a:t>
            </a:r>
            <a:r>
              <a:rPr lang="en-US" altLang="zh-CN" sz="3200" b="1">
                <a:solidFill>
                  <a:srgbClr val="00B050"/>
                </a:solidFill>
                <a:latin typeface="隶书"/>
                <a:ea typeface="隶书"/>
              </a:rPr>
              <a:t>154</a:t>
            </a:r>
            <a:r>
              <a:rPr lang="zh-CN" altLang="en-US" sz="3200" b="1">
                <a:solidFill>
                  <a:srgbClr val="00B050"/>
                </a:solidFill>
                <a:latin typeface="隶书"/>
                <a:ea typeface="隶书"/>
              </a:rPr>
              <a:t>千米的</a:t>
            </a:r>
            <a:r>
              <a:rPr lang="zh-CN" altLang="en-US" sz="3200" b="1">
                <a:solidFill>
                  <a:srgbClr val="00B050"/>
                </a:solidFill>
                <a:latin typeface="宋体" pitchFamily="2" charset="-122"/>
                <a:ea typeface="隶书"/>
              </a:rPr>
              <a:t>“</a:t>
            </a:r>
            <a:r>
              <a:rPr lang="zh-CN" altLang="en-US" sz="3200" b="1">
                <a:solidFill>
                  <a:srgbClr val="00B050"/>
                </a:solidFill>
                <a:latin typeface="隶书"/>
                <a:ea typeface="隶书"/>
              </a:rPr>
              <a:t>柏林墙</a:t>
            </a:r>
            <a:r>
              <a:rPr lang="zh-CN" altLang="en-US" sz="3200" b="1">
                <a:solidFill>
                  <a:srgbClr val="00B050"/>
                </a:solidFill>
                <a:latin typeface="宋体" pitchFamily="2" charset="-122"/>
                <a:ea typeface="隶书"/>
              </a:rPr>
              <a:t>”</a:t>
            </a:r>
            <a:r>
              <a:rPr lang="zh-CN" altLang="en-US" sz="3200" b="1">
                <a:solidFill>
                  <a:srgbClr val="00B050"/>
                </a:solidFill>
                <a:latin typeface="隶书"/>
                <a:ea typeface="隶书"/>
              </a:rPr>
              <a:t>隔开了东西柏林，随着苏联的解体和两极格局的结束，这条将东西柏林分隔</a:t>
            </a:r>
            <a:r>
              <a:rPr lang="en-US" altLang="zh-CN" sz="3200" b="1">
                <a:solidFill>
                  <a:srgbClr val="00B050"/>
                </a:solidFill>
                <a:latin typeface="隶书"/>
                <a:ea typeface="隶书"/>
              </a:rPr>
              <a:t>28</a:t>
            </a:r>
            <a:r>
              <a:rPr lang="zh-CN" altLang="en-US" sz="3200" b="1">
                <a:solidFill>
                  <a:srgbClr val="00B050"/>
                </a:solidFill>
                <a:latin typeface="隶书"/>
                <a:ea typeface="隶书"/>
              </a:rPr>
              <a:t>年的高墙被推倒，墙两侧的德国人民终于可以自由往来。</a:t>
            </a:r>
            <a:endParaRPr lang="zh-CN" altLang="en-US" sz="3200" b="1">
              <a:solidFill>
                <a:srgbClr val="00B050"/>
              </a:solidFill>
              <a:latin typeface="隶书"/>
              <a:ea typeface="隶书"/>
            </a:endParaRPr>
          </a:p>
          <a:p>
            <a:pPr lvl="0" eaLnBrk="0" hangingPunct="0"/>
            <a:endParaRPr lang="zh-CN" altLang="en-US" b="1">
              <a:solidFill>
                <a:srgbClr val="000000"/>
              </a:solidFill>
              <a:latin typeface="隶书"/>
              <a:ea typeface="隶书"/>
            </a:endParaRPr>
          </a:p>
          <a:p>
            <a:pPr lvl="0" eaLnBrk="0" hangingPunct="0"/>
            <a:endParaRPr lang="en-US" altLang="zh-CN" b="1">
              <a:solidFill>
                <a:srgbClr val="000000"/>
              </a:solidFill>
              <a:latin typeface="隶书"/>
              <a:ea typeface="隶书"/>
            </a:endParaRPr>
          </a:p>
        </p:txBody>
      </p:sp>
      <p:pic>
        <p:nvPicPr>
          <p:cNvPr id="21511" name="Picture 6" descr="u=2576639695,410225927&amp;gp=1"/>
          <p:cNvPicPr>
            <a:picLocks noChangeAspect="1"/>
          </p:cNvPicPr>
          <p:nvPr/>
        </p:nvPicPr>
        <p:blipFill>
          <a:blip r:embed="rId2"/>
          <a:stretch>
            <a:fillRect/>
          </a:stretch>
        </p:blipFill>
        <p:spPr>
          <a:xfrm>
            <a:off x="6743700" y="1758950"/>
            <a:ext cx="3673475" cy="3314700"/>
          </a:xfrm>
          <a:prstGeom prst="rect">
            <a:avLst/>
          </a:prstGeom>
          <a:noFill/>
          <a:ln>
            <a:noFill/>
            <a:miter lim="800000"/>
          </a:ln>
        </p:spPr>
      </p:pic>
      <p:sp>
        <p:nvSpPr>
          <p:cNvPr id="21512" name="Text Box 5"/>
          <p:cNvSpPr/>
          <p:nvPr/>
        </p:nvSpPr>
        <p:spPr>
          <a:xfrm>
            <a:off x="1492250" y="5246688"/>
            <a:ext cx="7777163" cy="70802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4000" b="1">
                <a:solidFill>
                  <a:srgbClr val="FF0000"/>
                </a:solidFill>
                <a:latin typeface="微软雅黑" pitchFamily="34" charset="-122"/>
                <a:ea typeface="华文行楷"/>
              </a:rPr>
              <a:t>两极格局的结束消除政治障碍</a:t>
            </a:r>
            <a:endParaRPr lang="zh-CN" altLang="en-US" sz="4000" b="1">
              <a:solidFill>
                <a:srgbClr val="FF0000"/>
              </a:solidFill>
              <a:latin typeface="微软雅黑" pitchFamily="34" charset="-122"/>
              <a:ea typeface="华文行楷"/>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512"/>
                                        </p:tgtEl>
                                        <p:attrNameLst>
                                          <p:attrName>style.visibility</p:attrName>
                                        </p:attrNameLst>
                                      </p:cBhvr>
                                      <p:to>
                                        <p:strVal val="visible"/>
                                      </p:to>
                                    </p:set>
                                    <p:animEffect transition="in" filter="wipe(left)">
                                      <p:cBhvr>
                                        <p:cTn id="7" dur="500" fill="hold"/>
                                        <p:tgtEl>
                                          <p:spTgt spid="215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22529" name="组合 45"/>
          <p:cNvGrpSpPr/>
          <p:nvPr/>
        </p:nvGrpSpPr>
        <p:grpSpPr>
          <a:xfrm>
            <a:off x="0" y="207963"/>
            <a:ext cx="6330950" cy="827087"/>
            <a:chExt cx="6508750" cy="1311275"/>
          </a:xfrm>
        </p:grpSpPr>
        <p:sp>
          <p:nvSpPr>
            <p:cNvPr id="22530"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2531"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2532"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22533" name="矩形 49"/>
          <p:cNvSpPr/>
          <p:nvPr/>
        </p:nvSpPr>
        <p:spPr>
          <a:xfrm>
            <a:off x="144463" y="328613"/>
            <a:ext cx="51292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经济全球化迅速发展的原因</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22534" name="Rectangle 4"/>
          <p:cNvSpPr/>
          <p:nvPr/>
        </p:nvSpPr>
        <p:spPr>
          <a:xfrm>
            <a:off x="1258888" y="1101725"/>
            <a:ext cx="5473700" cy="519113"/>
          </a:xfrm>
          <a:prstGeom prst="rect">
            <a:avLst/>
          </a:prstGeom>
          <a:noFill/>
          <a:ln>
            <a:no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eaLnBrk="0" hangingPunct="0"/>
            <a:r>
              <a:rPr lang="zh-CN" altLang="en-US" b="1">
                <a:solidFill>
                  <a:srgbClr val="00B050"/>
                </a:solidFill>
                <a:latin typeface="隶书"/>
                <a:ea typeface="隶书"/>
              </a:rPr>
              <a:t>材料三  改革开放前后的中国：</a:t>
            </a:r>
            <a:endParaRPr lang="zh-CN" altLang="en-US" b="1">
              <a:solidFill>
                <a:srgbClr val="00B050"/>
              </a:solidFill>
              <a:latin typeface="隶书"/>
              <a:ea typeface="隶书"/>
            </a:endParaRPr>
          </a:p>
        </p:txBody>
      </p:sp>
      <p:graphicFrame>
        <p:nvGraphicFramePr>
          <p:cNvPr id="22535" name="Group 5"/>
          <p:cNvGraphicFramePr>
            <a:graphicFrameLocks noGrp="1"/>
          </p:cNvGraphicFramePr>
          <p:nvPr/>
        </p:nvGraphicFramePr>
        <p:xfrm>
          <a:off x="1863725" y="1625600"/>
          <a:ext cx="5327650" cy="2551760"/>
        </p:xfrm>
        <a:graphic>
          <a:graphicData uri="http://schemas.openxmlformats.org/drawingml/2006/table">
            <a:tbl>
              <a:tblPr/>
              <a:tblGrid>
                <a:gridCol w="955675"/>
                <a:gridCol w="1457325"/>
                <a:gridCol w="981075"/>
                <a:gridCol w="1933575"/>
              </a:tblGrid>
              <a:tr h="904875">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66675" eaLnBrk="0" hangingPunct="0"/>
                      <a:r>
                        <a:rPr lang="zh-CN" altLang="en-US" sz="2400" b="1">
                          <a:solidFill>
                            <a:srgbClr val="00B050"/>
                          </a:solidFill>
                          <a:latin typeface="宋体" pitchFamily="2" charset="-122"/>
                          <a:ea typeface="宋体" pitchFamily="2" charset="-122"/>
                        </a:rPr>
                        <a:t>时间</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2400" b="1">
                          <a:solidFill>
                            <a:srgbClr val="00B050"/>
                          </a:solidFill>
                          <a:latin typeface="宋体" pitchFamily="2" charset="-122"/>
                          <a:ea typeface="宋体" pitchFamily="2" charset="-122"/>
                        </a:rPr>
                        <a:t>国民生产总值</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2400" b="1">
                          <a:solidFill>
                            <a:srgbClr val="00B050"/>
                          </a:solidFill>
                          <a:latin typeface="宋体" pitchFamily="2" charset="-122"/>
                          <a:ea typeface="宋体" pitchFamily="2" charset="-122"/>
                        </a:rPr>
                        <a:t>人均</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2400" b="1">
                          <a:solidFill>
                            <a:srgbClr val="00B050"/>
                          </a:solidFill>
                          <a:latin typeface="宋体" pitchFamily="2" charset="-122"/>
                          <a:ea typeface="宋体" pitchFamily="2" charset="-122"/>
                        </a:rPr>
                        <a:t>进出口总额</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822325">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en-US" altLang="zh-CN" sz="2400" b="1">
                          <a:solidFill>
                            <a:srgbClr val="00B050"/>
                          </a:solidFill>
                          <a:latin typeface="宋体" pitchFamily="2" charset="-122"/>
                          <a:ea typeface="宋体" pitchFamily="2" charset="-122"/>
                        </a:rPr>
                        <a:t>1977</a:t>
                      </a:r>
                      <a:r>
                        <a:rPr lang="zh-CN" altLang="en-US" sz="2400" b="1">
                          <a:solidFill>
                            <a:srgbClr val="00B050"/>
                          </a:solidFill>
                          <a:latin typeface="宋体" pitchFamily="2" charset="-122"/>
                          <a:ea typeface="宋体" pitchFamily="2" charset="-122"/>
                        </a:rPr>
                        <a:t>年</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en-US" altLang="zh-CN" sz="2400" b="1">
                          <a:solidFill>
                            <a:srgbClr val="00B050"/>
                          </a:solidFill>
                          <a:latin typeface="宋体" pitchFamily="2" charset="-122"/>
                          <a:ea typeface="宋体" pitchFamily="2" charset="-122"/>
                        </a:rPr>
                        <a:t>4038</a:t>
                      </a:r>
                      <a:r>
                        <a:rPr lang="zh-CN" altLang="en-US" sz="2400" b="1">
                          <a:solidFill>
                            <a:srgbClr val="00B050"/>
                          </a:solidFill>
                          <a:latin typeface="宋体" pitchFamily="2" charset="-122"/>
                          <a:ea typeface="宋体" pitchFamily="2" charset="-122"/>
                        </a:rPr>
                        <a:t>亿元</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en-US" altLang="zh-CN" sz="2400" b="1">
                          <a:solidFill>
                            <a:srgbClr val="00B050"/>
                          </a:solidFill>
                          <a:latin typeface="宋体" pitchFamily="2" charset="-122"/>
                          <a:ea typeface="宋体" pitchFamily="2" charset="-122"/>
                        </a:rPr>
                        <a:t>417</a:t>
                      </a:r>
                      <a:r>
                        <a:rPr lang="zh-CN" altLang="en-US" sz="2400" b="1">
                          <a:solidFill>
                            <a:srgbClr val="00B050"/>
                          </a:solidFill>
                          <a:latin typeface="宋体" pitchFamily="2" charset="-122"/>
                          <a:ea typeface="宋体" pitchFamily="2" charset="-122"/>
                        </a:rPr>
                        <a:t>元</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en-US" altLang="zh-CN" sz="2400" b="1">
                          <a:solidFill>
                            <a:srgbClr val="00B050"/>
                          </a:solidFill>
                          <a:latin typeface="宋体" pitchFamily="2" charset="-122"/>
                          <a:ea typeface="宋体" pitchFamily="2" charset="-122"/>
                        </a:rPr>
                        <a:t>293</a:t>
                      </a:r>
                      <a:r>
                        <a:rPr lang="zh-CN" altLang="en-US" sz="2400" b="1">
                          <a:solidFill>
                            <a:srgbClr val="00B050"/>
                          </a:solidFill>
                          <a:latin typeface="宋体" pitchFamily="2" charset="-122"/>
                          <a:ea typeface="宋体" pitchFamily="2" charset="-122"/>
                        </a:rPr>
                        <a:t>亿美元</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823912">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en-US" altLang="zh-CN" sz="2400" b="1">
                          <a:solidFill>
                            <a:srgbClr val="00B050"/>
                          </a:solidFill>
                          <a:latin typeface="宋体" pitchFamily="2" charset="-122"/>
                          <a:ea typeface="宋体" pitchFamily="2" charset="-122"/>
                        </a:rPr>
                        <a:t>2000</a:t>
                      </a:r>
                      <a:r>
                        <a:rPr lang="zh-CN" altLang="en-US" sz="2400" b="1">
                          <a:solidFill>
                            <a:srgbClr val="00B050"/>
                          </a:solidFill>
                          <a:latin typeface="宋体" pitchFamily="2" charset="-122"/>
                          <a:ea typeface="宋体" pitchFamily="2" charset="-122"/>
                        </a:rPr>
                        <a:t>年</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en-US" altLang="zh-CN" sz="2400" b="1">
                          <a:solidFill>
                            <a:srgbClr val="00B050"/>
                          </a:solidFill>
                          <a:latin typeface="宋体" pitchFamily="2" charset="-122"/>
                          <a:ea typeface="宋体" pitchFamily="2" charset="-122"/>
                        </a:rPr>
                        <a:t>89404</a:t>
                      </a:r>
                      <a:r>
                        <a:rPr lang="zh-CN" altLang="en-US" sz="2400" b="1">
                          <a:solidFill>
                            <a:srgbClr val="00B050"/>
                          </a:solidFill>
                          <a:latin typeface="宋体" pitchFamily="2" charset="-122"/>
                          <a:ea typeface="宋体" pitchFamily="2" charset="-122"/>
                        </a:rPr>
                        <a:t>亿元</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en-US" altLang="zh-CN" sz="2400" b="1">
                          <a:solidFill>
                            <a:srgbClr val="00B050"/>
                          </a:solidFill>
                          <a:latin typeface="宋体" pitchFamily="2" charset="-122"/>
                          <a:ea typeface="宋体" pitchFamily="2" charset="-122"/>
                        </a:rPr>
                        <a:t>7078</a:t>
                      </a:r>
                      <a:r>
                        <a:rPr lang="zh-CN" altLang="en-US" sz="2400" b="1">
                          <a:solidFill>
                            <a:srgbClr val="00B050"/>
                          </a:solidFill>
                          <a:latin typeface="宋体" pitchFamily="2" charset="-122"/>
                          <a:ea typeface="宋体" pitchFamily="2" charset="-122"/>
                        </a:rPr>
                        <a:t>元</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91440" tIns="45726" rIns="91440" bIns="45726"/>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en-US" altLang="zh-CN" sz="2400" b="1">
                          <a:solidFill>
                            <a:srgbClr val="00B050"/>
                          </a:solidFill>
                          <a:latin typeface="宋体" pitchFamily="2" charset="-122"/>
                          <a:ea typeface="宋体" pitchFamily="2" charset="-122"/>
                        </a:rPr>
                        <a:t>4743</a:t>
                      </a:r>
                      <a:r>
                        <a:rPr lang="zh-CN" altLang="en-US" sz="2400" b="1">
                          <a:solidFill>
                            <a:srgbClr val="00B050"/>
                          </a:solidFill>
                          <a:latin typeface="宋体" pitchFamily="2" charset="-122"/>
                          <a:ea typeface="宋体" pitchFamily="2" charset="-122"/>
                        </a:rPr>
                        <a:t>亿美元</a:t>
                      </a:r>
                      <a:endParaRPr lang="zh-CN" altLang="en-US" sz="2400" b="1">
                        <a:solidFill>
                          <a:srgbClr val="00B050"/>
                        </a:solidFill>
                        <a:latin typeface="Arial" pitchFamily="34" charset="0"/>
                        <a:ea typeface="宋体" pitchFamily="2" charset="-122"/>
                      </a:endParaRPr>
                    </a:p>
                  </a:txBody>
                  <a:tcPr marT="45726" marB="45726">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bl>
          </a:graphicData>
        </a:graphic>
      </p:graphicFrame>
      <p:pic>
        <p:nvPicPr>
          <p:cNvPr id="22557" name="Picture 27" descr="利用外资"/>
          <p:cNvPicPr>
            <a:picLocks noChangeAspect="1"/>
          </p:cNvPicPr>
          <p:nvPr/>
        </p:nvPicPr>
        <p:blipFill>
          <a:blip r:embed="rId2"/>
          <a:stretch>
            <a:fillRect/>
          </a:stretch>
        </p:blipFill>
        <p:spPr>
          <a:xfrm>
            <a:off x="1863725" y="4138613"/>
            <a:ext cx="5451475" cy="2490787"/>
          </a:xfrm>
          <a:prstGeom prst="rect">
            <a:avLst/>
          </a:prstGeom>
          <a:noFill/>
          <a:ln>
            <a:noFill/>
            <a:miter lim="800000"/>
          </a:ln>
        </p:spPr>
      </p:pic>
      <p:sp>
        <p:nvSpPr>
          <p:cNvPr id="22558" name="Text Box 28"/>
          <p:cNvSpPr/>
          <p:nvPr/>
        </p:nvSpPr>
        <p:spPr>
          <a:xfrm>
            <a:off x="8512175" y="1143000"/>
            <a:ext cx="2032000" cy="5329238"/>
          </a:xfrm>
          <a:prstGeom prst="rect">
            <a:avLst/>
          </a:prstGeom>
          <a:noFill/>
          <a:ln>
            <a:noFill/>
            <a:miter lim="800000"/>
          </a:ln>
        </p:spPr>
        <p:txBody>
          <a:bodyPr vert="eaVert"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buFont typeface="Wingdings" pitchFamily="2" charset="2"/>
              <a:buChar char="l"/>
            </a:pPr>
            <a:r>
              <a:rPr lang="zh-CN" altLang="en-US" sz="4000" b="1">
                <a:solidFill>
                  <a:srgbClr val="FF0000"/>
                </a:solidFill>
                <a:latin typeface="微软雅黑" pitchFamily="34" charset="-122"/>
              </a:rPr>
              <a:t>市场经济体制的确立为经济全球化疏通了商品流通的渠道</a:t>
            </a:r>
            <a:endParaRPr lang="zh-CN" altLang="en-US" sz="4000" b="1">
              <a:solidFill>
                <a:srgbClr val="FF0000"/>
              </a:solidFill>
              <a:latin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558"/>
                                        </p:tgtEl>
                                        <p:attrNameLst>
                                          <p:attrName>style.visibility</p:attrName>
                                        </p:attrNameLst>
                                      </p:cBhvr>
                                      <p:to>
                                        <p:strVal val="visible"/>
                                      </p:to>
                                    </p:set>
                                    <p:animEffect transition="in" filter="wipe(up)">
                                      <p:cBhvr>
                                        <p:cTn id="7" dur="500" fill="hold"/>
                                        <p:tgtEl>
                                          <p:spTgt spid="22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58"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23553" name="组合 45"/>
          <p:cNvGrpSpPr/>
          <p:nvPr/>
        </p:nvGrpSpPr>
        <p:grpSpPr>
          <a:xfrm>
            <a:off x="0" y="207963"/>
            <a:ext cx="6330950" cy="827087"/>
            <a:chExt cx="6508750" cy="1311275"/>
          </a:xfrm>
        </p:grpSpPr>
        <p:sp>
          <p:nvSpPr>
            <p:cNvPr id="23554"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3555"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3556"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23557" name="矩形 49"/>
          <p:cNvSpPr/>
          <p:nvPr/>
        </p:nvSpPr>
        <p:spPr>
          <a:xfrm>
            <a:off x="144463" y="328613"/>
            <a:ext cx="51292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经济全球化迅速发展的原因</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pic>
        <p:nvPicPr>
          <p:cNvPr id="23558" name="Picture 4" descr="index12"/>
          <p:cNvPicPr>
            <a:picLocks noChangeAspect="1"/>
          </p:cNvPicPr>
          <p:nvPr/>
        </p:nvPicPr>
        <p:blipFill>
          <a:blip r:embed="rId2"/>
          <a:stretch>
            <a:fillRect/>
          </a:stretch>
        </p:blipFill>
        <p:spPr>
          <a:xfrm>
            <a:off x="2833688" y="1712913"/>
            <a:ext cx="5297487" cy="4802187"/>
          </a:xfrm>
          <a:prstGeom prst="rect">
            <a:avLst/>
          </a:prstGeom>
          <a:noFill/>
          <a:ln>
            <a:noFill/>
            <a:miter lim="800000"/>
          </a:ln>
        </p:spPr>
      </p:pic>
      <p:sp>
        <p:nvSpPr>
          <p:cNvPr id="23559" name="Text Box 5"/>
          <p:cNvSpPr/>
          <p:nvPr/>
        </p:nvSpPr>
        <p:spPr>
          <a:xfrm>
            <a:off x="8775700" y="2139950"/>
            <a:ext cx="800100" cy="4375150"/>
          </a:xfrm>
          <a:prstGeom prst="rect">
            <a:avLst/>
          </a:prstGeom>
          <a:noFill/>
          <a:ln>
            <a:noFill/>
            <a:miter lim="800000"/>
          </a:ln>
        </p:spPr>
        <p:txBody>
          <a:bodyPr vert="eaVert"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buFont typeface="Wingdings" pitchFamily="2" charset="2"/>
              <a:buChar char="l"/>
            </a:pPr>
            <a:r>
              <a:rPr lang="zh-CN" altLang="en-US" sz="4000" b="1">
                <a:solidFill>
                  <a:srgbClr val="FF0000"/>
                </a:solidFill>
                <a:latin typeface="微软雅黑" pitchFamily="34" charset="-122"/>
              </a:rPr>
              <a:t>跨国公司的推动</a:t>
            </a:r>
            <a:endParaRPr lang="zh-CN" altLang="en-US" sz="4000" b="1">
              <a:solidFill>
                <a:srgbClr val="FF0000"/>
              </a:solidFill>
              <a:latin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3559"/>
                                        </p:tgtEl>
                                        <p:attrNameLst>
                                          <p:attrName>style.visibility</p:attrName>
                                        </p:attrNameLst>
                                      </p:cBhvr>
                                      <p:to>
                                        <p:strVal val="visible"/>
                                      </p:to>
                                    </p:set>
                                    <p:animEffect transition="in" filter="wipe(up)">
                                      <p:cBhvr>
                                        <p:cTn id="7" dur="500" fill="hold"/>
                                        <p:tgtEl>
                                          <p:spTgt spid="235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24577" name="组合 45"/>
          <p:cNvGrpSpPr/>
          <p:nvPr/>
        </p:nvGrpSpPr>
        <p:grpSpPr>
          <a:xfrm>
            <a:off x="0" y="207963"/>
            <a:ext cx="6330950" cy="827087"/>
            <a:chExt cx="6508750" cy="1311275"/>
          </a:xfrm>
        </p:grpSpPr>
        <p:sp>
          <p:nvSpPr>
            <p:cNvPr id="24578"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4579"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4580"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24581" name="矩形 49"/>
          <p:cNvSpPr/>
          <p:nvPr/>
        </p:nvSpPr>
        <p:spPr>
          <a:xfrm>
            <a:off x="144463" y="328613"/>
            <a:ext cx="51292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经济全球化迅速发展的原因</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24582" name="Oval 3"/>
          <p:cNvSpPr/>
          <p:nvPr/>
        </p:nvSpPr>
        <p:spPr>
          <a:xfrm>
            <a:off x="5105400" y="2667000"/>
            <a:ext cx="1993900" cy="1752600"/>
          </a:xfrm>
          <a:prstGeom prst="ellipse">
            <a:avLst/>
          </a:prstGeom>
          <a:solidFill>
            <a:srgbClr val="1A22B8"/>
          </a:solidFill>
          <a:ln>
            <a:solidFill>
              <a:srgbClr val="00FF00"/>
            </a:solidFill>
            <a:round/>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eaLnBrk="0" hangingPunct="0"/>
            <a:r>
              <a:rPr lang="zh-CN" altLang="en-US" sz="4000" b="1">
                <a:latin typeface="Arial" pitchFamily="34" charset="0"/>
                <a:ea typeface="黑体" pitchFamily="49" charset="-122"/>
              </a:rPr>
              <a:t>经济</a:t>
            </a:r>
            <a:endParaRPr lang="zh-CN" altLang="en-US" sz="4000" b="1">
              <a:latin typeface="Arial" pitchFamily="34" charset="0"/>
              <a:ea typeface="黑体" pitchFamily="49" charset="-122"/>
            </a:endParaRPr>
          </a:p>
          <a:p>
            <a:pPr lvl="0" algn="ctr" eaLnBrk="0" hangingPunct="0"/>
            <a:r>
              <a:rPr lang="zh-CN" altLang="en-US" sz="4000" b="1">
                <a:latin typeface="Arial" pitchFamily="34" charset="0"/>
                <a:ea typeface="黑体" pitchFamily="49" charset="-122"/>
              </a:rPr>
              <a:t>全球化</a:t>
            </a:r>
            <a:endParaRPr lang="zh-CN" altLang="en-US" sz="4000" b="1">
              <a:latin typeface="Arial" pitchFamily="34" charset="0"/>
              <a:ea typeface="黑体" pitchFamily="49" charset="-122"/>
            </a:endParaRPr>
          </a:p>
        </p:txBody>
      </p:sp>
      <p:sp>
        <p:nvSpPr>
          <p:cNvPr id="24583" name="AutoShape 2"/>
          <p:cNvSpPr/>
          <p:nvPr/>
        </p:nvSpPr>
        <p:spPr>
          <a:xfrm rot="13080000">
            <a:off x="4525963" y="2178050"/>
            <a:ext cx="1265237" cy="533400"/>
          </a:xfrm>
          <a:prstGeom prst="notchedRightArrow">
            <a:avLst>
              <a:gd name="adj1" fmla="val 42491"/>
              <a:gd name="adj2" fmla="val 84196"/>
            </a:avLst>
          </a:prstGeom>
          <a:solidFill>
            <a:srgbClr val="1A22B8"/>
          </a:solidFill>
          <a:ln>
            <a:solidFill>
              <a:srgbClr val="FF0000"/>
            </a:solid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sz="1800">
              <a:solidFill>
                <a:srgbClr val="000000"/>
              </a:solidFill>
              <a:latin typeface="Arial" pitchFamily="34" charset="0"/>
              <a:ea typeface="宋体" pitchFamily="2" charset="-122"/>
            </a:endParaRPr>
          </a:p>
        </p:txBody>
      </p:sp>
      <p:sp>
        <p:nvSpPr>
          <p:cNvPr id="24584" name="Rectangle 4"/>
          <p:cNvSpPr/>
          <p:nvPr/>
        </p:nvSpPr>
        <p:spPr>
          <a:xfrm>
            <a:off x="2849563" y="958850"/>
            <a:ext cx="2908300" cy="944563"/>
          </a:xfrm>
          <a:prstGeom prst="rect">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eaLnBrk="0" hangingPunct="0"/>
            <a:r>
              <a:rPr lang="zh-CN" altLang="en-US" sz="3600" b="1">
                <a:latin typeface="Arial" pitchFamily="34" charset="0"/>
                <a:ea typeface="黑体" pitchFamily="49" charset="-122"/>
              </a:rPr>
              <a:t>新科技革命</a:t>
            </a:r>
            <a:endParaRPr lang="zh-CN" altLang="en-US" sz="3600" b="1">
              <a:latin typeface="Arial" pitchFamily="34" charset="0"/>
              <a:ea typeface="黑体" pitchFamily="49" charset="-122"/>
            </a:endParaRPr>
          </a:p>
        </p:txBody>
      </p:sp>
      <p:sp>
        <p:nvSpPr>
          <p:cNvPr id="24585" name="Text Box 18"/>
          <p:cNvSpPr/>
          <p:nvPr/>
        </p:nvSpPr>
        <p:spPr>
          <a:xfrm rot="1980000">
            <a:off x="3733800" y="2316163"/>
            <a:ext cx="2362200" cy="584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200" b="1">
                <a:solidFill>
                  <a:srgbClr val="FF0000"/>
                </a:solidFill>
                <a:latin typeface="Arial" pitchFamily="34" charset="0"/>
                <a:ea typeface="黑体" pitchFamily="49" charset="-122"/>
              </a:rPr>
              <a:t>根本动力</a:t>
            </a:r>
            <a:endParaRPr lang="zh-CN" altLang="en-US" sz="3200" b="1">
              <a:solidFill>
                <a:srgbClr val="FF0000"/>
              </a:solidFill>
              <a:latin typeface="Arial" pitchFamily="34" charset="0"/>
              <a:ea typeface="黑体" pitchFamily="49" charset="-122"/>
            </a:endParaRPr>
          </a:p>
        </p:txBody>
      </p:sp>
      <p:sp>
        <p:nvSpPr>
          <p:cNvPr id="24586" name="AutoShape 8"/>
          <p:cNvSpPr/>
          <p:nvPr/>
        </p:nvSpPr>
        <p:spPr>
          <a:xfrm rot="17640000">
            <a:off x="6613525" y="2225675"/>
            <a:ext cx="1327150" cy="533400"/>
          </a:xfrm>
          <a:prstGeom prst="notchedRightArrow">
            <a:avLst>
              <a:gd name="adj1" fmla="val 50000"/>
              <a:gd name="adj2" fmla="val 62191"/>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sz="1800">
              <a:solidFill>
                <a:srgbClr val="000000"/>
              </a:solidFill>
              <a:latin typeface="Arial" pitchFamily="34" charset="0"/>
              <a:ea typeface="宋体" pitchFamily="2" charset="-122"/>
            </a:endParaRPr>
          </a:p>
        </p:txBody>
      </p:sp>
      <p:sp>
        <p:nvSpPr>
          <p:cNvPr id="24587" name="Text Box 9"/>
          <p:cNvSpPr/>
          <p:nvPr/>
        </p:nvSpPr>
        <p:spPr>
          <a:xfrm>
            <a:off x="5738813" y="1981200"/>
            <a:ext cx="1957387" cy="64452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00B050"/>
                </a:solidFill>
                <a:latin typeface="Arial" pitchFamily="34" charset="0"/>
                <a:ea typeface="黑体" pitchFamily="49" charset="-122"/>
              </a:rPr>
              <a:t>推动者</a:t>
            </a:r>
            <a:endParaRPr lang="zh-CN" altLang="en-US" sz="3600" b="1">
              <a:solidFill>
                <a:srgbClr val="00B050"/>
              </a:solidFill>
              <a:latin typeface="Arial" pitchFamily="34" charset="0"/>
              <a:ea typeface="黑体" pitchFamily="49" charset="-122"/>
            </a:endParaRPr>
          </a:p>
        </p:txBody>
      </p:sp>
      <p:sp>
        <p:nvSpPr>
          <p:cNvPr id="24588" name="Rectangle 10">
            <a:hlinkClick r:id="" action="ppaction://noaction"/>
          </p:cNvPr>
          <p:cNvSpPr/>
          <p:nvPr/>
        </p:nvSpPr>
        <p:spPr>
          <a:xfrm>
            <a:off x="6324600" y="1006475"/>
            <a:ext cx="2971800" cy="898525"/>
          </a:xfrm>
          <a:prstGeom prst="rect">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eaLnBrk="0" hangingPunct="0"/>
            <a:r>
              <a:rPr lang="zh-CN" altLang="en-US" sz="3600" b="1">
                <a:latin typeface="Arial" pitchFamily="34" charset="0"/>
                <a:ea typeface="黑体" pitchFamily="49" charset="-122"/>
              </a:rPr>
              <a:t>跨国公司</a:t>
            </a:r>
            <a:endParaRPr lang="zh-CN" altLang="en-US" sz="3600" b="1">
              <a:latin typeface="Arial" pitchFamily="34" charset="0"/>
              <a:ea typeface="黑体" pitchFamily="49" charset="-122"/>
            </a:endParaRPr>
          </a:p>
        </p:txBody>
      </p:sp>
      <p:sp>
        <p:nvSpPr>
          <p:cNvPr id="24589" name="AutoShape 22"/>
          <p:cNvSpPr/>
          <p:nvPr/>
        </p:nvSpPr>
        <p:spPr>
          <a:xfrm rot="21300000">
            <a:off x="7085013" y="3108325"/>
            <a:ext cx="1600200" cy="533400"/>
          </a:xfrm>
          <a:prstGeom prst="notchedRightArrow">
            <a:avLst>
              <a:gd name="adj1" fmla="val 50000"/>
              <a:gd name="adj2" fmla="val 75000"/>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sz="1800">
              <a:solidFill>
                <a:srgbClr val="000000"/>
              </a:solidFill>
              <a:latin typeface="Arial" pitchFamily="34" charset="0"/>
              <a:ea typeface="宋体" pitchFamily="2" charset="-122"/>
            </a:endParaRPr>
          </a:p>
        </p:txBody>
      </p:sp>
      <p:sp>
        <p:nvSpPr>
          <p:cNvPr id="24590" name="Rectangle 24">
            <a:hlinkClick r:id="" action="ppaction://noaction"/>
          </p:cNvPr>
          <p:cNvSpPr/>
          <p:nvPr/>
        </p:nvSpPr>
        <p:spPr>
          <a:xfrm>
            <a:off x="8763000" y="2835275"/>
            <a:ext cx="1600200" cy="898525"/>
          </a:xfrm>
          <a:prstGeom prst="rect">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eaLnBrk="0" hangingPunct="0">
              <a:lnSpc>
                <a:spcPct val="85000"/>
              </a:lnSpc>
            </a:pPr>
            <a:r>
              <a:rPr lang="zh-CN" altLang="en-US" sz="3200" b="1">
                <a:latin typeface="Arial" pitchFamily="34" charset="0"/>
                <a:ea typeface="黑体" pitchFamily="49" charset="-122"/>
              </a:rPr>
              <a:t>利润最</a:t>
            </a:r>
            <a:endParaRPr lang="zh-CN" altLang="en-US" sz="3200" b="1">
              <a:latin typeface="Arial" pitchFamily="34" charset="0"/>
              <a:ea typeface="黑体" pitchFamily="49" charset="-122"/>
            </a:endParaRPr>
          </a:p>
          <a:p>
            <a:pPr lvl="0" algn="ctr" eaLnBrk="0" hangingPunct="0">
              <a:lnSpc>
                <a:spcPct val="85000"/>
              </a:lnSpc>
            </a:pPr>
            <a:r>
              <a:rPr lang="zh-CN" altLang="en-US" sz="3200" b="1">
                <a:latin typeface="Arial" pitchFamily="34" charset="0"/>
                <a:ea typeface="黑体" pitchFamily="49" charset="-122"/>
              </a:rPr>
              <a:t>大化</a:t>
            </a:r>
            <a:endParaRPr lang="zh-CN" altLang="en-US" sz="3200" b="1">
              <a:latin typeface="Arial" pitchFamily="34" charset="0"/>
              <a:ea typeface="黑体" pitchFamily="49" charset="-122"/>
            </a:endParaRPr>
          </a:p>
        </p:txBody>
      </p:sp>
      <p:sp>
        <p:nvSpPr>
          <p:cNvPr id="24591" name="Text Box 23"/>
          <p:cNvSpPr/>
          <p:nvPr/>
        </p:nvSpPr>
        <p:spPr>
          <a:xfrm rot="20340000">
            <a:off x="7162800" y="2438400"/>
            <a:ext cx="2286000" cy="584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200" b="1">
                <a:solidFill>
                  <a:srgbClr val="00B050"/>
                </a:solidFill>
                <a:latin typeface="Arial" pitchFamily="34" charset="0"/>
                <a:ea typeface="黑体" pitchFamily="49" charset="-122"/>
              </a:rPr>
              <a:t>原始动力</a:t>
            </a:r>
            <a:endParaRPr lang="zh-CN" altLang="en-US" sz="3200" b="1">
              <a:solidFill>
                <a:srgbClr val="00B050"/>
              </a:solidFill>
              <a:latin typeface="Arial" pitchFamily="34" charset="0"/>
              <a:ea typeface="黑体" pitchFamily="49" charset="-122"/>
            </a:endParaRPr>
          </a:p>
        </p:txBody>
      </p:sp>
      <p:sp>
        <p:nvSpPr>
          <p:cNvPr id="24592" name="AutoShape 11"/>
          <p:cNvSpPr/>
          <p:nvPr/>
        </p:nvSpPr>
        <p:spPr>
          <a:xfrm rot="2760000">
            <a:off x="6821488" y="4456112"/>
            <a:ext cx="1727200" cy="587375"/>
          </a:xfrm>
          <a:prstGeom prst="notchedRightArrow">
            <a:avLst>
              <a:gd name="adj1" fmla="val 50000"/>
              <a:gd name="adj2" fmla="val 73500"/>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sz="1800">
              <a:solidFill>
                <a:srgbClr val="000000"/>
              </a:solidFill>
              <a:latin typeface="Arial" pitchFamily="34" charset="0"/>
              <a:ea typeface="宋体" pitchFamily="2" charset="-122"/>
            </a:endParaRPr>
          </a:p>
        </p:txBody>
      </p:sp>
      <p:sp>
        <p:nvSpPr>
          <p:cNvPr id="24593" name="Text Box 12"/>
          <p:cNvSpPr/>
          <p:nvPr/>
        </p:nvSpPr>
        <p:spPr>
          <a:xfrm>
            <a:off x="7543800" y="4062413"/>
            <a:ext cx="2019300" cy="64452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00B050"/>
                </a:solidFill>
                <a:latin typeface="Arial" pitchFamily="34" charset="0"/>
                <a:ea typeface="黑体" pitchFamily="49" charset="-122"/>
              </a:rPr>
              <a:t>扫除障碍</a:t>
            </a:r>
            <a:endParaRPr lang="zh-CN" altLang="en-US" sz="3600" b="1">
              <a:solidFill>
                <a:srgbClr val="00B050"/>
              </a:solidFill>
              <a:latin typeface="Arial" pitchFamily="34" charset="0"/>
              <a:ea typeface="黑体" pitchFamily="49" charset="-122"/>
            </a:endParaRPr>
          </a:p>
        </p:txBody>
      </p:sp>
      <p:sp>
        <p:nvSpPr>
          <p:cNvPr id="24594" name="Rectangle 16"/>
          <p:cNvSpPr/>
          <p:nvPr/>
        </p:nvSpPr>
        <p:spPr>
          <a:xfrm>
            <a:off x="8001000" y="5486400"/>
            <a:ext cx="4143375" cy="1143000"/>
          </a:xfrm>
          <a:prstGeom prst="rect">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eaLnBrk="0" hangingPunct="0"/>
            <a:r>
              <a:rPr lang="zh-CN" altLang="en-US" sz="3600" b="1">
                <a:latin typeface="Arial" pitchFamily="34" charset="0"/>
                <a:ea typeface="黑体" pitchFamily="49" charset="-122"/>
              </a:rPr>
              <a:t>两极格局瓦解、冷战</a:t>
            </a:r>
            <a:endParaRPr lang="en-US" altLang="zh-CN" sz="3600" b="1">
              <a:latin typeface="Arial" pitchFamily="34" charset="0"/>
              <a:ea typeface="黑体" pitchFamily="49" charset="-122"/>
            </a:endParaRPr>
          </a:p>
          <a:p>
            <a:pPr lvl="0" algn="ctr" eaLnBrk="0" hangingPunct="0"/>
            <a:r>
              <a:rPr lang="zh-CN" altLang="en-US" sz="3600" b="1">
                <a:latin typeface="Arial" pitchFamily="34" charset="0"/>
                <a:ea typeface="黑体" pitchFamily="49" charset="-122"/>
              </a:rPr>
              <a:t>结束</a:t>
            </a:r>
            <a:endParaRPr lang="zh-CN" altLang="en-US" sz="3600" b="1">
              <a:latin typeface="Arial" pitchFamily="34" charset="0"/>
              <a:ea typeface="黑体" pitchFamily="49" charset="-122"/>
            </a:endParaRPr>
          </a:p>
        </p:txBody>
      </p:sp>
      <p:sp>
        <p:nvSpPr>
          <p:cNvPr id="24595" name="AutoShape 13"/>
          <p:cNvSpPr/>
          <p:nvPr/>
        </p:nvSpPr>
        <p:spPr>
          <a:xfrm rot="5400000">
            <a:off x="5614194" y="4745832"/>
            <a:ext cx="1112837" cy="609600"/>
          </a:xfrm>
          <a:prstGeom prst="notchedRightArrow">
            <a:avLst>
              <a:gd name="adj1" fmla="val 50000"/>
              <a:gd name="adj2" fmla="val 45630"/>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sz="1800">
              <a:solidFill>
                <a:srgbClr val="000000"/>
              </a:solidFill>
              <a:latin typeface="Arial" pitchFamily="34" charset="0"/>
              <a:ea typeface="宋体" pitchFamily="2" charset="-122"/>
            </a:endParaRPr>
          </a:p>
        </p:txBody>
      </p:sp>
      <p:sp>
        <p:nvSpPr>
          <p:cNvPr id="24596" name="Text Box 14"/>
          <p:cNvSpPr/>
          <p:nvPr/>
        </p:nvSpPr>
        <p:spPr>
          <a:xfrm>
            <a:off x="4953000" y="4572000"/>
            <a:ext cx="2743200" cy="584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zh-CN" b="1">
                <a:solidFill>
                  <a:srgbClr val="000000"/>
                </a:solidFill>
                <a:latin typeface="Arial" pitchFamily="34" charset="0"/>
                <a:ea typeface="宋体" pitchFamily="2" charset="-122"/>
              </a:rPr>
              <a:t> </a:t>
            </a:r>
            <a:r>
              <a:rPr lang="zh-CN" altLang="en-US" sz="3200" b="1">
                <a:solidFill>
                  <a:srgbClr val="00B050"/>
                </a:solidFill>
                <a:latin typeface="黑体" pitchFamily="49" charset="-122"/>
                <a:ea typeface="黑体" pitchFamily="49" charset="-122"/>
              </a:rPr>
              <a:t>制度  保障</a:t>
            </a:r>
            <a:endParaRPr lang="zh-CN" altLang="en-US" sz="3200" b="1">
              <a:solidFill>
                <a:srgbClr val="00B050"/>
              </a:solidFill>
              <a:latin typeface="黑体" pitchFamily="49" charset="-122"/>
              <a:ea typeface="黑体" pitchFamily="49" charset="-122"/>
            </a:endParaRPr>
          </a:p>
        </p:txBody>
      </p:sp>
      <p:sp>
        <p:nvSpPr>
          <p:cNvPr id="24597" name="Rectangle 17"/>
          <p:cNvSpPr/>
          <p:nvPr/>
        </p:nvSpPr>
        <p:spPr>
          <a:xfrm>
            <a:off x="5105400" y="5638800"/>
            <a:ext cx="2438400" cy="1066800"/>
          </a:xfrm>
          <a:prstGeom prst="rect">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eaLnBrk="0" hangingPunct="0"/>
            <a:r>
              <a:rPr lang="zh-CN" altLang="en-US" sz="3600" b="1">
                <a:latin typeface="Arial" pitchFamily="34" charset="0"/>
                <a:ea typeface="黑体" pitchFamily="49" charset="-122"/>
              </a:rPr>
              <a:t>市场经济</a:t>
            </a:r>
            <a:endParaRPr lang="zh-CN" altLang="en-US" sz="3600" b="1">
              <a:latin typeface="Arial" pitchFamily="34" charset="0"/>
              <a:ea typeface="黑体" pitchFamily="49" charset="-122"/>
            </a:endParaRPr>
          </a:p>
          <a:p>
            <a:pPr lvl="0" algn="ctr" eaLnBrk="0" hangingPunct="0"/>
            <a:r>
              <a:rPr lang="zh-CN" altLang="en-US" sz="3600" b="1">
                <a:latin typeface="Arial" pitchFamily="34" charset="0"/>
                <a:ea typeface="黑体" pitchFamily="49" charset="-122"/>
              </a:rPr>
              <a:t>体制</a:t>
            </a:r>
            <a:endParaRPr lang="zh-CN" altLang="en-US" sz="3600" b="1">
              <a:latin typeface="Arial" pitchFamily="34" charset="0"/>
              <a:ea typeface="黑体" pitchFamily="49" charset="-122"/>
            </a:endParaRPr>
          </a:p>
        </p:txBody>
      </p:sp>
      <p:sp>
        <p:nvSpPr>
          <p:cNvPr id="24598" name="AutoShape 5"/>
          <p:cNvSpPr/>
          <p:nvPr/>
        </p:nvSpPr>
        <p:spPr>
          <a:xfrm rot="8220000">
            <a:off x="3733800" y="4495800"/>
            <a:ext cx="1778000" cy="504825"/>
          </a:xfrm>
          <a:prstGeom prst="notchedRightArrow">
            <a:avLst>
              <a:gd name="adj1" fmla="val 50000"/>
              <a:gd name="adj2" fmla="val 88034"/>
            </a:avLst>
          </a:prstGeom>
          <a:solidFill>
            <a:srgbClr val="1A22B8"/>
          </a:solidFill>
          <a:ln>
            <a:solidFill>
              <a:srgbClr val="FF0000"/>
            </a:solid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sz="1800">
              <a:solidFill>
                <a:srgbClr val="000000"/>
              </a:solidFill>
              <a:latin typeface="Arial" pitchFamily="34" charset="0"/>
              <a:ea typeface="宋体" pitchFamily="2" charset="-122"/>
            </a:endParaRPr>
          </a:p>
        </p:txBody>
      </p:sp>
      <p:sp>
        <p:nvSpPr>
          <p:cNvPr id="24599" name="Text Box 7"/>
          <p:cNvSpPr/>
          <p:nvPr/>
        </p:nvSpPr>
        <p:spPr>
          <a:xfrm rot="18960000">
            <a:off x="3505200" y="3976688"/>
            <a:ext cx="2133600" cy="5222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00B050"/>
                </a:solidFill>
                <a:latin typeface="Arial" pitchFamily="34" charset="0"/>
                <a:ea typeface="黑体" pitchFamily="49" charset="-122"/>
              </a:rPr>
              <a:t>技术手段</a:t>
            </a:r>
            <a:endParaRPr lang="zh-CN" altLang="en-US" b="1">
              <a:solidFill>
                <a:srgbClr val="00B050"/>
              </a:solidFill>
              <a:latin typeface="Arial" pitchFamily="34" charset="0"/>
              <a:ea typeface="黑体" pitchFamily="49" charset="-122"/>
            </a:endParaRPr>
          </a:p>
        </p:txBody>
      </p:sp>
      <p:sp>
        <p:nvSpPr>
          <p:cNvPr id="24600" name="Rectangle 6"/>
          <p:cNvSpPr/>
          <p:nvPr/>
        </p:nvSpPr>
        <p:spPr>
          <a:xfrm>
            <a:off x="2438400" y="5486400"/>
            <a:ext cx="2209800" cy="1219200"/>
          </a:xfrm>
          <a:prstGeom prst="rect">
            <a:avLst/>
          </a:prstGeom>
          <a:solidFill>
            <a:srgbClr val="1A22B8"/>
          </a:solidFill>
          <a:ln>
            <a:solidFill>
              <a:srgbClr val="1A22B8"/>
            </a:solid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eaLnBrk="0" hangingPunct="0"/>
            <a:r>
              <a:rPr lang="zh-CN" altLang="en-US" sz="3600" b="1">
                <a:latin typeface="Arial" pitchFamily="34" charset="0"/>
                <a:ea typeface="黑体" pitchFamily="49" charset="-122"/>
              </a:rPr>
              <a:t>交通通讯</a:t>
            </a:r>
            <a:endParaRPr lang="zh-CN" altLang="en-US" sz="3600" b="1">
              <a:latin typeface="Arial" pitchFamily="34" charset="0"/>
              <a:ea typeface="黑体" pitchFamily="49" charset="-122"/>
            </a:endParaRPr>
          </a:p>
          <a:p>
            <a:pPr lvl="0" algn="ctr" eaLnBrk="0" hangingPunct="0"/>
            <a:r>
              <a:rPr lang="zh-CN" altLang="en-US" sz="3600" b="1">
                <a:latin typeface="Arial" pitchFamily="34" charset="0"/>
                <a:ea typeface="黑体" pitchFamily="49" charset="-122"/>
              </a:rPr>
              <a:t>发展</a:t>
            </a:r>
            <a:endParaRPr lang="zh-CN" altLang="en-US" sz="3600" b="1">
              <a:latin typeface="Arial" pitchFamily="34" charset="0"/>
              <a:ea typeface="黑体" pitchFamily="49" charset="-122"/>
            </a:endParaRPr>
          </a:p>
        </p:txBody>
      </p:sp>
      <p:sp>
        <p:nvSpPr>
          <p:cNvPr id="24601" name="AutoShape 19"/>
          <p:cNvSpPr/>
          <p:nvPr/>
        </p:nvSpPr>
        <p:spPr>
          <a:xfrm rot="10800000">
            <a:off x="3327400" y="3276600"/>
            <a:ext cx="1778000" cy="504825"/>
          </a:xfrm>
          <a:prstGeom prst="notchedRightArrow">
            <a:avLst>
              <a:gd name="adj1" fmla="val 50000"/>
              <a:gd name="adj2" fmla="val 88034"/>
            </a:avLst>
          </a:prstGeom>
          <a:solidFill>
            <a:srgbClr val="1A22B8"/>
          </a:solidFill>
          <a:ln>
            <a:solidFill>
              <a:srgbClr val="FF0000"/>
            </a:solid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sz="1800">
              <a:solidFill>
                <a:srgbClr val="000000"/>
              </a:solidFill>
              <a:latin typeface="Arial" pitchFamily="34" charset="0"/>
              <a:ea typeface="宋体" pitchFamily="2" charset="-122"/>
            </a:endParaRPr>
          </a:p>
        </p:txBody>
      </p:sp>
      <p:sp>
        <p:nvSpPr>
          <p:cNvPr id="24602" name="Text Box 20"/>
          <p:cNvSpPr/>
          <p:nvPr/>
        </p:nvSpPr>
        <p:spPr>
          <a:xfrm>
            <a:off x="3730625" y="2971800"/>
            <a:ext cx="1755775" cy="4603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2400" b="1">
                <a:solidFill>
                  <a:srgbClr val="00B050"/>
                </a:solidFill>
                <a:latin typeface="Arial" pitchFamily="34" charset="0"/>
                <a:ea typeface="黑体" pitchFamily="49" charset="-122"/>
              </a:rPr>
              <a:t>催化剂</a:t>
            </a:r>
            <a:endParaRPr lang="zh-CN" altLang="en-US" sz="2400" b="1">
              <a:solidFill>
                <a:srgbClr val="00B050"/>
              </a:solidFill>
              <a:latin typeface="Arial" pitchFamily="34" charset="0"/>
              <a:ea typeface="黑体" pitchFamily="49" charset="-122"/>
            </a:endParaRPr>
          </a:p>
        </p:txBody>
      </p:sp>
      <p:sp>
        <p:nvSpPr>
          <p:cNvPr id="24603" name="Rectangle 21"/>
          <p:cNvSpPr/>
          <p:nvPr/>
        </p:nvSpPr>
        <p:spPr>
          <a:xfrm>
            <a:off x="1905000" y="2819400"/>
            <a:ext cx="1295400" cy="1295400"/>
          </a:xfrm>
          <a:prstGeom prst="rect">
            <a:avLst/>
          </a:prstGeom>
          <a:solidFill>
            <a:srgbClr val="1A22B8"/>
          </a:solidFill>
          <a:ln>
            <a:noFill/>
            <a:miter lim="800000"/>
          </a:ln>
          <a:effectLst>
            <a:outerShdw dist="35921" dir="2700000" algn="ctr">
              <a:schemeClr val="tx1"/>
            </a:outerShdw>
          </a:effectLst>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eaLnBrk="0" hangingPunct="0"/>
            <a:r>
              <a:rPr lang="zh-CN" altLang="en-US" b="1">
                <a:latin typeface="Arial" pitchFamily="34" charset="0"/>
                <a:ea typeface="黑体" pitchFamily="49" charset="-122"/>
              </a:rPr>
              <a:t>国际金</a:t>
            </a:r>
            <a:endParaRPr lang="zh-CN" altLang="en-US" b="1">
              <a:latin typeface="Arial" pitchFamily="34" charset="0"/>
              <a:ea typeface="黑体" pitchFamily="49" charset="-122"/>
            </a:endParaRPr>
          </a:p>
          <a:p>
            <a:pPr lvl="0" algn="ctr" eaLnBrk="0" hangingPunct="0"/>
            <a:r>
              <a:rPr lang="zh-CN" altLang="en-US" b="1">
                <a:latin typeface="Arial" pitchFamily="34" charset="0"/>
                <a:ea typeface="黑体" pitchFamily="49" charset="-122"/>
              </a:rPr>
              <a:t>融发展</a:t>
            </a:r>
            <a:endParaRPr lang="zh-CN" altLang="en-US" b="1">
              <a:latin typeface="Arial" pitchFamily="34" charset="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4583"/>
                                        </p:tgtEl>
                                        <p:attrNameLst>
                                          <p:attrName>style.visibility</p:attrName>
                                        </p:attrNameLst>
                                      </p:cBhvr>
                                      <p:to>
                                        <p:strVal val="visible"/>
                                      </p:to>
                                    </p:set>
                                    <p:animEffect transition="in" filter="slide(fromBottom)">
                                      <p:cBhvr>
                                        <p:cTn id="7" dur="500" fill="hold"/>
                                        <p:tgtEl>
                                          <p:spTgt spid="24583"/>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24584"/>
                                        </p:tgtEl>
                                        <p:attrNameLst>
                                          <p:attrName>style.visibility</p:attrName>
                                        </p:attrNameLst>
                                      </p:cBhvr>
                                      <p:to>
                                        <p:strVal val="visible"/>
                                      </p:to>
                                    </p:set>
                                    <p:animEffect transition="in" filter="blinds(horizontal)">
                                      <p:cBhvr>
                                        <p:cTn id="11" dur="500" fill="hold"/>
                                        <p:tgtEl>
                                          <p:spTgt spid="24584"/>
                                        </p:tgtEl>
                                      </p:cBhvr>
                                    </p:animEffect>
                                  </p:childTnLst>
                                </p:cTn>
                              </p:par>
                            </p:childTnLst>
                          </p:cTn>
                        </p:par>
                        <p:par>
                          <p:cTn id="12" fill="hold" nodeType="afterGroup">
                            <p:stCondLst>
                              <p:cond delay="1000"/>
                            </p:stCondLst>
                            <p:childTnLst>
                              <p:par>
                                <p:cTn id="13" presetID="4" presetClass="entr" presetSubtype="16" fill="hold" grpId="0" nodeType="afterEffect">
                                  <p:stCondLst>
                                    <p:cond delay="1500"/>
                                  </p:stCondLst>
                                  <p:childTnLst>
                                    <p:set>
                                      <p:cBhvr>
                                        <p:cTn id="14" dur="1" fill="hold">
                                          <p:stCondLst>
                                            <p:cond delay="0"/>
                                          </p:stCondLst>
                                        </p:cTn>
                                        <p:tgtEl>
                                          <p:spTgt spid="24585"/>
                                        </p:tgtEl>
                                        <p:attrNameLst>
                                          <p:attrName>style.visibility</p:attrName>
                                        </p:attrNameLst>
                                      </p:cBhvr>
                                      <p:to>
                                        <p:strVal val="visible"/>
                                      </p:to>
                                    </p:set>
                                    <p:animEffect transition="in" filter="box(in)">
                                      <p:cBhvr>
                                        <p:cTn id="15" dur="500" fill="hold"/>
                                        <p:tgtEl>
                                          <p:spTgt spid="24585"/>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4586"/>
                                        </p:tgtEl>
                                        <p:attrNameLst>
                                          <p:attrName>style.visibility</p:attrName>
                                        </p:attrNameLst>
                                      </p:cBhvr>
                                      <p:to>
                                        <p:strVal val="visible"/>
                                      </p:to>
                                    </p:set>
                                    <p:animEffect transition="in" filter="slide(fromBottom)">
                                      <p:cBhvr>
                                        <p:cTn id="20" dur="500" fill="hold"/>
                                        <p:tgtEl>
                                          <p:spTgt spid="24586"/>
                                        </p:tgtEl>
                                      </p:cBhvr>
                                    </p:animEffect>
                                  </p:childTnLst>
                                </p:cTn>
                              </p:par>
                            </p:childTnLst>
                          </p:cTn>
                        </p:par>
                        <p:par>
                          <p:cTn id="21" fill="hold" nodeType="afterGroup">
                            <p:stCondLst>
                              <p:cond delay="500"/>
                            </p:stCondLst>
                            <p:childTnLst>
                              <p:par>
                                <p:cTn id="22" presetID="4" presetClass="entr" presetSubtype="16" fill="hold" grpId="0" nodeType="afterEffect">
                                  <p:stCondLst>
                                    <p:cond delay="0"/>
                                  </p:stCondLst>
                                  <p:childTnLst>
                                    <p:set>
                                      <p:cBhvr>
                                        <p:cTn id="23" dur="1" fill="hold">
                                          <p:stCondLst>
                                            <p:cond delay="0"/>
                                          </p:stCondLst>
                                        </p:cTn>
                                        <p:tgtEl>
                                          <p:spTgt spid="24587"/>
                                        </p:tgtEl>
                                        <p:attrNameLst>
                                          <p:attrName>style.visibility</p:attrName>
                                        </p:attrNameLst>
                                      </p:cBhvr>
                                      <p:to>
                                        <p:strVal val="visible"/>
                                      </p:to>
                                    </p:set>
                                    <p:animEffect transition="in" filter="box(in)">
                                      <p:cBhvr>
                                        <p:cTn id="24" dur="1000" fill="hold"/>
                                        <p:tgtEl>
                                          <p:spTgt spid="24587"/>
                                        </p:tgtEl>
                                      </p:cBhvr>
                                    </p:animEffect>
                                  </p:childTnLst>
                                </p:cTn>
                              </p:par>
                            </p:childTnLst>
                          </p:cTn>
                        </p:par>
                        <p:par>
                          <p:cTn id="25" fill="hold" nodeType="afterGroup">
                            <p:stCondLst>
                              <p:cond delay="1500"/>
                            </p:stCondLst>
                            <p:childTnLst>
                              <p:par>
                                <p:cTn id="26" presetID="4" presetClass="entr" presetSubtype="16" fill="hold" grpId="0" nodeType="afterEffect">
                                  <p:stCondLst>
                                    <p:cond delay="0"/>
                                  </p:stCondLst>
                                  <p:childTnLst>
                                    <p:set>
                                      <p:cBhvr>
                                        <p:cTn id="27" dur="1" fill="hold">
                                          <p:stCondLst>
                                            <p:cond delay="0"/>
                                          </p:stCondLst>
                                        </p:cTn>
                                        <p:tgtEl>
                                          <p:spTgt spid="24588"/>
                                        </p:tgtEl>
                                        <p:attrNameLst>
                                          <p:attrName>style.visibility</p:attrName>
                                        </p:attrNameLst>
                                      </p:cBhvr>
                                      <p:to>
                                        <p:strVal val="visible"/>
                                      </p:to>
                                    </p:set>
                                    <p:animEffect transition="in" filter="box(in)">
                                      <p:cBhvr>
                                        <p:cTn id="28" dur="1000" fill="hold"/>
                                        <p:tgtEl>
                                          <p:spTgt spid="24588"/>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24589"/>
                                        </p:tgtEl>
                                        <p:attrNameLst>
                                          <p:attrName>style.visibility</p:attrName>
                                        </p:attrNameLst>
                                      </p:cBhvr>
                                      <p:to>
                                        <p:strVal val="visible"/>
                                      </p:to>
                                    </p:set>
                                    <p:animEffect transition="in" filter="slide(fromBottom)">
                                      <p:cBhvr>
                                        <p:cTn id="33" dur="500" fill="hold"/>
                                        <p:tgtEl>
                                          <p:spTgt spid="24589"/>
                                        </p:tgtEl>
                                      </p:cBhvr>
                                    </p:animEffect>
                                  </p:childTnLst>
                                </p:cTn>
                              </p:par>
                            </p:childTnLst>
                          </p:cTn>
                        </p:par>
                        <p:par>
                          <p:cTn id="34" fill="hold" nodeType="afterGroup">
                            <p:stCondLst>
                              <p:cond delay="500"/>
                            </p:stCondLst>
                            <p:childTnLst>
                              <p:par>
                                <p:cTn id="35" presetID="4" presetClass="entr" presetSubtype="16" fill="hold" grpId="0" nodeType="afterEffect">
                                  <p:stCondLst>
                                    <p:cond delay="0"/>
                                  </p:stCondLst>
                                  <p:childTnLst>
                                    <p:set>
                                      <p:cBhvr>
                                        <p:cTn id="36" dur="1" fill="hold">
                                          <p:stCondLst>
                                            <p:cond delay="0"/>
                                          </p:stCondLst>
                                        </p:cTn>
                                        <p:tgtEl>
                                          <p:spTgt spid="24590"/>
                                        </p:tgtEl>
                                        <p:attrNameLst>
                                          <p:attrName>style.visibility</p:attrName>
                                        </p:attrNameLst>
                                      </p:cBhvr>
                                      <p:to>
                                        <p:strVal val="visible"/>
                                      </p:to>
                                    </p:set>
                                    <p:animEffect transition="in" filter="box(in)">
                                      <p:cBhvr>
                                        <p:cTn id="37" dur="1000" fill="hold"/>
                                        <p:tgtEl>
                                          <p:spTgt spid="24590"/>
                                        </p:tgtEl>
                                      </p:cBhvr>
                                    </p:animEffect>
                                  </p:childTnLst>
                                </p:cTn>
                              </p:par>
                            </p:childTnLst>
                          </p:cTn>
                        </p:par>
                        <p:par>
                          <p:cTn id="38" fill="hold" nodeType="afterGroup">
                            <p:stCondLst>
                              <p:cond delay="1500"/>
                            </p:stCondLst>
                            <p:childTnLst>
                              <p:par>
                                <p:cTn id="39" presetID="22" presetClass="entr" presetSubtype="8" fill="hold" grpId="0" nodeType="afterEffect">
                                  <p:stCondLst>
                                    <p:cond delay="0"/>
                                  </p:stCondLst>
                                  <p:childTnLst>
                                    <p:set>
                                      <p:cBhvr>
                                        <p:cTn id="40" dur="1" fill="hold">
                                          <p:stCondLst>
                                            <p:cond delay="0"/>
                                          </p:stCondLst>
                                        </p:cTn>
                                        <p:tgtEl>
                                          <p:spTgt spid="24591"/>
                                        </p:tgtEl>
                                        <p:attrNameLst>
                                          <p:attrName>style.visibility</p:attrName>
                                        </p:attrNameLst>
                                      </p:cBhvr>
                                      <p:to>
                                        <p:strVal val="visible"/>
                                      </p:to>
                                    </p:set>
                                    <p:animEffect transition="in" filter="wipe(left)">
                                      <p:cBhvr>
                                        <p:cTn id="41" dur="500" fill="hold"/>
                                        <p:tgtEl>
                                          <p:spTgt spid="24591"/>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12" presetClass="entr" presetSubtype="4" fill="hold" grpId="0" nodeType="clickEffect">
                                  <p:stCondLst>
                                    <p:cond delay="0"/>
                                  </p:stCondLst>
                                  <p:childTnLst>
                                    <p:set>
                                      <p:cBhvr>
                                        <p:cTn id="45" dur="1" fill="hold">
                                          <p:stCondLst>
                                            <p:cond delay="0"/>
                                          </p:stCondLst>
                                        </p:cTn>
                                        <p:tgtEl>
                                          <p:spTgt spid="24592"/>
                                        </p:tgtEl>
                                        <p:attrNameLst>
                                          <p:attrName>style.visibility</p:attrName>
                                        </p:attrNameLst>
                                      </p:cBhvr>
                                      <p:to>
                                        <p:strVal val="visible"/>
                                      </p:to>
                                    </p:set>
                                    <p:animEffect transition="in" filter="slide(fromBottom)">
                                      <p:cBhvr>
                                        <p:cTn id="46" dur="500" fill="hold"/>
                                        <p:tgtEl>
                                          <p:spTgt spid="24592"/>
                                        </p:tgtEl>
                                      </p:cBhvr>
                                    </p:animEffect>
                                  </p:childTnLst>
                                </p:cTn>
                              </p:par>
                            </p:childTnLst>
                          </p:cTn>
                        </p:par>
                        <p:par>
                          <p:cTn id="47" fill="hold" nodeType="afterGroup">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4593"/>
                                        </p:tgtEl>
                                        <p:attrNameLst>
                                          <p:attrName>style.visibility</p:attrName>
                                        </p:attrNameLst>
                                      </p:cBhvr>
                                      <p:to>
                                        <p:strVal val="visible"/>
                                      </p:to>
                                    </p:set>
                                  </p:childTnLst>
                                </p:cTn>
                              </p:par>
                            </p:childTnLst>
                          </p:cTn>
                        </p:par>
                        <p:par>
                          <p:cTn id="50" fill="hold" nodeType="afterGroup">
                            <p:stCondLst>
                              <p:cond delay="501"/>
                            </p:stCondLst>
                            <p:childTnLst>
                              <p:par>
                                <p:cTn id="51" presetID="4" presetClass="entr" presetSubtype="16" fill="hold" grpId="0" nodeType="afterEffect">
                                  <p:stCondLst>
                                    <p:cond delay="0"/>
                                  </p:stCondLst>
                                  <p:childTnLst>
                                    <p:set>
                                      <p:cBhvr>
                                        <p:cTn id="52" dur="1" fill="hold">
                                          <p:stCondLst>
                                            <p:cond delay="0"/>
                                          </p:stCondLst>
                                        </p:cTn>
                                        <p:tgtEl>
                                          <p:spTgt spid="24594"/>
                                        </p:tgtEl>
                                        <p:attrNameLst>
                                          <p:attrName>style.visibility</p:attrName>
                                        </p:attrNameLst>
                                      </p:cBhvr>
                                      <p:to>
                                        <p:strVal val="visible"/>
                                      </p:to>
                                    </p:set>
                                    <p:animEffect transition="in" filter="box(in)">
                                      <p:cBhvr>
                                        <p:cTn id="53" dur="1000" fill="hold"/>
                                        <p:tgtEl>
                                          <p:spTgt spid="24594"/>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12" presetClass="entr" presetSubtype="1" fill="hold" grpId="0" nodeType="clickEffect">
                                  <p:stCondLst>
                                    <p:cond delay="0"/>
                                  </p:stCondLst>
                                  <p:childTnLst>
                                    <p:set>
                                      <p:cBhvr>
                                        <p:cTn id="57" dur="1" fill="hold">
                                          <p:stCondLst>
                                            <p:cond delay="0"/>
                                          </p:stCondLst>
                                        </p:cTn>
                                        <p:tgtEl>
                                          <p:spTgt spid="24595"/>
                                        </p:tgtEl>
                                        <p:attrNameLst>
                                          <p:attrName>style.visibility</p:attrName>
                                        </p:attrNameLst>
                                      </p:cBhvr>
                                      <p:to>
                                        <p:strVal val="visible"/>
                                      </p:to>
                                    </p:set>
                                    <p:animEffect transition="in" filter="slide(fromTop)">
                                      <p:cBhvr>
                                        <p:cTn id="58" dur="500" fill="hold"/>
                                        <p:tgtEl>
                                          <p:spTgt spid="24595"/>
                                        </p:tgtEl>
                                      </p:cBhvr>
                                    </p:animEffect>
                                  </p:childTnLst>
                                </p:cTn>
                              </p:par>
                            </p:childTnLst>
                          </p:cTn>
                        </p:par>
                        <p:par>
                          <p:cTn id="59" fill="hold" nodeType="afterGroup">
                            <p:stCondLst>
                              <p:cond delay="500"/>
                            </p:stCondLst>
                            <p:childTnLst>
                              <p:par>
                                <p:cTn id="60" presetID="4" presetClass="entr" presetSubtype="16" fill="hold" grpId="0" nodeType="afterEffect">
                                  <p:stCondLst>
                                    <p:cond delay="0"/>
                                  </p:stCondLst>
                                  <p:childTnLst>
                                    <p:set>
                                      <p:cBhvr>
                                        <p:cTn id="61" dur="1" fill="hold">
                                          <p:stCondLst>
                                            <p:cond delay="0"/>
                                          </p:stCondLst>
                                        </p:cTn>
                                        <p:tgtEl>
                                          <p:spTgt spid="24596"/>
                                        </p:tgtEl>
                                        <p:attrNameLst>
                                          <p:attrName>style.visibility</p:attrName>
                                        </p:attrNameLst>
                                      </p:cBhvr>
                                      <p:to>
                                        <p:strVal val="visible"/>
                                      </p:to>
                                    </p:set>
                                    <p:animEffect transition="in" filter="box(in)">
                                      <p:cBhvr>
                                        <p:cTn id="62" dur="2000" fill="hold"/>
                                        <p:tgtEl>
                                          <p:spTgt spid="24596"/>
                                        </p:tgtEl>
                                      </p:cBhvr>
                                    </p:animEffect>
                                  </p:childTnLst>
                                </p:cTn>
                              </p:par>
                            </p:childTnLst>
                          </p:cTn>
                        </p:par>
                        <p:par>
                          <p:cTn id="63" fill="hold" nodeType="afterGroup">
                            <p:stCondLst>
                              <p:cond delay="2500"/>
                            </p:stCondLst>
                            <p:childTnLst>
                              <p:par>
                                <p:cTn id="64" presetID="4" presetClass="entr" presetSubtype="16" fill="hold" grpId="0" nodeType="afterEffect">
                                  <p:stCondLst>
                                    <p:cond delay="0"/>
                                  </p:stCondLst>
                                  <p:childTnLst>
                                    <p:set>
                                      <p:cBhvr>
                                        <p:cTn id="65" dur="1" fill="hold">
                                          <p:stCondLst>
                                            <p:cond delay="0"/>
                                          </p:stCondLst>
                                        </p:cTn>
                                        <p:tgtEl>
                                          <p:spTgt spid="24597"/>
                                        </p:tgtEl>
                                        <p:attrNameLst>
                                          <p:attrName>style.visibility</p:attrName>
                                        </p:attrNameLst>
                                      </p:cBhvr>
                                      <p:to>
                                        <p:strVal val="visible"/>
                                      </p:to>
                                    </p:set>
                                    <p:animEffect transition="in" filter="box(in)">
                                      <p:cBhvr>
                                        <p:cTn id="66" dur="1000" fill="hold"/>
                                        <p:tgtEl>
                                          <p:spTgt spid="24597"/>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12" presetClass="entr" presetSubtype="1" fill="hold" grpId="0" nodeType="clickEffect">
                                  <p:stCondLst>
                                    <p:cond delay="0"/>
                                  </p:stCondLst>
                                  <p:childTnLst>
                                    <p:set>
                                      <p:cBhvr>
                                        <p:cTn id="70" dur="1" fill="hold">
                                          <p:stCondLst>
                                            <p:cond delay="0"/>
                                          </p:stCondLst>
                                        </p:cTn>
                                        <p:tgtEl>
                                          <p:spTgt spid="24598"/>
                                        </p:tgtEl>
                                        <p:attrNameLst>
                                          <p:attrName>style.visibility</p:attrName>
                                        </p:attrNameLst>
                                      </p:cBhvr>
                                      <p:to>
                                        <p:strVal val="visible"/>
                                      </p:to>
                                    </p:set>
                                    <p:animEffect transition="in" filter="slide(fromTop)">
                                      <p:cBhvr>
                                        <p:cTn id="71" dur="500" fill="hold"/>
                                        <p:tgtEl>
                                          <p:spTgt spid="24598"/>
                                        </p:tgtEl>
                                      </p:cBhvr>
                                    </p:animEffect>
                                  </p:childTnLst>
                                </p:cTn>
                              </p:par>
                            </p:childTnLst>
                          </p:cTn>
                        </p:par>
                        <p:par>
                          <p:cTn id="72" fill="hold" nodeType="afterGroup">
                            <p:stCondLst>
                              <p:cond delay="500"/>
                            </p:stCondLst>
                            <p:childTnLst>
                              <p:par>
                                <p:cTn id="73" presetID="4" presetClass="entr" presetSubtype="16" fill="hold" grpId="0" nodeType="afterEffect">
                                  <p:stCondLst>
                                    <p:cond delay="0"/>
                                  </p:stCondLst>
                                  <p:childTnLst>
                                    <p:set>
                                      <p:cBhvr>
                                        <p:cTn id="74" dur="1" fill="hold">
                                          <p:stCondLst>
                                            <p:cond delay="0"/>
                                          </p:stCondLst>
                                        </p:cTn>
                                        <p:tgtEl>
                                          <p:spTgt spid="24599"/>
                                        </p:tgtEl>
                                        <p:attrNameLst>
                                          <p:attrName>style.visibility</p:attrName>
                                        </p:attrNameLst>
                                      </p:cBhvr>
                                      <p:to>
                                        <p:strVal val="visible"/>
                                      </p:to>
                                    </p:set>
                                    <p:animEffect transition="in" filter="box(in)">
                                      <p:cBhvr>
                                        <p:cTn id="75" dur="1000" fill="hold"/>
                                        <p:tgtEl>
                                          <p:spTgt spid="24599"/>
                                        </p:tgtEl>
                                      </p:cBhvr>
                                    </p:animEffect>
                                  </p:childTnLst>
                                </p:cTn>
                              </p:par>
                            </p:childTnLst>
                          </p:cTn>
                        </p:par>
                        <p:par>
                          <p:cTn id="76" fill="hold" nodeType="afterGroup">
                            <p:stCondLst>
                              <p:cond delay="1500"/>
                            </p:stCondLst>
                            <p:childTnLst>
                              <p:par>
                                <p:cTn id="77" presetID="3" presetClass="entr" presetSubtype="10" fill="hold" grpId="0" nodeType="afterEffect">
                                  <p:stCondLst>
                                    <p:cond delay="0"/>
                                  </p:stCondLst>
                                  <p:childTnLst>
                                    <p:set>
                                      <p:cBhvr>
                                        <p:cTn id="78" dur="1" fill="hold">
                                          <p:stCondLst>
                                            <p:cond delay="0"/>
                                          </p:stCondLst>
                                        </p:cTn>
                                        <p:tgtEl>
                                          <p:spTgt spid="24600"/>
                                        </p:tgtEl>
                                        <p:attrNameLst>
                                          <p:attrName>style.visibility</p:attrName>
                                        </p:attrNameLst>
                                      </p:cBhvr>
                                      <p:to>
                                        <p:strVal val="visible"/>
                                      </p:to>
                                    </p:set>
                                    <p:animEffect transition="in" filter="blinds(horizontal)">
                                      <p:cBhvr>
                                        <p:cTn id="79" dur="1000" fill="hold"/>
                                        <p:tgtEl>
                                          <p:spTgt spid="24600"/>
                                        </p:tgtEl>
                                      </p:cBhvr>
                                    </p:animEffect>
                                  </p:childTnLst>
                                </p:cTn>
                              </p:par>
                            </p:childTnLst>
                          </p:cTn>
                        </p:par>
                      </p:childTnLst>
                    </p:cTn>
                  </p:par>
                  <p:par>
                    <p:cTn id="80" fill="hold" nodeType="clickPar">
                      <p:stCondLst>
                        <p:cond delay="indefinite"/>
                      </p:stCondLst>
                      <p:childTnLst>
                        <p:par>
                          <p:cTn id="81" fill="hold" nodeType="afterGroup">
                            <p:stCondLst>
                              <p:cond delay="0"/>
                            </p:stCondLst>
                            <p:childTnLst>
                              <p:par>
                                <p:cTn id="82" presetID="12" presetClass="entr" presetSubtype="1" fill="hold" grpId="0" nodeType="clickEffect">
                                  <p:stCondLst>
                                    <p:cond delay="0"/>
                                  </p:stCondLst>
                                  <p:childTnLst>
                                    <p:set>
                                      <p:cBhvr>
                                        <p:cTn id="83" dur="1" fill="hold">
                                          <p:stCondLst>
                                            <p:cond delay="0"/>
                                          </p:stCondLst>
                                        </p:cTn>
                                        <p:tgtEl>
                                          <p:spTgt spid="24601"/>
                                        </p:tgtEl>
                                        <p:attrNameLst>
                                          <p:attrName>style.visibility</p:attrName>
                                        </p:attrNameLst>
                                      </p:cBhvr>
                                      <p:to>
                                        <p:strVal val="visible"/>
                                      </p:to>
                                    </p:set>
                                    <p:animEffect transition="in" filter="slide(fromTop)">
                                      <p:cBhvr>
                                        <p:cTn id="84" dur="500" fill="hold"/>
                                        <p:tgtEl>
                                          <p:spTgt spid="24601"/>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4602"/>
                                        </p:tgtEl>
                                        <p:attrNameLst>
                                          <p:attrName>style.visibility</p:attrName>
                                        </p:attrNameLst>
                                      </p:cBhvr>
                                      <p:to>
                                        <p:strVal val="visible"/>
                                      </p:to>
                                    </p:set>
                                    <p:animEffect transition="in" filter="wipe(left)">
                                      <p:cBhvr>
                                        <p:cTn id="87" dur="500" fill="hold"/>
                                        <p:tgtEl>
                                          <p:spTgt spid="24602"/>
                                        </p:tgtEl>
                                      </p:cBhvr>
                                    </p:animEffect>
                                  </p:childTnLst>
                                </p:cTn>
                              </p:par>
                            </p:childTnLst>
                          </p:cTn>
                        </p:par>
                        <p:par>
                          <p:cTn id="88" fill="hold" nodeType="afterGroup">
                            <p:stCondLst>
                              <p:cond delay="500"/>
                            </p:stCondLst>
                            <p:childTnLst>
                              <p:par>
                                <p:cTn id="89" presetID="3" presetClass="entr" presetSubtype="10" fill="hold" grpId="0" nodeType="afterEffect">
                                  <p:stCondLst>
                                    <p:cond delay="0"/>
                                  </p:stCondLst>
                                  <p:childTnLst>
                                    <p:set>
                                      <p:cBhvr>
                                        <p:cTn id="90" dur="1" fill="hold">
                                          <p:stCondLst>
                                            <p:cond delay="0"/>
                                          </p:stCondLst>
                                        </p:cTn>
                                        <p:tgtEl>
                                          <p:spTgt spid="24603"/>
                                        </p:tgtEl>
                                        <p:attrNameLst>
                                          <p:attrName>style.visibility</p:attrName>
                                        </p:attrNameLst>
                                      </p:cBhvr>
                                      <p:to>
                                        <p:strVal val="visible"/>
                                      </p:to>
                                    </p:set>
                                    <p:animEffect transition="in" filter="blinds(horizontal)">
                                      <p:cBhvr>
                                        <p:cTn id="91" dur="500" fill="hold"/>
                                        <p:tgtEl>
                                          <p:spTgt spid="24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p:bldP spid="24584" grpId="0"/>
      <p:bldP spid="24585" grpId="0"/>
      <p:bldP spid="24586" grpId="0"/>
      <p:bldP spid="24587" grpId="0"/>
      <p:bldP spid="24588" grpId="0"/>
      <p:bldP spid="24589" grpId="0"/>
      <p:bldP spid="24590" grpId="0"/>
      <p:bldP spid="24591" grpId="0"/>
      <p:bldP spid="24592" grpId="0"/>
      <p:bldP spid="24593" grpId="0"/>
      <p:bldP spid="24594" grpId="0"/>
      <p:bldP spid="24595" grpId="0"/>
      <p:bldP spid="24596" grpId="0"/>
      <p:bldP spid="24597" grpId="0"/>
      <p:bldP spid="24598" grpId="0"/>
      <p:bldP spid="24599" grpId="0"/>
      <p:bldP spid="24600" grpId="0"/>
      <p:bldP spid="24601" grpId="0"/>
      <p:bldP spid="24602" grpId="0"/>
      <p:bldP spid="24603"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5601" name="Picture 2" descr="hefu2"/>
          <p:cNvPicPr>
            <a:picLocks noChangeAspect="1"/>
          </p:cNvPicPr>
          <p:nvPr/>
        </p:nvPicPr>
        <p:blipFill>
          <a:blip r:embed="rId2"/>
          <a:stretch>
            <a:fillRect/>
          </a:stretch>
        </p:blipFill>
        <p:spPr>
          <a:xfrm>
            <a:off x="1336675" y="490538"/>
            <a:ext cx="2016125" cy="1844675"/>
          </a:xfrm>
          <a:prstGeom prst="rect">
            <a:avLst/>
          </a:prstGeom>
          <a:noFill/>
          <a:ln>
            <a:noFill/>
            <a:miter lim="800000"/>
          </a:ln>
        </p:spPr>
      </p:pic>
      <p:pic>
        <p:nvPicPr>
          <p:cNvPr id="25602" name="Picture 3" descr="tzh"/>
          <p:cNvPicPr>
            <a:picLocks noChangeAspect="1"/>
          </p:cNvPicPr>
          <p:nvPr/>
        </p:nvPicPr>
        <p:blipFill>
          <a:blip r:embed="rId3"/>
          <a:stretch>
            <a:fillRect/>
          </a:stretch>
        </p:blipFill>
        <p:spPr>
          <a:xfrm>
            <a:off x="3535363" y="490538"/>
            <a:ext cx="1800225" cy="1844675"/>
          </a:xfrm>
          <a:prstGeom prst="rect">
            <a:avLst/>
          </a:prstGeom>
          <a:noFill/>
          <a:ln>
            <a:noFill/>
            <a:miter lim="800000"/>
          </a:ln>
        </p:spPr>
      </p:pic>
      <p:pic>
        <p:nvPicPr>
          <p:cNvPr id="25603" name="Picture 4" descr="xz"/>
          <p:cNvPicPr>
            <a:picLocks noChangeAspect="1"/>
          </p:cNvPicPr>
          <p:nvPr/>
        </p:nvPicPr>
        <p:blipFill>
          <a:blip r:embed="rId4"/>
          <a:stretch>
            <a:fillRect/>
          </a:stretch>
        </p:blipFill>
        <p:spPr>
          <a:xfrm>
            <a:off x="5422900" y="471488"/>
            <a:ext cx="1752600" cy="1773237"/>
          </a:xfrm>
          <a:prstGeom prst="rect">
            <a:avLst/>
          </a:prstGeom>
          <a:noFill/>
          <a:ln>
            <a:noFill/>
            <a:miter lim="800000"/>
          </a:ln>
        </p:spPr>
      </p:pic>
      <p:sp>
        <p:nvSpPr>
          <p:cNvPr id="25604" name="Text Box 5"/>
          <p:cNvSpPr txBox="1">
            <a:spLocks noChangeArrowheads="1"/>
          </p:cNvSpPr>
          <p:nvPr/>
        </p:nvSpPr>
        <p:spPr bwMode="auto">
          <a:xfrm>
            <a:off x="1508125" y="2112963"/>
            <a:ext cx="5400675" cy="830263"/>
          </a:xfrm>
          <a:prstGeom prst="rect">
            <a:avLst/>
          </a:prstGeom>
          <a:noFill/>
          <a:ln w="9525">
            <a:noFill/>
            <a:miter lim="800000"/>
          </a:ln>
          <a:effec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R="0" lvl="0"/>
            <a:r>
              <a:rPr lang="zh-CN" altLang="en-US" sz="4800" b="1" spc="0">
                <a:solidFill>
                  <a:schemeClr val="folHlink"/>
                </a:solidFill>
                <a:effectLst>
                  <a:outerShdw blurRad="38100" dist="38100" dir="2700000" algn="tl">
                    <a:srgbClr val="000000">
                      <a:alpha val="43137"/>
                    </a:srgbClr>
                  </a:outerShdw>
                </a:effectLst>
                <a:latin typeface="方正粗黑宋简体" pitchFamily="2" charset="-122"/>
                <a:ea typeface="方正粗黑宋简体" pitchFamily="2" charset="-122"/>
              </a:rPr>
              <a:t>世界各地的米老鼠</a:t>
            </a:r>
            <a:endParaRPr lang="zh-CN" altLang="en-US" sz="4800" b="1">
              <a:solidFill>
                <a:schemeClr val="folHlink"/>
              </a:solidFill>
              <a:effectLst>
                <a:outerShdw blurRad="38100" dist="38100" dir="2700000" algn="tl">
                  <a:srgbClr val="000000">
                    <a:alpha val="43137"/>
                  </a:srgbClr>
                </a:outerShdw>
              </a:effectLst>
              <a:latin typeface="方正粗黑宋简体" pitchFamily="2" charset="-122"/>
              <a:ea typeface="方正粗黑宋简体" pitchFamily="2" charset="-122"/>
            </a:endParaRPr>
          </a:p>
        </p:txBody>
      </p:sp>
      <p:pic>
        <p:nvPicPr>
          <p:cNvPr id="25605" name="Picture 13" descr="2005122123811923"/>
          <p:cNvPicPr>
            <a:picLocks noChangeAspect="1"/>
          </p:cNvPicPr>
          <p:nvPr/>
        </p:nvPicPr>
        <p:blipFill>
          <a:blip r:embed="rId5"/>
          <a:srcRect l="27214" t="15625" r="14035"/>
          <a:stretch>
            <a:fillRect/>
          </a:stretch>
        </p:blipFill>
        <p:spPr>
          <a:xfrm>
            <a:off x="9023350" y="149225"/>
            <a:ext cx="2087563" cy="2527300"/>
          </a:xfrm>
          <a:prstGeom prst="rect">
            <a:avLst/>
          </a:prstGeom>
          <a:noFill/>
          <a:ln>
            <a:noFill/>
            <a:miter lim="800000"/>
          </a:ln>
        </p:spPr>
      </p:pic>
      <p:sp>
        <p:nvSpPr>
          <p:cNvPr id="25606" name="AutoShape 15"/>
          <p:cNvSpPr/>
          <p:nvPr/>
        </p:nvSpPr>
        <p:spPr>
          <a:xfrm>
            <a:off x="7743825" y="1017588"/>
            <a:ext cx="1584325" cy="792162"/>
          </a:xfrm>
          <a:prstGeom prst="wedgeRoundRectCallout">
            <a:avLst>
              <a:gd name="adj1" fmla="val 62523"/>
              <a:gd name="adj2" fmla="val 110921"/>
              <a:gd name="adj3" fmla="val 16667"/>
            </a:avLst>
          </a:prstGeom>
          <a:solidFill>
            <a:schemeClr val="accent1"/>
          </a:solidFill>
          <a:ln>
            <a:solidFill>
              <a:srgbClr val="FF0000"/>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fontAlgn="t"/>
            <a:r>
              <a:rPr lang="zh-CN" altLang="en-US" sz="2000">
                <a:latin typeface="幼圆"/>
                <a:ea typeface="幼圆"/>
              </a:rPr>
              <a:t>我也喝百事，呵呵</a:t>
            </a:r>
            <a:r>
              <a:rPr lang="en-US" altLang="zh-CN" sz="2000">
                <a:latin typeface="幼圆"/>
                <a:ea typeface="幼圆"/>
              </a:rPr>
              <a:t>~</a:t>
            </a:r>
            <a:endParaRPr lang="en-US" altLang="zh-CN" sz="2000">
              <a:latin typeface="幼圆"/>
              <a:ea typeface="幼圆"/>
            </a:endParaRPr>
          </a:p>
        </p:txBody>
      </p:sp>
      <p:pic>
        <p:nvPicPr>
          <p:cNvPr id="25607" name="Picture 7" descr="麦道分工"/>
          <p:cNvPicPr>
            <a:picLocks noChangeAspect="1"/>
          </p:cNvPicPr>
          <p:nvPr/>
        </p:nvPicPr>
        <p:blipFill>
          <a:blip r:embed="rId6">
            <a:lum bright="-6000"/>
          </a:blip>
          <a:srcRect b="6958"/>
          <a:stretch>
            <a:fillRect/>
          </a:stretch>
        </p:blipFill>
        <p:spPr>
          <a:xfrm>
            <a:off x="527050" y="3073400"/>
            <a:ext cx="5653088" cy="2849563"/>
          </a:xfrm>
          <a:prstGeom prst="rect">
            <a:avLst/>
          </a:prstGeom>
          <a:noFill/>
          <a:ln>
            <a:solidFill>
              <a:prstClr val="black"/>
            </a:solidFill>
            <a:miter lim="800000"/>
          </a:ln>
        </p:spPr>
      </p:pic>
      <p:pic>
        <p:nvPicPr>
          <p:cNvPr id="25608" name="Picture 11" descr="200306-49"/>
          <p:cNvPicPr>
            <a:picLocks noChangeAspect="1"/>
          </p:cNvPicPr>
          <p:nvPr/>
        </p:nvPicPr>
        <p:blipFill>
          <a:blip r:embed="rId7"/>
          <a:srcRect l="5612" b="5017"/>
          <a:stretch>
            <a:fillRect/>
          </a:stretch>
        </p:blipFill>
        <p:spPr>
          <a:xfrm>
            <a:off x="6424613" y="3073400"/>
            <a:ext cx="5003800" cy="2816225"/>
          </a:xfrm>
          <a:prstGeom prst="rect">
            <a:avLst/>
          </a:prstGeom>
          <a:noFill/>
          <a:ln>
            <a:noFill/>
            <a:miter lim="800000"/>
          </a:ln>
        </p:spPr>
      </p:pic>
      <p:sp>
        <p:nvSpPr>
          <p:cNvPr id="25609" name="Text Box 14"/>
          <p:cNvSpPr txBox="1">
            <a:spLocks noChangeArrowheads="1"/>
          </p:cNvSpPr>
          <p:nvPr/>
        </p:nvSpPr>
        <p:spPr bwMode="auto">
          <a:xfrm>
            <a:off x="7092950" y="5187950"/>
            <a:ext cx="3203575" cy="1538288"/>
          </a:xfrm>
          <a:prstGeom prst="rect">
            <a:avLst/>
          </a:prstGeom>
          <a:noFill/>
          <a:ln w="9525" algn="ctr">
            <a:noFill/>
            <a:miter lim="800000"/>
          </a:ln>
          <a:effec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R="0" lvl="0" fontAlgn="t">
              <a:spcBef>
                <a:spcPct val="50000"/>
              </a:spcBef>
            </a:pPr>
            <a:r>
              <a:rPr lang="zh-CN" altLang="en-US" sz="4000" b="1" spc="0">
                <a:solidFill>
                  <a:srgbClr val="FFFFFF"/>
                </a:solidFill>
                <a:latin typeface="幼圆" pitchFamily="49" charset="-122"/>
                <a:ea typeface="幼圆" panose="02010509060101010101" pitchFamily="49" charset="-122"/>
              </a:rPr>
              <a:t>纽约曼哈顿</a:t>
            </a:r>
            <a:r>
              <a:rPr lang="zh-CN" altLang="en-US" sz="5400" b="1" spc="0">
                <a:solidFill>
                  <a:srgbClr val="0000FF"/>
                </a:solidFill>
                <a:effectLst>
                  <a:outerShdw blurRad="38100" dist="38100" dir="2700000" algn="tl">
                    <a:srgbClr val="000000"/>
                  </a:outerShdw>
                </a:effectLst>
                <a:latin typeface="黑体" pitchFamily="49" charset="-122"/>
                <a:ea typeface="黑体" pitchFamily="49" charset="-122"/>
              </a:rPr>
              <a:t>海尔总部</a:t>
            </a:r>
            <a:endParaRPr lang="zh-CN" altLang="en-US" sz="5400" b="1">
              <a:solidFill>
                <a:srgbClr val="0000FF"/>
              </a:solidFill>
              <a:effectLst>
                <a:outerShdw blurRad="38100" dist="38100" dir="2700000" algn="tl">
                  <a:srgbClr val="000000"/>
                </a:outerShdw>
              </a:effectLst>
              <a:latin typeface="黑体" pitchFamily="49" charset="-122"/>
              <a:ea typeface="黑体" pitchFamily="49" charset="-122"/>
            </a:endParaRPr>
          </a:p>
        </p:txBody>
      </p:sp>
      <p:sp>
        <p:nvSpPr>
          <p:cNvPr id="25610" name="Text Box 8"/>
          <p:cNvSpPr/>
          <p:nvPr/>
        </p:nvSpPr>
        <p:spPr>
          <a:xfrm>
            <a:off x="527050" y="6045200"/>
            <a:ext cx="5724525" cy="64452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eaLnBrk="0" hangingPunct="0">
              <a:spcBef>
                <a:spcPct val="50000"/>
              </a:spcBef>
            </a:pPr>
            <a:r>
              <a:rPr lang="zh-CN" altLang="en-US" sz="3600" b="1">
                <a:latin typeface="Arial" pitchFamily="34" charset="0"/>
              </a:rPr>
              <a:t>麦道公司零件供应地示意图</a:t>
            </a:r>
            <a:r>
              <a:rPr lang="zh-CN" altLang="en-US" sz="3600">
                <a:latin typeface="Arial" pitchFamily="34" charset="0"/>
              </a:rPr>
              <a:t> </a:t>
            </a:r>
            <a:endParaRPr lang="zh-CN" altLang="en-US" sz="3600">
              <a:latin typeface="Arial" pitchFamily="34" charset="0"/>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6625" name="图片 3" descr="1515727727249_144_488x330"/>
          <p:cNvPicPr>
            <a:picLocks noChangeAspect="1"/>
          </p:cNvPicPr>
          <p:nvPr/>
        </p:nvPicPr>
        <p:blipFill>
          <a:blip r:embed="rId2"/>
          <a:stretch>
            <a:fillRect/>
          </a:stretch>
        </p:blipFill>
        <p:spPr>
          <a:xfrm>
            <a:off x="228600" y="38100"/>
            <a:ext cx="4648200" cy="6254750"/>
          </a:xfrm>
          <a:prstGeom prst="rect">
            <a:avLst/>
          </a:prstGeom>
          <a:noFill/>
          <a:ln>
            <a:noFill/>
            <a:miter lim="800000"/>
          </a:ln>
        </p:spPr>
      </p:pic>
      <p:sp>
        <p:nvSpPr>
          <p:cNvPr id="26626" name="Text Box 9"/>
          <p:cNvSpPr txBox="1">
            <a:spLocks noChangeArrowheads="1"/>
          </p:cNvSpPr>
          <p:nvPr/>
        </p:nvSpPr>
        <p:spPr bwMode="auto">
          <a:xfrm>
            <a:off x="325438" y="5794375"/>
            <a:ext cx="4073525" cy="461963"/>
          </a:xfrm>
          <a:prstGeom prst="rect">
            <a:avLst/>
          </a:prstGeom>
          <a:solidFill>
            <a:schemeClr val="tx1"/>
          </a:solidFill>
          <a:ln w="9525">
            <a:noFill/>
            <a:miter lim="800000"/>
          </a:ln>
          <a:effectLst>
            <a:outerShdw dist="17904" dir="2700000" algn="ctr" rotWithShape="0">
              <a:schemeClr val="tx1"/>
            </a:outerShdw>
          </a:effec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R="0" lvl="0" eaLnBrk="0" fontAlgn="base" hangingPunct="0">
              <a:spcBef>
                <a:spcPct val="50000"/>
              </a:spcBef>
              <a:spcAft>
                <a:spcPct val="0"/>
              </a:spcAft>
            </a:pPr>
            <a:r>
              <a:rPr lang="en-US" altLang="zh-CN" sz="2400" b="1" spc="0">
                <a:solidFill>
                  <a:srgbClr val="FFFFFF"/>
                </a:solidFill>
                <a:effectLst>
                  <a:outerShdw blurRad="38100" dist="38100" dir="2700000" algn="tl">
                    <a:srgbClr val="000000"/>
                  </a:outerShdw>
                </a:effectLst>
                <a:latin typeface="Arial" pitchFamily="34" charset="0"/>
                <a:ea typeface="楷体_GB2312" pitchFamily="49" charset="-122"/>
              </a:rPr>
              <a:t>2017</a:t>
            </a:r>
            <a:r>
              <a:rPr lang="zh-CN" altLang="en-US" sz="2400" b="1" spc="0">
                <a:solidFill>
                  <a:srgbClr val="FFFFFF"/>
                </a:solidFill>
                <a:effectLst>
                  <a:outerShdw blurRad="38100" dist="38100" dir="2700000" algn="tl">
                    <a:srgbClr val="000000"/>
                  </a:outerShdw>
                </a:effectLst>
                <a:latin typeface="Arial" pitchFamily="34" charset="0"/>
                <a:ea typeface="楷体_GB2312" pitchFamily="49" charset="-122"/>
              </a:rPr>
              <a:t>年我国</a:t>
            </a:r>
            <a:r>
              <a:rPr lang="zh-CN" altLang="en-US" sz="2400" b="1" spc="0">
                <a:solidFill>
                  <a:srgbClr val="FF0000"/>
                </a:solidFill>
                <a:effectLst>
                  <a:outerShdw blurRad="38100" dist="38100" dir="2700000" algn="tl">
                    <a:srgbClr val="000000"/>
                  </a:outerShdw>
                </a:effectLst>
                <a:latin typeface="Arial" pitchFamily="34" charset="0"/>
                <a:ea typeface="楷体_GB2312" pitchFamily="49" charset="-122"/>
              </a:rPr>
              <a:t>进出口贸易</a:t>
            </a:r>
            <a:r>
              <a:rPr lang="zh-CN" altLang="en-US" sz="2400" b="1" spc="0">
                <a:solidFill>
                  <a:srgbClr val="FFFFFF"/>
                </a:solidFill>
                <a:effectLst>
                  <a:outerShdw blurRad="38100" dist="38100" dir="2700000" algn="tl">
                    <a:srgbClr val="000000"/>
                  </a:outerShdw>
                </a:effectLst>
                <a:latin typeface="Arial" pitchFamily="34" charset="0"/>
                <a:ea typeface="楷体_GB2312" pitchFamily="49" charset="-122"/>
              </a:rPr>
              <a:t>比值</a:t>
            </a:r>
            <a:endParaRPr lang="zh-CN" altLang="en-US" sz="2400" b="1">
              <a:solidFill>
                <a:srgbClr val="FFFFFF"/>
              </a:solidFill>
              <a:effectLst>
                <a:outerShdw blurRad="38100" dist="38100" dir="2700000" algn="tl">
                  <a:srgbClr val="000000"/>
                </a:outerShdw>
              </a:effectLst>
              <a:latin typeface="Arial" pitchFamily="34" charset="0"/>
              <a:ea typeface="楷体_GB2312" pitchFamily="49" charset="-122"/>
            </a:endParaRPr>
          </a:p>
        </p:txBody>
      </p:sp>
      <p:pic>
        <p:nvPicPr>
          <p:cNvPr id="26627" name="图片 5" descr="t01a88c1877fae297ab"/>
          <p:cNvPicPr>
            <a:picLocks noChangeAspect="1"/>
          </p:cNvPicPr>
          <p:nvPr/>
        </p:nvPicPr>
        <p:blipFill>
          <a:blip r:embed="rId3"/>
          <a:stretch>
            <a:fillRect/>
          </a:stretch>
        </p:blipFill>
        <p:spPr>
          <a:xfrm>
            <a:off x="5808663" y="38100"/>
            <a:ext cx="6351587" cy="2460625"/>
          </a:xfrm>
          <a:prstGeom prst="rect">
            <a:avLst/>
          </a:prstGeom>
          <a:noFill/>
          <a:ln>
            <a:noFill/>
            <a:miter lim="800000"/>
          </a:ln>
        </p:spPr>
      </p:pic>
      <p:sp>
        <p:nvSpPr>
          <p:cNvPr id="26628" name="文本框 4"/>
          <p:cNvSpPr/>
          <p:nvPr/>
        </p:nvSpPr>
        <p:spPr>
          <a:xfrm>
            <a:off x="5808663" y="2628900"/>
            <a:ext cx="6265862" cy="353695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en-US" altLang="zh-CN" b="1">
                <a:solidFill>
                  <a:srgbClr val="00B050"/>
                </a:solidFill>
                <a:latin typeface="黑体" pitchFamily="49" charset="-122"/>
                <a:ea typeface="黑体" pitchFamily="49" charset="-122"/>
              </a:rPr>
              <a:t>1999</a:t>
            </a:r>
            <a:r>
              <a:rPr lang="zh-CN" altLang="en-US" b="1">
                <a:solidFill>
                  <a:srgbClr val="00B050"/>
                </a:solidFill>
                <a:latin typeface="黑体" pitchFamily="49" charset="-122"/>
                <a:ea typeface="黑体" pitchFamily="49" charset="-122"/>
              </a:rPr>
              <a:t>年</a:t>
            </a:r>
            <a:r>
              <a:rPr lang="en-US" altLang="zh-CN" b="1">
                <a:solidFill>
                  <a:srgbClr val="00B050"/>
                </a:solidFill>
                <a:latin typeface="黑体" pitchFamily="49" charset="-122"/>
                <a:ea typeface="黑体" pitchFamily="49" charset="-122"/>
              </a:rPr>
              <a:t>10</a:t>
            </a:r>
            <a:r>
              <a:rPr lang="zh-CN" altLang="en-US" b="1">
                <a:solidFill>
                  <a:srgbClr val="00B050"/>
                </a:solidFill>
                <a:latin typeface="黑体" pitchFamily="49" charset="-122"/>
                <a:ea typeface="黑体" pitchFamily="49" charset="-122"/>
              </a:rPr>
              <a:t>月，美国高盛公司向阿里巴巴</a:t>
            </a:r>
            <a:endParaRPr lang="zh-CN" altLang="en-US" b="1">
              <a:solidFill>
                <a:srgbClr val="00B050"/>
              </a:solidFill>
              <a:latin typeface="黑体" pitchFamily="49" charset="-122"/>
              <a:ea typeface="黑体" pitchFamily="49" charset="-122"/>
            </a:endParaRPr>
          </a:p>
          <a:p>
            <a:pPr lvl="0"/>
            <a:r>
              <a:rPr lang="zh-CN" altLang="en-US" b="1">
                <a:solidFill>
                  <a:srgbClr val="00B050"/>
                </a:solidFill>
                <a:latin typeface="黑体" pitchFamily="49" charset="-122"/>
                <a:ea typeface="黑体" pitchFamily="49" charset="-122"/>
              </a:rPr>
              <a:t>注入</a:t>
            </a:r>
            <a:r>
              <a:rPr lang="en-US" altLang="zh-CN" b="1">
                <a:solidFill>
                  <a:srgbClr val="00B050"/>
                </a:solidFill>
                <a:latin typeface="黑体" pitchFamily="49" charset="-122"/>
                <a:ea typeface="黑体" pitchFamily="49" charset="-122"/>
              </a:rPr>
              <a:t>500</a:t>
            </a:r>
            <a:r>
              <a:rPr lang="zh-CN" altLang="en-US" b="1">
                <a:solidFill>
                  <a:srgbClr val="00B050"/>
                </a:solidFill>
                <a:latin typeface="黑体" pitchFamily="49" charset="-122"/>
                <a:ea typeface="黑体" pitchFamily="49" charset="-122"/>
              </a:rPr>
              <a:t>万美元风险资金；</a:t>
            </a:r>
            <a:endParaRPr lang="zh-CN" altLang="en-US" b="1">
              <a:solidFill>
                <a:srgbClr val="00B050"/>
              </a:solidFill>
              <a:latin typeface="黑体" pitchFamily="49" charset="-122"/>
              <a:ea typeface="黑体" pitchFamily="49" charset="-122"/>
            </a:endParaRPr>
          </a:p>
          <a:p>
            <a:pPr lvl="0"/>
            <a:r>
              <a:rPr lang="en-US" altLang="zh-CN" b="1">
                <a:solidFill>
                  <a:srgbClr val="00B050"/>
                </a:solidFill>
                <a:latin typeface="黑体" pitchFamily="49" charset="-122"/>
                <a:ea typeface="黑体" pitchFamily="49" charset="-122"/>
              </a:rPr>
              <a:t>2000</a:t>
            </a:r>
            <a:r>
              <a:rPr lang="zh-CN" altLang="en-US" b="1">
                <a:solidFill>
                  <a:srgbClr val="00B050"/>
                </a:solidFill>
                <a:latin typeface="黑体" pitchFamily="49" charset="-122"/>
                <a:ea typeface="黑体" pitchFamily="49" charset="-122"/>
              </a:rPr>
              <a:t>年</a:t>
            </a:r>
            <a:r>
              <a:rPr lang="en-US" altLang="zh-CN" b="1">
                <a:solidFill>
                  <a:srgbClr val="00B050"/>
                </a:solidFill>
                <a:latin typeface="黑体" pitchFamily="49" charset="-122"/>
                <a:ea typeface="黑体" pitchFamily="49" charset="-122"/>
              </a:rPr>
              <a:t>1</a:t>
            </a:r>
            <a:r>
              <a:rPr lang="zh-CN" altLang="en-US" b="1">
                <a:solidFill>
                  <a:srgbClr val="00B050"/>
                </a:solidFill>
                <a:latin typeface="黑体" pitchFamily="49" charset="-122"/>
                <a:ea typeface="黑体" pitchFamily="49" charset="-122"/>
              </a:rPr>
              <a:t>月，日本软银投资</a:t>
            </a:r>
            <a:r>
              <a:rPr lang="en-US" altLang="zh-CN" b="1">
                <a:solidFill>
                  <a:srgbClr val="00B050"/>
                </a:solidFill>
                <a:latin typeface="黑体" pitchFamily="49" charset="-122"/>
                <a:ea typeface="黑体" pitchFamily="49" charset="-122"/>
              </a:rPr>
              <a:t>2000</a:t>
            </a:r>
            <a:r>
              <a:rPr lang="zh-CN" altLang="en-US" b="1">
                <a:solidFill>
                  <a:srgbClr val="00B050"/>
                </a:solidFill>
                <a:latin typeface="黑体" pitchFamily="49" charset="-122"/>
                <a:ea typeface="黑体" pitchFamily="49" charset="-122"/>
              </a:rPr>
              <a:t>万美元</a:t>
            </a:r>
            <a:endParaRPr lang="zh-CN" altLang="en-US" b="1">
              <a:solidFill>
                <a:srgbClr val="00B050"/>
              </a:solidFill>
              <a:latin typeface="黑体" pitchFamily="49" charset="-122"/>
              <a:ea typeface="黑体" pitchFamily="49" charset="-122"/>
            </a:endParaRPr>
          </a:p>
          <a:p>
            <a:pPr lvl="0"/>
            <a:r>
              <a:rPr lang="zh-CN" altLang="en-US" b="1">
                <a:solidFill>
                  <a:srgbClr val="00B050"/>
                </a:solidFill>
                <a:latin typeface="黑体" pitchFamily="49" charset="-122"/>
                <a:ea typeface="黑体" pitchFamily="49" charset="-122"/>
              </a:rPr>
              <a:t>与阿里巴巴结盟；</a:t>
            </a:r>
            <a:endParaRPr lang="zh-CN" altLang="en-US" b="1">
              <a:solidFill>
                <a:srgbClr val="00B050"/>
              </a:solidFill>
              <a:latin typeface="黑体" pitchFamily="49" charset="-122"/>
              <a:ea typeface="黑体" pitchFamily="49" charset="-122"/>
            </a:endParaRPr>
          </a:p>
          <a:p>
            <a:pPr lvl="0"/>
            <a:r>
              <a:rPr lang="en-US" altLang="zh-CN" b="1">
                <a:solidFill>
                  <a:srgbClr val="00B050"/>
                </a:solidFill>
                <a:latin typeface="黑体" pitchFamily="49" charset="-122"/>
                <a:ea typeface="黑体" pitchFamily="49" charset="-122"/>
              </a:rPr>
              <a:t>2004</a:t>
            </a:r>
            <a:r>
              <a:rPr lang="zh-CN" altLang="en-US" b="1">
                <a:solidFill>
                  <a:srgbClr val="00B050"/>
                </a:solidFill>
                <a:latin typeface="黑体" pitchFamily="49" charset="-122"/>
                <a:ea typeface="黑体" pitchFamily="49" charset="-122"/>
              </a:rPr>
              <a:t>年，阿里巴巴获得来自四个国家</a:t>
            </a:r>
            <a:endParaRPr lang="zh-CN" altLang="en-US" b="1">
              <a:solidFill>
                <a:srgbClr val="00B050"/>
              </a:solidFill>
              <a:latin typeface="黑体" pitchFamily="49" charset="-122"/>
              <a:ea typeface="黑体" pitchFamily="49" charset="-122"/>
            </a:endParaRPr>
          </a:p>
          <a:p>
            <a:pPr lvl="0"/>
            <a:r>
              <a:rPr lang="zh-CN" altLang="en-US" b="1">
                <a:solidFill>
                  <a:srgbClr val="00B050"/>
                </a:solidFill>
                <a:latin typeface="黑体" pitchFamily="49" charset="-122"/>
                <a:ea typeface="黑体" pitchFamily="49" charset="-122"/>
              </a:rPr>
              <a:t>的</a:t>
            </a:r>
            <a:r>
              <a:rPr lang="en-US" altLang="zh-CN" b="1">
                <a:solidFill>
                  <a:srgbClr val="00B050"/>
                </a:solidFill>
                <a:latin typeface="黑体" pitchFamily="49" charset="-122"/>
                <a:ea typeface="黑体" pitchFamily="49" charset="-122"/>
              </a:rPr>
              <a:t>8200</a:t>
            </a:r>
            <a:r>
              <a:rPr lang="zh-CN" altLang="en-US" b="1">
                <a:solidFill>
                  <a:srgbClr val="00B050"/>
                </a:solidFill>
                <a:latin typeface="黑体" pitchFamily="49" charset="-122"/>
                <a:ea typeface="黑体" pitchFamily="49" charset="-122"/>
              </a:rPr>
              <a:t>万美元战略投资；</a:t>
            </a:r>
            <a:endParaRPr lang="zh-CN" altLang="en-US" b="1">
              <a:solidFill>
                <a:srgbClr val="00B050"/>
              </a:solidFill>
              <a:latin typeface="黑体" pitchFamily="49" charset="-122"/>
              <a:ea typeface="黑体" pitchFamily="49" charset="-122"/>
            </a:endParaRPr>
          </a:p>
          <a:p>
            <a:pPr lvl="0"/>
            <a:r>
              <a:rPr lang="en-US" altLang="zh-CN" b="1">
                <a:solidFill>
                  <a:srgbClr val="00B050"/>
                </a:solidFill>
                <a:latin typeface="黑体" pitchFamily="49" charset="-122"/>
                <a:ea typeface="黑体" pitchFamily="49" charset="-122"/>
              </a:rPr>
              <a:t>2005</a:t>
            </a:r>
            <a:r>
              <a:rPr lang="zh-CN" altLang="en-US" b="1">
                <a:solidFill>
                  <a:srgbClr val="00B050"/>
                </a:solidFill>
                <a:latin typeface="黑体" pitchFamily="49" charset="-122"/>
                <a:ea typeface="黑体" pitchFamily="49" charset="-122"/>
              </a:rPr>
              <a:t>年</a:t>
            </a:r>
            <a:r>
              <a:rPr lang="en-US" altLang="zh-CN" b="1">
                <a:solidFill>
                  <a:srgbClr val="00B050"/>
                </a:solidFill>
                <a:latin typeface="黑体" pitchFamily="49" charset="-122"/>
                <a:ea typeface="黑体" pitchFamily="49" charset="-122"/>
              </a:rPr>
              <a:t>8</a:t>
            </a:r>
            <a:r>
              <a:rPr lang="zh-CN" altLang="en-US" b="1">
                <a:solidFill>
                  <a:srgbClr val="00B050"/>
                </a:solidFill>
                <a:latin typeface="黑体" pitchFamily="49" charset="-122"/>
                <a:ea typeface="黑体" pitchFamily="49" charset="-122"/>
              </a:rPr>
              <a:t>月，雅虎中国向阿里巴巴注入</a:t>
            </a:r>
            <a:endParaRPr lang="zh-CN" altLang="en-US" b="1">
              <a:solidFill>
                <a:srgbClr val="00B050"/>
              </a:solidFill>
              <a:latin typeface="黑体" pitchFamily="49" charset="-122"/>
              <a:ea typeface="黑体" pitchFamily="49" charset="-122"/>
            </a:endParaRPr>
          </a:p>
          <a:p>
            <a:pPr lvl="0"/>
            <a:r>
              <a:rPr lang="en-US" altLang="zh-CN" b="1">
                <a:solidFill>
                  <a:srgbClr val="00B050"/>
                </a:solidFill>
                <a:latin typeface="黑体" pitchFamily="49" charset="-122"/>
                <a:ea typeface="黑体" pitchFamily="49" charset="-122"/>
              </a:rPr>
              <a:t>10</a:t>
            </a:r>
            <a:r>
              <a:rPr lang="zh-CN" altLang="en-US" b="1">
                <a:solidFill>
                  <a:srgbClr val="00B050"/>
                </a:solidFill>
                <a:latin typeface="黑体" pitchFamily="49" charset="-122"/>
                <a:ea typeface="黑体" pitchFamily="49" charset="-122"/>
              </a:rPr>
              <a:t>亿美元投资。</a:t>
            </a:r>
            <a:endParaRPr lang="zh-CN" altLang="en-US" b="1">
              <a:solidFill>
                <a:srgbClr val="00B050"/>
              </a:solidFill>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27649" name="组合 45"/>
          <p:cNvGrpSpPr/>
          <p:nvPr/>
        </p:nvGrpSpPr>
        <p:grpSpPr>
          <a:xfrm>
            <a:off x="106363" y="198438"/>
            <a:ext cx="6329362" cy="827087"/>
            <a:chExt cx="6508750" cy="1311275"/>
          </a:xfrm>
        </p:grpSpPr>
        <p:sp>
          <p:nvSpPr>
            <p:cNvPr id="27650"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7651"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7652"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27653" name="矩形 49"/>
          <p:cNvSpPr/>
          <p:nvPr/>
        </p:nvSpPr>
        <p:spPr>
          <a:xfrm>
            <a:off x="557213" y="328613"/>
            <a:ext cx="43037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经济全球化存在的问题</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pic>
        <p:nvPicPr>
          <p:cNvPr id="27654" name="图片 9"/>
          <p:cNvPicPr>
            <a:picLocks noChangeAspect="1"/>
          </p:cNvPicPr>
          <p:nvPr/>
        </p:nvPicPr>
        <p:blipFill>
          <a:blip r:embed="rId2"/>
          <a:srcRect l="22579" r="22133"/>
          <a:stretch>
            <a:fillRect/>
          </a:stretch>
        </p:blipFill>
        <p:spPr>
          <a:xfrm>
            <a:off x="134938" y="1511300"/>
            <a:ext cx="6486525" cy="5175250"/>
          </a:xfrm>
          <a:prstGeom prst="rect">
            <a:avLst/>
          </a:prstGeom>
          <a:noFill/>
          <a:ln>
            <a:noFill/>
            <a:miter lim="800000"/>
          </a:ln>
          <a:effectLst>
            <a:outerShdw blurRad="190500" algn="tl">
              <a:srgbClr val="000000">
                <a:alpha val="70000"/>
              </a:srgbClr>
            </a:outerShdw>
          </a:effectLst>
        </p:spPr>
      </p:pic>
      <p:pic>
        <p:nvPicPr>
          <p:cNvPr id="27655" name="图片 10"/>
          <p:cNvPicPr>
            <a:picLocks noChangeAspect="1"/>
          </p:cNvPicPr>
          <p:nvPr>
            <p:custDataLst>
              <p:tags r:id="rId4"/>
            </p:custDataLst>
          </p:nvPr>
        </p:nvPicPr>
        <p:blipFill>
          <a:blip r:embed="rId3"/>
          <a:stretch>
            <a:fillRect/>
          </a:stretch>
        </p:blipFill>
        <p:spPr>
          <a:xfrm>
            <a:off x="6762750" y="217488"/>
            <a:ext cx="4575175" cy="3163887"/>
          </a:xfrm>
          <a:prstGeom prst="rect">
            <a:avLst/>
          </a:prstGeom>
          <a:noFill/>
          <a:ln>
            <a:noFill/>
            <a:miter lim="800000"/>
          </a:ln>
        </p:spPr>
      </p:pic>
      <p:pic>
        <p:nvPicPr>
          <p:cNvPr id="27656" name="图片 11"/>
          <p:cNvPicPr>
            <a:picLocks noChangeAspect="1"/>
          </p:cNvPicPr>
          <p:nvPr>
            <p:custDataLst>
              <p:tags r:id="rId6"/>
            </p:custDataLst>
          </p:nvPr>
        </p:nvPicPr>
        <p:blipFill>
          <a:blip r:embed="rId5"/>
          <a:stretch>
            <a:fillRect/>
          </a:stretch>
        </p:blipFill>
        <p:spPr>
          <a:xfrm>
            <a:off x="6762750" y="3441700"/>
            <a:ext cx="4648200" cy="3176588"/>
          </a:xfrm>
          <a:prstGeom prst="rect">
            <a:avLst/>
          </a:prstGeom>
          <a:noFill/>
          <a:ln>
            <a:noFill/>
            <a:miter lim="800000"/>
          </a:ln>
          <a:effectLst>
            <a:outerShdw blurRad="190500" algn="tl">
              <a:srgbClr val="000000">
                <a:alpha val="70000"/>
              </a:srgbClr>
            </a:outerShdw>
          </a:effectLst>
        </p:spPr>
      </p:pic>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28673" name="组合 45"/>
          <p:cNvGrpSpPr/>
          <p:nvPr/>
        </p:nvGrpSpPr>
        <p:grpSpPr>
          <a:xfrm>
            <a:off x="106363" y="198438"/>
            <a:ext cx="6329362" cy="827087"/>
            <a:chExt cx="6508750" cy="1311275"/>
          </a:xfrm>
        </p:grpSpPr>
        <p:sp>
          <p:nvSpPr>
            <p:cNvPr id="28674"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8675"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8676"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28677" name="矩形 49"/>
          <p:cNvSpPr/>
          <p:nvPr/>
        </p:nvSpPr>
        <p:spPr>
          <a:xfrm>
            <a:off x="557213" y="328613"/>
            <a:ext cx="43037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经济全球化存在的问题</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pic>
        <p:nvPicPr>
          <p:cNvPr id="28678" name="图片 15"/>
          <p:cNvPicPr>
            <a:picLocks noChangeAspect="1"/>
          </p:cNvPicPr>
          <p:nvPr/>
        </p:nvPicPr>
        <p:blipFill>
          <a:blip r:embed="rId2"/>
          <a:stretch>
            <a:fillRect/>
          </a:stretch>
        </p:blipFill>
        <p:spPr>
          <a:xfrm>
            <a:off x="134938" y="1635125"/>
            <a:ext cx="5081587" cy="2854325"/>
          </a:xfrm>
          <a:prstGeom prst="rect">
            <a:avLst/>
          </a:prstGeom>
          <a:noFill/>
          <a:ln>
            <a:noFill/>
            <a:miter lim="800000"/>
          </a:ln>
          <a:effectLst>
            <a:outerShdw blurRad="190500" algn="tl">
              <a:srgbClr val="000000">
                <a:alpha val="70000"/>
              </a:srgbClr>
            </a:outerShdw>
          </a:effectLst>
        </p:spPr>
      </p:pic>
      <p:sp>
        <p:nvSpPr>
          <p:cNvPr id="28679" name="矩形 16"/>
          <p:cNvSpPr/>
          <p:nvPr/>
        </p:nvSpPr>
        <p:spPr>
          <a:xfrm>
            <a:off x="5216525" y="1431925"/>
            <a:ext cx="6902450" cy="4124325"/>
          </a:xfrm>
          <a:prstGeom prst="rect">
            <a:avLst/>
          </a:prstGeom>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defTabSz="457200" fontAlgn="base">
              <a:spcBef>
                <a:spcPct val="0"/>
              </a:spcBef>
              <a:spcAft>
                <a:spcPts val="1200"/>
              </a:spcAft>
            </a:pPr>
            <a:r>
              <a:rPr lang="zh-CN" altLang="en-US" sz="2800" b="1" spc="0">
                <a:solidFill>
                  <a:srgbClr val="00B050"/>
                </a:solidFill>
                <a:latin typeface="微软雅黑" pitchFamily="34" charset="-122"/>
                <a:ea typeface="华文中宋"/>
              </a:rPr>
              <a:t>“</a:t>
            </a:r>
            <a:r>
              <a:rPr lang="zh-CN" altLang="en-US" b="1">
                <a:solidFill>
                  <a:srgbClr val="00B050"/>
                </a:solidFill>
                <a:latin typeface="微软雅黑" pitchFamily="34" charset="-122"/>
                <a:ea typeface="华文中宋"/>
              </a:rPr>
              <a:t>美国优先</a:t>
            </a:r>
            <a:r>
              <a:rPr lang="zh-CN" altLang="en-US" b="1">
                <a:solidFill>
                  <a:srgbClr val="00B050"/>
                </a:solidFill>
                <a:latin typeface="微软雅黑" pitchFamily="34" charset="-122"/>
                <a:ea typeface="华文中宋"/>
              </a:rPr>
              <a:t>”</a:t>
            </a:r>
            <a:r>
              <a:rPr lang="zh-CN" altLang="en-US" b="1">
                <a:solidFill>
                  <a:srgbClr val="00B050"/>
                </a:solidFill>
                <a:latin typeface="微软雅黑" pitchFamily="34" charset="-122"/>
                <a:ea typeface="华文中宋"/>
              </a:rPr>
              <a:t>，美国</a:t>
            </a:r>
            <a:r>
              <a:rPr lang="zh-CN" altLang="en-US" b="1">
                <a:solidFill>
                  <a:srgbClr val="00B050"/>
                </a:solidFill>
                <a:latin typeface="微软雅黑" pitchFamily="34" charset="-122"/>
                <a:ea typeface="华文中宋"/>
              </a:rPr>
              <a:t>“</a:t>
            </a:r>
            <a:r>
              <a:rPr lang="zh-CN" altLang="en-US" b="1">
                <a:solidFill>
                  <a:srgbClr val="00B050"/>
                </a:solidFill>
                <a:latin typeface="微软雅黑" pitchFamily="34" charset="-122"/>
                <a:ea typeface="华文中宋"/>
              </a:rPr>
              <a:t>退群</a:t>
            </a:r>
            <a:r>
              <a:rPr lang="zh-CN" altLang="en-US" b="1">
                <a:solidFill>
                  <a:srgbClr val="00B050"/>
                </a:solidFill>
                <a:latin typeface="微软雅黑" pitchFamily="34" charset="-122"/>
                <a:ea typeface="华文中宋"/>
              </a:rPr>
              <a:t>”</a:t>
            </a:r>
            <a:r>
              <a:rPr lang="zh-CN" altLang="en-US" b="1">
                <a:solidFill>
                  <a:srgbClr val="00B050"/>
                </a:solidFill>
                <a:latin typeface="微软雅黑" pitchFamily="34" charset="-122"/>
                <a:ea typeface="华文中宋"/>
              </a:rPr>
              <a:t>！ </a:t>
            </a:r>
            <a:endParaRPr lang="en-US" altLang="zh-CN" b="1">
              <a:solidFill>
                <a:srgbClr val="00B050"/>
              </a:solidFill>
              <a:latin typeface="微软雅黑" pitchFamily="34" charset="-122"/>
              <a:ea typeface="华文中宋"/>
            </a:endParaRPr>
          </a:p>
          <a:p>
            <a:pPr marL="0" marR="0" lvl="0" indent="0" defTabSz="457200" fontAlgn="base">
              <a:spcBef>
                <a:spcPct val="0"/>
              </a:spcBef>
              <a:spcAft>
                <a:spcPct val="0"/>
              </a:spcAft>
            </a:pPr>
            <a:r>
              <a:rPr lang="en-US" altLang="zh-CN" sz="2800" b="1" spc="0">
                <a:solidFill>
                  <a:srgbClr val="00B050"/>
                </a:solidFill>
                <a:latin typeface="楷体" pitchFamily="49" charset="-122"/>
                <a:ea typeface="楷体" panose="02010609060101010101" pitchFamily="49" charset="-122"/>
              </a:rPr>
              <a:t>2017</a:t>
            </a:r>
            <a:r>
              <a:rPr lang="zh-CN" altLang="en-US" sz="2800" b="1" spc="0">
                <a:solidFill>
                  <a:srgbClr val="00B050"/>
                </a:solidFill>
                <a:latin typeface="楷体" pitchFamily="49" charset="-122"/>
                <a:ea typeface="楷体" panose="02010609060101010101" pitchFamily="49" charset="-122"/>
              </a:rPr>
              <a:t>年</a:t>
            </a:r>
            <a:r>
              <a:rPr lang="en-US" altLang="zh-CN" sz="2800" b="1" spc="0">
                <a:solidFill>
                  <a:srgbClr val="00B050"/>
                </a:solidFill>
                <a:latin typeface="楷体" pitchFamily="49" charset="-122"/>
                <a:ea typeface="楷体" panose="02010609060101010101" pitchFamily="49" charset="-122"/>
              </a:rPr>
              <a:t>1</a:t>
            </a:r>
            <a:r>
              <a:rPr lang="zh-CN" altLang="en-US" sz="2800" b="1" spc="0">
                <a:solidFill>
                  <a:srgbClr val="00B050"/>
                </a:solidFill>
                <a:latin typeface="楷体" pitchFamily="49" charset="-122"/>
                <a:ea typeface="楷体" panose="02010609060101010101" pitchFamily="49" charset="-122"/>
              </a:rPr>
              <a:t>月，美国退出</a:t>
            </a:r>
            <a:r>
              <a:rPr lang="en-US" altLang="zh-CN" sz="2800" b="1" spc="0">
                <a:solidFill>
                  <a:srgbClr val="00B050"/>
                </a:solidFill>
                <a:latin typeface="楷体" pitchFamily="49" charset="-122"/>
                <a:ea typeface="楷体" panose="02010609060101010101" pitchFamily="49" charset="-122"/>
              </a:rPr>
              <a:t>TPP</a:t>
            </a:r>
            <a:r>
              <a:rPr lang="zh-CN" altLang="en-US" sz="2800" b="1" spc="0">
                <a:solidFill>
                  <a:srgbClr val="00B050"/>
                </a:solidFill>
                <a:latin typeface="楷体" pitchFamily="49" charset="-122"/>
                <a:ea typeface="楷体" panose="02010609060101010101" pitchFamily="49" charset="-122"/>
              </a:rPr>
              <a:t>协议</a:t>
            </a:r>
            <a:endParaRPr lang="en-US" altLang="zh-CN" b="1">
              <a:solidFill>
                <a:srgbClr val="00B050"/>
              </a:solidFill>
              <a:latin typeface="楷体" pitchFamily="49" charset="-122"/>
              <a:ea typeface="楷体" panose="02010609060101010101" pitchFamily="49" charset="-122"/>
            </a:endParaRPr>
          </a:p>
          <a:p>
            <a:pPr marL="0" marR="0" lvl="0" indent="0" defTabSz="457200" fontAlgn="base">
              <a:spcBef>
                <a:spcPct val="0"/>
              </a:spcBef>
              <a:spcAft>
                <a:spcPct val="0"/>
              </a:spcAft>
            </a:pPr>
            <a:r>
              <a:rPr lang="en-US" altLang="zh-CN" sz="2800" b="1" spc="0">
                <a:solidFill>
                  <a:srgbClr val="00B050"/>
                </a:solidFill>
                <a:latin typeface="楷体" pitchFamily="49" charset="-122"/>
                <a:ea typeface="楷体" panose="02010609060101010101" pitchFamily="49" charset="-122"/>
              </a:rPr>
              <a:t>2017</a:t>
            </a:r>
            <a:r>
              <a:rPr lang="zh-CN" altLang="en-US" sz="2800" b="1" spc="0">
                <a:solidFill>
                  <a:srgbClr val="00B050"/>
                </a:solidFill>
                <a:latin typeface="楷体" pitchFamily="49" charset="-122"/>
                <a:ea typeface="楷体" panose="02010609060101010101" pitchFamily="49" charset="-122"/>
              </a:rPr>
              <a:t>年</a:t>
            </a:r>
            <a:r>
              <a:rPr lang="en-US" altLang="zh-CN" sz="2800" b="1" spc="0">
                <a:solidFill>
                  <a:srgbClr val="00B050"/>
                </a:solidFill>
                <a:latin typeface="楷体" pitchFamily="49" charset="-122"/>
                <a:ea typeface="楷体" panose="02010609060101010101" pitchFamily="49" charset="-122"/>
              </a:rPr>
              <a:t>6</a:t>
            </a:r>
            <a:r>
              <a:rPr lang="zh-CN" altLang="en-US" sz="2800" b="1" spc="0">
                <a:solidFill>
                  <a:srgbClr val="00B050"/>
                </a:solidFill>
                <a:latin typeface="楷体" pitchFamily="49" charset="-122"/>
                <a:ea typeface="楷体" panose="02010609060101010101" pitchFamily="49" charset="-122"/>
              </a:rPr>
              <a:t>月，美国退出</a:t>
            </a:r>
            <a:r>
              <a:rPr lang="en-US" altLang="zh-CN" sz="2800" b="1" spc="0">
                <a:solidFill>
                  <a:srgbClr val="00B050"/>
                </a:solidFill>
                <a:latin typeface="楷体" pitchFamily="49" charset="-122"/>
                <a:ea typeface="楷体" panose="02010609060101010101" pitchFamily="49" charset="-122"/>
              </a:rPr>
              <a:t>《</a:t>
            </a:r>
            <a:r>
              <a:rPr lang="zh-CN" altLang="en-US" sz="2800" b="1" spc="0">
                <a:solidFill>
                  <a:srgbClr val="00B050"/>
                </a:solidFill>
                <a:latin typeface="楷体" pitchFamily="49" charset="-122"/>
                <a:ea typeface="楷体" panose="02010609060101010101" pitchFamily="49" charset="-122"/>
              </a:rPr>
              <a:t>巴黎气候协定</a:t>
            </a:r>
            <a:r>
              <a:rPr lang="en-US" altLang="zh-CN" sz="2800" b="1" spc="0">
                <a:solidFill>
                  <a:srgbClr val="00B050"/>
                </a:solidFill>
                <a:latin typeface="楷体" pitchFamily="49" charset="-122"/>
                <a:ea typeface="楷体" panose="02010609060101010101" pitchFamily="49" charset="-122"/>
              </a:rPr>
              <a:t>》</a:t>
            </a:r>
            <a:endParaRPr lang="en-US" altLang="zh-CN" b="1">
              <a:solidFill>
                <a:srgbClr val="00B050"/>
              </a:solidFill>
              <a:latin typeface="楷体" pitchFamily="49" charset="-122"/>
              <a:ea typeface="楷体" panose="02010609060101010101" pitchFamily="49" charset="-122"/>
            </a:endParaRPr>
          </a:p>
          <a:p>
            <a:pPr marL="0" marR="0" lvl="0" indent="0" defTabSz="457200" fontAlgn="base">
              <a:spcBef>
                <a:spcPct val="0"/>
              </a:spcBef>
              <a:spcAft>
                <a:spcPct val="0"/>
              </a:spcAft>
            </a:pPr>
            <a:r>
              <a:rPr lang="en-US" altLang="zh-CN" sz="2800" b="1" spc="0">
                <a:solidFill>
                  <a:srgbClr val="00B050"/>
                </a:solidFill>
                <a:latin typeface="楷体" pitchFamily="49" charset="-122"/>
                <a:ea typeface="楷体" panose="02010609060101010101" pitchFamily="49" charset="-122"/>
              </a:rPr>
              <a:t>2017</a:t>
            </a:r>
            <a:r>
              <a:rPr lang="zh-CN" altLang="en-US" sz="2800" b="1" spc="0">
                <a:solidFill>
                  <a:srgbClr val="00B050"/>
                </a:solidFill>
                <a:latin typeface="楷体" pitchFamily="49" charset="-122"/>
                <a:ea typeface="楷体" panose="02010609060101010101" pitchFamily="49" charset="-122"/>
              </a:rPr>
              <a:t>年</a:t>
            </a:r>
            <a:r>
              <a:rPr lang="en-US" altLang="zh-CN" sz="2800" b="1" spc="0">
                <a:solidFill>
                  <a:srgbClr val="00B050"/>
                </a:solidFill>
                <a:latin typeface="楷体" pitchFamily="49" charset="-122"/>
                <a:ea typeface="楷体" panose="02010609060101010101" pitchFamily="49" charset="-122"/>
              </a:rPr>
              <a:t>10</a:t>
            </a:r>
            <a:r>
              <a:rPr lang="zh-CN" altLang="en-US" sz="2800" b="1" spc="0">
                <a:solidFill>
                  <a:srgbClr val="00B050"/>
                </a:solidFill>
                <a:latin typeface="楷体" pitchFamily="49" charset="-122"/>
                <a:ea typeface="楷体" panose="02010609060101010101" pitchFamily="49" charset="-122"/>
              </a:rPr>
              <a:t>月，美国退出联合国教科文组织</a:t>
            </a:r>
            <a:endParaRPr lang="en-US" altLang="zh-CN" b="1">
              <a:solidFill>
                <a:srgbClr val="00B050"/>
              </a:solidFill>
              <a:latin typeface="楷体" pitchFamily="49" charset="-122"/>
              <a:ea typeface="楷体" panose="02010609060101010101" pitchFamily="49" charset="-122"/>
            </a:endParaRPr>
          </a:p>
          <a:p>
            <a:pPr marL="0" marR="0" lvl="0" indent="0" defTabSz="457200" fontAlgn="base">
              <a:spcBef>
                <a:spcPct val="0"/>
              </a:spcBef>
              <a:spcAft>
                <a:spcPct val="0"/>
              </a:spcAft>
            </a:pPr>
            <a:r>
              <a:rPr lang="en-US" altLang="zh-CN" sz="2800" b="1" spc="0">
                <a:solidFill>
                  <a:srgbClr val="00B050"/>
                </a:solidFill>
                <a:latin typeface="楷体" pitchFamily="49" charset="-122"/>
                <a:ea typeface="楷体" panose="02010609060101010101" pitchFamily="49" charset="-122"/>
              </a:rPr>
              <a:t>2018</a:t>
            </a:r>
            <a:r>
              <a:rPr lang="zh-CN" altLang="en-US" sz="2800" b="1" spc="0">
                <a:solidFill>
                  <a:srgbClr val="00B050"/>
                </a:solidFill>
                <a:latin typeface="楷体" pitchFamily="49" charset="-122"/>
                <a:ea typeface="楷体" panose="02010609060101010101" pitchFamily="49" charset="-122"/>
              </a:rPr>
              <a:t>年</a:t>
            </a:r>
            <a:r>
              <a:rPr lang="en-US" altLang="zh-CN" sz="2800" b="1" spc="0">
                <a:solidFill>
                  <a:srgbClr val="00B050"/>
                </a:solidFill>
                <a:latin typeface="楷体" pitchFamily="49" charset="-122"/>
                <a:ea typeface="楷体" panose="02010609060101010101" pitchFamily="49" charset="-122"/>
              </a:rPr>
              <a:t>5</a:t>
            </a:r>
            <a:r>
              <a:rPr lang="zh-CN" altLang="en-US" sz="2800" b="1" spc="0">
                <a:solidFill>
                  <a:srgbClr val="00B050"/>
                </a:solidFill>
                <a:latin typeface="楷体" pitchFamily="49" charset="-122"/>
                <a:ea typeface="楷体" panose="02010609060101010101" pitchFamily="49" charset="-122"/>
              </a:rPr>
              <a:t>月，美国退出伊核协议</a:t>
            </a:r>
            <a:endParaRPr lang="en-US" altLang="zh-CN" b="1">
              <a:solidFill>
                <a:srgbClr val="00B050"/>
              </a:solidFill>
              <a:latin typeface="楷体" pitchFamily="49" charset="-122"/>
              <a:ea typeface="楷体" panose="02010609060101010101" pitchFamily="49" charset="-122"/>
            </a:endParaRPr>
          </a:p>
          <a:p>
            <a:pPr marL="0" marR="0" lvl="0" indent="0" defTabSz="457200" fontAlgn="base">
              <a:spcBef>
                <a:spcPct val="0"/>
              </a:spcBef>
              <a:spcAft>
                <a:spcPct val="0"/>
              </a:spcAft>
            </a:pPr>
            <a:r>
              <a:rPr lang="en-US" altLang="zh-CN" sz="2800" b="1" spc="0">
                <a:solidFill>
                  <a:srgbClr val="00B050"/>
                </a:solidFill>
                <a:latin typeface="楷体" pitchFamily="49" charset="-122"/>
                <a:ea typeface="楷体" panose="02010609060101010101" pitchFamily="49" charset="-122"/>
              </a:rPr>
              <a:t>2018</a:t>
            </a:r>
            <a:r>
              <a:rPr lang="zh-CN" altLang="en-US" sz="2800" b="1" spc="0">
                <a:solidFill>
                  <a:srgbClr val="00B050"/>
                </a:solidFill>
                <a:latin typeface="楷体" pitchFamily="49" charset="-122"/>
                <a:ea typeface="楷体" panose="02010609060101010101" pitchFamily="49" charset="-122"/>
              </a:rPr>
              <a:t>年</a:t>
            </a:r>
            <a:r>
              <a:rPr lang="en-US" altLang="zh-CN" sz="2800" b="1" spc="0">
                <a:solidFill>
                  <a:srgbClr val="00B050"/>
                </a:solidFill>
                <a:latin typeface="楷体" pitchFamily="49" charset="-122"/>
                <a:ea typeface="楷体" panose="02010609060101010101" pitchFamily="49" charset="-122"/>
              </a:rPr>
              <a:t>6</a:t>
            </a:r>
            <a:r>
              <a:rPr lang="zh-CN" altLang="en-US" sz="2800" b="1" spc="0">
                <a:solidFill>
                  <a:srgbClr val="00B050"/>
                </a:solidFill>
                <a:latin typeface="楷体" pitchFamily="49" charset="-122"/>
                <a:ea typeface="楷体" panose="02010609060101010101" pitchFamily="49" charset="-122"/>
              </a:rPr>
              <a:t>月，美国退出联合国人权理事会</a:t>
            </a:r>
            <a:endParaRPr lang="en-US" altLang="zh-CN" b="1">
              <a:solidFill>
                <a:srgbClr val="00B050"/>
              </a:solidFill>
              <a:latin typeface="楷体" pitchFamily="49" charset="-122"/>
              <a:ea typeface="楷体" panose="02010609060101010101" pitchFamily="49" charset="-122"/>
            </a:endParaRPr>
          </a:p>
          <a:p>
            <a:pPr marL="0" marR="0" lvl="0" indent="0" algn="ctr" defTabSz="457200" fontAlgn="base">
              <a:spcBef>
                <a:spcPct val="0"/>
              </a:spcBef>
              <a:spcAft>
                <a:spcPct val="0"/>
              </a:spcAft>
            </a:pPr>
            <a:r>
              <a:rPr lang="en-US" altLang="zh-CN" sz="2800" b="1" spc="0">
                <a:solidFill>
                  <a:srgbClr val="00B050"/>
                </a:solidFill>
                <a:latin typeface="楷体" pitchFamily="49" charset="-122"/>
                <a:ea typeface="楷体" panose="02010609060101010101" pitchFamily="49" charset="-122"/>
              </a:rPr>
              <a:t>2018</a:t>
            </a:r>
            <a:r>
              <a:rPr lang="zh-CN" altLang="en-US" sz="2800" b="1" spc="0">
                <a:solidFill>
                  <a:srgbClr val="00B050"/>
                </a:solidFill>
                <a:latin typeface="楷体" pitchFamily="49" charset="-122"/>
                <a:ea typeface="楷体" panose="02010609060101010101" pitchFamily="49" charset="-122"/>
              </a:rPr>
              <a:t>年</a:t>
            </a:r>
            <a:r>
              <a:rPr lang="en-US" altLang="zh-CN" sz="2800" b="1" spc="0">
                <a:solidFill>
                  <a:srgbClr val="00B050"/>
                </a:solidFill>
                <a:latin typeface="楷体" pitchFamily="49" charset="-122"/>
                <a:ea typeface="楷体" panose="02010609060101010101" pitchFamily="49" charset="-122"/>
              </a:rPr>
              <a:t>10</a:t>
            </a:r>
            <a:r>
              <a:rPr lang="zh-CN" altLang="en-US" sz="2800" b="1" spc="0">
                <a:solidFill>
                  <a:srgbClr val="00B050"/>
                </a:solidFill>
                <a:latin typeface="楷体" pitchFamily="49" charset="-122"/>
                <a:ea typeface="楷体" panose="02010609060101010101" pitchFamily="49" charset="-122"/>
              </a:rPr>
              <a:t>月，美国启动退出万国邮政联盟    的程序</a:t>
            </a:r>
            <a:endParaRPr lang="en-US" altLang="zh-CN" b="1">
              <a:solidFill>
                <a:srgbClr val="00B050"/>
              </a:solidFill>
              <a:latin typeface="楷体" pitchFamily="49" charset="-122"/>
              <a:ea typeface="楷体" panose="02010609060101010101" pitchFamily="49" charset="-122"/>
            </a:endParaRPr>
          </a:p>
          <a:p>
            <a:pPr marL="0" marR="0" lvl="0" indent="0" defTabSz="457200" fontAlgn="base">
              <a:spcBef>
                <a:spcPct val="0"/>
              </a:spcBef>
              <a:spcAft>
                <a:spcPct val="0"/>
              </a:spcAft>
            </a:pPr>
            <a:r>
              <a:rPr lang="en-US" altLang="zh-CN" sz="2800" b="1" spc="0">
                <a:solidFill>
                  <a:srgbClr val="00B050"/>
                </a:solidFill>
                <a:latin typeface="楷体" pitchFamily="49" charset="-122"/>
                <a:ea typeface="楷体" panose="02010609060101010101" pitchFamily="49" charset="-122"/>
              </a:rPr>
              <a:t>2018</a:t>
            </a:r>
            <a:r>
              <a:rPr lang="zh-CN" altLang="en-US" sz="2800" b="1" spc="0">
                <a:solidFill>
                  <a:srgbClr val="00B050"/>
                </a:solidFill>
                <a:latin typeface="楷体" pitchFamily="49" charset="-122"/>
                <a:ea typeface="楷体" panose="02010609060101010101" pitchFamily="49" charset="-122"/>
              </a:rPr>
              <a:t>年</a:t>
            </a:r>
            <a:r>
              <a:rPr lang="en-US" altLang="zh-CN" sz="2800" b="1" spc="0">
                <a:solidFill>
                  <a:srgbClr val="00B050"/>
                </a:solidFill>
                <a:latin typeface="楷体" pitchFamily="49" charset="-122"/>
                <a:ea typeface="楷体" panose="02010609060101010101" pitchFamily="49" charset="-122"/>
              </a:rPr>
              <a:t>10</a:t>
            </a:r>
            <a:r>
              <a:rPr lang="zh-CN" altLang="en-US" sz="2800" b="1" spc="0">
                <a:solidFill>
                  <a:srgbClr val="00B050"/>
                </a:solidFill>
                <a:latin typeface="楷体" pitchFamily="49" charset="-122"/>
                <a:ea typeface="楷体" panose="02010609060101010101" pitchFamily="49" charset="-122"/>
              </a:rPr>
              <a:t>月，美国拟退出美俄</a:t>
            </a:r>
            <a:r>
              <a:rPr lang="en-US" altLang="zh-CN" sz="2800" b="1" spc="0">
                <a:solidFill>
                  <a:srgbClr val="00B050"/>
                </a:solidFill>
                <a:latin typeface="楷体" pitchFamily="49" charset="-122"/>
                <a:ea typeface="楷体" panose="02010609060101010101" pitchFamily="49" charset="-122"/>
              </a:rPr>
              <a:t>《</a:t>
            </a:r>
            <a:r>
              <a:rPr lang="zh-CN" altLang="en-US" sz="2800" b="1" spc="0">
                <a:solidFill>
                  <a:srgbClr val="00B050"/>
                </a:solidFill>
                <a:latin typeface="楷体" pitchFamily="49" charset="-122"/>
                <a:ea typeface="楷体" panose="02010609060101010101" pitchFamily="49" charset="-122"/>
              </a:rPr>
              <a:t>中导条约</a:t>
            </a:r>
            <a:r>
              <a:rPr lang="en-US" altLang="zh-CN" sz="2800" b="1" spc="0">
                <a:solidFill>
                  <a:srgbClr val="00B050"/>
                </a:solidFill>
                <a:latin typeface="楷体" pitchFamily="49" charset="-122"/>
                <a:ea typeface="楷体" panose="02010609060101010101" pitchFamily="49" charset="-122"/>
              </a:rPr>
              <a:t>》</a:t>
            </a:r>
            <a:endParaRPr lang="en-US" altLang="zh-CN" b="1">
              <a:solidFill>
                <a:srgbClr val="00B050"/>
              </a:solidFill>
              <a:latin typeface="楷体" pitchFamily="49" charset="-122"/>
              <a:ea typeface="楷体" panose="02010609060101010101" pitchFamily="49"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29697" name="组合 45"/>
          <p:cNvGrpSpPr/>
          <p:nvPr/>
        </p:nvGrpSpPr>
        <p:grpSpPr>
          <a:xfrm>
            <a:off x="106363" y="198438"/>
            <a:ext cx="6329362" cy="827087"/>
            <a:chExt cx="6508750" cy="1311275"/>
          </a:xfrm>
        </p:grpSpPr>
        <p:sp>
          <p:nvSpPr>
            <p:cNvPr id="29698"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9699"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29700"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29701" name="矩形 49"/>
          <p:cNvSpPr/>
          <p:nvPr/>
        </p:nvSpPr>
        <p:spPr>
          <a:xfrm>
            <a:off x="557213" y="328613"/>
            <a:ext cx="43037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经济全球化存在的问题</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29702" name="Text Box 2"/>
          <p:cNvSpPr/>
          <p:nvPr/>
        </p:nvSpPr>
        <p:spPr>
          <a:xfrm>
            <a:off x="106363" y="1046163"/>
            <a:ext cx="11680825" cy="28606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647700" defTabSz="457200" eaLnBrk="0" hangingPunct="0">
              <a:lnSpc>
                <a:spcPct val="150000"/>
              </a:lnSpc>
            </a:pPr>
            <a:r>
              <a:rPr lang="zh-CN" altLang="en-US" sz="2400" b="1">
                <a:solidFill>
                  <a:srgbClr val="00B050"/>
                </a:solidFill>
                <a:latin typeface="微软雅黑" pitchFamily="34" charset="-122"/>
              </a:rPr>
              <a:t>把世界上最穷的</a:t>
            </a:r>
            <a:r>
              <a:rPr lang="en-US" altLang="zh-CN" sz="2400" b="1">
                <a:solidFill>
                  <a:srgbClr val="00B050"/>
                </a:solidFill>
                <a:latin typeface="微软雅黑" pitchFamily="34" charset="-122"/>
              </a:rPr>
              <a:t>20</a:t>
            </a:r>
            <a:r>
              <a:rPr lang="zh-CN" altLang="en-US" sz="2400" b="1">
                <a:solidFill>
                  <a:srgbClr val="00B050"/>
                </a:solidFill>
                <a:latin typeface="微软雅黑" pitchFamily="34" charset="-122"/>
              </a:rPr>
              <a:t>％的国家同最富的</a:t>
            </a:r>
            <a:r>
              <a:rPr lang="en-US" altLang="zh-CN" sz="2400" b="1">
                <a:solidFill>
                  <a:srgbClr val="00B050"/>
                </a:solidFill>
                <a:latin typeface="微软雅黑" pitchFamily="34" charset="-122"/>
              </a:rPr>
              <a:t>20</a:t>
            </a:r>
            <a:r>
              <a:rPr lang="zh-CN" altLang="en-US" sz="2400" b="1">
                <a:solidFill>
                  <a:srgbClr val="00B050"/>
                </a:solidFill>
                <a:latin typeface="微软雅黑" pitchFamily="34" charset="-122"/>
              </a:rPr>
              <a:t>％的国家进行比较的结果显示，两者的差距从六十年代的</a:t>
            </a:r>
            <a:r>
              <a:rPr lang="en-US" altLang="zh-CN" sz="2400" b="1">
                <a:solidFill>
                  <a:srgbClr val="FF0000"/>
                </a:solidFill>
                <a:latin typeface="微软雅黑" pitchFamily="34" charset="-122"/>
              </a:rPr>
              <a:t>13</a:t>
            </a:r>
            <a:r>
              <a:rPr lang="zh-CN" altLang="en-US" sz="2400" b="1">
                <a:solidFill>
                  <a:srgbClr val="FF0000"/>
                </a:solidFill>
                <a:latin typeface="微软雅黑" pitchFamily="34" charset="-122"/>
              </a:rPr>
              <a:t>倍扩大到了</a:t>
            </a:r>
            <a:r>
              <a:rPr lang="en-US" altLang="zh-CN" sz="2400" b="1">
                <a:solidFill>
                  <a:srgbClr val="FF0000"/>
                </a:solidFill>
                <a:latin typeface="微软雅黑" pitchFamily="34" charset="-122"/>
              </a:rPr>
              <a:t>18</a:t>
            </a:r>
            <a:r>
              <a:rPr lang="zh-CN" altLang="en-US" sz="2400" b="1">
                <a:solidFill>
                  <a:srgbClr val="FF0000"/>
                </a:solidFill>
                <a:latin typeface="微软雅黑" pitchFamily="34" charset="-122"/>
              </a:rPr>
              <a:t>倍</a:t>
            </a:r>
            <a:r>
              <a:rPr lang="zh-CN" altLang="en-US" sz="2400" b="1">
                <a:solidFill>
                  <a:srgbClr val="00B050"/>
                </a:solidFill>
                <a:latin typeface="微软雅黑" pitchFamily="34" charset="-122"/>
              </a:rPr>
              <a:t>。</a:t>
            </a:r>
            <a:endParaRPr lang="zh-CN" altLang="en-US" sz="2400" b="1">
              <a:solidFill>
                <a:srgbClr val="00B050"/>
              </a:solidFill>
              <a:latin typeface="微软雅黑" pitchFamily="34" charset="-122"/>
            </a:endParaRPr>
          </a:p>
          <a:p>
            <a:pPr marL="0" lvl="0" indent="647700" defTabSz="457200" eaLnBrk="0" hangingPunct="0">
              <a:lnSpc>
                <a:spcPct val="150000"/>
              </a:lnSpc>
            </a:pPr>
            <a:r>
              <a:rPr lang="zh-CN" altLang="en-US" sz="2400" b="1">
                <a:solidFill>
                  <a:srgbClr val="00B050"/>
                </a:solidFill>
                <a:latin typeface="微软雅黑" pitchFamily="34" charset="-122"/>
                <a:sym typeface="+mn-ea"/>
              </a:rPr>
              <a:t>发达国家人口只占世界人口</a:t>
            </a:r>
            <a:r>
              <a:rPr lang="en-US" altLang="zh-CN" sz="2400" b="1">
                <a:solidFill>
                  <a:srgbClr val="00B050"/>
                </a:solidFill>
                <a:latin typeface="微软雅黑" pitchFamily="34" charset="-122"/>
                <a:sym typeface="+mn-ea"/>
              </a:rPr>
              <a:t>23%</a:t>
            </a:r>
            <a:r>
              <a:rPr lang="zh-CN" altLang="en-US" sz="2400" b="1">
                <a:solidFill>
                  <a:srgbClr val="00B050"/>
                </a:solidFill>
                <a:latin typeface="微软雅黑" pitchFamily="34" charset="-122"/>
                <a:sym typeface="+mn-ea"/>
              </a:rPr>
              <a:t>，但</a:t>
            </a:r>
            <a:r>
              <a:rPr lang="zh-CN" altLang="en-US" sz="2400" b="1">
                <a:solidFill>
                  <a:srgbClr val="FF0000"/>
                </a:solidFill>
                <a:latin typeface="微软雅黑" pitchFamily="34" charset="-122"/>
                <a:sym typeface="+mn-ea"/>
              </a:rPr>
              <a:t>消耗能源</a:t>
            </a:r>
            <a:r>
              <a:rPr lang="zh-CN" altLang="en-US" sz="2400" b="1">
                <a:solidFill>
                  <a:srgbClr val="00B050"/>
                </a:solidFill>
                <a:latin typeface="微软雅黑" pitchFamily="34" charset="-122"/>
                <a:sym typeface="+mn-ea"/>
              </a:rPr>
              <a:t>占</a:t>
            </a:r>
            <a:r>
              <a:rPr lang="en-US" altLang="zh-CN" sz="2400" b="1">
                <a:solidFill>
                  <a:srgbClr val="00B050"/>
                </a:solidFill>
                <a:latin typeface="微软雅黑" pitchFamily="34" charset="-122"/>
                <a:sym typeface="+mn-ea"/>
              </a:rPr>
              <a:t>75%</a:t>
            </a:r>
            <a:r>
              <a:rPr lang="zh-CN" altLang="en-US" sz="2400" b="1">
                <a:solidFill>
                  <a:srgbClr val="00B050"/>
                </a:solidFill>
                <a:latin typeface="微软雅黑" pitchFamily="34" charset="-122"/>
                <a:sym typeface="+mn-ea"/>
              </a:rPr>
              <a:t>，商业用燃料占</a:t>
            </a:r>
            <a:r>
              <a:rPr lang="en-US" altLang="zh-CN" sz="2400" b="1">
                <a:solidFill>
                  <a:srgbClr val="00B050"/>
                </a:solidFill>
                <a:latin typeface="微软雅黑" pitchFamily="34" charset="-122"/>
                <a:sym typeface="+mn-ea"/>
              </a:rPr>
              <a:t>79%</a:t>
            </a:r>
            <a:r>
              <a:rPr lang="zh-CN" altLang="en-US" sz="2400" b="1">
                <a:solidFill>
                  <a:srgbClr val="00B050"/>
                </a:solidFill>
                <a:latin typeface="微软雅黑" pitchFamily="34" charset="-122"/>
                <a:sym typeface="+mn-ea"/>
              </a:rPr>
              <a:t>。消费原木占</a:t>
            </a:r>
            <a:r>
              <a:rPr lang="en-US" altLang="zh-CN" sz="2400" b="1">
                <a:solidFill>
                  <a:srgbClr val="00B050"/>
                </a:solidFill>
                <a:latin typeface="微软雅黑" pitchFamily="34" charset="-122"/>
                <a:sym typeface="+mn-ea"/>
              </a:rPr>
              <a:t>46%</a:t>
            </a:r>
            <a:r>
              <a:rPr lang="zh-CN" altLang="en-US" sz="2400" b="1">
                <a:solidFill>
                  <a:srgbClr val="00B050"/>
                </a:solidFill>
                <a:latin typeface="微软雅黑" pitchFamily="34" charset="-122"/>
                <a:sym typeface="+mn-ea"/>
              </a:rPr>
              <a:t>，消费板材占</a:t>
            </a:r>
            <a:r>
              <a:rPr lang="en-US" altLang="zh-CN" sz="2400" b="1">
                <a:solidFill>
                  <a:srgbClr val="00B050"/>
                </a:solidFill>
                <a:latin typeface="微软雅黑" pitchFamily="34" charset="-122"/>
                <a:sym typeface="+mn-ea"/>
              </a:rPr>
              <a:t>78%</a:t>
            </a:r>
            <a:r>
              <a:rPr lang="zh-CN" altLang="en-US" sz="2400" b="1">
                <a:solidFill>
                  <a:srgbClr val="00B050"/>
                </a:solidFill>
                <a:latin typeface="微软雅黑" pitchFamily="34" charset="-122"/>
                <a:sym typeface="+mn-ea"/>
              </a:rPr>
              <a:t>，钢产量占</a:t>
            </a:r>
            <a:r>
              <a:rPr lang="en-US" altLang="zh-CN" sz="2400" b="1">
                <a:solidFill>
                  <a:srgbClr val="00B050"/>
                </a:solidFill>
                <a:latin typeface="微软雅黑" pitchFamily="34" charset="-122"/>
                <a:sym typeface="+mn-ea"/>
              </a:rPr>
              <a:t>72%</a:t>
            </a:r>
            <a:r>
              <a:rPr lang="zh-CN" altLang="en-US" sz="2400" b="1">
                <a:solidFill>
                  <a:srgbClr val="00B050"/>
                </a:solidFill>
                <a:latin typeface="微软雅黑" pitchFamily="34" charset="-122"/>
                <a:sym typeface="+mn-ea"/>
              </a:rPr>
              <a:t>，排出的二氧化碳占</a:t>
            </a:r>
            <a:r>
              <a:rPr lang="en-US" altLang="zh-CN" sz="2400" b="1">
                <a:solidFill>
                  <a:srgbClr val="00B050"/>
                </a:solidFill>
                <a:latin typeface="微软雅黑" pitchFamily="34" charset="-122"/>
                <a:sym typeface="+mn-ea"/>
              </a:rPr>
              <a:t>75%</a:t>
            </a:r>
            <a:r>
              <a:rPr lang="zh-CN" altLang="en-US" sz="2400" b="1">
                <a:solidFill>
                  <a:srgbClr val="00B050"/>
                </a:solidFill>
                <a:latin typeface="微软雅黑" pitchFamily="34" charset="-122"/>
                <a:sym typeface="+mn-ea"/>
              </a:rPr>
              <a:t>，排出的氟氯化碳占</a:t>
            </a:r>
            <a:r>
              <a:rPr lang="en-US" altLang="zh-CN" sz="2400" b="1">
                <a:solidFill>
                  <a:srgbClr val="00B050"/>
                </a:solidFill>
                <a:latin typeface="微软雅黑" pitchFamily="34" charset="-122"/>
                <a:sym typeface="+mn-ea"/>
              </a:rPr>
              <a:t>90% </a:t>
            </a:r>
            <a:r>
              <a:rPr lang="en-US" altLang="zh-CN" sz="2400" b="1">
                <a:solidFill>
                  <a:srgbClr val="00B050"/>
                </a:solidFill>
                <a:latin typeface="微软雅黑" pitchFamily="34" charset="-122"/>
                <a:sym typeface="+mn-ea"/>
              </a:rPr>
              <a:t>……</a:t>
            </a:r>
            <a:r>
              <a:rPr lang="en-US" altLang="zh-CN" sz="2400" b="1">
                <a:solidFill>
                  <a:srgbClr val="00B050"/>
                </a:solidFill>
                <a:latin typeface="微软雅黑" pitchFamily="34" charset="-122"/>
                <a:sym typeface="+mn-ea"/>
              </a:rPr>
              <a:t> </a:t>
            </a:r>
            <a:r>
              <a:rPr lang="zh-CN" altLang="en-US" sz="2400" b="1">
                <a:solidFill>
                  <a:srgbClr val="00B050"/>
                </a:solidFill>
                <a:latin typeface="微软雅黑" pitchFamily="34" charset="-122"/>
                <a:sym typeface="+mn-ea"/>
              </a:rPr>
              <a:t>人均消费的能源是发展中国家的</a:t>
            </a:r>
            <a:r>
              <a:rPr lang="en-US" altLang="zh-CN" sz="2400" b="1">
                <a:solidFill>
                  <a:srgbClr val="00B050"/>
                </a:solidFill>
                <a:latin typeface="微软雅黑" pitchFamily="34" charset="-122"/>
                <a:sym typeface="+mn-ea"/>
              </a:rPr>
              <a:t>35</a:t>
            </a:r>
            <a:r>
              <a:rPr lang="zh-CN" altLang="en-US" sz="2400" b="1">
                <a:solidFill>
                  <a:srgbClr val="00B050"/>
                </a:solidFill>
                <a:latin typeface="微软雅黑" pitchFamily="34" charset="-122"/>
                <a:sym typeface="+mn-ea"/>
              </a:rPr>
              <a:t>至</a:t>
            </a:r>
            <a:r>
              <a:rPr lang="en-US" altLang="zh-CN" sz="2400" b="1">
                <a:solidFill>
                  <a:srgbClr val="00B050"/>
                </a:solidFill>
                <a:latin typeface="微软雅黑" pitchFamily="34" charset="-122"/>
                <a:sym typeface="+mn-ea"/>
              </a:rPr>
              <a:t>50</a:t>
            </a:r>
            <a:r>
              <a:rPr lang="zh-CN" altLang="en-US" sz="2400" b="1">
                <a:solidFill>
                  <a:srgbClr val="00B050"/>
                </a:solidFill>
                <a:latin typeface="微软雅黑" pitchFamily="34" charset="-122"/>
                <a:sym typeface="+mn-ea"/>
              </a:rPr>
              <a:t>倍。</a:t>
            </a:r>
            <a:endParaRPr lang="zh-CN" altLang="en-US" sz="2400" b="1">
              <a:solidFill>
                <a:srgbClr val="00B050"/>
              </a:solidFill>
              <a:latin typeface="微软雅黑" pitchFamily="34" charset="-122"/>
            </a:endParaRPr>
          </a:p>
        </p:txBody>
      </p:sp>
      <p:pic>
        <p:nvPicPr>
          <p:cNvPr id="29703" name="Picture 3"/>
          <p:cNvPicPr>
            <a:picLocks noChangeAspect="1"/>
          </p:cNvPicPr>
          <p:nvPr/>
        </p:nvPicPr>
        <p:blipFill>
          <a:blip r:embed="rId2"/>
          <a:stretch>
            <a:fillRect/>
          </a:stretch>
        </p:blipFill>
        <p:spPr>
          <a:xfrm>
            <a:off x="1209675" y="3929063"/>
            <a:ext cx="4449763" cy="2928937"/>
          </a:xfrm>
          <a:prstGeom prst="rect">
            <a:avLst/>
          </a:prstGeom>
          <a:noFill/>
          <a:ln>
            <a:noFill/>
            <a:miter lim="800000"/>
          </a:ln>
        </p:spPr>
      </p:pic>
      <p:pic>
        <p:nvPicPr>
          <p:cNvPr id="29704" name="Picture 10" descr="http://p1.so.qhimgs1.com/bdr/_240_/t01932fb26cc9276131.jpg"/>
          <p:cNvPicPr>
            <a:picLocks noChangeAspect="1"/>
          </p:cNvPicPr>
          <p:nvPr/>
        </p:nvPicPr>
        <p:blipFill>
          <a:blip r:embed="rId3"/>
          <a:stretch>
            <a:fillRect/>
          </a:stretch>
        </p:blipFill>
        <p:spPr>
          <a:xfrm>
            <a:off x="6127750" y="3908425"/>
            <a:ext cx="4646613" cy="2970213"/>
          </a:xfrm>
          <a:prstGeom prst="rect">
            <a:avLst/>
          </a:prstGeom>
          <a:noFill/>
          <a:ln>
            <a:noFill/>
            <a:miter lim="800000"/>
          </a:ln>
        </p:spPr>
      </p:pic>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21" name="组合 45"/>
          <p:cNvGrpSpPr/>
          <p:nvPr/>
        </p:nvGrpSpPr>
        <p:grpSpPr>
          <a:xfrm>
            <a:off x="106363" y="198438"/>
            <a:ext cx="6329362" cy="827087"/>
            <a:chExt cx="6508750" cy="1311275"/>
          </a:xfrm>
        </p:grpSpPr>
        <p:sp>
          <p:nvSpPr>
            <p:cNvPr id="30722"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30723"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30724"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30725" name="矩形 49"/>
          <p:cNvSpPr/>
          <p:nvPr/>
        </p:nvSpPr>
        <p:spPr>
          <a:xfrm>
            <a:off x="557213" y="328613"/>
            <a:ext cx="430371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经济全球化存在的问题</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30726" name="矩形 9"/>
          <p:cNvSpPr/>
          <p:nvPr/>
        </p:nvSpPr>
        <p:spPr>
          <a:xfrm>
            <a:off x="539750" y="2828925"/>
            <a:ext cx="8288338" cy="584200"/>
          </a:xfrm>
          <a:prstGeom prst="rect">
            <a:avLst/>
          </a:prstGeom>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defTabSz="457200" fontAlgn="base">
              <a:spcBef>
                <a:spcPct val="0"/>
              </a:spcBef>
              <a:spcAft>
                <a:spcPct val="0"/>
              </a:spcAft>
            </a:pPr>
            <a:r>
              <a:rPr lang="en-US" altLang="zh-CN" sz="3200" b="1" spc="0">
                <a:solidFill>
                  <a:srgbClr val="FFFF00"/>
                </a:solidFill>
                <a:latin typeface="微软雅黑" pitchFamily="34" charset="-122"/>
              </a:rPr>
              <a:t>C</a:t>
            </a:r>
            <a:r>
              <a:rPr lang="zh-CN" altLang="zh-CN" sz="3200" b="1" spc="0">
                <a:solidFill>
                  <a:srgbClr val="FFFF00"/>
                </a:solidFill>
                <a:latin typeface="微软雅黑" pitchFamily="34" charset="-122"/>
              </a:rPr>
              <a:t>．一些国家出现了所谓</a:t>
            </a:r>
            <a:r>
              <a:rPr lang="zh-CN" altLang="zh-CN" sz="3200" b="1">
                <a:solidFill>
                  <a:srgbClr val="FFFF00"/>
                </a:solidFill>
                <a:latin typeface="微软雅黑" pitchFamily="34" charset="-122"/>
              </a:rPr>
              <a:t>“</a:t>
            </a:r>
            <a:r>
              <a:rPr lang="zh-CN" altLang="zh-CN" sz="3200" b="1">
                <a:solidFill>
                  <a:srgbClr val="FFFF00"/>
                </a:solidFill>
                <a:latin typeface="微软雅黑" pitchFamily="34" charset="-122"/>
              </a:rPr>
              <a:t>逆全球化</a:t>
            </a:r>
            <a:r>
              <a:rPr lang="zh-CN" altLang="zh-CN" sz="3200" b="1">
                <a:solidFill>
                  <a:srgbClr val="FFFF00"/>
                </a:solidFill>
                <a:latin typeface="微软雅黑" pitchFamily="34" charset="-122"/>
              </a:rPr>
              <a:t>”</a:t>
            </a:r>
            <a:r>
              <a:rPr lang="zh-CN" altLang="zh-CN" sz="3200" b="1">
                <a:solidFill>
                  <a:srgbClr val="FFFF00"/>
                </a:solidFill>
                <a:latin typeface="微软雅黑" pitchFamily="34" charset="-122"/>
              </a:rPr>
              <a:t>现象。</a:t>
            </a:r>
            <a:endParaRPr lang="zh-CN" altLang="en-US" sz="3200" b="1">
              <a:solidFill>
                <a:srgbClr val="FFFF00"/>
              </a:solidFill>
              <a:latin typeface="微软雅黑" pitchFamily="34" charset="-122"/>
            </a:endParaRPr>
          </a:p>
        </p:txBody>
      </p:sp>
      <p:sp>
        <p:nvSpPr>
          <p:cNvPr id="30727" name="矩形 10"/>
          <p:cNvSpPr/>
          <p:nvPr/>
        </p:nvSpPr>
        <p:spPr>
          <a:xfrm>
            <a:off x="557213" y="1357313"/>
            <a:ext cx="8288337" cy="584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spcAft>
                <a:spcPts val="1200"/>
              </a:spcAft>
            </a:pPr>
            <a:r>
              <a:rPr lang="en-US" altLang="zh-CN" sz="3200" b="1">
                <a:solidFill>
                  <a:srgbClr val="FFFF00"/>
                </a:solidFill>
                <a:latin typeface="微软雅黑" pitchFamily="34" charset="-122"/>
              </a:rPr>
              <a:t>A</a:t>
            </a:r>
            <a:r>
              <a:rPr lang="zh-CN" altLang="zh-CN" sz="3200" b="1">
                <a:solidFill>
                  <a:srgbClr val="FFFF00"/>
                </a:solidFill>
                <a:latin typeface="微软雅黑" pitchFamily="34" charset="-122"/>
              </a:rPr>
              <a:t>．增加了发展中国家经济失控的危险；</a:t>
            </a:r>
            <a:r>
              <a:rPr lang="en-US" altLang="zh-CN" sz="3200" b="1">
                <a:solidFill>
                  <a:srgbClr val="FFFF00"/>
                </a:solidFill>
                <a:latin typeface="微软雅黑" pitchFamily="34" charset="-122"/>
              </a:rPr>
              <a:t> </a:t>
            </a:r>
            <a:endParaRPr lang="zh-CN" altLang="en-US" sz="3200" b="1">
              <a:solidFill>
                <a:srgbClr val="FFFF00"/>
              </a:solidFill>
              <a:latin typeface="微软雅黑" pitchFamily="34" charset="-122"/>
            </a:endParaRPr>
          </a:p>
        </p:txBody>
      </p:sp>
      <p:sp>
        <p:nvSpPr>
          <p:cNvPr id="30728" name="矩形 11"/>
          <p:cNvSpPr/>
          <p:nvPr/>
        </p:nvSpPr>
        <p:spPr>
          <a:xfrm>
            <a:off x="557213" y="2087563"/>
            <a:ext cx="6350000" cy="5842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r>
              <a:rPr lang="en-US" altLang="zh-CN" sz="3200" b="1">
                <a:solidFill>
                  <a:srgbClr val="FFFF00"/>
                </a:solidFill>
                <a:latin typeface="微软雅黑" pitchFamily="34" charset="-122"/>
              </a:rPr>
              <a:t>B</a:t>
            </a:r>
            <a:r>
              <a:rPr lang="zh-CN" altLang="zh-CN" sz="3200" b="1">
                <a:solidFill>
                  <a:srgbClr val="FFFF00"/>
                </a:solidFill>
                <a:latin typeface="微软雅黑" pitchFamily="34" charset="-122"/>
              </a:rPr>
              <a:t>．大部分利润流入西方发达国家</a:t>
            </a:r>
            <a:r>
              <a:rPr lang="en-US" altLang="zh-CN" sz="3200" b="1">
                <a:solidFill>
                  <a:srgbClr val="FFFF00"/>
                </a:solidFill>
                <a:latin typeface="微软雅黑" pitchFamily="34" charset="-122"/>
              </a:rPr>
              <a:t>;</a:t>
            </a:r>
            <a:endParaRPr lang="zh-CN" altLang="en-US" sz="3200" b="1">
              <a:solidFill>
                <a:srgbClr val="FFFF00"/>
              </a:solidFill>
              <a:latin typeface="微软雅黑" pitchFamily="34" charset="-122"/>
            </a:endParaRPr>
          </a:p>
        </p:txBody>
      </p:sp>
      <p:sp>
        <p:nvSpPr>
          <p:cNvPr id="30729" name="TextBox 1"/>
          <p:cNvSpPr/>
          <p:nvPr/>
        </p:nvSpPr>
        <p:spPr>
          <a:xfrm>
            <a:off x="633413" y="3675063"/>
            <a:ext cx="2655887" cy="5842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eaLnBrk="0" hangingPunct="0"/>
            <a:r>
              <a:rPr lang="zh-CN" altLang="en-US" sz="3200" b="1">
                <a:solidFill>
                  <a:srgbClr val="FFFF00"/>
                </a:solidFill>
                <a:latin typeface="微软雅黑" pitchFamily="34" charset="-122"/>
                <a:ea typeface="华文中宋"/>
              </a:rPr>
              <a:t>贫富差距加大</a:t>
            </a:r>
            <a:endParaRPr lang="zh-CN" altLang="en-US" sz="3200" b="1">
              <a:solidFill>
                <a:srgbClr val="FFFF00"/>
              </a:solidFill>
              <a:latin typeface="微软雅黑" pitchFamily="34" charset="-122"/>
              <a:ea typeface="华文中宋"/>
            </a:endParaRPr>
          </a:p>
        </p:txBody>
      </p:sp>
      <p:sp>
        <p:nvSpPr>
          <p:cNvPr id="30730" name="TextBox 1"/>
          <p:cNvSpPr/>
          <p:nvPr/>
        </p:nvSpPr>
        <p:spPr>
          <a:xfrm>
            <a:off x="2289175" y="4325938"/>
            <a:ext cx="1831975" cy="5842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r>
              <a:rPr lang="zh-CN" altLang="en-US" sz="3200" b="1">
                <a:solidFill>
                  <a:srgbClr val="FFFF00"/>
                </a:solidFill>
                <a:latin typeface="微软雅黑" pitchFamily="34" charset="-122"/>
                <a:ea typeface="华文中宋"/>
              </a:rPr>
              <a:t>能源危机</a:t>
            </a:r>
            <a:endParaRPr lang="zh-CN" altLang="en-US" sz="3200" b="1">
              <a:solidFill>
                <a:srgbClr val="FFFF00"/>
              </a:solidFill>
              <a:latin typeface="微软雅黑" pitchFamily="34" charset="-122"/>
              <a:ea typeface="华文中宋"/>
            </a:endParaRPr>
          </a:p>
        </p:txBody>
      </p:sp>
      <p:sp>
        <p:nvSpPr>
          <p:cNvPr id="30731" name="TextBox 1"/>
          <p:cNvSpPr/>
          <p:nvPr/>
        </p:nvSpPr>
        <p:spPr>
          <a:xfrm>
            <a:off x="2973388" y="5059363"/>
            <a:ext cx="3892550" cy="5842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eaLnBrk="0" hangingPunct="0"/>
            <a:r>
              <a:rPr lang="zh-CN" altLang="en-US" sz="3200" b="1">
                <a:solidFill>
                  <a:srgbClr val="FFFF00"/>
                </a:solidFill>
                <a:latin typeface="微软雅黑" pitchFamily="34" charset="-122"/>
                <a:ea typeface="华文中宋"/>
              </a:rPr>
              <a:t>环境污染与文明冲突</a:t>
            </a:r>
            <a:endParaRPr lang="zh-CN" altLang="en-US" sz="3200" b="1">
              <a:solidFill>
                <a:srgbClr val="FFFF00"/>
              </a:solidFill>
              <a:latin typeface="微软雅黑" pitchFamily="34" charset="-122"/>
              <a:ea typeface="华文中宋"/>
            </a:endParaRPr>
          </a:p>
        </p:txBody>
      </p:sp>
      <p:sp>
        <p:nvSpPr>
          <p:cNvPr id="30732" name="TextBox 1"/>
          <p:cNvSpPr/>
          <p:nvPr/>
        </p:nvSpPr>
        <p:spPr>
          <a:xfrm>
            <a:off x="3590925" y="5592763"/>
            <a:ext cx="2414588" cy="584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en-US" altLang="zh-CN" sz="3200" b="1">
                <a:solidFill>
                  <a:srgbClr val="FFFF00"/>
                </a:solidFill>
                <a:latin typeface="微软雅黑" pitchFamily="34" charset="-122"/>
              </a:rPr>
              <a:t>.........</a:t>
            </a:r>
            <a:endParaRPr lang="zh-CN" altLang="en-US" sz="3200" b="1">
              <a:solidFill>
                <a:srgbClr val="FFFF00"/>
              </a:solidFill>
              <a:latin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27"/>
                                        </p:tgtEl>
                                        <p:attrNameLst>
                                          <p:attrName>style.visibility</p:attrName>
                                        </p:attrNameLst>
                                      </p:cBhvr>
                                      <p:to>
                                        <p:strVal val="visible"/>
                                      </p:to>
                                    </p:set>
                                    <p:animEffect transition="in" filter="blinds(horizontal)">
                                      <p:cBhvr>
                                        <p:cTn id="7" dur="500" fill="hold"/>
                                        <p:tgtEl>
                                          <p:spTgt spid="307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728"/>
                                        </p:tgtEl>
                                        <p:attrNameLst>
                                          <p:attrName>style.visibility</p:attrName>
                                        </p:attrNameLst>
                                      </p:cBhvr>
                                      <p:to>
                                        <p:strVal val="visible"/>
                                      </p:to>
                                    </p:set>
                                    <p:animEffect transition="in" filter="blinds(horizontal)">
                                      <p:cBhvr>
                                        <p:cTn id="12" dur="500" fill="hold"/>
                                        <p:tgtEl>
                                          <p:spTgt spid="3072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0729"/>
                                        </p:tgtEl>
                                        <p:attrNameLst>
                                          <p:attrName>style.visibility</p:attrName>
                                        </p:attrNameLst>
                                      </p:cBhvr>
                                      <p:to>
                                        <p:strVal val="visible"/>
                                      </p:to>
                                    </p:set>
                                    <p:animEffect transition="in" filter="fade">
                                      <p:cBhvr>
                                        <p:cTn id="17" dur="1000" fill="hold"/>
                                        <p:tgtEl>
                                          <p:spTgt spid="30729"/>
                                        </p:tgtEl>
                                      </p:cBhvr>
                                    </p:animEffect>
                                    <p:anim calcmode="lin" valueType="num">
                                      <p:cBhvr>
                                        <p:cTn id="18" dur="1000" fill="hold"/>
                                        <p:tgtEl>
                                          <p:spTgt spid="30729"/>
                                        </p:tgtEl>
                                        <p:attrNameLst>
                                          <p:attrName>ppt_x</p:attrName>
                                        </p:attrNameLst>
                                      </p:cBhvr>
                                      <p:tavLst>
                                        <p:tav tm="0">
                                          <p:val>
                                            <p:strVal val="#ppt_x"/>
                                          </p:val>
                                        </p:tav>
                                        <p:tav tm="100000">
                                          <p:val>
                                            <p:strVal val="#ppt_x"/>
                                          </p:val>
                                        </p:tav>
                                      </p:tavLst>
                                    </p:anim>
                                    <p:anim calcmode="lin" valueType="num">
                                      <p:cBhvr>
                                        <p:cTn id="19" dur="1000" fill="hold"/>
                                        <p:tgtEl>
                                          <p:spTgt spid="30729"/>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0730"/>
                                        </p:tgtEl>
                                        <p:attrNameLst>
                                          <p:attrName>style.visibility</p:attrName>
                                        </p:attrNameLst>
                                      </p:cBhvr>
                                      <p:to>
                                        <p:strVal val="visible"/>
                                      </p:to>
                                    </p:set>
                                    <p:animEffect transition="in" filter="fade">
                                      <p:cBhvr>
                                        <p:cTn id="24" dur="1000" fill="hold"/>
                                        <p:tgtEl>
                                          <p:spTgt spid="30730"/>
                                        </p:tgtEl>
                                      </p:cBhvr>
                                    </p:animEffect>
                                    <p:anim calcmode="lin" valueType="num">
                                      <p:cBhvr>
                                        <p:cTn id="25" dur="1000" fill="hold"/>
                                        <p:tgtEl>
                                          <p:spTgt spid="30730"/>
                                        </p:tgtEl>
                                        <p:attrNameLst>
                                          <p:attrName>ppt_x</p:attrName>
                                        </p:attrNameLst>
                                      </p:cBhvr>
                                      <p:tavLst>
                                        <p:tav tm="0">
                                          <p:val>
                                            <p:strVal val="#ppt_x"/>
                                          </p:val>
                                        </p:tav>
                                        <p:tav tm="100000">
                                          <p:val>
                                            <p:strVal val="#ppt_x"/>
                                          </p:val>
                                        </p:tav>
                                      </p:tavLst>
                                    </p:anim>
                                    <p:anim calcmode="lin" valueType="num">
                                      <p:cBhvr>
                                        <p:cTn id="26" dur="1000" fill="hold"/>
                                        <p:tgtEl>
                                          <p:spTgt spid="30730"/>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0731"/>
                                        </p:tgtEl>
                                        <p:attrNameLst>
                                          <p:attrName>style.visibility</p:attrName>
                                        </p:attrNameLst>
                                      </p:cBhvr>
                                      <p:to>
                                        <p:strVal val="visible"/>
                                      </p:to>
                                    </p:set>
                                    <p:anim calcmode="lin" valueType="num">
                                      <p:cBhvr additive="base">
                                        <p:cTn id="31" dur="500" fill="hold"/>
                                        <p:tgtEl>
                                          <p:spTgt spid="30731"/>
                                        </p:tgtEl>
                                        <p:attrNameLst>
                                          <p:attrName>ppt_x</p:attrName>
                                        </p:attrNameLst>
                                      </p:cBhvr>
                                      <p:tavLst>
                                        <p:tav tm="0">
                                          <p:val>
                                            <p:strVal val="#ppt_x"/>
                                          </p:val>
                                        </p:tav>
                                        <p:tav tm="100000">
                                          <p:val>
                                            <p:strVal val="#ppt_x"/>
                                          </p:val>
                                        </p:tav>
                                      </p:tavLst>
                                    </p:anim>
                                    <p:anim calcmode="lin" valueType="num">
                                      <p:cBhvr additive="base">
                                        <p:cTn id="32" dur="500" fill="hold"/>
                                        <p:tgtEl>
                                          <p:spTgt spid="307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7" grpId="0"/>
      <p:bldP spid="30728" grpId="0"/>
      <p:bldP spid="30729" grpId="0"/>
      <p:bldP spid="30730" grpId="0"/>
      <p:bldP spid="30731"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1745" name="组合 45"/>
          <p:cNvGrpSpPr/>
          <p:nvPr/>
        </p:nvGrpSpPr>
        <p:grpSpPr>
          <a:xfrm>
            <a:off x="106363" y="198438"/>
            <a:ext cx="6329362" cy="827087"/>
            <a:chExt cx="6508750" cy="1311275"/>
          </a:xfrm>
        </p:grpSpPr>
        <p:sp>
          <p:nvSpPr>
            <p:cNvPr id="31746"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31747"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31748"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31749" name="矩形 49"/>
          <p:cNvSpPr/>
          <p:nvPr/>
        </p:nvSpPr>
        <p:spPr>
          <a:xfrm>
            <a:off x="968375" y="328613"/>
            <a:ext cx="3481388"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经济全球化的认识</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31750" name="Rectangle 7"/>
          <p:cNvSpPr/>
          <p:nvPr/>
        </p:nvSpPr>
        <p:spPr>
          <a:xfrm>
            <a:off x="785813" y="1565275"/>
            <a:ext cx="10004425" cy="3786188"/>
          </a:xfrm>
          <a:prstGeom prst="rect">
            <a:avLst/>
          </a:prstGeom>
          <a:noFill/>
          <a:ln>
            <a:no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nSpc>
                <a:spcPct val="150000"/>
              </a:lnSpc>
            </a:pPr>
            <a:r>
              <a:rPr lang="en-US" altLang="zh-CN" sz="3200" b="1">
                <a:solidFill>
                  <a:srgbClr val="FFFF00"/>
                </a:solidFill>
                <a:latin typeface="微软雅黑" pitchFamily="34" charset="-122"/>
              </a:rPr>
              <a:t>①</a:t>
            </a:r>
            <a:r>
              <a:rPr lang="zh-CN" altLang="en-US" sz="3200" b="1">
                <a:solidFill>
                  <a:srgbClr val="FFFF00"/>
                </a:solidFill>
                <a:latin typeface="微软雅黑" pitchFamily="34" charset="-122"/>
              </a:rPr>
              <a:t>经济全球化是一把双刃剑。   </a:t>
            </a:r>
            <a:endParaRPr lang="zh-CN" altLang="en-US" sz="3200" b="1">
              <a:solidFill>
                <a:srgbClr val="FFFF00"/>
              </a:solidFill>
              <a:latin typeface="微软雅黑" pitchFamily="34" charset="-122"/>
            </a:endParaRPr>
          </a:p>
          <a:p>
            <a:pPr lvl="0">
              <a:lnSpc>
                <a:spcPct val="150000"/>
              </a:lnSpc>
            </a:pPr>
            <a:r>
              <a:rPr lang="zh-CN" altLang="en-US" sz="3200" b="1">
                <a:solidFill>
                  <a:srgbClr val="FFFF00"/>
                </a:solidFill>
                <a:latin typeface="微软雅黑" pitchFamily="34" charset="-122"/>
              </a:rPr>
              <a:t>②尽管经济全球化存在着各种各样的问题，但这一历史趋势，是无法改变的，它是社会经济发展的必然结果。   </a:t>
            </a:r>
            <a:endParaRPr lang="zh-CN" altLang="en-US" sz="3200" b="1">
              <a:solidFill>
                <a:srgbClr val="FFFF00"/>
              </a:solidFill>
              <a:latin typeface="微软雅黑" pitchFamily="34" charset="-122"/>
            </a:endParaRPr>
          </a:p>
          <a:p>
            <a:pPr lvl="0">
              <a:lnSpc>
                <a:spcPct val="150000"/>
              </a:lnSpc>
            </a:pPr>
            <a:r>
              <a:rPr lang="zh-CN" altLang="en-US" sz="3200" b="1">
                <a:solidFill>
                  <a:srgbClr val="FFFF00"/>
                </a:solidFill>
                <a:latin typeface="微软雅黑" pitchFamily="34" charset="-122"/>
              </a:rPr>
              <a:t>③经济全球化的实质：以发达资本主义国家为主导的</a:t>
            </a:r>
            <a:endParaRPr lang="zh-CN" altLang="en-US" sz="3200" b="1">
              <a:solidFill>
                <a:srgbClr val="FFFF00"/>
              </a:solidFill>
              <a:latin typeface="微软雅黑" pitchFamily="34" charset="-122"/>
            </a:endParaRPr>
          </a:p>
          <a:p>
            <a:pPr lvl="0">
              <a:lnSpc>
                <a:spcPct val="150000"/>
              </a:lnSpc>
            </a:pPr>
            <a:r>
              <a:rPr lang="zh-CN" altLang="en-US" sz="3200" b="1">
                <a:solidFill>
                  <a:srgbClr val="FFFF00"/>
                </a:solidFill>
                <a:latin typeface="微软雅黑" pitchFamily="34" charset="-122"/>
              </a:rPr>
              <a:t>资本在全球范围内的新一轮扩张。    </a:t>
            </a:r>
            <a:endParaRPr lang="zh-CN" altLang="en-US" sz="3200" b="1">
              <a:solidFill>
                <a:srgbClr val="FFFF00"/>
              </a:solidFill>
              <a:latin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0"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2769" name="组合 45"/>
          <p:cNvGrpSpPr/>
          <p:nvPr/>
        </p:nvGrpSpPr>
        <p:grpSpPr>
          <a:xfrm>
            <a:off x="106363" y="198438"/>
            <a:ext cx="6329362" cy="827087"/>
            <a:chExt cx="6508750" cy="1311275"/>
          </a:xfrm>
        </p:grpSpPr>
        <p:sp>
          <p:nvSpPr>
            <p:cNvPr id="32770"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32771"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32772"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32773" name="矩形 49"/>
          <p:cNvSpPr/>
          <p:nvPr/>
        </p:nvSpPr>
        <p:spPr>
          <a:xfrm>
            <a:off x="350838" y="328613"/>
            <a:ext cx="471646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如何应对经济全球化趋势</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32774" name="矩形 5"/>
          <p:cNvSpPr/>
          <p:nvPr/>
        </p:nvSpPr>
        <p:spPr>
          <a:xfrm>
            <a:off x="46038" y="1111250"/>
            <a:ext cx="12038013" cy="2678113"/>
          </a:xfrm>
          <a:prstGeom prst="rect">
            <a:avLst/>
          </a:prstGeom>
          <a:noFill/>
          <a:ln w="28575" cmpd="sng">
            <a:solidFill>
              <a:schemeClr val="accent1">
                <a:shade val="50000"/>
              </a:schemeClr>
            </a:solidFill>
            <a:prstDash val="solid"/>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647700" defTabSz="457200" eaLnBrk="0" fontAlgn="base" hangingPunct="0">
              <a:lnSpc>
                <a:spcPct val="150000"/>
              </a:lnSpc>
              <a:spcBef>
                <a:spcPct val="0"/>
              </a:spcBef>
              <a:spcAft>
                <a:spcPct val="0"/>
              </a:spcAft>
            </a:pPr>
            <a:r>
              <a:rPr lang="zh-CN" altLang="en-US" sz="2800" b="1" spc="0">
                <a:solidFill>
                  <a:srgbClr val="00B050"/>
                </a:solidFill>
                <a:latin typeface="微软雅黑" pitchFamily="34" charset="-122"/>
              </a:rPr>
              <a:t>认识世界发展大势，跟上时代潮流，是一个极为重要并且常做常新的课题。中国要发展，</a:t>
            </a:r>
            <a:r>
              <a:rPr lang="zh-CN" altLang="en-US" sz="2800" b="1" spc="0">
                <a:solidFill>
                  <a:srgbClr val="FF0000"/>
                </a:solidFill>
                <a:latin typeface="微软雅黑" pitchFamily="34" charset="-122"/>
              </a:rPr>
              <a:t>必须顺应世界发展潮流</a:t>
            </a:r>
            <a:r>
              <a:rPr lang="zh-CN" altLang="en-US" sz="2800" b="1" spc="0">
                <a:solidFill>
                  <a:srgbClr val="00B050"/>
                </a:solidFill>
                <a:latin typeface="微软雅黑" pitchFamily="34" charset="-122"/>
              </a:rPr>
              <a:t>。</a:t>
            </a:r>
            <a:r>
              <a:rPr lang="en-US" altLang="zh-CN" sz="2800" b="1" spc="0">
                <a:solidFill>
                  <a:srgbClr val="00B050"/>
                </a:solidFill>
                <a:latin typeface="微软雅黑" pitchFamily="34" charset="-122"/>
              </a:rPr>
              <a:t>……</a:t>
            </a:r>
            <a:r>
              <a:rPr lang="zh-CN" altLang="en-US" sz="2800" b="1" spc="0">
                <a:solidFill>
                  <a:srgbClr val="00B050"/>
                </a:solidFill>
                <a:latin typeface="微软雅黑" pitchFamily="34" charset="-122"/>
              </a:rPr>
              <a:t>要充分估计世界经济调整的曲折性，更要看到经济全球化进程不会改变</a:t>
            </a:r>
            <a:r>
              <a:rPr lang="en-US" altLang="zh-CN" sz="2800" b="1" spc="0">
                <a:solidFill>
                  <a:srgbClr val="00B050"/>
                </a:solidFill>
                <a:latin typeface="微软雅黑" pitchFamily="34" charset="-122"/>
              </a:rPr>
              <a:t>……——</a:t>
            </a:r>
            <a:r>
              <a:rPr lang="zh-CN" altLang="en-US" sz="2800" b="1" spc="0">
                <a:solidFill>
                  <a:srgbClr val="00B050"/>
                </a:solidFill>
                <a:latin typeface="微软雅黑" pitchFamily="34" charset="-122"/>
              </a:rPr>
              <a:t>习近平，</a:t>
            </a:r>
            <a:r>
              <a:rPr lang="en-US" altLang="zh-CN" sz="2800" b="1" spc="0">
                <a:solidFill>
                  <a:srgbClr val="00B050"/>
                </a:solidFill>
                <a:latin typeface="微软雅黑" pitchFamily="34" charset="-122"/>
              </a:rPr>
              <a:t>2014</a:t>
            </a:r>
            <a:r>
              <a:rPr lang="zh-CN" altLang="en-US" sz="2800" b="1" spc="0">
                <a:solidFill>
                  <a:srgbClr val="00B050"/>
                </a:solidFill>
                <a:latin typeface="微软雅黑" pitchFamily="34" charset="-122"/>
              </a:rPr>
              <a:t>年</a:t>
            </a:r>
            <a:r>
              <a:rPr lang="en-US" altLang="zh-CN" sz="2800" b="1" spc="0">
                <a:solidFill>
                  <a:srgbClr val="00B050"/>
                </a:solidFill>
                <a:latin typeface="微软雅黑" pitchFamily="34" charset="-122"/>
              </a:rPr>
              <a:t>11</a:t>
            </a:r>
            <a:r>
              <a:rPr lang="zh-CN" altLang="en-US" sz="2800" b="1" spc="0">
                <a:solidFill>
                  <a:srgbClr val="00B050"/>
                </a:solidFill>
                <a:latin typeface="微软雅黑" pitchFamily="34" charset="-122"/>
              </a:rPr>
              <a:t>月</a:t>
            </a:r>
            <a:r>
              <a:rPr lang="en-US" altLang="zh-CN" sz="2800" b="1" spc="0">
                <a:solidFill>
                  <a:srgbClr val="00B050"/>
                </a:solidFill>
                <a:latin typeface="微软雅黑" pitchFamily="34" charset="-122"/>
              </a:rPr>
              <a:t>28</a:t>
            </a:r>
            <a:r>
              <a:rPr lang="zh-CN" altLang="en-US" sz="2800" b="1" spc="0">
                <a:solidFill>
                  <a:srgbClr val="00B050"/>
                </a:solidFill>
                <a:latin typeface="微软雅黑" pitchFamily="34" charset="-122"/>
              </a:rPr>
              <a:t>日至</a:t>
            </a:r>
            <a:r>
              <a:rPr lang="en-US" altLang="zh-CN" sz="2800" b="1" spc="0">
                <a:solidFill>
                  <a:srgbClr val="00B050"/>
                </a:solidFill>
                <a:latin typeface="微软雅黑" pitchFamily="34" charset="-122"/>
              </a:rPr>
              <a:t>29</a:t>
            </a:r>
            <a:r>
              <a:rPr lang="zh-CN" altLang="en-US" sz="2800" b="1" spc="0">
                <a:solidFill>
                  <a:srgbClr val="00B050"/>
                </a:solidFill>
                <a:latin typeface="微软雅黑" pitchFamily="34" charset="-122"/>
              </a:rPr>
              <a:t>日中央外事工作会议</a:t>
            </a:r>
            <a:endParaRPr lang="zh-CN" altLang="en-US" b="1">
              <a:solidFill>
                <a:srgbClr val="00B050"/>
              </a:solidFill>
              <a:latin typeface="微软雅黑" pitchFamily="34" charset="-122"/>
            </a:endParaRPr>
          </a:p>
        </p:txBody>
      </p:sp>
      <p:sp>
        <p:nvSpPr>
          <p:cNvPr id="32775" name="矩形 5"/>
          <p:cNvSpPr/>
          <p:nvPr/>
        </p:nvSpPr>
        <p:spPr>
          <a:xfrm>
            <a:off x="46038" y="3976688"/>
            <a:ext cx="12069763" cy="2678113"/>
          </a:xfrm>
          <a:prstGeom prst="rect">
            <a:avLst/>
          </a:prstGeom>
          <a:noFill/>
          <a:ln w="28575" cmpd="sng">
            <a:solidFill>
              <a:schemeClr val="accent1">
                <a:shade val="50000"/>
              </a:schemeClr>
            </a:solidFill>
            <a:prstDash val="solid"/>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647700" defTabSz="457200" eaLnBrk="0" fontAlgn="base" hangingPunct="0">
              <a:lnSpc>
                <a:spcPct val="150000"/>
              </a:lnSpc>
              <a:spcBef>
                <a:spcPct val="0"/>
              </a:spcBef>
              <a:spcAft>
                <a:spcPct val="0"/>
              </a:spcAft>
            </a:pPr>
            <a:r>
              <a:rPr lang="zh-CN" altLang="en-US" sz="2800" b="1" spc="0">
                <a:solidFill>
                  <a:srgbClr val="00B050"/>
                </a:solidFill>
                <a:latin typeface="微软雅黑" pitchFamily="34" charset="-122"/>
              </a:rPr>
              <a:t>建设联动型世界经济，凝聚互动合力。在经济全球化时代，各国发展环环相扣，一荣俱荣，一损俱损。没有哪一个国家可以独善其身，</a:t>
            </a:r>
            <a:r>
              <a:rPr lang="zh-CN" altLang="en-US" sz="2800" b="1" spc="0">
                <a:solidFill>
                  <a:srgbClr val="FF0000"/>
                </a:solidFill>
                <a:latin typeface="微软雅黑" pitchFamily="34" charset="-122"/>
              </a:rPr>
              <a:t>协调合作是必然选择。我们要在世界经济共振中实现联动发展。</a:t>
            </a:r>
            <a:r>
              <a:rPr lang="en-US" altLang="zh-CN" sz="2800" b="1" spc="0">
                <a:solidFill>
                  <a:srgbClr val="00B050"/>
                </a:solidFill>
                <a:latin typeface="微软雅黑" pitchFamily="34" charset="-122"/>
              </a:rPr>
              <a:t>——</a:t>
            </a:r>
            <a:r>
              <a:rPr lang="zh-CN" altLang="en-US" sz="2800" b="1" spc="0">
                <a:solidFill>
                  <a:srgbClr val="00B050"/>
                </a:solidFill>
                <a:latin typeface="微软雅黑" pitchFamily="34" charset="-122"/>
              </a:rPr>
              <a:t>习近平，</a:t>
            </a:r>
            <a:r>
              <a:rPr lang="en-US" altLang="zh-CN" sz="2800" b="1" spc="0">
                <a:solidFill>
                  <a:srgbClr val="00B050"/>
                </a:solidFill>
                <a:latin typeface="微软雅黑" pitchFamily="34" charset="-122"/>
              </a:rPr>
              <a:t>2016</a:t>
            </a:r>
            <a:r>
              <a:rPr lang="zh-CN" altLang="en-US" sz="2800" b="1" spc="0">
                <a:solidFill>
                  <a:srgbClr val="00B050"/>
                </a:solidFill>
                <a:latin typeface="微软雅黑" pitchFamily="34" charset="-122"/>
              </a:rPr>
              <a:t>年</a:t>
            </a:r>
            <a:r>
              <a:rPr lang="en-US" altLang="zh-CN" sz="2800" b="1" spc="0">
                <a:solidFill>
                  <a:srgbClr val="00B050"/>
                </a:solidFill>
                <a:latin typeface="微软雅黑" pitchFamily="34" charset="-122"/>
              </a:rPr>
              <a:t>9</a:t>
            </a:r>
            <a:r>
              <a:rPr lang="zh-CN" altLang="en-US" sz="2800" b="1" spc="0">
                <a:solidFill>
                  <a:srgbClr val="00B050"/>
                </a:solidFill>
                <a:latin typeface="微软雅黑" pitchFamily="34" charset="-122"/>
              </a:rPr>
              <a:t>月</a:t>
            </a:r>
            <a:r>
              <a:rPr lang="en-US" altLang="zh-CN" sz="2800" b="1" spc="0">
                <a:solidFill>
                  <a:srgbClr val="00B050"/>
                </a:solidFill>
                <a:latin typeface="微软雅黑" pitchFamily="34" charset="-122"/>
              </a:rPr>
              <a:t>3</a:t>
            </a:r>
            <a:r>
              <a:rPr lang="zh-CN" altLang="en-US" sz="2800" b="1" spc="0">
                <a:solidFill>
                  <a:srgbClr val="00B050"/>
                </a:solidFill>
                <a:latin typeface="微软雅黑" pitchFamily="34" charset="-122"/>
              </a:rPr>
              <a:t>日二十国集团工商峰会开幕式上主旨演讲</a:t>
            </a:r>
            <a:endParaRPr lang="zh-CN" altLang="en-US" b="1">
              <a:solidFill>
                <a:srgbClr val="00B050"/>
              </a:solidFill>
              <a:latin typeface="微软雅黑" pitchFamily="34" charset="-122"/>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3793" name="组合 45"/>
          <p:cNvGrpSpPr/>
          <p:nvPr/>
        </p:nvGrpSpPr>
        <p:grpSpPr>
          <a:xfrm>
            <a:off x="106363" y="198438"/>
            <a:ext cx="6329362" cy="827087"/>
            <a:chExt cx="6508750" cy="1311275"/>
          </a:xfrm>
        </p:grpSpPr>
        <p:sp>
          <p:nvSpPr>
            <p:cNvPr id="33794" name="Freeform 150"/>
            <p:cNvSpPr/>
            <p:nvPr/>
          </p:nvSpPr>
          <p:spPr>
            <a:xfrm>
              <a:off x="0" y="0"/>
              <a:ext cx="6508750" cy="131127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100" h="826">
                  <a:moveTo>
                    <a:pt x="4100" y="826"/>
                  </a:moveTo>
                  <a:lnTo>
                    <a:pt x="3875" y="413"/>
                  </a:lnTo>
                  <a:lnTo>
                    <a:pt x="4100" y="0"/>
                  </a:lnTo>
                  <a:lnTo>
                    <a:pt x="0" y="0"/>
                  </a:lnTo>
                  <a:lnTo>
                    <a:pt x="0" y="826"/>
                  </a:lnTo>
                  <a:lnTo>
                    <a:pt x="4100" y="826"/>
                  </a:lnTo>
                  <a:close/>
                </a:path>
              </a:pathLst>
            </a:custGeom>
            <a:solidFill>
              <a:srgbClr val="DA5946"/>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33795" name="Freeform 151"/>
            <p:cNvSpPr/>
            <p:nvPr/>
          </p:nvSpPr>
          <p:spPr>
            <a:xfrm>
              <a:off x="14287" y="15875"/>
              <a:ext cx="6469063" cy="1279525"/>
            </a:xfrm>
            <a:custGeom>
              <a:cxnLst>
                <a:cxn ang="0">
                  <a:pos x="2147483647" y="2147483647"/>
                </a:cxn>
                <a:cxn ang="0">
                  <a:pos x="2147483647" y="2147483647"/>
                </a:cxn>
                <a:cxn ang="0">
                  <a:pos x="2147483647" y="0"/>
                </a:cxn>
                <a:cxn ang="0">
                  <a:pos x="0" y="0"/>
                </a:cxn>
                <a:cxn ang="0">
                  <a:pos x="0" y="2147483647"/>
                </a:cxn>
                <a:cxn ang="0">
                  <a:pos x="2147483647" y="2147483647"/>
                </a:cxn>
              </a:cxnLst>
              <a:rect l="l" t="t" r="r" b="b"/>
              <a:pathLst>
                <a:path w="4075" h="806">
                  <a:moveTo>
                    <a:pt x="4075" y="806"/>
                  </a:moveTo>
                  <a:lnTo>
                    <a:pt x="3855" y="403"/>
                  </a:lnTo>
                  <a:lnTo>
                    <a:pt x="4075" y="0"/>
                  </a:lnTo>
                  <a:lnTo>
                    <a:pt x="0" y="0"/>
                  </a:lnTo>
                  <a:lnTo>
                    <a:pt x="0" y="806"/>
                  </a:lnTo>
                  <a:lnTo>
                    <a:pt x="4075" y="806"/>
                  </a:lnTo>
                  <a:close/>
                </a:path>
              </a:pathLst>
            </a:custGeom>
            <a:solidFill>
              <a:srgbClr val="F2EED8"/>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33796" name="Freeform 152"/>
            <p:cNvSpPr/>
            <p:nvPr/>
          </p:nvSpPr>
          <p:spPr>
            <a:xfrm>
              <a:off x="30162" y="30162"/>
              <a:ext cx="6426199" cy="1249363"/>
            </a:xfrm>
            <a:custGeom>
              <a:gdLst>
                <a:gd name="GT0" fmla="+- l w 0"/>
                <a:gd name="GT1" fmla="+- t h 0"/>
              </a:gdLst>
              <a:cxnLst>
                <a:cxn ang="0">
                  <a:pos x="2147483647" y="2147483647"/>
                </a:cxn>
                <a:cxn ang="0">
                  <a:pos x="2147483647" y="2147483647"/>
                </a:cxn>
                <a:cxn ang="0">
                  <a:pos x="2147483647" y="0"/>
                </a:cxn>
                <a:cxn ang="0">
                  <a:pos x="0" y="0"/>
                </a:cxn>
                <a:cxn ang="0">
                  <a:pos x="0" y="2147483647"/>
                </a:cxn>
                <a:cxn ang="0">
                  <a:pos x="2147483647" y="2147483647"/>
                </a:cxn>
              </a:cxnLst>
              <a:rect l="l" t="t" r="GT0" b="GT1"/>
              <a:pathLst>
                <a:path w="4048" h="787">
                  <a:moveTo>
                    <a:pt x="4048" y="787"/>
                  </a:moveTo>
                  <a:lnTo>
                    <a:pt x="3835" y="394"/>
                  </a:lnTo>
                  <a:lnTo>
                    <a:pt x="4048" y="0"/>
                  </a:lnTo>
                  <a:lnTo>
                    <a:pt x="0" y="0"/>
                  </a:lnTo>
                  <a:lnTo>
                    <a:pt x="0" y="787"/>
                  </a:lnTo>
                  <a:lnTo>
                    <a:pt x="4048" y="787"/>
                  </a:lnTo>
                  <a:close/>
                </a:path>
              </a:pathLst>
            </a:custGeom>
            <a:solidFill>
              <a:srgbClr val="305862"/>
            </a:solidFill>
            <a:ln>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方正粗黑宋简体" pitchFamily="2" charset="-122"/>
                  <a:ea typeface="方正粗黑宋简体" pitchFamily="2" charset="-122"/>
                </a:rPr>
                <a:t>   </a:t>
              </a:r>
              <a:endParaRPr lang="zh-CN" altLang="en-US" sz="3600" b="1">
                <a:solidFill>
                  <a:srgbClr val="FFFF00"/>
                </a:solidFill>
                <a:latin typeface="方正粗黑宋简体" pitchFamily="2" charset="-122"/>
                <a:ea typeface="方正粗黑宋简体" pitchFamily="2" charset="-122"/>
              </a:endParaRPr>
            </a:p>
          </p:txBody>
        </p:sp>
      </p:grpSp>
      <p:sp>
        <p:nvSpPr>
          <p:cNvPr id="33797" name="矩形 49"/>
          <p:cNvSpPr/>
          <p:nvPr/>
        </p:nvSpPr>
        <p:spPr>
          <a:xfrm>
            <a:off x="350838" y="328613"/>
            <a:ext cx="4716462" cy="5857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3200" b="1">
                <a:solidFill>
                  <a:srgbClr val="FFFF00"/>
                </a:solidFill>
                <a:latin typeface="方正粗黑宋简体" pitchFamily="2" charset="-122"/>
                <a:ea typeface="方正粗黑宋简体" pitchFamily="2" charset="-122"/>
                <a:sym typeface="微软雅黑" pitchFamily="34" charset="-122"/>
              </a:rPr>
              <a:t>如何应对经济全球化趋势</a:t>
            </a:r>
            <a:endParaRPr lang="zh-CN" altLang="en-US" sz="3200" b="1">
              <a:solidFill>
                <a:srgbClr val="FFFF00"/>
              </a:solidFill>
              <a:latin typeface="方正粗黑宋简体" pitchFamily="2" charset="-122"/>
              <a:ea typeface="方正粗黑宋简体" pitchFamily="2" charset="-122"/>
              <a:sym typeface="微软雅黑" pitchFamily="34" charset="-122"/>
            </a:endParaRPr>
          </a:p>
        </p:txBody>
      </p:sp>
      <p:sp>
        <p:nvSpPr>
          <p:cNvPr id="33798" name="Text Box 11"/>
          <p:cNvSpPr/>
          <p:nvPr/>
        </p:nvSpPr>
        <p:spPr>
          <a:xfrm>
            <a:off x="1171575" y="1439863"/>
            <a:ext cx="6391275" cy="646112"/>
          </a:xfrm>
          <a:prstGeom prst="rect">
            <a:avLst/>
          </a:prstGeom>
          <a:solidFill>
            <a:schemeClr val="bg2"/>
          </a:solidFill>
          <a:ln>
            <a:solidFill>
              <a:srgbClr val="F4BB43"/>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spcBef>
                <a:spcPct val="50000"/>
              </a:spcBef>
            </a:pPr>
            <a:r>
              <a:rPr lang="zh-CN" altLang="en-US" sz="3600" b="1">
                <a:solidFill>
                  <a:srgbClr val="000000"/>
                </a:solidFill>
                <a:latin typeface="楷体_GB2312"/>
                <a:ea typeface="楷体_GB2312"/>
              </a:rPr>
              <a:t>顺应全球化趋势（</a:t>
            </a:r>
            <a:r>
              <a:rPr lang="zh-CN" altLang="en-US" sz="3600" b="1">
                <a:solidFill>
                  <a:srgbClr val="FF0000"/>
                </a:solidFill>
                <a:latin typeface="楷体_GB2312"/>
                <a:ea typeface="楷体_GB2312"/>
              </a:rPr>
              <a:t>主动参与</a:t>
            </a:r>
            <a:r>
              <a:rPr lang="zh-CN" altLang="en-US" sz="3600" b="1">
                <a:solidFill>
                  <a:srgbClr val="000000"/>
                </a:solidFill>
                <a:latin typeface="楷体_GB2312"/>
                <a:ea typeface="楷体_GB2312"/>
              </a:rPr>
              <a:t>）</a:t>
            </a:r>
            <a:endParaRPr lang="zh-CN" altLang="en-US" sz="3600" b="1">
              <a:solidFill>
                <a:srgbClr val="000000"/>
              </a:solidFill>
              <a:latin typeface="楷体_GB2312"/>
              <a:ea typeface="楷体_GB2312"/>
            </a:endParaRPr>
          </a:p>
        </p:txBody>
      </p:sp>
      <p:sp>
        <p:nvSpPr>
          <p:cNvPr id="33799" name="Text Box 7"/>
          <p:cNvSpPr/>
          <p:nvPr/>
        </p:nvSpPr>
        <p:spPr>
          <a:xfrm>
            <a:off x="1171575" y="2389188"/>
            <a:ext cx="8077200" cy="1198562"/>
          </a:xfrm>
          <a:prstGeom prst="rect">
            <a:avLst/>
          </a:prstGeom>
          <a:solidFill>
            <a:schemeClr val="bg2"/>
          </a:solidFill>
          <a:ln>
            <a:solidFill>
              <a:srgbClr val="F4BB43"/>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spcBef>
                <a:spcPct val="50000"/>
              </a:spcBef>
            </a:pPr>
            <a:r>
              <a:rPr lang="zh-CN" altLang="en-US" sz="3600" b="1">
                <a:solidFill>
                  <a:srgbClr val="000000"/>
                </a:solidFill>
                <a:latin typeface="楷体_GB2312"/>
                <a:ea typeface="楷体_GB2312"/>
              </a:rPr>
              <a:t>各国既要</a:t>
            </a:r>
            <a:r>
              <a:rPr lang="zh-CN" altLang="en-US" sz="3600" b="1">
                <a:solidFill>
                  <a:srgbClr val="FF0000"/>
                </a:solidFill>
                <a:latin typeface="楷体_GB2312"/>
                <a:ea typeface="楷体_GB2312"/>
              </a:rPr>
              <a:t>保卫自己的经济安全</a:t>
            </a:r>
            <a:r>
              <a:rPr lang="zh-CN" altLang="en-US" sz="3600" b="1">
                <a:solidFill>
                  <a:srgbClr val="000000"/>
                </a:solidFill>
                <a:latin typeface="楷体_GB2312"/>
                <a:ea typeface="楷体_GB2312"/>
              </a:rPr>
              <a:t>，又要抓住</a:t>
            </a:r>
            <a:r>
              <a:rPr lang="zh-CN" altLang="en-US" sz="3600" b="1">
                <a:solidFill>
                  <a:srgbClr val="FF0000"/>
                </a:solidFill>
                <a:latin typeface="楷体_GB2312"/>
                <a:ea typeface="楷体_GB2312"/>
              </a:rPr>
              <a:t>机遇发展自己</a:t>
            </a:r>
            <a:endParaRPr lang="zh-CN" altLang="en-US" sz="3600" b="1">
              <a:solidFill>
                <a:srgbClr val="FF0000"/>
              </a:solidFill>
              <a:latin typeface="楷体_GB2312"/>
              <a:ea typeface="楷体_GB2312"/>
            </a:endParaRPr>
          </a:p>
        </p:txBody>
      </p:sp>
      <p:sp>
        <p:nvSpPr>
          <p:cNvPr id="33800" name="Text Box 7"/>
          <p:cNvSpPr/>
          <p:nvPr/>
        </p:nvSpPr>
        <p:spPr>
          <a:xfrm>
            <a:off x="1171575" y="4021138"/>
            <a:ext cx="8329613" cy="644525"/>
          </a:xfrm>
          <a:prstGeom prst="rect">
            <a:avLst/>
          </a:prstGeom>
          <a:solidFill>
            <a:schemeClr val="bg2"/>
          </a:solidFill>
          <a:ln>
            <a:solidFill>
              <a:srgbClr val="F4BB43"/>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spcBef>
                <a:spcPct val="50000"/>
              </a:spcBef>
            </a:pPr>
            <a:r>
              <a:rPr lang="zh-CN" altLang="en-US" sz="3600" b="1">
                <a:solidFill>
                  <a:srgbClr val="000000"/>
                </a:solidFill>
                <a:latin typeface="楷体_GB2312"/>
                <a:ea typeface="楷体_GB2312"/>
              </a:rPr>
              <a:t>建立公正合理的</a:t>
            </a:r>
            <a:r>
              <a:rPr lang="zh-CN" altLang="en-US" sz="3600" b="1">
                <a:solidFill>
                  <a:srgbClr val="FF0000"/>
                </a:solidFill>
                <a:latin typeface="楷体_GB2312"/>
                <a:ea typeface="楷体_GB2312"/>
              </a:rPr>
              <a:t>国际经济与政治新秩序；</a:t>
            </a:r>
            <a:endParaRPr lang="zh-CN" altLang="en-US" sz="3600" b="1">
              <a:solidFill>
                <a:srgbClr val="FF0000"/>
              </a:solidFill>
              <a:latin typeface="楷体_GB2312"/>
              <a:ea typeface="楷体_GB2312"/>
            </a:endParaRPr>
          </a:p>
        </p:txBody>
      </p:sp>
      <p:sp>
        <p:nvSpPr>
          <p:cNvPr id="33801" name="Text Box 8"/>
          <p:cNvSpPr/>
          <p:nvPr/>
        </p:nvSpPr>
        <p:spPr>
          <a:xfrm>
            <a:off x="1171575" y="5133975"/>
            <a:ext cx="8329613" cy="1198563"/>
          </a:xfrm>
          <a:prstGeom prst="rect">
            <a:avLst/>
          </a:prstGeom>
          <a:solidFill>
            <a:schemeClr val="bg2"/>
          </a:solidFill>
          <a:ln>
            <a:solidFill>
              <a:srgbClr val="F4BB43"/>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spcBef>
                <a:spcPct val="50000"/>
              </a:spcBef>
            </a:pPr>
            <a:r>
              <a:rPr lang="zh-CN" altLang="en-US" sz="3600" b="1">
                <a:solidFill>
                  <a:srgbClr val="000000"/>
                </a:solidFill>
                <a:latin typeface="楷体_GB2312"/>
                <a:ea typeface="楷体_GB2312"/>
              </a:rPr>
              <a:t>全人类共同行动</a:t>
            </a:r>
            <a:r>
              <a:rPr lang="zh-CN" altLang="en-US" sz="3600" b="1">
                <a:solidFill>
                  <a:srgbClr val="FF0000"/>
                </a:solidFill>
                <a:latin typeface="楷体_GB2312"/>
                <a:ea typeface="楷体_GB2312"/>
              </a:rPr>
              <a:t>趋利避害，实现可持续发展，共同繁荣。</a:t>
            </a:r>
            <a:endParaRPr lang="zh-CN" altLang="en-US" sz="3600" b="1">
              <a:solidFill>
                <a:srgbClr val="FF0000"/>
              </a:solidFill>
              <a:latin typeface="楷体_GB2312"/>
              <a:ea typeface="楷体_GB2312"/>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bg>
      <p:bgPr>
        <a:solidFill>
          <a:schemeClr val="tx1"/>
        </a:solidFill>
      </p:bgPr>
    </p:bg>
    <p:spTree>
      <p:nvGrpSpPr>
        <p:cNvPr id="1" name=""/>
        <p:cNvGrpSpPr/>
        <p:nvPr/>
      </p:nvGrpSpPr>
      <p:grpSpPr/>
      <p:sp>
        <p:nvSpPr>
          <p:cNvPr id="34818" name="文本框 5"/>
          <p:cNvSpPr/>
          <p:nvPr/>
        </p:nvSpPr>
        <p:spPr>
          <a:xfrm>
            <a:off x="1974850" y="520700"/>
            <a:ext cx="7331075" cy="706438"/>
          </a:xfrm>
          <a:prstGeom prst="rect">
            <a:avLst/>
          </a:prstGeom>
          <a:solidFill>
            <a:srgbClr val="FFFF00"/>
          </a:solidFill>
          <a:ln w="28575">
            <a:solidFill>
              <a:srgbClr val="FFFF00"/>
            </a:solidFill>
            <a:prstDash val="sysDot"/>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4000" b="1">
                <a:solidFill>
                  <a:srgbClr val="FF0000"/>
                </a:solidFill>
                <a:latin typeface="黑体" pitchFamily="49" charset="-122"/>
                <a:ea typeface="黑体" pitchFamily="49" charset="-122"/>
              </a:rPr>
              <a:t>要脱欧还是要咖喱？愁煞英国人</a:t>
            </a:r>
            <a:endParaRPr lang="zh-CN" altLang="en-US" sz="4000" b="1">
              <a:solidFill>
                <a:srgbClr val="FF0000"/>
              </a:solidFill>
              <a:latin typeface="黑体" pitchFamily="49" charset="-122"/>
              <a:ea typeface="黑体" pitchFamily="49" charset="-122"/>
            </a:endParaRPr>
          </a:p>
        </p:txBody>
      </p:sp>
      <p:pic>
        <p:nvPicPr>
          <p:cNvPr id="34819" name="图片 3" descr="要脱欧还是要咖喱1"/>
          <p:cNvPicPr>
            <a:picLocks noChangeAspect="1"/>
          </p:cNvPicPr>
          <p:nvPr/>
        </p:nvPicPr>
        <p:blipFill>
          <a:blip r:embed="rId2"/>
          <a:stretch>
            <a:fillRect/>
          </a:stretch>
        </p:blipFill>
        <p:spPr>
          <a:xfrm>
            <a:off x="541338" y="1546225"/>
            <a:ext cx="4762500" cy="2855913"/>
          </a:xfrm>
          <a:prstGeom prst="rect">
            <a:avLst/>
          </a:prstGeom>
          <a:noFill/>
          <a:ln>
            <a:noFill/>
            <a:miter lim="800000"/>
          </a:ln>
        </p:spPr>
      </p:pic>
      <p:pic>
        <p:nvPicPr>
          <p:cNvPr id="34820" name="图片 4" descr="要脱欧还是要咖喱5"/>
          <p:cNvPicPr>
            <a:picLocks noChangeAspect="1"/>
          </p:cNvPicPr>
          <p:nvPr/>
        </p:nvPicPr>
        <p:blipFill>
          <a:blip r:embed="rId3"/>
          <a:stretch>
            <a:fillRect/>
          </a:stretch>
        </p:blipFill>
        <p:spPr>
          <a:xfrm>
            <a:off x="6119813" y="1546225"/>
            <a:ext cx="4762500" cy="2855913"/>
          </a:xfrm>
          <a:prstGeom prst="rect">
            <a:avLst/>
          </a:prstGeom>
          <a:noFill/>
          <a:ln>
            <a:noFill/>
            <a:miter lim="800000"/>
          </a:ln>
        </p:spPr>
      </p:pic>
      <p:sp>
        <p:nvSpPr>
          <p:cNvPr id="34821" name="文本框 6"/>
          <p:cNvSpPr/>
          <p:nvPr/>
        </p:nvSpPr>
        <p:spPr>
          <a:xfrm>
            <a:off x="373063" y="4892675"/>
            <a:ext cx="9021762" cy="954088"/>
          </a:xfrm>
          <a:prstGeom prst="rect">
            <a:avLst/>
          </a:prstGeom>
          <a:solidFill>
            <a:srgbClr val="FFFF00"/>
          </a:solidFill>
          <a:ln w="28575">
            <a:solidFill>
              <a:srgbClr val="446DA9"/>
            </a:solidFill>
            <a:round/>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fontAlgn="base">
              <a:spcBef>
                <a:spcPct val="0"/>
              </a:spcBef>
              <a:spcAft>
                <a:spcPct val="0"/>
              </a:spcAft>
            </a:pPr>
            <a:r>
              <a:rPr lang="zh-CN" altLang="en-US" b="1">
                <a:solidFill>
                  <a:srgbClr val="FF0000"/>
                </a:solidFill>
                <a:latin typeface="黑体" pitchFamily="49" charset="-122"/>
                <a:ea typeface="黑体" pitchFamily="49" charset="-122"/>
              </a:rPr>
              <a:t>问题</a:t>
            </a:r>
            <a:r>
              <a:rPr lang="en-US" altLang="zh-CN" b="1">
                <a:solidFill>
                  <a:srgbClr val="FF0000"/>
                </a:solidFill>
                <a:latin typeface="黑体" pitchFamily="49" charset="-122"/>
                <a:ea typeface="黑体" pitchFamily="49" charset="-122"/>
              </a:rPr>
              <a:t>1</a:t>
            </a:r>
            <a:r>
              <a:rPr lang="zh-CN" altLang="en-US" b="1">
                <a:solidFill>
                  <a:srgbClr val="FF0000"/>
                </a:solidFill>
                <a:latin typeface="黑体" pitchFamily="49" charset="-122"/>
                <a:ea typeface="黑体" pitchFamily="49" charset="-122"/>
              </a:rPr>
              <a:t>：英国要脱离哪个组织？</a:t>
            </a:r>
            <a:endParaRPr lang="en-US" altLang="zh-CN" b="1">
              <a:solidFill>
                <a:srgbClr val="FF0000"/>
              </a:solidFill>
              <a:latin typeface="黑体" pitchFamily="49" charset="-122"/>
              <a:ea typeface="黑体" pitchFamily="49" charset="-122"/>
            </a:endParaRPr>
          </a:p>
          <a:p>
            <a:pPr lvl="0" fontAlgn="base">
              <a:spcBef>
                <a:spcPct val="0"/>
              </a:spcBef>
              <a:spcAft>
                <a:spcPct val="0"/>
              </a:spcAft>
            </a:pPr>
            <a:r>
              <a:rPr lang="zh-CN" altLang="en-US" b="1">
                <a:solidFill>
                  <a:srgbClr val="FF0000"/>
                </a:solidFill>
                <a:latin typeface="黑体" pitchFamily="49" charset="-122"/>
                <a:ea typeface="黑体" pitchFamily="49" charset="-122"/>
              </a:rPr>
              <a:t>问题2：如果你是英国选民，你是投赞成票还是反对票？</a:t>
            </a:r>
            <a:endParaRPr lang="zh-CN" altLang="en-US" b="1">
              <a:solidFill>
                <a:srgbClr val="FF0000"/>
              </a:solidFill>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p14:dur="700">
        <p:fade thruBlk="1"/>
      </p:transition>
    </mc:Choice>
    <mc:Fallback>
      <p:transition>
        <p:fade thruBlk="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4821"/>
                                        </p:tgtEl>
                                        <p:attrNameLst>
                                          <p:attrName>style.visibility</p:attrName>
                                        </p:attrNameLst>
                                      </p:cBhvr>
                                      <p:to>
                                        <p:strVal val="visible"/>
                                      </p:to>
                                    </p:set>
                                    <p:animEffect transition="in" filter="box(in)">
                                      <p:cBhvr>
                                        <p:cTn id="7" dur="2000" fill="hold"/>
                                        <p:tgtEl>
                                          <p:spTgt spid="34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1" name="Rectangle 2"/>
          <p:cNvSpPr>
            <a:spLocks noGrp="1"/>
          </p:cNvSpPr>
          <p:nvPr>
            <p:ph type="title"/>
          </p:nvPr>
        </p:nvSpPr>
        <p:spPr>
          <a:xfrm>
            <a:off x="468313" y="2581275"/>
            <a:ext cx="11063287" cy="2217738"/>
          </a:xfrm>
          <a:prstGeom prst="rect">
            <a:avLst/>
          </a:prstGeom>
          <a:solidFill>
            <a:schemeClr val="bg2"/>
          </a:solidFill>
          <a:ln>
            <a:noFill/>
            <a:miter lim="800000"/>
          </a:ln>
        </p:spPr>
        <p:txBody>
          <a:bodyPr lIns="90170" tIns="46990" rIns="90170" bIns="46990" anchor="ctr" anchorCtr="0"/>
          <a:lstStyle>
            <a:lvl1pPr marL="0" indent="0" algn="l" defTabSz="914400" rtl="0" eaLnBrk="1" fontAlgn="base" latinLnBrk="0" hangingPunct="1">
              <a:lnSpc>
                <a:spcPct val="100000"/>
              </a:lnSpc>
              <a:spcBef>
                <a:spcPct val="0"/>
              </a:spcBef>
              <a:spcAft>
                <a:spcPct val="0"/>
              </a:spcAft>
              <a:buClrTx/>
              <a:buSzTx/>
              <a:buFontTx/>
              <a:buNone/>
              <a:defRPr lang="zh-CN" altLang="en-US" sz="3600" b="1" u="none" strike="noStrike" kern="1200" cap="none" spc="300" normalizeH="0" baseline="0">
                <a:solidFill>
                  <a:srgbClr val="262626"/>
                </a:solidFill>
                <a:uFillTx/>
                <a:latin typeface="Arial" pitchFamily="34" charset="0"/>
                <a:ea typeface="微软雅黑" pitchFamily="34" charset="-122"/>
                <a:cs typeface="+mj-cs"/>
              </a:defRPr>
            </a:lvl1pPr>
          </a:lstStyle>
          <a:p>
            <a:pPr lvl="0"/>
            <a:r>
              <a:rPr lang="zh-CN" altLang="en-US"/>
              <a:t>区域经济集团化是指地理上相近的几个国家，为了获得区域内的经济聚集效应和互补效应，为促进生产要素和商品在一定区域进行自由流动和合理互补为宗旨而建立的跨国性的区域经济集团。</a:t>
            </a:r>
            <a:endParaRPr lang="zh-CN" altLang="en-US"/>
          </a:p>
        </p:txBody>
      </p:sp>
      <p:sp>
        <p:nvSpPr>
          <p:cNvPr id="35842" name="Text Box 3"/>
          <p:cNvSpPr/>
          <p:nvPr/>
        </p:nvSpPr>
        <p:spPr>
          <a:xfrm>
            <a:off x="3562350" y="835025"/>
            <a:ext cx="4892675" cy="7620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spcBef>
                <a:spcPct val="50000"/>
              </a:spcBef>
            </a:pPr>
            <a:r>
              <a:rPr lang="zh-CN" altLang="en-US" sz="4400">
                <a:ea typeface="方正粗黑宋简体" pitchFamily="2" charset="-122"/>
              </a:rPr>
              <a:t>区域经济集团化</a:t>
            </a:r>
            <a:endParaRPr lang="zh-CN" altLang="en-US" sz="4400">
              <a:ea typeface="方正粗黑宋简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1"/>
                                        </p:tgtEl>
                                        <p:attrNameLst>
                                          <p:attrName>style.visibility</p:attrName>
                                        </p:attrNameLst>
                                      </p:cBhvr>
                                      <p:to>
                                        <p:strVal val="visible"/>
                                      </p:to>
                                    </p:set>
                                    <p:animEffect transition="in" filter="blinds(horizontal)">
                                      <p:cBhvr>
                                        <p:cTn id="7" dur="500" fill="hold"/>
                                        <p:tgtEl>
                                          <p:spTgt spid="358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1"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5" name="矩形 3"/>
          <p:cNvSpPr/>
          <p:nvPr/>
        </p:nvSpPr>
        <p:spPr>
          <a:xfrm>
            <a:off x="381000" y="77788"/>
            <a:ext cx="11715750" cy="3970338"/>
          </a:xfrm>
          <a:prstGeom prst="rect">
            <a:avLst/>
          </a:prstGeom>
          <a:ln w="19050">
            <a:solidFill>
              <a:schemeClr val="accent6">
                <a:lumMod val="50000"/>
              </a:schemeClr>
            </a:solid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457200" defTabSz="457200" fontAlgn="base">
              <a:lnSpc>
                <a:spcPct val="150000"/>
              </a:lnSpc>
              <a:spcBef>
                <a:spcPct val="0"/>
              </a:spcBef>
              <a:spcAft>
                <a:spcPct val="0"/>
              </a:spcAft>
            </a:pPr>
            <a:r>
              <a:rPr lang="en-US" altLang="zh-CN" sz="2400" b="1" spc="0">
                <a:solidFill>
                  <a:srgbClr val="00B050"/>
                </a:solidFill>
                <a:latin typeface="方正粗黑宋简体" pitchFamily="2" charset="-122"/>
                <a:ea typeface="方正粗黑宋简体" pitchFamily="2" charset="-122"/>
              </a:rPr>
              <a:t>20</a:t>
            </a:r>
            <a:r>
              <a:rPr lang="zh-CN" altLang="en-US" sz="2400" b="1" spc="0">
                <a:solidFill>
                  <a:srgbClr val="00B050"/>
                </a:solidFill>
                <a:latin typeface="方正粗黑宋简体" pitchFamily="2" charset="-122"/>
                <a:ea typeface="方正粗黑宋简体" pitchFamily="2" charset="-122"/>
              </a:rPr>
              <a:t>世纪</a:t>
            </a:r>
            <a:r>
              <a:rPr lang="en-US" altLang="zh-CN" sz="2400" b="1" spc="0">
                <a:solidFill>
                  <a:srgbClr val="00B050"/>
                </a:solidFill>
                <a:latin typeface="方正粗黑宋简体" pitchFamily="2" charset="-122"/>
                <a:ea typeface="方正粗黑宋简体" pitchFamily="2" charset="-122"/>
              </a:rPr>
              <a:t>90</a:t>
            </a:r>
            <a:r>
              <a:rPr lang="zh-CN" altLang="en-US" sz="2400" b="1" spc="0">
                <a:solidFill>
                  <a:srgbClr val="00B050"/>
                </a:solidFill>
                <a:latin typeface="方正粗黑宋简体" pitchFamily="2" charset="-122"/>
                <a:ea typeface="方正粗黑宋简体" pitchFamily="2" charset="-122"/>
              </a:rPr>
              <a:t>年代以来，经济全球化与区域经济集团化成为世界经济发展的两大趋势。经济全球化与地区经济合作既相互矛盾又相互促进的辩证关系</a:t>
            </a:r>
            <a:endParaRPr lang="zh-CN" altLang="en-US" sz="2400" b="1">
              <a:solidFill>
                <a:srgbClr val="00B050"/>
              </a:solidFill>
              <a:latin typeface="方正粗黑宋简体" pitchFamily="2" charset="-122"/>
              <a:ea typeface="方正粗黑宋简体" pitchFamily="2" charset="-122"/>
            </a:endParaRPr>
          </a:p>
          <a:p>
            <a:pPr marL="0" marR="0" lvl="0" indent="457200" defTabSz="457200" fontAlgn="base">
              <a:lnSpc>
                <a:spcPct val="150000"/>
              </a:lnSpc>
              <a:spcBef>
                <a:spcPct val="0"/>
              </a:spcBef>
              <a:spcAft>
                <a:spcPct val="0"/>
              </a:spcAft>
            </a:pPr>
            <a:r>
              <a:rPr lang="zh-CN" altLang="en-US" sz="2400" b="1" spc="0">
                <a:solidFill>
                  <a:srgbClr val="00B050"/>
                </a:solidFill>
                <a:latin typeface="方正粗黑宋简体" pitchFamily="2" charset="-122"/>
                <a:ea typeface="方正粗黑宋简体" pitchFamily="2" charset="-122"/>
              </a:rPr>
              <a:t>一方面，经济集团都有排他性，对集团外的国家和地区往往实行歧视政策，表明了集团化和全球化之间的矛盾关系。</a:t>
            </a:r>
            <a:endParaRPr lang="zh-CN" altLang="en-US" sz="2400" b="1">
              <a:solidFill>
                <a:srgbClr val="00B050"/>
              </a:solidFill>
              <a:latin typeface="方正粗黑宋简体" pitchFamily="2" charset="-122"/>
              <a:ea typeface="方正粗黑宋简体" pitchFamily="2" charset="-122"/>
            </a:endParaRPr>
          </a:p>
          <a:p>
            <a:pPr marL="0" marR="0" lvl="0" indent="457200" defTabSz="457200" fontAlgn="base">
              <a:lnSpc>
                <a:spcPct val="150000"/>
              </a:lnSpc>
              <a:spcBef>
                <a:spcPct val="0"/>
              </a:spcBef>
              <a:spcAft>
                <a:spcPct val="0"/>
              </a:spcAft>
            </a:pPr>
            <a:r>
              <a:rPr lang="zh-CN" altLang="en-US" sz="2400" b="1" spc="0">
                <a:solidFill>
                  <a:srgbClr val="00B050"/>
                </a:solidFill>
                <a:latin typeface="方正粗黑宋简体" pitchFamily="2" charset="-122"/>
                <a:ea typeface="方正粗黑宋简体" pitchFamily="2" charset="-122"/>
              </a:rPr>
              <a:t>另一方面，每个区域经济集团都在集团内实行贸易投资自由化的一体化政策，从而推动了经济全球化。同时，集团与集团、集团与国家间又是一个</a:t>
            </a:r>
            <a:r>
              <a:rPr lang="zh-CN" altLang="en-US" sz="2400" b="1">
                <a:solidFill>
                  <a:srgbClr val="00B050"/>
                </a:solidFill>
                <a:latin typeface="方正粗黑宋简体" pitchFamily="2" charset="-122"/>
                <a:ea typeface="方正粗黑宋简体" pitchFamily="2" charset="-122"/>
              </a:rPr>
              <a:t>“</a:t>
            </a:r>
            <a:r>
              <a:rPr lang="zh-CN" altLang="en-US" sz="2400" b="1">
                <a:solidFill>
                  <a:srgbClr val="00B050"/>
                </a:solidFill>
                <a:latin typeface="方正粗黑宋简体" pitchFamily="2" charset="-122"/>
                <a:ea typeface="方正粗黑宋简体" pitchFamily="2" charset="-122"/>
              </a:rPr>
              <a:t>你中有我，我中有你</a:t>
            </a:r>
            <a:r>
              <a:rPr lang="zh-CN" altLang="en-US" sz="2400" b="1">
                <a:solidFill>
                  <a:srgbClr val="00B050"/>
                </a:solidFill>
                <a:latin typeface="方正粗黑宋简体" pitchFamily="2" charset="-122"/>
                <a:ea typeface="方正粗黑宋简体" pitchFamily="2" charset="-122"/>
              </a:rPr>
              <a:t>”</a:t>
            </a:r>
            <a:r>
              <a:rPr lang="zh-CN" altLang="en-US" sz="2400" b="1">
                <a:solidFill>
                  <a:srgbClr val="00B050"/>
                </a:solidFill>
                <a:latin typeface="方正粗黑宋简体" pitchFamily="2" charset="-122"/>
                <a:ea typeface="方正粗黑宋简体" pitchFamily="2" charset="-122"/>
              </a:rPr>
              <a:t>的关系，使每个集团实际上成为经济全球化的一个环节、一个中介、一个过渡。</a:t>
            </a:r>
            <a:endParaRPr lang="zh-CN" altLang="en-US" sz="2400" b="1">
              <a:solidFill>
                <a:srgbClr val="00B050"/>
              </a:solidFill>
              <a:latin typeface="方正粗黑宋简体" pitchFamily="2" charset="-122"/>
              <a:ea typeface="方正粗黑宋简体" pitchFamily="2" charset="-122"/>
            </a:endParaRPr>
          </a:p>
        </p:txBody>
      </p:sp>
      <p:sp>
        <p:nvSpPr>
          <p:cNvPr id="36866" name="文本框 3"/>
          <p:cNvSpPr/>
          <p:nvPr/>
        </p:nvSpPr>
        <p:spPr>
          <a:xfrm>
            <a:off x="381000" y="4683125"/>
            <a:ext cx="1706563" cy="706438"/>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r>
              <a:rPr lang="zh-CN" altLang="en-US" sz="4000">
                <a:solidFill>
                  <a:srgbClr val="FFFF00"/>
                </a:solidFill>
                <a:latin typeface="Gill Sans MT"/>
                <a:sym typeface="+mn-ea"/>
              </a:rPr>
              <a:t>关系：</a:t>
            </a:r>
            <a:endParaRPr lang="zh-CN" altLang="en-US" sz="4000">
              <a:solidFill>
                <a:srgbClr val="FFFF00"/>
              </a:solidFill>
              <a:latin typeface="Gill Sans MT"/>
              <a:sym typeface="+mn-ea"/>
            </a:endParaRPr>
          </a:p>
        </p:txBody>
      </p:sp>
      <p:sp>
        <p:nvSpPr>
          <p:cNvPr id="36867" name="文本框 1"/>
          <p:cNvSpPr/>
          <p:nvPr/>
        </p:nvSpPr>
        <p:spPr>
          <a:xfrm>
            <a:off x="2203450" y="4344988"/>
            <a:ext cx="8682038" cy="1382712"/>
          </a:xfrm>
          <a:prstGeom prst="rect">
            <a:avLst/>
          </a:prstGeom>
          <a:noFill/>
          <a:ln w="28575">
            <a:solidFill>
              <a:srgbClr val="C00000"/>
            </a:solidFill>
            <a:prstDash val="sysDot"/>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0" defTabSz="457200">
              <a:lnSpc>
                <a:spcPct val="150000"/>
              </a:lnSpc>
            </a:pPr>
            <a:r>
              <a:rPr lang="zh-CN" altLang="en-US">
                <a:solidFill>
                  <a:srgbClr val="FFFF00"/>
                </a:solidFill>
                <a:latin typeface="Gill Sans MT"/>
              </a:rPr>
              <a:t>经济区域集团化是实现经济全球化的重要步骤和途径；</a:t>
            </a:r>
            <a:endParaRPr lang="zh-CN" altLang="en-US">
              <a:solidFill>
                <a:srgbClr val="FFFF00"/>
              </a:solidFill>
              <a:latin typeface="Gill Sans MT"/>
            </a:endParaRPr>
          </a:p>
          <a:p>
            <a:pPr marL="0" lvl="0" indent="0" defTabSz="457200">
              <a:lnSpc>
                <a:spcPct val="150000"/>
              </a:lnSpc>
            </a:pPr>
            <a:r>
              <a:rPr lang="zh-CN" altLang="en-US">
                <a:solidFill>
                  <a:srgbClr val="FFFF00"/>
                </a:solidFill>
                <a:latin typeface="Gill Sans MT"/>
              </a:rPr>
              <a:t>经济全球化则是世界经济区域集团化的最终归宿。</a:t>
            </a:r>
            <a:endParaRPr lang="zh-CN" altLang="en-US">
              <a:solidFill>
                <a:srgbClr val="FFFF00"/>
              </a:solidFill>
              <a:latin typeface="Gill Sans MT"/>
            </a:endParaRPr>
          </a:p>
        </p:txBody>
      </p:sp>
      <p:cxnSp>
        <p:nvCxnSpPr>
          <p:cNvPr id="36868" name="直接连接符 6"/>
          <p:cNvCxnSpPr/>
          <p:nvPr/>
        </p:nvCxnSpPr>
        <p:spPr>
          <a:xfrm flipV="1">
            <a:off x="381000" y="1165225"/>
            <a:ext cx="8483600" cy="53975"/>
          </a:xfrm>
          <a:prstGeom prst="line">
            <a:avLst/>
          </a:prstGeom>
          <a:noFill/>
          <a:ln w="47625">
            <a:solidFill>
              <a:srgbClr val="C00000"/>
            </a:solidFill>
            <a:miter lim="800000"/>
          </a:ln>
        </p:spPr>
      </p:cxnSp>
      <p:cxnSp>
        <p:nvCxnSpPr>
          <p:cNvPr id="36869" name="直接连接符 7"/>
          <p:cNvCxnSpPr/>
          <p:nvPr/>
        </p:nvCxnSpPr>
        <p:spPr>
          <a:xfrm flipV="1">
            <a:off x="2047875" y="1781175"/>
            <a:ext cx="2870200" cy="23813"/>
          </a:xfrm>
          <a:prstGeom prst="line">
            <a:avLst/>
          </a:prstGeom>
          <a:noFill/>
          <a:ln w="47625">
            <a:solidFill>
              <a:srgbClr val="C00000"/>
            </a:solidFill>
            <a:miter lim="800000"/>
          </a:ln>
        </p:spPr>
      </p:cxnSp>
      <p:cxnSp>
        <p:nvCxnSpPr>
          <p:cNvPr id="36870" name="直接连接符 8"/>
          <p:cNvCxnSpPr/>
          <p:nvPr/>
        </p:nvCxnSpPr>
        <p:spPr>
          <a:xfrm>
            <a:off x="2286000" y="3959225"/>
            <a:ext cx="5280025" cy="0"/>
          </a:xfrm>
          <a:prstGeom prst="line">
            <a:avLst/>
          </a:prstGeom>
          <a:ln w="4762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871" name="直接连接符 9"/>
          <p:cNvCxnSpPr/>
          <p:nvPr/>
        </p:nvCxnSpPr>
        <p:spPr>
          <a:xfrm>
            <a:off x="7566025" y="3959225"/>
            <a:ext cx="4132263" cy="0"/>
          </a:xfrm>
          <a:prstGeom prst="line">
            <a:avLst/>
          </a:prstGeom>
          <a:ln w="47625">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linds(horizontal)">
                                      <p:cBhvr>
                                        <p:cTn id="7" dur="500" fill="hold"/>
                                        <p:tgtEl>
                                          <p:spTgt spid="3686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6868"/>
                                        </p:tgtEl>
                                        <p:attrNameLst>
                                          <p:attrName>style.visibility</p:attrName>
                                        </p:attrNameLst>
                                      </p:cBhvr>
                                      <p:to>
                                        <p:strVal val="visible"/>
                                      </p:to>
                                    </p:set>
                                    <p:animEffect transition="in" filter="blinds(horizontal)">
                                      <p:cBhvr>
                                        <p:cTn id="12" dur="500" fill="hold"/>
                                        <p:tgtEl>
                                          <p:spTgt spid="3686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6869"/>
                                        </p:tgtEl>
                                        <p:attrNameLst>
                                          <p:attrName>style.visibility</p:attrName>
                                        </p:attrNameLst>
                                      </p:cBhvr>
                                      <p:to>
                                        <p:strVal val="visible"/>
                                      </p:to>
                                    </p:set>
                                    <p:animEffect transition="in" filter="blinds(horizontal)">
                                      <p:cBhvr>
                                        <p:cTn id="17" dur="500" fill="hold"/>
                                        <p:tgtEl>
                                          <p:spTgt spid="3686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6870"/>
                                        </p:tgtEl>
                                        <p:attrNameLst>
                                          <p:attrName>style.visibility</p:attrName>
                                        </p:attrNameLst>
                                      </p:cBhvr>
                                      <p:to>
                                        <p:strVal val="visible"/>
                                      </p:to>
                                    </p:set>
                                    <p:animEffect transition="in" filter="blinds(horizontal)">
                                      <p:cBhvr>
                                        <p:cTn id="22" dur="500" fill="hold"/>
                                        <p:tgtEl>
                                          <p:spTgt spid="3687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6871"/>
                                        </p:tgtEl>
                                        <p:attrNameLst>
                                          <p:attrName>style.visibility</p:attrName>
                                        </p:attrNameLst>
                                      </p:cBhvr>
                                      <p:to>
                                        <p:strVal val="visible"/>
                                      </p:to>
                                    </p:set>
                                    <p:animEffect transition="in" filter="blinds(horizontal)">
                                      <p:cBhvr>
                                        <p:cTn id="27" dur="500" fill="hold"/>
                                        <p:tgtEl>
                                          <p:spTgt spid="368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89" name="Rectangle 2"/>
          <p:cNvSpPr>
            <a:spLocks noGrp="1"/>
          </p:cNvSpPr>
          <p:nvPr>
            <p:ph type="title"/>
          </p:nvPr>
        </p:nvSpPr>
        <p:spPr>
          <a:xfrm>
            <a:off x="609600" y="274638"/>
            <a:ext cx="10972800" cy="1143000"/>
          </a:xfrm>
          <a:prstGeom prst="rect">
            <a:avLst/>
          </a:prstGeom>
          <a:noFill/>
          <a:ln>
            <a:noFill/>
            <a:miter lim="800000"/>
          </a:ln>
        </p:spPr>
        <p:txBody>
          <a:bodyPr lIns="90170" tIns="46990" rIns="90170" bIns="46990" anchor="ctr" anchorCtr="0"/>
          <a:lstStyle>
            <a:lvl1pPr marL="0" indent="0" algn="l" defTabSz="914400" rtl="0" eaLnBrk="1" fontAlgn="base" latinLnBrk="0" hangingPunct="1">
              <a:lnSpc>
                <a:spcPct val="100000"/>
              </a:lnSpc>
              <a:spcBef>
                <a:spcPct val="0"/>
              </a:spcBef>
              <a:spcAft>
                <a:spcPct val="0"/>
              </a:spcAft>
              <a:buClrTx/>
              <a:buSzTx/>
              <a:buFontTx/>
              <a:buNone/>
              <a:defRPr lang="zh-CN" altLang="en-US" sz="3600" b="1" u="none" strike="noStrike" kern="1200" cap="none" spc="300" normalizeH="0" baseline="0">
                <a:solidFill>
                  <a:srgbClr val="262626"/>
                </a:solidFill>
                <a:uFillTx/>
                <a:latin typeface="Arial" pitchFamily="34" charset="0"/>
                <a:ea typeface="微软雅黑" pitchFamily="34" charset="-122"/>
                <a:cs typeface="+mj-cs"/>
              </a:defRPr>
            </a:lvl1pPr>
          </a:lstStyle>
          <a:p>
            <a:pPr lvl="0"/>
            <a:endParaRPr lang="zh-CN" altLang="en-US"/>
          </a:p>
        </p:txBody>
      </p:sp>
      <p:sp>
        <p:nvSpPr>
          <p:cNvPr id="37890" name="Rectangle 3"/>
          <p:cNvSpPr>
            <a:spLocks noGrp="1"/>
          </p:cNvSpPr>
          <p:nvPr>
            <p:ph type="body" idx="4294967295"/>
          </p:nvPr>
        </p:nvSpPr>
        <p:spPr>
          <a:xfrm>
            <a:off x="609600" y="1600200"/>
            <a:ext cx="10972800" cy="4525963"/>
          </a:xfrm>
          <a:prstGeom prst="rect">
            <a:avLst/>
          </a:prstGeom>
          <a:noFill/>
          <a:ln>
            <a:noFill/>
            <a:miter lim="800000"/>
          </a:ln>
        </p:spPr>
        <p:txBody>
          <a:bodyPr anchor="t" anchorCtr="0"/>
          <a:lstStyle>
            <a:lvl1pPr marL="228600" indent="-228600" algn="l" defTabSz="914400" rtl="0" eaLnBrk="1" fontAlgn="auto" latinLnBrk="0" hangingPunct="1">
              <a:lnSpc>
                <a:spcPct val="130000"/>
              </a:lnSpc>
              <a:spcBef>
                <a:spcPct val="0"/>
              </a:spcBef>
              <a:spcAft>
                <a:spcPts val="1000"/>
              </a:spcAft>
              <a:buClrTx/>
              <a:buSzTx/>
              <a:buFont typeface="Arial" pitchFamily="34" charset="0"/>
              <a:buChar char="●"/>
              <a:defRPr lang="zh-CN" altLang="en-US" sz="18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1pPr>
            <a:lvl2pPr marL="685800" indent="-228600" algn="l" defTabSz="914400" rtl="0" eaLnBrk="1" fontAlgn="auto" latinLnBrk="0" hangingPunct="1">
              <a:lnSpc>
                <a:spcPct val="120000"/>
              </a:lnSpc>
              <a:spcBef>
                <a:spcPct val="0"/>
              </a:spcBef>
              <a:spcAft>
                <a:spcPts val="600"/>
              </a:spcAft>
              <a:buClrTx/>
              <a:buSzTx/>
              <a:buFont typeface="Arial" pitchFamily="34" charset="0"/>
              <a:buChar char="●"/>
              <a:tabLst>
                <a:tab pos="1609725"/>
              </a:tabLst>
              <a:defRPr lang="zh-CN" altLang="en-US"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2pPr>
            <a:lvl3pPr marL="1143000" indent="-228600" algn="l" defTabSz="914400" rtl="0" eaLnBrk="1" fontAlgn="auto" latinLnBrk="0" hangingPunct="1">
              <a:lnSpc>
                <a:spcPct val="120000"/>
              </a:lnSpc>
              <a:spcBef>
                <a:spcPct val="0"/>
              </a:spcBef>
              <a:spcAft>
                <a:spcPts val="600"/>
              </a:spcAft>
              <a:buClrTx/>
              <a:buSzTx/>
              <a:buFont typeface="Arial" pitchFamily="34" charset="0"/>
              <a:buChar char="●"/>
              <a:tabLst>
                <a:tab pos="1609725"/>
              </a:tabLst>
              <a:defRPr lang="zh-CN" altLang="en-US"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3pPr>
            <a:lvl4pPr marL="1600200" indent="-228600" algn="l" defTabSz="914400" rtl="0" eaLnBrk="1" fontAlgn="auto" latinLnBrk="0" hangingPunct="1">
              <a:lnSpc>
                <a:spcPct val="120000"/>
              </a:lnSpc>
              <a:spcBef>
                <a:spcPct val="0"/>
              </a:spcBef>
              <a:spcAft>
                <a:spcPts val="300"/>
              </a:spcAft>
              <a:buClrTx/>
              <a:buSzTx/>
              <a:buFont typeface="Wingdings" charset="0"/>
              <a:buChar char=""/>
              <a:tabLst>
                <a:tab pos="1609725"/>
              </a:tabLst>
              <a:defRPr lang="zh-CN" altLang="en-US"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4pPr>
            <a:lvl5pPr marL="2057400" indent="-228600" algn="l" defTabSz="914400" rtl="0" eaLnBrk="1" fontAlgn="auto" latinLnBrk="0" hangingPunct="1">
              <a:lnSpc>
                <a:spcPct val="120000"/>
              </a:lnSpc>
              <a:spcBef>
                <a:spcPct val="0"/>
              </a:spcBef>
              <a:spcAft>
                <a:spcPts val="300"/>
              </a:spcAft>
              <a:buClrTx/>
              <a:buSzTx/>
              <a:buFont typeface="Arial" pitchFamily="34" charset="0"/>
              <a:buChar char="•"/>
              <a:tabLst>
                <a:tab pos="1609725"/>
              </a:tabLst>
              <a:defRPr lang="zh-CN" altLang="en-US"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lvl="0"/>
            <a:endParaRPr lang="zh-CN" altLang="en-US"/>
          </a:p>
        </p:txBody>
      </p:sp>
      <p:pic>
        <p:nvPicPr>
          <p:cNvPr id="37891" name="Picture 4" descr="1"/>
          <p:cNvPicPr>
            <a:picLocks noChangeAspect="1"/>
          </p:cNvPicPr>
          <p:nvPr/>
        </p:nvPicPr>
        <p:blipFill>
          <a:blip r:embed="rId2"/>
          <a:stretch>
            <a:fillRect/>
          </a:stretch>
        </p:blipFill>
        <p:spPr>
          <a:xfrm>
            <a:off x="0" y="0"/>
            <a:ext cx="12192000" cy="6858000"/>
          </a:xfrm>
          <a:prstGeom prst="rect">
            <a:avLst/>
          </a:prstGeom>
          <a:noFill/>
          <a:ln>
            <a:noFill/>
            <a:miter lim="800000"/>
          </a:ln>
        </p:spPr>
      </p:pic>
      <p:sp>
        <p:nvSpPr>
          <p:cNvPr id="37892" name="AutoShape 5"/>
          <p:cNvSpPr/>
          <p:nvPr/>
        </p:nvSpPr>
        <p:spPr>
          <a:xfrm>
            <a:off x="898525" y="628650"/>
            <a:ext cx="1863725" cy="1290638"/>
          </a:xfrm>
          <a:prstGeom prst="wedgeEllipseCallout">
            <a:avLst>
              <a:gd name="adj1" fmla="val 33903"/>
              <a:gd name="adj2" fmla="val 53815"/>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2000" b="1">
                <a:solidFill>
                  <a:schemeClr val="tx1"/>
                </a:solidFill>
              </a:rPr>
              <a:t>北美自由贸易区</a:t>
            </a:r>
            <a:endParaRPr lang="zh-CN" altLang="en-US" sz="2000" b="1">
              <a:solidFill>
                <a:schemeClr val="tx1"/>
              </a:solidFill>
            </a:endParaRPr>
          </a:p>
        </p:txBody>
      </p:sp>
      <p:sp>
        <p:nvSpPr>
          <p:cNvPr id="37893" name="AutoShape 6"/>
          <p:cNvSpPr/>
          <p:nvPr/>
        </p:nvSpPr>
        <p:spPr>
          <a:xfrm>
            <a:off x="4232275" y="468313"/>
            <a:ext cx="1863725" cy="1290637"/>
          </a:xfrm>
          <a:prstGeom prst="wedgeEllipseCallout">
            <a:avLst>
              <a:gd name="adj1" fmla="val 58005"/>
              <a:gd name="adj2" fmla="val 27491"/>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2400" b="1">
                <a:solidFill>
                  <a:schemeClr val="tx1"/>
                </a:solidFill>
              </a:rPr>
              <a:t>欧盟</a:t>
            </a:r>
            <a:endParaRPr lang="zh-CN" altLang="en-US" sz="2400" b="1">
              <a:solidFill>
                <a:schemeClr val="tx1"/>
              </a:solidFill>
            </a:endParaRPr>
          </a:p>
        </p:txBody>
      </p:sp>
      <p:sp>
        <p:nvSpPr>
          <p:cNvPr id="37894" name="AutoShape 7"/>
          <p:cNvSpPr/>
          <p:nvPr/>
        </p:nvSpPr>
        <p:spPr>
          <a:xfrm>
            <a:off x="7335838" y="3678238"/>
            <a:ext cx="2097087" cy="1290637"/>
          </a:xfrm>
          <a:prstGeom prst="wedgeEllipseCallout">
            <a:avLst>
              <a:gd name="adj1" fmla="val 34861"/>
              <a:gd name="adj2" fmla="val -87759"/>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2400" b="1">
                <a:solidFill>
                  <a:schemeClr val="tx1"/>
                </a:solidFill>
              </a:rPr>
              <a:t>东南亚国家联盟</a:t>
            </a:r>
            <a:endParaRPr lang="zh-CN" altLang="en-US" sz="2400" b="1">
              <a:solidFill>
                <a:schemeClr val="tx1"/>
              </a:solidFill>
            </a:endParaRPr>
          </a:p>
        </p:txBody>
      </p:sp>
      <p:sp>
        <p:nvSpPr>
          <p:cNvPr id="37895" name="AutoShape 8"/>
          <p:cNvSpPr/>
          <p:nvPr/>
        </p:nvSpPr>
        <p:spPr>
          <a:xfrm>
            <a:off x="10112375" y="1828800"/>
            <a:ext cx="1828800" cy="985838"/>
          </a:xfrm>
          <a:prstGeom prst="wedgeEllipseCallout">
            <a:avLst>
              <a:gd name="adj1" fmla="val -43750"/>
              <a:gd name="adj2" fmla="val 70000"/>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2000" b="1">
                <a:solidFill>
                  <a:schemeClr val="tx1"/>
                </a:solidFill>
              </a:rPr>
              <a:t>亚太经合组织</a:t>
            </a:r>
            <a:endParaRPr lang="zh-CN" altLang="en-US" sz="2000" b="1">
              <a:solidFill>
                <a:schemeClr val="tx1"/>
              </a:solidFill>
            </a:endParaRPr>
          </a:p>
        </p:txBody>
      </p:sp>
      <p:sp>
        <p:nvSpPr>
          <p:cNvPr id="37896" name="Rectangle 9"/>
          <p:cNvSpPr/>
          <p:nvPr/>
        </p:nvSpPr>
        <p:spPr>
          <a:xfrm>
            <a:off x="414338" y="5654675"/>
            <a:ext cx="11099800" cy="822325"/>
          </a:xfrm>
          <a:prstGeom prst="rect">
            <a:avLst/>
          </a:prstGeom>
          <a:solidFill>
            <a:srgbClr val="0099CC"/>
          </a:solidFill>
          <a:ln>
            <a:no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266700"/>
            <a:r>
              <a:rPr lang="zh-CN" altLang="en-US" sz="2400">
                <a:solidFill>
                  <a:schemeClr val="tx1"/>
                </a:solidFill>
              </a:rPr>
              <a:t>区域经济集团的数量大量增加；区域集团的范围和规模不断扩大；区域经济集团之间跨区合作日益频繁。 </a:t>
            </a:r>
            <a:endParaRPr lang="zh-CN" altLang="en-US" sz="240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3"/>
                                        </p:tgtEl>
                                        <p:attrNameLst>
                                          <p:attrName>style.visibility</p:attrName>
                                        </p:attrNameLst>
                                      </p:cBhvr>
                                      <p:to>
                                        <p:strVal val="visible"/>
                                      </p:to>
                                    </p:set>
                                    <p:animEffect transition="in" filter="blinds(horizontal)">
                                      <p:cBhvr>
                                        <p:cTn id="7" dur="500" fill="hold"/>
                                        <p:tgtEl>
                                          <p:spTgt spid="3789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895"/>
                                        </p:tgtEl>
                                        <p:attrNameLst>
                                          <p:attrName>style.visibility</p:attrName>
                                        </p:attrNameLst>
                                      </p:cBhvr>
                                      <p:to>
                                        <p:strVal val="visible"/>
                                      </p:to>
                                    </p:set>
                                    <p:animEffect transition="in" filter="blinds(horizontal)">
                                      <p:cBhvr>
                                        <p:cTn id="12" dur="500" fill="hold"/>
                                        <p:tgtEl>
                                          <p:spTgt spid="3789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892"/>
                                        </p:tgtEl>
                                        <p:attrNameLst>
                                          <p:attrName>style.visibility</p:attrName>
                                        </p:attrNameLst>
                                      </p:cBhvr>
                                      <p:to>
                                        <p:strVal val="visible"/>
                                      </p:to>
                                    </p:set>
                                    <p:animEffect transition="in" filter="blinds(horizontal)">
                                      <p:cBhvr>
                                        <p:cTn id="17" dur="500" fill="hold"/>
                                        <p:tgtEl>
                                          <p:spTgt spid="3789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7" presetClass="entr" presetSubtype="10" fill="hold" grpId="0" nodeType="clickEffect">
                                  <p:stCondLst>
                                    <p:cond delay="0"/>
                                  </p:stCondLst>
                                  <p:childTnLst>
                                    <p:set>
                                      <p:cBhvr>
                                        <p:cTn id="21" dur="1" fill="hold">
                                          <p:stCondLst>
                                            <p:cond delay="0"/>
                                          </p:stCondLst>
                                        </p:cTn>
                                        <p:tgtEl>
                                          <p:spTgt spid="37894"/>
                                        </p:tgtEl>
                                        <p:attrNameLst>
                                          <p:attrName>style.visibility</p:attrName>
                                        </p:attrNameLst>
                                      </p:cBhvr>
                                      <p:to>
                                        <p:strVal val="visible"/>
                                      </p:to>
                                    </p:set>
                                    <p:anim calcmode="lin" valueType="num">
                                      <p:cBhvr>
                                        <p:cTn id="22" dur="500" fill="hold"/>
                                        <p:tgtEl>
                                          <p:spTgt spid="37894"/>
                                        </p:tgtEl>
                                        <p:attrNameLst>
                                          <p:attrName>ppt_w</p:attrName>
                                        </p:attrNameLst>
                                      </p:cBhvr>
                                      <p:tavLst>
                                        <p:tav tm="0">
                                          <p:val>
                                            <p:fltVal val="0"/>
                                          </p:val>
                                        </p:tav>
                                        <p:tav tm="100000">
                                          <p:val>
                                            <p:strVal val="#ppt_w"/>
                                          </p:val>
                                        </p:tav>
                                      </p:tavLst>
                                    </p:anim>
                                    <p:anim calcmode="lin" valueType="num">
                                      <p:cBhvr>
                                        <p:cTn id="23" dur="500" fill="hold"/>
                                        <p:tgtEl>
                                          <p:spTgt spid="37894"/>
                                        </p:tgtEl>
                                        <p:attrNameLst>
                                          <p:attrName>ppt_h</p:attrName>
                                        </p:attrNameLst>
                                      </p:cBhvr>
                                      <p:tavLst>
                                        <p:tav tm="0">
                                          <p:val>
                                            <p:strVal val="#ppt_h"/>
                                          </p:val>
                                        </p:tav>
                                        <p:tav tm="100000">
                                          <p:val>
                                            <p:strVal val="#ppt_h"/>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37896"/>
                                        </p:tgtEl>
                                        <p:attrNameLst>
                                          <p:attrName>style.visibility</p:attrName>
                                        </p:attrNameLst>
                                      </p:cBhvr>
                                      <p:to>
                                        <p:strVal val="visible"/>
                                      </p:to>
                                    </p:set>
                                    <p:animEffect transition="in" filter="blinds(horizontal)">
                                      <p:cBhvr>
                                        <p:cTn id="28" dur="500" fill="hold"/>
                                        <p:tgtEl>
                                          <p:spTgt spid="378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p:bldP spid="37893" grpId="0"/>
      <p:bldP spid="37894" grpId="0"/>
      <p:bldP spid="37895" grpId="0"/>
      <p:bldP spid="37896"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8913" name="组 84"/>
          <p:cNvPicPr>
            <a:picLocks noGrp="1" noChangeAspect="1"/>
          </p:cNvPicPr>
          <p:nvPr/>
        </p:nvPicPr>
        <p:blipFill>
          <a:blip r:embed="rId2"/>
          <a:stretch>
            <a:fillRect/>
          </a:stretch>
        </p:blipFill>
        <p:spPr>
          <a:xfrm>
            <a:off x="-1066800" y="-47625"/>
            <a:ext cx="6913563" cy="6915150"/>
          </a:xfrm>
          <a:prstGeom prst="rect">
            <a:avLst/>
          </a:prstGeom>
          <a:noFill/>
          <a:ln>
            <a:miter lim="800000"/>
          </a:ln>
        </p:spPr>
      </p:pic>
      <p:sp>
        <p:nvSpPr>
          <p:cNvPr id="38914" name="矩形 80"/>
          <p:cNvSpPr/>
          <p:nvPr/>
        </p:nvSpPr>
        <p:spPr>
          <a:xfrm>
            <a:off x="5797550" y="2695575"/>
            <a:ext cx="6149975" cy="1098550"/>
          </a:xfrm>
          <a:prstGeom prst="rect">
            <a:avLst/>
          </a:prstGeom>
          <a:noFill/>
          <a:ln w="9525">
            <a:noFill/>
          </a:ln>
        </p:spPr>
        <p:txBody>
          <a:bodyPr>
            <a:spAutoFit/>
            <a:scene3d>
              <a:camera prst="orthographicFront"/>
              <a:lightRig rig="threePt" dir="t"/>
            </a:scene3d>
          </a:bodyPr>
          <a:lstStyle/>
          <a:p>
            <a:pPr lvl="0" defTabSz="913130" fontAlgn="base"/>
            <a:r>
              <a:rPr lang="en-US" altLang="zh-CN"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cs typeface="+mn-cs"/>
              </a:rPr>
              <a:t>3</a:t>
            </a:r>
            <a:r>
              <a:rPr lang="zh-CN" altLang="en-US"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cs typeface="+mn-cs"/>
              </a:rPr>
              <a:t>、社会信息化</a:t>
            </a:r>
            <a:endParaRPr lang="zh-CN" altLang="en-US"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endParaRPr>
          </a:p>
        </p:txBody>
      </p:sp>
      <p:pic>
        <p:nvPicPr>
          <p:cNvPr id="38915" name="组合 220"/>
          <p:cNvPicPr>
            <a:picLocks noGrp="1" noChangeAspect="1"/>
          </p:cNvPicPr>
          <p:nvPr/>
        </p:nvPicPr>
        <p:blipFill>
          <a:blip r:embed="rId3"/>
          <a:stretch>
            <a:fillRect/>
          </a:stretch>
        </p:blipFill>
        <p:spPr>
          <a:xfrm>
            <a:off x="6394450" y="2073275"/>
            <a:ext cx="361950" cy="361950"/>
          </a:xfrm>
          <a:prstGeom prst="rect">
            <a:avLst/>
          </a:prstGeom>
          <a:noFill/>
          <a:ln>
            <a:miter lim="800000"/>
          </a:ln>
        </p:spPr>
      </p:pic>
      <p:grpSp>
        <p:nvGrpSpPr>
          <p:cNvPr id="38916" name="组合 9"/>
          <p:cNvGrpSpPr/>
          <p:nvPr/>
        </p:nvGrpSpPr>
        <p:grpSpPr>
          <a:xfrm rot="10800000" flipH="1" flipV="1">
            <a:off x="4763" y="4616450"/>
            <a:ext cx="9288462" cy="2247900"/>
            <a:chOff x="2" y="4661198"/>
            <a:chExt cx="9075645" cy="2196802"/>
          </a:xfrm>
        </p:grpSpPr>
        <p:sp>
          <p:nvSpPr>
            <p:cNvPr id="38917"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38918"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9937" name="图片 2" descr="CeEr-fyfeutp8060575"/>
          <p:cNvPicPr>
            <a:picLocks noChangeAspect="1"/>
          </p:cNvPicPr>
          <p:nvPr/>
        </p:nvPicPr>
        <p:blipFill>
          <a:blip r:embed="rId2"/>
          <a:stretch>
            <a:fillRect/>
          </a:stretch>
        </p:blipFill>
        <p:spPr>
          <a:xfrm>
            <a:off x="95250" y="104775"/>
            <a:ext cx="6103938" cy="6234113"/>
          </a:xfrm>
          <a:prstGeom prst="rect">
            <a:avLst/>
          </a:prstGeom>
          <a:noFill/>
          <a:ln>
            <a:noFill/>
            <a:miter lim="800000"/>
          </a:ln>
        </p:spPr>
      </p:pic>
      <p:sp>
        <p:nvSpPr>
          <p:cNvPr id="39938" name="文本框 2"/>
          <p:cNvSpPr txBox="1"/>
          <p:nvPr/>
        </p:nvSpPr>
        <p:spPr>
          <a:xfrm>
            <a:off x="6461125" y="1574800"/>
            <a:ext cx="5202238" cy="3168650"/>
          </a:xfrm>
          <a:prstGeom prst="rect">
            <a:avLst/>
          </a:prstGeom>
          <a:ln>
            <a:solidFill>
              <a:schemeClr val="tx1"/>
            </a:solidFill>
          </a:ln>
        </p:spPr>
        <p:style>
          <a:lnRef idx="2">
            <a:schemeClr val="accent1"/>
          </a:lnRef>
          <a:fillRef idx="1">
            <a:schemeClr val="lt1"/>
          </a:fillRef>
          <a:effectRef idx="0">
            <a:schemeClr val="accent1"/>
          </a:effectRef>
          <a:fontRef idx="minor">
            <a:schemeClr val="dk1"/>
          </a:fontRef>
        </p:style>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fontAlgn="base">
              <a:spcBef>
                <a:spcPct val="0"/>
              </a:spcBef>
              <a:spcAft>
                <a:spcPct val="0"/>
              </a:spcAft>
            </a:pPr>
            <a:r>
              <a:rPr lang="en-US" altLang="zh-CN" sz="4000" b="1" spc="0">
                <a:solidFill>
                  <a:srgbClr val="000000"/>
                </a:solidFill>
                <a:latin typeface="Arial" pitchFamily="34" charset="0"/>
              </a:rPr>
              <a:t> </a:t>
            </a:r>
            <a:r>
              <a:rPr lang="zh-CN" altLang="en-US" sz="4000" b="1" spc="0">
                <a:solidFill>
                  <a:srgbClr val="000000"/>
                </a:solidFill>
                <a:latin typeface="Arial" pitchFamily="34" charset="0"/>
              </a:rPr>
              <a:t>物联网将彻底颠覆人类经济社会，催生协同共享为主导的人类社会。</a:t>
            </a:r>
            <a:endParaRPr lang="zh-CN" altLang="en-US" sz="4000" b="1">
              <a:solidFill>
                <a:srgbClr val="000000"/>
              </a:solidFill>
              <a:latin typeface="Arial" pitchFamily="34" charset="0"/>
            </a:endParaRPr>
          </a:p>
          <a:p>
            <a:pPr marL="0" marR="0" lvl="0" indent="0" fontAlgn="base">
              <a:spcBef>
                <a:spcPct val="0"/>
              </a:spcBef>
              <a:spcAft>
                <a:spcPct val="0"/>
              </a:spcAft>
            </a:pPr>
            <a:r>
              <a:rPr lang="zh-CN" altLang="en-US" sz="2000" b="1" spc="0">
                <a:solidFill>
                  <a:srgbClr val="000000"/>
                </a:solidFill>
                <a:latin typeface="Arial" pitchFamily="34" charset="0"/>
              </a:rPr>
              <a:t>           </a:t>
            </a:r>
            <a:r>
              <a:rPr lang="en-US" altLang="zh-CN" sz="1800" b="1" spc="0">
                <a:solidFill>
                  <a:srgbClr val="000000"/>
                </a:solidFill>
                <a:latin typeface="Arial" pitchFamily="34" charset="0"/>
              </a:rPr>
              <a:t>——</a:t>
            </a:r>
            <a:r>
              <a:rPr lang="zh-CN" altLang="en-US" sz="1800" b="1" spc="0">
                <a:solidFill>
                  <a:srgbClr val="000000"/>
                </a:solidFill>
                <a:latin typeface="Arial" pitchFamily="34" charset="0"/>
              </a:rPr>
              <a:t>杰里米</a:t>
            </a:r>
            <a:r>
              <a:rPr lang="zh-CN" altLang="en-US" sz="1800" b="1" spc="0">
                <a:solidFill>
                  <a:srgbClr val="000000"/>
                </a:solidFill>
                <a:latin typeface="微软雅黑" pitchFamily="34" charset="-122"/>
              </a:rPr>
              <a:t>.</a:t>
            </a:r>
            <a:r>
              <a:rPr lang="zh-CN" altLang="en-US" sz="1800" b="1" spc="0">
                <a:solidFill>
                  <a:srgbClr val="000000"/>
                </a:solidFill>
                <a:latin typeface="Arial" pitchFamily="34" charset="0"/>
              </a:rPr>
              <a:t>里夫金《零边际成本社会——一个物联网合作共赢的新经济时代》</a:t>
            </a:r>
            <a:r>
              <a:rPr lang="zh-CN" altLang="en-US" sz="2000" b="1" spc="0">
                <a:solidFill>
                  <a:srgbClr val="000000"/>
                </a:solidFill>
                <a:latin typeface="Arial" pitchFamily="34" charset="0"/>
              </a:rPr>
              <a:t>  </a:t>
            </a:r>
            <a:endParaRPr lang="zh-CN" altLang="en-US" sz="2000" b="1">
              <a:solidFill>
                <a:srgbClr val="000000"/>
              </a:solidFill>
              <a:latin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ox(in)">
                                      <p:cBhvr>
                                        <p:cTn id="7" dur="2000" fill="hold"/>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0961" name="图片 1" descr="wangluoanquan"/>
          <p:cNvPicPr>
            <a:picLocks noChangeAspect="1"/>
          </p:cNvPicPr>
          <p:nvPr/>
        </p:nvPicPr>
        <p:blipFill>
          <a:blip r:embed="rId2"/>
          <a:stretch>
            <a:fillRect/>
          </a:stretch>
        </p:blipFill>
        <p:spPr>
          <a:xfrm>
            <a:off x="450850" y="292100"/>
            <a:ext cx="2571750" cy="1971675"/>
          </a:xfrm>
          <a:prstGeom prst="rect">
            <a:avLst/>
          </a:prstGeom>
          <a:noFill/>
          <a:ln>
            <a:noFill/>
            <a:miter lim="800000"/>
          </a:ln>
        </p:spPr>
      </p:pic>
      <p:pic>
        <p:nvPicPr>
          <p:cNvPr id="40962" name="图片 2" descr="互联网"/>
          <p:cNvPicPr>
            <a:picLocks noChangeAspect="1"/>
          </p:cNvPicPr>
          <p:nvPr/>
        </p:nvPicPr>
        <p:blipFill>
          <a:blip r:embed="rId3"/>
          <a:stretch>
            <a:fillRect/>
          </a:stretch>
        </p:blipFill>
        <p:spPr>
          <a:xfrm>
            <a:off x="355600" y="2549525"/>
            <a:ext cx="2667000" cy="1679575"/>
          </a:xfrm>
          <a:prstGeom prst="rect">
            <a:avLst/>
          </a:prstGeom>
          <a:noFill/>
          <a:ln>
            <a:noFill/>
            <a:miter lim="800000"/>
          </a:ln>
        </p:spPr>
      </p:pic>
      <p:pic>
        <p:nvPicPr>
          <p:cNvPr id="40963" name="图片 3" descr="162861805"/>
          <p:cNvPicPr>
            <a:picLocks noChangeAspect="1"/>
          </p:cNvPicPr>
          <p:nvPr/>
        </p:nvPicPr>
        <p:blipFill>
          <a:blip r:embed="rId4"/>
          <a:stretch>
            <a:fillRect/>
          </a:stretch>
        </p:blipFill>
        <p:spPr>
          <a:xfrm>
            <a:off x="422275" y="4510088"/>
            <a:ext cx="2533650" cy="1931987"/>
          </a:xfrm>
          <a:prstGeom prst="rect">
            <a:avLst/>
          </a:prstGeom>
          <a:noFill/>
          <a:ln>
            <a:noFill/>
            <a:miter lim="800000"/>
          </a:ln>
        </p:spPr>
      </p:pic>
      <p:sp>
        <p:nvSpPr>
          <p:cNvPr id="40964" name="燕尾形箭头 4"/>
          <p:cNvSpPr/>
          <p:nvPr/>
        </p:nvSpPr>
        <p:spPr>
          <a:xfrm>
            <a:off x="3489325" y="2994025"/>
            <a:ext cx="2090738" cy="1566863"/>
          </a:xfrm>
          <a:prstGeom prst="notchedRightArrow">
            <a:avLst>
              <a:gd name="adj1" fmla="val 50000"/>
              <a:gd name="adj2" fmla="val 49995"/>
            </a:avLst>
          </a:prstGeom>
          <a:gradFill rotWithShape="1">
            <a:gsLst>
              <a:gs pos="0">
                <a:srgbClr val="FE4444"/>
              </a:gs>
              <a:gs pos="100000">
                <a:srgbClr val="832B2B"/>
              </a:gs>
            </a:gsLst>
            <a:lin ang="5400000"/>
          </a:gradFill>
          <a:ln w="28575" cmpd="dbl">
            <a:solidFill>
              <a:schemeClr val="tx1"/>
            </a:solid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Arial" pitchFamily="34" charset="0"/>
            </a:endParaRPr>
          </a:p>
        </p:txBody>
      </p:sp>
      <p:pic>
        <p:nvPicPr>
          <p:cNvPr id="40965" name="图片 5" descr="IMG_0379"/>
          <p:cNvPicPr>
            <a:picLocks noChangeAspect="1"/>
          </p:cNvPicPr>
          <p:nvPr/>
        </p:nvPicPr>
        <p:blipFill>
          <a:blip r:embed="rId5"/>
          <a:srcRect l="-678" t="-444" r="679" b="5327"/>
          <a:stretch>
            <a:fillRect/>
          </a:stretch>
        </p:blipFill>
        <p:spPr>
          <a:xfrm>
            <a:off x="5945188" y="1498600"/>
            <a:ext cx="5700712" cy="4067175"/>
          </a:xfrm>
          <a:prstGeom prst="rect">
            <a:avLst/>
          </a:prstGeom>
          <a:noFill/>
          <a:ln w="28575" cmpd="dbl">
            <a:solidFill>
              <a:schemeClr val="tx1"/>
            </a:solid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nodeType="afterEffect">
                                  <p:stCondLst>
                                    <p:cond delay="0"/>
                                  </p:stCondLst>
                                  <p:childTnLst>
                                    <p:set>
                                      <p:cBhvr>
                                        <p:cTn id="6" dur="500" fill="hold">
                                          <p:stCondLst>
                                            <p:cond delay="0"/>
                                          </p:stCondLst>
                                        </p:cTn>
                                        <p:tgtEl>
                                          <p:spTgt spid="40962"/>
                                        </p:tgtEl>
                                        <p:attrNameLst>
                                          <p:attrName>style.visibility</p:attrName>
                                        </p:attrNameLst>
                                      </p:cBhvr>
                                      <p:to>
                                        <p:strVal val="visible"/>
                                      </p:to>
                                    </p:set>
                                    <p:animEffect transition="in" filter="blinds(horizontal)">
                                      <p:cBhvr>
                                        <p:cTn id="7" dur="500" fill="hold"/>
                                        <p:tgtEl>
                                          <p:spTgt spid="40962"/>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40963"/>
                                        </p:tgtEl>
                                        <p:attrNameLst>
                                          <p:attrName>style.visibility</p:attrName>
                                        </p:attrNameLst>
                                      </p:cBhvr>
                                      <p:to>
                                        <p:strVal val="visible"/>
                                      </p:to>
                                    </p:set>
                                    <p:animEffect transition="in" filter="blinds(horizontal)">
                                      <p:cBhvr>
                                        <p:cTn id="11" dur="500" fill="hold"/>
                                        <p:tgtEl>
                                          <p:spTgt spid="40963"/>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2" presetClass="entr" presetSubtype="8" fill="hold" grpId="0" nodeType="clickEffect">
                                  <p:stCondLst>
                                    <p:cond delay="0"/>
                                  </p:stCondLst>
                                  <p:childTnLst>
                                    <p:set>
                                      <p:cBhvr>
                                        <p:cTn id="15" dur="2000" fill="hold">
                                          <p:stCondLst>
                                            <p:cond delay="0"/>
                                          </p:stCondLst>
                                        </p:cTn>
                                        <p:tgtEl>
                                          <p:spTgt spid="40964"/>
                                        </p:tgtEl>
                                        <p:attrNameLst>
                                          <p:attrName>style.visibility</p:attrName>
                                        </p:attrNameLst>
                                      </p:cBhvr>
                                      <p:to>
                                        <p:strVal val="visible"/>
                                      </p:to>
                                    </p:set>
                                    <p:anim calcmode="lin" valueType="num">
                                      <p:cBhvr additive="base">
                                        <p:cTn id="16" dur="2000" fill="hold"/>
                                        <p:tgtEl>
                                          <p:spTgt spid="40964"/>
                                        </p:tgtEl>
                                        <p:attrNameLst>
                                          <p:attrName>ppt_x</p:attrName>
                                        </p:attrNameLst>
                                      </p:cBhvr>
                                      <p:tavLst>
                                        <p:tav tm="0">
                                          <p:val>
                                            <p:strVal val="0-#ppt_w/2"/>
                                          </p:val>
                                        </p:tav>
                                        <p:tav tm="100000">
                                          <p:val>
                                            <p:strVal val="#ppt_x"/>
                                          </p:val>
                                        </p:tav>
                                      </p:tavLst>
                                    </p:anim>
                                    <p:anim calcmode="lin" valueType="num">
                                      <p:cBhvr additive="base">
                                        <p:cTn id="17" dur="2000" fill="hold"/>
                                        <p:tgtEl>
                                          <p:spTgt spid="40964"/>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3" presetClass="entr" presetSubtype="10" fill="hold" nodeType="clickEffect">
                                  <p:stCondLst>
                                    <p:cond delay="0"/>
                                  </p:stCondLst>
                                  <p:childTnLst>
                                    <p:set>
                                      <p:cBhvr>
                                        <p:cTn id="21" dur="1000" fill="hold">
                                          <p:stCondLst>
                                            <p:cond delay="0"/>
                                          </p:stCondLst>
                                        </p:cTn>
                                        <p:tgtEl>
                                          <p:spTgt spid="40965"/>
                                        </p:tgtEl>
                                        <p:attrNameLst>
                                          <p:attrName>style.visibility</p:attrName>
                                        </p:attrNameLst>
                                      </p:cBhvr>
                                      <p:to>
                                        <p:strVal val="visible"/>
                                      </p:to>
                                    </p:set>
                                    <p:animEffect transition="in" filter="blinds(horizontal)">
                                      <p:cBhvr>
                                        <p:cTn id="22" dur="1000" fill="hold"/>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1985" name="Picture 8" descr="779e8017469d7ae5cc9c4c984718aaa8_cefc1e178a82b901ce388961738da9773812efcf"/>
          <p:cNvPicPr>
            <a:picLocks noChangeAspect="1"/>
          </p:cNvPicPr>
          <p:nvPr/>
        </p:nvPicPr>
        <p:blipFill>
          <a:blip r:embed="rId2"/>
          <a:stretch>
            <a:fillRect/>
          </a:stretch>
        </p:blipFill>
        <p:spPr>
          <a:xfrm>
            <a:off x="255588" y="0"/>
            <a:ext cx="5497512" cy="5219700"/>
          </a:xfrm>
          <a:prstGeom prst="rect">
            <a:avLst/>
          </a:prstGeom>
          <a:noFill/>
          <a:ln>
            <a:noFill/>
            <a:miter lim="800000"/>
          </a:ln>
        </p:spPr>
      </p:pic>
      <p:pic>
        <p:nvPicPr>
          <p:cNvPr id="41986" name="Picture 9" descr="2d04fea1d3b32b67853431c55d56f72b_7aec54e736d12f2e36ef7ca243c2d5628435680e"/>
          <p:cNvPicPr>
            <a:picLocks noChangeAspect="1"/>
          </p:cNvPicPr>
          <p:nvPr/>
        </p:nvPicPr>
        <p:blipFill>
          <a:blip r:embed="rId3"/>
          <a:stretch>
            <a:fillRect/>
          </a:stretch>
        </p:blipFill>
        <p:spPr>
          <a:xfrm>
            <a:off x="5903913" y="304800"/>
            <a:ext cx="6288087" cy="3663950"/>
          </a:xfrm>
          <a:prstGeom prst="rect">
            <a:avLst/>
          </a:prstGeom>
          <a:noFill/>
          <a:ln>
            <a:noFill/>
            <a:miter lim="800000"/>
          </a:ln>
        </p:spPr>
      </p:pic>
      <p:sp>
        <p:nvSpPr>
          <p:cNvPr id="41987" name="Rectangle 11"/>
          <p:cNvSpPr/>
          <p:nvPr/>
        </p:nvSpPr>
        <p:spPr>
          <a:xfrm>
            <a:off x="6199188" y="4643438"/>
            <a:ext cx="5992812" cy="1917700"/>
          </a:xfrm>
          <a:prstGeom prst="rect">
            <a:avLst/>
          </a:prstGeom>
          <a:solidFill>
            <a:srgbClr val="FFFFFF"/>
          </a:solidFill>
          <a:ln>
            <a:no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266700"/>
            <a:r>
              <a:rPr lang="en-US" altLang="zh-CN" sz="2400" b="1">
                <a:solidFill>
                  <a:schemeClr val="tx1"/>
                </a:solidFill>
              </a:rPr>
              <a:t>2013</a:t>
            </a:r>
            <a:r>
              <a:rPr lang="zh-CN" altLang="en-US" sz="2400" b="1">
                <a:solidFill>
                  <a:schemeClr val="tx1"/>
                </a:solidFill>
              </a:rPr>
              <a:t>年</a:t>
            </a:r>
            <a:r>
              <a:rPr lang="en-US" altLang="zh-CN" sz="2400" b="1">
                <a:solidFill>
                  <a:schemeClr val="tx1"/>
                </a:solidFill>
              </a:rPr>
              <a:t>6</a:t>
            </a:r>
            <a:r>
              <a:rPr lang="zh-CN" altLang="en-US" sz="2400" b="1">
                <a:solidFill>
                  <a:schemeClr val="tx1"/>
                </a:solidFill>
              </a:rPr>
              <a:t>月，英国</a:t>
            </a:r>
            <a:r>
              <a:rPr lang="en-US" altLang="zh-CN" sz="2400" b="1">
                <a:solidFill>
                  <a:schemeClr val="tx1"/>
                </a:solidFill>
              </a:rPr>
              <a:t>《</a:t>
            </a:r>
            <a:r>
              <a:rPr lang="zh-CN" altLang="en-US" sz="2400" b="1">
                <a:solidFill>
                  <a:schemeClr val="tx1"/>
                </a:solidFill>
              </a:rPr>
              <a:t>卫报</a:t>
            </a:r>
            <a:r>
              <a:rPr lang="en-US" altLang="zh-CN" sz="2400" b="1">
                <a:solidFill>
                  <a:schemeClr val="tx1"/>
                </a:solidFill>
              </a:rPr>
              <a:t>》</a:t>
            </a:r>
            <a:r>
              <a:rPr lang="zh-CN" altLang="en-US" sz="2400" b="1">
                <a:solidFill>
                  <a:schemeClr val="tx1"/>
                </a:solidFill>
              </a:rPr>
              <a:t>和美国</a:t>
            </a:r>
            <a:r>
              <a:rPr lang="en-US" altLang="zh-CN" sz="2400" b="1">
                <a:solidFill>
                  <a:schemeClr val="tx1"/>
                </a:solidFill>
              </a:rPr>
              <a:t>《</a:t>
            </a:r>
            <a:r>
              <a:rPr lang="zh-CN" altLang="en-US" sz="2400" b="1">
                <a:solidFill>
                  <a:schemeClr val="tx1"/>
                </a:solidFill>
              </a:rPr>
              <a:t>华盛顿邮报</a:t>
            </a:r>
            <a:r>
              <a:rPr lang="en-US" altLang="zh-CN" sz="2400" b="1">
                <a:solidFill>
                  <a:schemeClr val="tx1"/>
                </a:solidFill>
              </a:rPr>
              <a:t>》</a:t>
            </a:r>
            <a:r>
              <a:rPr lang="zh-CN" altLang="en-US" sz="2400" b="1">
                <a:solidFill>
                  <a:schemeClr val="tx1"/>
                </a:solidFill>
              </a:rPr>
              <a:t>根据从美国前防务承包商雇员斯诺登处获得的机密文件，披露美国以“棱镜”为代号的全球网络监控项目，将美国情报机构的隐秘行为曝光于天下 </a:t>
            </a:r>
            <a:endParaRPr lang="zh-CN" altLang="en-US" sz="2400" b="1">
              <a:solidFill>
                <a:schemeClr val="tx1"/>
              </a:solidFill>
            </a:endParaRPr>
          </a:p>
        </p:txBody>
      </p:sp>
      <p:sp>
        <p:nvSpPr>
          <p:cNvPr id="41988" name="Rectangle 12"/>
          <p:cNvSpPr/>
          <p:nvPr/>
        </p:nvSpPr>
        <p:spPr>
          <a:xfrm>
            <a:off x="233363" y="5367338"/>
            <a:ext cx="5673725" cy="1187450"/>
          </a:xfrm>
          <a:prstGeom prst="rect">
            <a:avLst/>
          </a:prstGeom>
          <a:solidFill>
            <a:srgbClr val="FFFFFF"/>
          </a:solidFill>
          <a:ln>
            <a:no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266700"/>
            <a:r>
              <a:rPr lang="en-US" altLang="zh-CN" sz="2400" b="1">
                <a:solidFill>
                  <a:schemeClr val="tx1"/>
                </a:solidFill>
              </a:rPr>
              <a:t>2011</a:t>
            </a:r>
            <a:r>
              <a:rPr lang="zh-CN" altLang="en-US" sz="2400" b="1">
                <a:solidFill>
                  <a:schemeClr val="tx1"/>
                </a:solidFill>
              </a:rPr>
              <a:t>年，</a:t>
            </a:r>
            <a:r>
              <a:rPr lang="en-US" altLang="zh-CN" sz="2400" b="1">
                <a:solidFill>
                  <a:schemeClr val="tx1"/>
                </a:solidFill>
              </a:rPr>
              <a:t>《</a:t>
            </a:r>
            <a:r>
              <a:rPr lang="zh-CN" altLang="en-US" sz="2400" b="1">
                <a:solidFill>
                  <a:schemeClr val="tx1"/>
                </a:solidFill>
              </a:rPr>
              <a:t>世界新闻报</a:t>
            </a:r>
            <a:r>
              <a:rPr lang="en-US" altLang="zh-CN" sz="2400" b="1">
                <a:solidFill>
                  <a:schemeClr val="tx1"/>
                </a:solidFill>
              </a:rPr>
              <a:t>》</a:t>
            </a:r>
            <a:r>
              <a:rPr lang="zh-CN" altLang="en-US" sz="2400" b="1">
                <a:solidFill>
                  <a:schemeClr val="tx1"/>
                </a:solidFill>
              </a:rPr>
              <a:t>窃听众多名人、政治家、军人、甚至伦敦地铁爆炸案遇难者家属的电话 </a:t>
            </a:r>
            <a:endParaRPr lang="zh-CN" altLang="en-US" sz="2400" b="1">
              <a:solidFill>
                <a:schemeClr val="tx1"/>
              </a:solidFill>
            </a:endParaRPr>
          </a:p>
        </p:txBody>
      </p:sp>
    </p:spTree>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3009" name="图片 2" descr="douyin.webp"/>
          <p:cNvPicPr>
            <a:picLocks noChangeAspect="1"/>
          </p:cNvPicPr>
          <p:nvPr/>
        </p:nvPicPr>
        <p:blipFill>
          <a:blip r:embed="rId2"/>
          <a:stretch>
            <a:fillRect/>
          </a:stretch>
        </p:blipFill>
        <p:spPr>
          <a:xfrm>
            <a:off x="301625" y="328613"/>
            <a:ext cx="4251325" cy="2943225"/>
          </a:xfrm>
          <a:prstGeom prst="rect">
            <a:avLst/>
          </a:prstGeom>
          <a:noFill/>
          <a:ln>
            <a:noFill/>
            <a:miter lim="800000"/>
          </a:ln>
        </p:spPr>
      </p:pic>
      <p:sp>
        <p:nvSpPr>
          <p:cNvPr id="43010" name="文本框 3"/>
          <p:cNvSpPr/>
          <p:nvPr/>
        </p:nvSpPr>
        <p:spPr>
          <a:xfrm>
            <a:off x="4470400" y="328613"/>
            <a:ext cx="7332663" cy="439896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en-US" altLang="zh-CN" b="1">
                <a:solidFill>
                  <a:srgbClr val="00B050"/>
                </a:solidFill>
                <a:ea typeface="宋体" pitchFamily="2" charset="-122"/>
              </a:rPr>
              <a:t>       </a:t>
            </a:r>
            <a:r>
              <a:rPr lang="zh-CN" altLang="en-US" b="1">
                <a:solidFill>
                  <a:srgbClr val="00B050"/>
                </a:solidFill>
                <a:ea typeface="宋体" pitchFamily="2" charset="-122"/>
              </a:rPr>
              <a:t>近日国内媒体报道，西班牙《国家报》</a:t>
            </a:r>
            <a:endParaRPr lang="zh-CN" altLang="en-US" b="1">
              <a:solidFill>
                <a:srgbClr val="00B050"/>
              </a:solidFill>
              <a:ea typeface="宋体" pitchFamily="2" charset="-122"/>
            </a:endParaRPr>
          </a:p>
          <a:p>
            <a:pPr lvl="0"/>
            <a:r>
              <a:rPr lang="zh-CN" altLang="en-US" b="1">
                <a:solidFill>
                  <a:srgbClr val="00B050"/>
                </a:solidFill>
                <a:ea typeface="宋体" pitchFamily="2" charset="-122"/>
              </a:rPr>
              <a:t>网站在7月23日刊登一篇题为</a:t>
            </a:r>
            <a:endParaRPr lang="zh-CN" altLang="en-US" b="1">
              <a:solidFill>
                <a:srgbClr val="00B050"/>
              </a:solidFill>
              <a:ea typeface="宋体" pitchFamily="2" charset="-122"/>
            </a:endParaRPr>
          </a:p>
          <a:p>
            <a:pPr lvl="0"/>
            <a:r>
              <a:rPr lang="zh-CN" altLang="en-US" b="1">
                <a:solidFill>
                  <a:srgbClr val="FF0000"/>
                </a:solidFill>
                <a:latin typeface="黑体" pitchFamily="49" charset="-122"/>
                <a:ea typeface="黑体" pitchFamily="49" charset="-122"/>
              </a:rPr>
              <a:t>《抖音，全球下载量最多的应用，堪比鸦片》</a:t>
            </a:r>
            <a:endParaRPr lang="zh-CN" altLang="en-US" b="1">
              <a:solidFill>
                <a:srgbClr val="FF0000"/>
              </a:solidFill>
              <a:latin typeface="黑体" pitchFamily="49" charset="-122"/>
              <a:ea typeface="黑体" pitchFamily="49" charset="-122"/>
            </a:endParaRPr>
          </a:p>
          <a:p>
            <a:pPr lvl="0"/>
            <a:r>
              <a:rPr lang="zh-CN" altLang="en-US" b="1">
                <a:solidFill>
                  <a:srgbClr val="00B050"/>
                </a:solidFill>
                <a:ea typeface="宋体" pitchFamily="2" charset="-122"/>
              </a:rPr>
              <a:t>的文章，</a:t>
            </a:r>
            <a:endParaRPr lang="zh-CN" altLang="en-US" b="1">
              <a:solidFill>
                <a:srgbClr val="00B050"/>
              </a:solidFill>
              <a:ea typeface="宋体" pitchFamily="2" charset="-122"/>
            </a:endParaRPr>
          </a:p>
          <a:p>
            <a:pPr lvl="0"/>
            <a:r>
              <a:rPr lang="zh-CN" altLang="en-US" b="1">
                <a:solidFill>
                  <a:srgbClr val="00B050"/>
                </a:solidFill>
                <a:ea typeface="宋体" pitchFamily="2" charset="-122"/>
              </a:rPr>
              <a:t>       “抖音的月活跃用户超过5亿人，</a:t>
            </a:r>
            <a:endParaRPr lang="zh-CN" altLang="en-US" b="1">
              <a:solidFill>
                <a:srgbClr val="00B050"/>
              </a:solidFill>
              <a:ea typeface="宋体" pitchFamily="2" charset="-122"/>
            </a:endParaRPr>
          </a:p>
          <a:p>
            <a:pPr lvl="0"/>
            <a:r>
              <a:rPr lang="zh-CN" altLang="en-US" b="1">
                <a:solidFill>
                  <a:srgbClr val="00B050"/>
                </a:solidFill>
                <a:ea typeface="宋体" pitchFamily="2" charset="-122"/>
              </a:rPr>
              <a:t>只需乘坐中国任何一种公共交通工具就可</a:t>
            </a:r>
            <a:endParaRPr lang="zh-CN" altLang="en-US" b="1">
              <a:solidFill>
                <a:srgbClr val="00B050"/>
              </a:solidFill>
              <a:ea typeface="宋体" pitchFamily="2" charset="-122"/>
            </a:endParaRPr>
          </a:p>
          <a:p>
            <a:pPr lvl="0"/>
            <a:r>
              <a:rPr lang="zh-CN" altLang="en-US" b="1">
                <a:solidFill>
                  <a:srgbClr val="00B050"/>
                </a:solidFill>
                <a:ea typeface="宋体" pitchFamily="2" charset="-122"/>
              </a:rPr>
              <a:t>发现有很多人目不转睛地盯着手机屏幕看，</a:t>
            </a:r>
            <a:endParaRPr lang="zh-CN" altLang="en-US" b="1">
              <a:solidFill>
                <a:srgbClr val="00B050"/>
              </a:solidFill>
              <a:ea typeface="宋体" pitchFamily="2" charset="-122"/>
            </a:endParaRPr>
          </a:p>
          <a:p>
            <a:pPr lvl="0"/>
            <a:r>
              <a:rPr lang="zh-CN" altLang="en-US" b="1">
                <a:solidFill>
                  <a:srgbClr val="00B050"/>
                </a:solidFill>
                <a:ea typeface="宋体" pitchFamily="2" charset="-122"/>
              </a:rPr>
              <a:t>屏幕上滚动着源源不断的视频。</a:t>
            </a:r>
            <a:r>
              <a:rPr lang="en-US" altLang="zh-CN" b="1">
                <a:solidFill>
                  <a:srgbClr val="00B050"/>
                </a:solidFill>
                <a:ea typeface="宋体" pitchFamily="2" charset="-122"/>
              </a:rPr>
              <a:t>”</a:t>
            </a:r>
            <a:endParaRPr lang="zh-CN" altLang="en-US" b="1">
              <a:solidFill>
                <a:srgbClr val="00B050"/>
              </a:solidFill>
              <a:ea typeface="宋体" pitchFamily="2" charset="-122"/>
            </a:endParaRPr>
          </a:p>
          <a:p>
            <a:pPr lvl="0"/>
            <a:r>
              <a:rPr lang="en-US" altLang="zh-CN" b="1">
                <a:solidFill>
                  <a:srgbClr val="00B050"/>
                </a:solidFill>
                <a:ea typeface="宋体" pitchFamily="2" charset="-122"/>
                <a:sym typeface="+mn-ea"/>
              </a:rPr>
              <a:t>                                             ——</a:t>
            </a:r>
            <a:r>
              <a:rPr lang="zh-CN" altLang="en-US" b="1">
                <a:solidFill>
                  <a:srgbClr val="00B050"/>
                </a:solidFill>
                <a:ea typeface="宋体" pitchFamily="2" charset="-122"/>
                <a:sym typeface="+mn-ea"/>
              </a:rPr>
              <a:t>西戈尔·阿尔达</a:t>
            </a:r>
            <a:endParaRPr lang="zh-CN" altLang="en-US" b="1">
              <a:solidFill>
                <a:srgbClr val="00B050"/>
              </a:solidFill>
              <a:ea typeface="宋体" pitchFamily="2" charset="-122"/>
            </a:endParaRPr>
          </a:p>
          <a:p>
            <a:pPr lvl="0"/>
            <a:endParaRPr lang="zh-CN" altLang="en-US" b="1">
              <a:solidFill>
                <a:srgbClr val="000000"/>
              </a:solidFill>
              <a:ea typeface="宋体" pitchFamily="2" charset="-122"/>
            </a:endParaRPr>
          </a:p>
        </p:txBody>
      </p:sp>
      <p:sp>
        <p:nvSpPr>
          <p:cNvPr id="43011" name="文本框 4"/>
          <p:cNvSpPr/>
          <p:nvPr/>
        </p:nvSpPr>
        <p:spPr>
          <a:xfrm>
            <a:off x="214313" y="4005263"/>
            <a:ext cx="11588750" cy="267652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b="1">
              <a:solidFill>
                <a:srgbClr val="000000"/>
              </a:solidFill>
              <a:ea typeface="宋体" pitchFamily="2" charset="-122"/>
            </a:endParaRPr>
          </a:p>
          <a:p>
            <a:pPr lvl="0"/>
            <a:r>
              <a:rPr lang="zh-CN" altLang="en-US" b="1">
                <a:solidFill>
                  <a:srgbClr val="00B050"/>
                </a:solidFill>
                <a:ea typeface="宋体" pitchFamily="2" charset="-122"/>
                <a:sym typeface="+mn-ea"/>
              </a:rPr>
              <a:t>      </a:t>
            </a:r>
            <a:r>
              <a:rPr lang="zh-CN" altLang="en-US" b="1">
                <a:solidFill>
                  <a:srgbClr val="FF0000"/>
                </a:solidFill>
                <a:latin typeface="黑体" pitchFamily="49" charset="-122"/>
                <a:ea typeface="黑体" pitchFamily="49" charset="-122"/>
                <a:sym typeface="+mn-ea"/>
              </a:rPr>
              <a:t>“</a:t>
            </a:r>
            <a:r>
              <a:rPr lang="zh-CN" altLang="en-US" b="1">
                <a:solidFill>
                  <a:srgbClr val="FF0000"/>
                </a:solidFill>
                <a:latin typeface="黑体" pitchFamily="49" charset="-122"/>
                <a:ea typeface="黑体" pitchFamily="49" charset="-122"/>
                <a:sym typeface="+mn-ea"/>
              </a:rPr>
              <a:t>如果你想摧毁一个年轻人的未来，就让他下载抖音吧。</a:t>
            </a:r>
            <a:r>
              <a:rPr lang="zh-CN" altLang="en-US" b="1">
                <a:solidFill>
                  <a:srgbClr val="FF0000"/>
                </a:solidFill>
                <a:latin typeface="黑体" pitchFamily="49" charset="-122"/>
                <a:ea typeface="黑体" pitchFamily="49" charset="-122"/>
                <a:sym typeface="+mn-ea"/>
              </a:rPr>
              <a:t>”</a:t>
            </a:r>
            <a:endParaRPr lang="zh-CN" altLang="en-US" b="1">
              <a:solidFill>
                <a:srgbClr val="FF0000"/>
              </a:solidFill>
              <a:latin typeface="黑体" pitchFamily="49" charset="-122"/>
              <a:ea typeface="黑体" pitchFamily="49" charset="-122"/>
            </a:endParaRPr>
          </a:p>
          <a:p>
            <a:pPr lvl="0"/>
            <a:r>
              <a:rPr lang="zh-CN" altLang="en-US" b="1">
                <a:solidFill>
                  <a:srgbClr val="00B050"/>
                </a:solidFill>
                <a:ea typeface="宋体" pitchFamily="2" charset="-122"/>
                <a:sym typeface="+mn-ea"/>
              </a:rPr>
              <a:t>    “这样的事已经发生在很多网红身上，抖音告诉大家，如果你颜值高，</a:t>
            </a:r>
            <a:endParaRPr lang="zh-CN" altLang="en-US" b="1">
              <a:solidFill>
                <a:srgbClr val="00B050"/>
              </a:solidFill>
              <a:ea typeface="宋体" pitchFamily="2" charset="-122"/>
              <a:sym typeface="+mn-ea"/>
            </a:endParaRPr>
          </a:p>
          <a:p>
            <a:pPr lvl="0"/>
            <a:r>
              <a:rPr lang="zh-CN" altLang="en-US" b="1">
                <a:solidFill>
                  <a:srgbClr val="00B050"/>
                </a:solidFill>
                <a:ea typeface="宋体" pitchFamily="2" charset="-122"/>
                <a:sym typeface="+mn-ea"/>
              </a:rPr>
              <a:t>口才好，那么最好不要学习也不要努力养活自己，而是拍一些愚蠢的</a:t>
            </a:r>
            <a:endParaRPr lang="zh-CN" altLang="en-US" b="1">
              <a:solidFill>
                <a:srgbClr val="00B050"/>
              </a:solidFill>
              <a:ea typeface="宋体" pitchFamily="2" charset="-122"/>
              <a:sym typeface="+mn-ea"/>
            </a:endParaRPr>
          </a:p>
          <a:p>
            <a:pPr lvl="0"/>
            <a:r>
              <a:rPr lang="zh-CN" altLang="en-US" b="1">
                <a:solidFill>
                  <a:srgbClr val="00B050"/>
                </a:solidFill>
                <a:ea typeface="宋体" pitchFamily="2" charset="-122"/>
                <a:sym typeface="+mn-ea"/>
              </a:rPr>
              <a:t>视频，这是一种能更快获得名声和钱财的方式”。</a:t>
            </a:r>
            <a:endParaRPr lang="zh-CN" altLang="en-US" b="1">
              <a:solidFill>
                <a:srgbClr val="00B050"/>
              </a:solidFill>
              <a:ea typeface="宋体" pitchFamily="2" charset="-122"/>
              <a:sym typeface="+mn-ea"/>
            </a:endParaRPr>
          </a:p>
          <a:p>
            <a:pPr lvl="0"/>
            <a:r>
              <a:rPr lang="en-US" altLang="zh-CN" b="1">
                <a:solidFill>
                  <a:srgbClr val="00B050"/>
                </a:solidFill>
                <a:ea typeface="宋体" pitchFamily="2" charset="-122"/>
                <a:sym typeface="+mn-ea"/>
              </a:rPr>
              <a:t>                                                                                 ——</a:t>
            </a:r>
            <a:r>
              <a:rPr lang="zh-CN" altLang="en-US" b="1">
                <a:solidFill>
                  <a:srgbClr val="00B050"/>
                </a:solidFill>
                <a:ea typeface="宋体" pitchFamily="2" charset="-122"/>
                <a:sym typeface="+mn-ea"/>
              </a:rPr>
              <a:t>张启芳（95后中国作家）</a:t>
            </a:r>
            <a:endParaRPr lang="zh-CN" altLang="en-US">
              <a:solidFill>
                <a:srgbClr val="00B050"/>
              </a:solidFill>
              <a:ea typeface="宋体" pitchFamily="2" charset="-122"/>
            </a:endParaRPr>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4033" name="图片 5"/>
          <p:cNvPicPr>
            <a:picLocks noChangeAspect="1"/>
          </p:cNvPicPr>
          <p:nvPr/>
        </p:nvPicPr>
        <p:blipFill>
          <a:blip r:embed="rId2"/>
          <a:stretch>
            <a:fillRect/>
          </a:stretch>
        </p:blipFill>
        <p:spPr>
          <a:xfrm>
            <a:off x="442913" y="153988"/>
            <a:ext cx="11341100" cy="6438900"/>
          </a:xfrm>
          <a:prstGeom prst="rect">
            <a:avLst/>
          </a:prstGeom>
          <a:noFill/>
          <a:ln>
            <a:noFill/>
            <a:miter lim="800000"/>
          </a:ln>
        </p:spPr>
      </p:pic>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5057" name="组 84"/>
          <p:cNvPicPr>
            <a:picLocks noGrp="1" noChangeAspect="1"/>
          </p:cNvPicPr>
          <p:nvPr/>
        </p:nvPicPr>
        <p:blipFill>
          <a:blip r:embed="rId2"/>
          <a:stretch>
            <a:fillRect/>
          </a:stretch>
        </p:blipFill>
        <p:spPr>
          <a:xfrm>
            <a:off x="-1066800" y="-47625"/>
            <a:ext cx="6913563" cy="6915150"/>
          </a:xfrm>
          <a:prstGeom prst="rect">
            <a:avLst/>
          </a:prstGeom>
          <a:noFill/>
          <a:ln>
            <a:miter lim="800000"/>
          </a:ln>
        </p:spPr>
      </p:pic>
      <p:sp>
        <p:nvSpPr>
          <p:cNvPr id="45058" name="矩形 80"/>
          <p:cNvSpPr/>
          <p:nvPr/>
        </p:nvSpPr>
        <p:spPr>
          <a:xfrm>
            <a:off x="5781675" y="2695575"/>
            <a:ext cx="5732463" cy="1098550"/>
          </a:xfrm>
          <a:prstGeom prst="rect">
            <a:avLst/>
          </a:prstGeom>
          <a:noFill/>
          <a:ln w="9525">
            <a:noFill/>
          </a:ln>
        </p:spPr>
        <p:txBody>
          <a:bodyPr>
            <a:spAutoFit/>
            <a:scene3d>
              <a:camera prst="orthographicFront"/>
              <a:lightRig rig="threePt" dir="t"/>
            </a:scene3d>
          </a:bodyPr>
          <a:lstStyle/>
          <a:p>
            <a:pPr lvl="0" defTabSz="913130" fontAlgn="base"/>
            <a:r>
              <a:rPr lang="en-US" altLang="zh-CN"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cs typeface="+mn-cs"/>
              </a:rPr>
              <a:t>4</a:t>
            </a:r>
            <a:r>
              <a:rPr lang="zh-CN" altLang="en-US"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cs typeface="+mn-cs"/>
              </a:rPr>
              <a:t>、文化多样化</a:t>
            </a:r>
            <a:endParaRPr lang="zh-CN" altLang="en-US" sz="6600" strike="noStrike" noProof="1">
              <a:solidFill>
                <a:schemeClr val="tx1"/>
              </a:solidFill>
              <a:effectLst>
                <a:outerShdw blurRad="38100" dist="19050" dir="2700000" algn="tl" rotWithShape="0">
                  <a:schemeClr val="dk1">
                    <a:alpha val="40000"/>
                  </a:schemeClr>
                </a:outerShdw>
              </a:effectLst>
              <a:latin typeface="方正粗黑宋简体" pitchFamily="2" charset="-122"/>
              <a:ea typeface="方正粗黑宋简体" pitchFamily="2" charset="-122"/>
            </a:endParaRPr>
          </a:p>
        </p:txBody>
      </p:sp>
      <p:pic>
        <p:nvPicPr>
          <p:cNvPr id="45059" name="组合 220"/>
          <p:cNvPicPr>
            <a:picLocks noGrp="1" noChangeAspect="1"/>
          </p:cNvPicPr>
          <p:nvPr/>
        </p:nvPicPr>
        <p:blipFill>
          <a:blip r:embed="rId3"/>
          <a:stretch>
            <a:fillRect/>
          </a:stretch>
        </p:blipFill>
        <p:spPr>
          <a:xfrm>
            <a:off x="6394450" y="2073275"/>
            <a:ext cx="361950" cy="361950"/>
          </a:xfrm>
          <a:prstGeom prst="rect">
            <a:avLst/>
          </a:prstGeom>
          <a:noFill/>
          <a:ln>
            <a:miter lim="800000"/>
          </a:ln>
        </p:spPr>
      </p:pic>
      <p:grpSp>
        <p:nvGrpSpPr>
          <p:cNvPr id="45060" name="组合 9"/>
          <p:cNvGrpSpPr/>
          <p:nvPr/>
        </p:nvGrpSpPr>
        <p:grpSpPr>
          <a:xfrm rot="10800000" flipH="1" flipV="1">
            <a:off x="4763" y="4616450"/>
            <a:ext cx="9288462" cy="2247900"/>
            <a:chOff x="2" y="4661198"/>
            <a:chExt cx="9075645" cy="2196802"/>
          </a:xfrm>
        </p:grpSpPr>
        <p:sp>
          <p:nvSpPr>
            <p:cNvPr id="45061" name="矩形 8"/>
            <p:cNvSpPr/>
            <p:nvPr/>
          </p:nvSpPr>
          <p:spPr>
            <a:xfrm>
              <a:off x="-89964" y="4565010"/>
              <a:ext cx="9069441" cy="2192148"/>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sp>
          <p:nvSpPr>
            <p:cNvPr id="45062" name="矩形 8"/>
            <p:cNvSpPr/>
            <p:nvPr/>
          </p:nvSpPr>
          <p:spPr>
            <a:xfrm>
              <a:off x="-96169" y="5436905"/>
              <a:ext cx="5880324" cy="1421095"/>
            </a:xfrm>
            <a:custGeom>
              <a:rect l="l" t="t" r="r" b="b"/>
              <a:pathLst>
                <a:path w="3758086" h="896557">
                  <a:moveTo>
                    <a:pt x="680678" y="472"/>
                  </a:moveTo>
                  <a:cubicBezTo>
                    <a:pt x="785010" y="4055"/>
                    <a:pt x="890363" y="28152"/>
                    <a:pt x="991013" y="74859"/>
                  </a:cubicBezTo>
                  <a:cubicBezTo>
                    <a:pt x="1141990" y="144920"/>
                    <a:pt x="1260948" y="255903"/>
                    <a:pt x="1340819" y="388495"/>
                  </a:cubicBezTo>
                  <a:lnTo>
                    <a:pt x="1340897" y="388658"/>
                  </a:lnTo>
                  <a:lnTo>
                    <a:pt x="1361522" y="373333"/>
                  </a:lnTo>
                  <a:cubicBezTo>
                    <a:pt x="1497483" y="291433"/>
                    <a:pt x="1670374" y="276335"/>
                    <a:pt x="1825187" y="348176"/>
                  </a:cubicBezTo>
                  <a:lnTo>
                    <a:pt x="1884436" y="383286"/>
                  </a:lnTo>
                  <a:lnTo>
                    <a:pt x="1941443" y="320279"/>
                  </a:lnTo>
                  <a:cubicBezTo>
                    <a:pt x="2084229" y="190902"/>
                    <a:pt x="2296038" y="151918"/>
                    <a:pt x="2481813" y="238128"/>
                  </a:cubicBezTo>
                  <a:cubicBezTo>
                    <a:pt x="2667588" y="324337"/>
                    <a:pt x="2774567" y="511253"/>
                    <a:pt x="2767953" y="703823"/>
                  </a:cubicBezTo>
                  <a:lnTo>
                    <a:pt x="2764077" y="732687"/>
                  </a:lnTo>
                  <a:lnTo>
                    <a:pt x="2788901" y="726206"/>
                  </a:lnTo>
                  <a:cubicBezTo>
                    <a:pt x="2882924" y="711064"/>
                    <a:pt x="2982319" y="722871"/>
                    <a:pt x="3075207" y="765975"/>
                  </a:cubicBezTo>
                  <a:lnTo>
                    <a:pt x="3122055" y="793736"/>
                  </a:lnTo>
                  <a:lnTo>
                    <a:pt x="3125558" y="791133"/>
                  </a:lnTo>
                  <a:cubicBezTo>
                    <a:pt x="3261518" y="709234"/>
                    <a:pt x="3434409" y="694136"/>
                    <a:pt x="3589222" y="765976"/>
                  </a:cubicBezTo>
                  <a:cubicBezTo>
                    <a:pt x="3651147" y="794712"/>
                    <a:pt x="3704317" y="834639"/>
                    <a:pt x="3747443" y="882234"/>
                  </a:cubicBezTo>
                  <a:lnTo>
                    <a:pt x="3758087" y="896558"/>
                  </a:lnTo>
                  <a:lnTo>
                    <a:pt x="0" y="896558"/>
                  </a:lnTo>
                  <a:lnTo>
                    <a:pt x="0" y="107791"/>
                  </a:lnTo>
                  <a:lnTo>
                    <a:pt x="11496" y="109335"/>
                  </a:lnTo>
                  <a:cubicBezTo>
                    <a:pt x="25965" y="112763"/>
                    <a:pt x="40305" y="117692"/>
                    <a:pt x="54318" y="124194"/>
                  </a:cubicBezTo>
                  <a:cubicBezTo>
                    <a:pt x="82343" y="137200"/>
                    <a:pt x="106407" y="155269"/>
                    <a:pt x="125925" y="176810"/>
                  </a:cubicBezTo>
                  <a:lnTo>
                    <a:pt x="136342" y="190830"/>
                  </a:lnTo>
                  <a:lnTo>
                    <a:pt x="237386" y="115750"/>
                  </a:lnTo>
                  <a:cubicBezTo>
                    <a:pt x="369979" y="35879"/>
                    <a:pt x="524179" y="-4904"/>
                    <a:pt x="680678" y="472"/>
                  </a:cubicBezTo>
                  <a:close/>
                </a:path>
              </a:pathLst>
            </a:custGeom>
            <a:solidFill>
              <a:schemeClr val="bg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marR="0" lvl="0" indent="0" algn="ctr" fontAlgn="base">
                <a:spcBef>
                  <a:spcPct val="0"/>
                </a:spcBef>
                <a:spcAft>
                  <a:spcPct val="0"/>
                </a:spcAft>
              </a:pPr>
              <a:endParaRPr lang="zh-CN" altLang="en-US" sz="1800">
                <a:solidFill>
                  <a:srgbClr val="FFFFFF"/>
                </a:solidFill>
                <a:latin typeface="Calibri"/>
                <a:ea typeface="宋体" pitchFamily="2" charset="-122"/>
              </a:endParaRPr>
            </a:p>
          </p:txBody>
        </p:sp>
      </p:gr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1" name="矩形 3"/>
          <p:cNvSpPr/>
          <p:nvPr/>
        </p:nvSpPr>
        <p:spPr>
          <a:xfrm>
            <a:off x="952500" y="447675"/>
            <a:ext cx="10240963" cy="60023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0" lvl="0" indent="457200">
              <a:lnSpc>
                <a:spcPct val="150000"/>
              </a:lnSpc>
            </a:pPr>
            <a:r>
              <a:rPr lang="zh-CN" altLang="en-US" sz="3200" b="1">
                <a:solidFill>
                  <a:srgbClr val="FFFF00"/>
                </a:solidFill>
                <a:latin typeface="黑体" pitchFamily="49" charset="-122"/>
                <a:ea typeface="黑体" pitchFamily="49" charset="-122"/>
              </a:rPr>
              <a:t>文明只有姹紫嫣红之别，但绝无高低优劣之分。认为自己的人种和文明高人一等，执意改造甚至取代其他文明，在认识上是愚蠢的，在做法上是灾难性的！如果人类文明变得只有一个色调、一个模式了，那这个世界就太单调了，也太无趣了！我们应该秉持平等和尊重，摒弃傲慢和偏见，加深对自身文明和其他文明差异性的认知，推动不同文明交流对话、和谐共生。</a:t>
            </a:r>
            <a:endParaRPr lang="en-US" altLang="zh-CN" sz="3200" b="1">
              <a:solidFill>
                <a:srgbClr val="FFFF00"/>
              </a:solidFill>
              <a:latin typeface="黑体" pitchFamily="49" charset="-122"/>
              <a:ea typeface="黑体" pitchFamily="49" charset="-122"/>
            </a:endParaRPr>
          </a:p>
          <a:p>
            <a:pPr marL="0" lvl="0" indent="457200" algn="r">
              <a:lnSpc>
                <a:spcPct val="150000"/>
              </a:lnSpc>
            </a:pPr>
            <a:r>
              <a:rPr lang="en-US" altLang="zh-CN" sz="3200" b="1">
                <a:solidFill>
                  <a:srgbClr val="FFFF00"/>
                </a:solidFill>
                <a:latin typeface="黑体" pitchFamily="49" charset="-122"/>
                <a:ea typeface="黑体" pitchFamily="49" charset="-122"/>
              </a:rPr>
              <a:t>——</a:t>
            </a:r>
            <a:r>
              <a:rPr lang="zh-CN" altLang="en-US" sz="3200" b="1">
                <a:solidFill>
                  <a:srgbClr val="FFFF00"/>
                </a:solidFill>
                <a:latin typeface="黑体" pitchFamily="49" charset="-122"/>
                <a:ea typeface="黑体" pitchFamily="49" charset="-122"/>
              </a:rPr>
              <a:t>习近平</a:t>
            </a:r>
            <a:endParaRPr lang="zh-CN" altLang="en-US" sz="3200" b="1">
              <a:solidFill>
                <a:srgbClr val="FFFF00"/>
              </a:solidFill>
              <a:latin typeface="黑体" pitchFamily="49" charset="-122"/>
              <a:ea typeface="黑体" pitchFamily="49" charset="-122"/>
            </a:endParaRPr>
          </a:p>
        </p:txBody>
      </p:sp>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7105" name="文明之约"/>
          <p:cNvPicPr/>
          <p:nvPr>
            <p:custDataLst>
              <p:tags r:id="rId3"/>
            </p:custDataLst>
          </p:nvPr>
        </p:nvPicPr>
        <p:blipFill>
          <a:blip r:embed="rId2"/>
          <a:stretch>
            <a:fillRect/>
          </a:stretch>
        </p:blipFill>
        <p:spPr>
          <a:xfrm>
            <a:off x="692150" y="1417638"/>
            <a:ext cx="10025063" cy="5440362"/>
          </a:xfrm>
          <a:prstGeom prst="rect">
            <a:avLst/>
          </a:prstGeom>
          <a:noFill/>
          <a:ln>
            <a:noFill/>
            <a:miter lim="800000"/>
          </a:ln>
        </p:spPr>
      </p:pic>
      <p:sp>
        <p:nvSpPr>
          <p:cNvPr id="47106" name="Rectangle 2"/>
          <p:cNvSpPr>
            <a:spLocks noGrp="1"/>
          </p:cNvSpPr>
          <p:nvPr>
            <p:ph type="title"/>
          </p:nvPr>
        </p:nvSpPr>
        <p:spPr>
          <a:xfrm>
            <a:off x="1005205" y="1314450"/>
            <a:ext cx="10407650" cy="1143000"/>
          </a:xfrm>
          <a:prstGeom prst="rect">
            <a:avLst/>
          </a:prstGeom>
          <a:noFill/>
          <a:ln w="9525">
            <a:noFill/>
          </a:ln>
        </p:spPr>
        <p:txBody>
          <a:bodyPr lIns="90170" tIns="46990" rIns="90170" bIns="46990" anchor="ctr" anchorCtr="0">
            <a:normAutofit fontScale="90000"/>
          </a:bodyPr>
          <a:lstStyle>
            <a:lvl1pPr marL="0" indent="0" algn="l" defTabSz="914400" rtl="0" eaLnBrk="1" fontAlgn="base" latinLnBrk="0" hangingPunct="1">
              <a:lnSpc>
                <a:spcPct val="100000"/>
              </a:lnSpc>
              <a:spcBef>
                <a:spcPct val="0"/>
              </a:spcBef>
              <a:spcAft>
                <a:spcPct val="0"/>
              </a:spcAft>
              <a:buClrTx/>
              <a:buSzTx/>
              <a:buFontTx/>
              <a:buNone/>
              <a:defRPr lang="zh-CN" altLang="en-US" sz="3600" b="1" u="none" strike="noStrike" kern="1200" cap="none" spc="300" normalizeH="0" baseline="0">
                <a:solidFill>
                  <a:srgbClr val="262626"/>
                </a:solidFill>
                <a:uFillTx/>
                <a:latin typeface="Arial" pitchFamily="34" charset="0"/>
                <a:ea typeface="微软雅黑" pitchFamily="34" charset="-122"/>
                <a:cs typeface="+mj-cs"/>
              </a:defRPr>
            </a:lvl1pPr>
          </a:lstStyle>
          <a:p>
            <a:pPr marL="0" marR="0" lvl="0" indent="0"/>
            <a:r>
              <a:rPr lang="zh-CN" altLang="en-US" sz="3600" spc="300">
                <a:solidFill>
                  <a:srgbClr val="FFFF00"/>
                </a:solidFill>
                <a:latin typeface="微软雅黑" pitchFamily="34" charset="-122"/>
              </a:rPr>
              <a:t>万物并育而不相害，道并行而不相悖</a:t>
            </a:r>
            <a:br>
              <a:rPr lang="zh-CN" altLang="en-US" sz="3600" spc="300">
                <a:solidFill>
                  <a:srgbClr val="FFFF00"/>
                </a:solidFill>
                <a:latin typeface="微软雅黑" pitchFamily="34" charset="-122"/>
              </a:rPr>
            </a:br>
            <a:r>
              <a:rPr lang="zh-CN" altLang="en-US" sz="3600" spc="300">
                <a:solidFill>
                  <a:srgbClr val="FFFF00"/>
                </a:solidFill>
                <a:latin typeface="微软雅黑" pitchFamily="34" charset="-122"/>
              </a:rPr>
              <a:t>                                        </a:t>
            </a:r>
            <a:r>
              <a:rPr lang="en-US" altLang="zh-CN" sz="3600" spc="300">
                <a:solidFill>
                  <a:srgbClr val="FFFF00"/>
                </a:solidFill>
                <a:latin typeface="微软雅黑" pitchFamily="34" charset="-122"/>
              </a:rPr>
              <a:t>——</a:t>
            </a:r>
            <a:r>
              <a:rPr lang="en-US" altLang="zh-CN" sz="3600" spc="300">
                <a:solidFill>
                  <a:srgbClr val="FFFF00"/>
                </a:solidFill>
                <a:latin typeface="微软雅黑" pitchFamily="34" charset="-122"/>
              </a:rPr>
              <a:t>《</a:t>
            </a:r>
            <a:r>
              <a:rPr lang="zh-CN" altLang="en-US" sz="3600" spc="300">
                <a:solidFill>
                  <a:srgbClr val="FFFF00"/>
                </a:solidFill>
                <a:latin typeface="微软雅黑" pitchFamily="34" charset="-122"/>
              </a:rPr>
              <a:t>礼记</a:t>
            </a:r>
            <a:r>
              <a:rPr lang="en-US" altLang="zh-CN" sz="3600" spc="300">
                <a:solidFill>
                  <a:srgbClr val="FFFF00"/>
                </a:solidFill>
                <a:latin typeface="微软雅黑" pitchFamily="34" charset="-122"/>
              </a:rPr>
              <a:t>·</a:t>
            </a:r>
            <a:r>
              <a:rPr lang="zh-CN" altLang="en-US" sz="3600" spc="300">
                <a:solidFill>
                  <a:srgbClr val="FFFF00"/>
                </a:solidFill>
                <a:latin typeface="微软雅黑" pitchFamily="34" charset="-122"/>
              </a:rPr>
              <a:t>中庸</a:t>
            </a:r>
            <a:r>
              <a:rPr lang="en-US" altLang="zh-CN" sz="3600" spc="300">
                <a:solidFill>
                  <a:srgbClr val="FFFF00"/>
                </a:solidFill>
                <a:latin typeface="微软雅黑" pitchFamily="34" charset="-122"/>
              </a:rPr>
              <a:t>》</a:t>
            </a:r>
            <a:endParaRPr lang="en-US" altLang="zh-CN" sz="3200">
              <a:solidFill>
                <a:srgbClr val="FFFF00"/>
              </a:solidFill>
              <a:latin typeface="微软雅黑" pitchFamily="34" charset="-122"/>
            </a:endParaRPr>
          </a:p>
        </p:txBody>
      </p:sp>
      <p:sp>
        <p:nvSpPr>
          <p:cNvPr id="47107" name="TextBox 1"/>
          <p:cNvSpPr/>
          <p:nvPr/>
        </p:nvSpPr>
        <p:spPr>
          <a:xfrm>
            <a:off x="2617788" y="336550"/>
            <a:ext cx="5448300" cy="6461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sz="3600" b="1">
                <a:solidFill>
                  <a:srgbClr val="FFFF00"/>
                </a:solidFill>
                <a:latin typeface="微软雅黑" pitchFamily="34" charset="-122"/>
              </a:rPr>
              <a:t>只有民族的，才是世界的。</a:t>
            </a:r>
            <a:endParaRPr lang="zh-CN" altLang="en-US" sz="3600" b="1">
              <a:solidFill>
                <a:srgbClr val="FFFF00"/>
              </a:solidFill>
              <a:latin typeface="微软雅黑" pitchFamily="34" charset="-122"/>
            </a:endParaRP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47105"/>
                    </p:tgtEl>
                  </p:cond>
                </p:stCondLst>
                <p:endSync evt="end" delay="0">
                  <p:rtn val="all"/>
                </p:endSync>
                <p:childTnLst>
                  <p:par>
                    <p:cTn id="3" fill="hold" nodeType="clickPar">
                      <p:stCondLst>
                        <p:cond delay="0"/>
                      </p:stCondLst>
                      <p:childTnLst>
                        <p:par>
                          <p:cTn id="4" fill="hold" nodeType="afterGroup">
                            <p:stCondLst>
                              <p:cond delay="0"/>
                            </p:stCondLst>
                            <p:childTnLst>
                              <p:par>
                                <p:cTn id="5" presetID="2" presetClass="mediacall" presetSubtype="0" fill="hold" nodeType="clickEffect">
                                  <p:stCondLst>
                                    <p:cond delay="0"/>
                                  </p:stCondLst>
                                  <p:childTnLst>
                                    <p:cmd type="call" cmd="togglePause">
                                      <p:cBhvr>
                                        <p:cTn id="6" dur="1" fill="hold"/>
                                        <p:tgtEl>
                                          <p:spTgt spid="47105"/>
                                        </p:tgtEl>
                                      </p:cBhvr>
                                    </p:cmd>
                                  </p:childTnLst>
                                </p:cTn>
                              </p:par>
                            </p:childTnLst>
                          </p:cTn>
                        </p:par>
                      </p:childTnLst>
                    </p:cTn>
                  </p:par>
                </p:childTnLst>
              </p:cTn>
              <p:nextCondLst>
                <p:cond evt="onClick" delay="0">
                  <p:tgtEl>
                    <p:spTgt spid="47105"/>
                  </p:tgtEl>
                </p:cond>
              </p:nextCondLst>
            </p:seq>
          </p:childTnLst>
        </p:cTn>
      </p:par>
    </p:tn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29" name="等腰三角形 2"/>
          <p:cNvSpPr/>
          <p:nvPr/>
        </p:nvSpPr>
        <p:spPr>
          <a:xfrm>
            <a:off x="573088" y="4478338"/>
            <a:ext cx="677862" cy="498475"/>
          </a:xfrm>
          <a:prstGeom prst="triangle">
            <a:avLst>
              <a:gd name="adj" fmla="val 50000"/>
            </a:avLst>
          </a:prstGeom>
          <a:solidFill>
            <a:schemeClr val="bg1"/>
          </a:solidFill>
          <a:ln w="127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zh-CN" sz="1800">
              <a:latin typeface="方正兰亭黑_GBK"/>
              <a:ea typeface="方正兰亭黑_GBK"/>
            </a:endParaRPr>
          </a:p>
        </p:txBody>
      </p:sp>
      <p:sp>
        <p:nvSpPr>
          <p:cNvPr id="48130" name="椭圆 7"/>
          <p:cNvSpPr/>
          <p:nvPr/>
        </p:nvSpPr>
        <p:spPr>
          <a:xfrm>
            <a:off x="8526463" y="68263"/>
            <a:ext cx="3451225" cy="2338387"/>
          </a:xfrm>
          <a:prstGeom prst="ellipse">
            <a:avLst/>
          </a:prstGeom>
          <a:noFill/>
          <a:ln w="12700">
            <a:solidFill>
              <a:srgbClr val="D8D8D8"/>
            </a:solidFill>
            <a:prstDash val="dash"/>
            <a:bevel/>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endParaRPr lang="zh-CN" altLang="zh-CN" sz="1800">
              <a:latin typeface="方正兰亭黑_GBK"/>
              <a:ea typeface="方正兰亭黑_GBK"/>
            </a:endParaRPr>
          </a:p>
        </p:txBody>
      </p:sp>
      <p:sp>
        <p:nvSpPr>
          <p:cNvPr id="48131" name="AutoShape 3" descr="20%"/>
          <p:cNvSpPr/>
          <p:nvPr/>
        </p:nvSpPr>
        <p:spPr>
          <a:xfrm>
            <a:off x="3289300" y="0"/>
            <a:ext cx="5680075" cy="1587500"/>
          </a:xfrm>
          <a:prstGeom prst="horizontalScroll">
            <a:avLst>
              <a:gd name="adj" fmla="val 12500"/>
            </a:avLst>
          </a:prstGeom>
          <a:blipFill rotWithShape="0">
            <a:blip r:embed="rId2"/>
            <a:tile tx="0" ty="0" sx="100000" sy="100000" flip="none" algn="tl"/>
          </a:blipFill>
          <a:ln>
            <a:solidFill>
              <a:schemeClr val="tx1"/>
            </a:solidFill>
            <a:roun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lgn="ctr"/>
            <a:r>
              <a:rPr lang="zh-CN" altLang="en-US" sz="5400">
                <a:solidFill>
                  <a:schemeClr val="tx1"/>
                </a:solidFill>
                <a:ea typeface="方正粗黑宋简体" pitchFamily="2" charset="-122"/>
              </a:rPr>
              <a:t>时代之问</a:t>
            </a:r>
            <a:endParaRPr lang="zh-CN" altLang="en-US" sz="5400">
              <a:solidFill>
                <a:schemeClr val="tx1"/>
              </a:solidFill>
              <a:ea typeface="方正粗黑宋简体" pitchFamily="2" charset="-122"/>
            </a:endParaRPr>
          </a:p>
        </p:txBody>
      </p:sp>
      <p:grpSp>
        <p:nvGrpSpPr>
          <p:cNvPr id="48132" name="Group 18"/>
          <p:cNvGrpSpPr/>
          <p:nvPr/>
        </p:nvGrpSpPr>
        <p:grpSpPr>
          <a:xfrm>
            <a:off x="8747125" y="215900"/>
            <a:ext cx="3009900" cy="2065338"/>
            <a:chOff x="5494" y="918"/>
            <a:chExt cx="1896" cy="1986"/>
          </a:xfrm>
        </p:grpSpPr>
        <p:sp>
          <p:nvSpPr>
            <p:cNvPr id="48133" name="空心弧 4"/>
            <p:cNvSpPr/>
            <p:nvPr/>
          </p:nvSpPr>
          <p:spPr>
            <a:xfrm rot="5400000">
              <a:off x="5449" y="963"/>
              <a:ext cx="1986" cy="1896"/>
            </a:xfrm>
            <a:custGeom>
              <a:cxnLst>
                <a:cxn ang="0">
                  <a:pos x="0" y="0"/>
                </a:cxn>
                <a:cxn ang="0">
                  <a:pos x="0" y="0"/>
                </a:cxn>
                <a:cxn ang="0">
                  <a:pos x="0" y="0"/>
                </a:cxn>
                <a:cxn ang="0">
                  <a:pos x="0" y="0"/>
                </a:cxn>
                <a:cxn ang="0">
                  <a:pos x="0" y="0"/>
                </a:cxn>
                <a:cxn ang="0">
                  <a:pos x="0" y="0"/>
                </a:cxn>
                <a:cxn ang="0">
                  <a:pos x="0" y="0"/>
                </a:cxn>
              </a:cxnLst>
              <a:rect l="l" t="t" r="r" b="b"/>
              <a:pathLst>
                <a:path w="21600" h="21600">
                  <a:moveTo>
                    <a:pt x="2815" y="10800"/>
                  </a:moveTo>
                  <a:cubicBezTo>
                    <a:pt x="2815" y="6390"/>
                    <a:pt x="6390" y="2815"/>
                    <a:pt x="10800" y="2815"/>
                  </a:cubicBezTo>
                  <a:cubicBezTo>
                    <a:pt x="15209" y="2814"/>
                    <a:pt x="18784" y="6390"/>
                    <a:pt x="18785" y="10799"/>
                  </a:cubicBezTo>
                  <a:lnTo>
                    <a:pt x="21600" y="10800"/>
                  </a:lnTo>
                  <a:cubicBezTo>
                    <a:pt x="21600" y="4835"/>
                    <a:pt x="16764" y="0"/>
                    <a:pt x="10800" y="0"/>
                  </a:cubicBezTo>
                  <a:cubicBezTo>
                    <a:pt x="4835" y="0"/>
                    <a:pt x="0" y="4835"/>
                    <a:pt x="0" y="10800"/>
                  </a:cubicBezTo>
                  <a:lnTo>
                    <a:pt x="2815" y="10800"/>
                  </a:lnTo>
                  <a:close/>
                </a:path>
              </a:pathLst>
            </a:custGeom>
            <a:solidFill>
              <a:srgbClr val="92D050"/>
            </a:solidFill>
            <a:ln w="12700">
              <a:no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endParaRPr lang="zh-CN" altLang="en-US"/>
            </a:p>
          </p:txBody>
        </p:sp>
        <p:sp>
          <p:nvSpPr>
            <p:cNvPr id="48134" name="WordArt 15"/>
            <p:cNvSpPr>
              <a:spLocks noTextEdit="1"/>
            </p:cNvSpPr>
            <p:nvPr/>
          </p:nvSpPr>
          <p:spPr>
            <a:xfrm>
              <a:off x="5841" y="1392"/>
              <a:ext cx="617" cy="974"/>
            </a:xfrm>
            <a:gradFill rotWithShape="1">
              <a:gsLst>
                <a:gs pos="0">
                  <a:srgbClr val="FFE701"/>
                </a:gs>
                <a:gs pos="100000">
                  <a:srgbClr val="FE3E02"/>
                </a:gs>
              </a:gsLst>
              <a:lin ang="5400000" scaled="1"/>
            </a:gradFill>
            <a:ln>
              <a:noFill/>
              <a:miter lim="800000"/>
            </a:ln>
            <a:scene3d>
              <a:camera prst="legacyPerspectiveFront">
                <a:rot lat="20520000" lon="1080000" rev="0"/>
              </a:camera>
              <a:lightRig rig="legacyHarsh2" dir="b"/>
            </a:scene3d>
            <a:sp3d extrusionH="430200" prstMaterial="legacyMatte">
              <a:bevelT w="13500" h="13500" prst="angle"/>
              <a:bevelB w="13500" h="13500" prst="angle"/>
              <a:extrusionClr>
                <a:srgbClr val="FF6600"/>
              </a:extrusionClr>
              <a:contourClr>
                <a:srgbClr val="000000"/>
              </a:contourClr>
            </a:sp3d>
          </p:spPr>
          <p:txBody>
            <a:bodyPr wrap="none" fromWordArt="1" anchor="t" anchorCtr="0">
              <a:prstTxWarp prst="textCascadeUp">
                <a:avLst>
                  <a:gd name="adj" fmla="val 44444"/>
                </a:avLst>
              </a:prstTxWarp>
            </a:bodyPr>
            <a:lstStyle/>
            <a:p>
              <a:pPr algn="ctr"/>
              <a:r>
                <a:rPr sz="4000" b="1">
                  <a:ln>
                    <a:noFill/>
                  </a:ln>
                  <a:gradFill rotWithShape="1">
                    <a:gsLst>
                      <a:gs pos="0">
                        <a:srgbClr val="FFE701"/>
                      </a:gs>
                      <a:gs pos="100000">
                        <a:srgbClr val="FE3E02"/>
                      </a:gs>
                    </a:gsLst>
                    <a:lin ang="5400000" scaled="1"/>
                  </a:gradFill>
                  <a:latin typeface="宋体"/>
                </a:rPr>
                <a:t>？</a:t>
              </a:r>
            </a:p>
          </p:txBody>
        </p:sp>
      </p:grpSp>
      <p:pic>
        <p:nvPicPr>
          <p:cNvPr id="48135" name="Picture 12" descr="W020170824496870662444"/>
          <p:cNvPicPr>
            <a:picLocks noChangeAspect="1"/>
          </p:cNvPicPr>
          <p:nvPr/>
        </p:nvPicPr>
        <p:blipFill>
          <a:blip r:embed="rId3"/>
          <a:stretch>
            <a:fillRect/>
          </a:stretch>
        </p:blipFill>
        <p:spPr>
          <a:xfrm>
            <a:off x="136525" y="1722438"/>
            <a:ext cx="11942763" cy="4846637"/>
          </a:xfrm>
          <a:prstGeom prst="rect">
            <a:avLst/>
          </a:prstGeom>
          <a:noFill/>
          <a:ln>
            <a:noFill/>
            <a:miter lim="800000"/>
          </a:ln>
        </p:spPr>
      </p:pic>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nodeType="clickEffect">
                                  <p:stCondLst>
                                    <p:cond delay="0"/>
                                  </p:stCondLst>
                                  <p:childTnLst>
                                    <p:set>
                                      <p:cBhvr>
                                        <p:cTn id="6" dur="1" fill="hold">
                                          <p:stCondLst>
                                            <p:cond delay="0"/>
                                          </p:stCondLst>
                                        </p:cTn>
                                        <p:tgtEl>
                                          <p:spTgt spid="48132"/>
                                        </p:tgtEl>
                                        <p:attrNameLst>
                                          <p:attrName>style.visibility</p:attrName>
                                        </p:attrNameLst>
                                      </p:cBhvr>
                                      <p:to>
                                        <p:strVal val="visible"/>
                                      </p:to>
                                    </p:set>
                                    <p:anim calcmode="lin" valueType="num">
                                      <p:cBhvr>
                                        <p:cTn id="7" dur="1000" fill="hold"/>
                                        <p:tgtEl>
                                          <p:spTgt spid="48132"/>
                                        </p:tgtEl>
                                        <p:attrNameLst>
                                          <p:attrName>ppt_w</p:attrName>
                                        </p:attrNameLst>
                                      </p:cBhvr>
                                      <p:tavLst>
                                        <p:tav tm="0">
                                          <p:val>
                                            <p:strVal val="#ppt_w*0.70"/>
                                          </p:val>
                                        </p:tav>
                                        <p:tav tm="100000">
                                          <p:val>
                                            <p:strVal val="#ppt_w"/>
                                          </p:val>
                                        </p:tav>
                                      </p:tavLst>
                                    </p:anim>
                                    <p:anim calcmode="lin" valueType="num">
                                      <p:cBhvr>
                                        <p:cTn id="8" dur="1000" fill="hold"/>
                                        <p:tgtEl>
                                          <p:spTgt spid="48132"/>
                                        </p:tgtEl>
                                        <p:attrNameLst>
                                          <p:attrName>ppt_h</p:attrName>
                                        </p:attrNameLst>
                                      </p:cBhvr>
                                      <p:tavLst>
                                        <p:tav tm="0">
                                          <p:val>
                                            <p:strVal val="#ppt_h"/>
                                          </p:val>
                                        </p:tav>
                                        <p:tav tm="100000">
                                          <p:val>
                                            <p:strVal val="#ppt_h"/>
                                          </p:val>
                                        </p:tav>
                                      </p:tavLst>
                                    </p:anim>
                                    <p:animEffect transition="in" filter="fade">
                                      <p:cBhvr>
                                        <p:cTn id="9" dur="1000" fill="hold"/>
                                        <p:tgtEl>
                                          <p:spTgt spid="48132"/>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8135"/>
                                        </p:tgtEl>
                                        <p:attrNameLst>
                                          <p:attrName>style.visibility</p:attrName>
                                        </p:attrNameLst>
                                      </p:cBhvr>
                                      <p:to>
                                        <p:strVal val="visible"/>
                                      </p:to>
                                    </p:set>
                                    <p:anim calcmode="lin" valueType="num">
                                      <p:cBhvr additive="base">
                                        <p:cTn id="14" dur="500" fill="hold"/>
                                        <p:tgtEl>
                                          <p:spTgt spid="48135"/>
                                        </p:tgtEl>
                                        <p:attrNameLst>
                                          <p:attrName>ppt_x</p:attrName>
                                        </p:attrNameLst>
                                      </p:cBhvr>
                                      <p:tavLst>
                                        <p:tav tm="0">
                                          <p:val>
                                            <p:strVal val="#ppt_x"/>
                                          </p:val>
                                        </p:tav>
                                        <p:tav tm="100000">
                                          <p:val>
                                            <p:strVal val="#ppt_x"/>
                                          </p:val>
                                        </p:tav>
                                      </p:tavLst>
                                    </p:anim>
                                    <p:anim calcmode="lin" valueType="num">
                                      <p:cBhvr additive="base">
                                        <p:cTn id="15" dur="500" fill="hold"/>
                                        <p:tgtEl>
                                          <p:spTgt spid="481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3" name="Text Box 8"/>
          <p:cNvSpPr/>
          <p:nvPr/>
        </p:nvSpPr>
        <p:spPr>
          <a:xfrm>
            <a:off x="5421313" y="2924175"/>
            <a:ext cx="674687" cy="1944688"/>
          </a:xfrm>
          <a:prstGeom prst="rect">
            <a:avLst/>
          </a:prstGeom>
          <a:noFill/>
          <a:ln>
            <a:noFill/>
            <a:miter lim="800000"/>
          </a:ln>
        </p:spPr>
        <p:txBody>
          <a:bodyPr vert="eaVert"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342900" lvl="0" indent="-342900">
              <a:spcBef>
                <a:spcPct val="50000"/>
              </a:spcBef>
            </a:pPr>
            <a:endParaRPr lang="zh-CN" altLang="zh-CN" sz="3200" b="1">
              <a:solidFill>
                <a:srgbClr val="FFCC00"/>
              </a:solidFill>
              <a:latin typeface="幼圆"/>
              <a:ea typeface="黑体" pitchFamily="49" charset="-122"/>
            </a:endParaRPr>
          </a:p>
        </p:txBody>
      </p:sp>
      <p:sp>
        <p:nvSpPr>
          <p:cNvPr id="49154" name="Rectangle 10"/>
          <p:cNvSpPr>
            <a:spLocks noGrp="1"/>
          </p:cNvSpPr>
          <p:nvPr>
            <p:ph idx="1"/>
          </p:nvPr>
        </p:nvSpPr>
        <p:spPr>
          <a:xfrm>
            <a:off x="1524000" y="981075"/>
            <a:ext cx="9144000" cy="5876925"/>
          </a:xfrm>
          <a:prstGeom prst="rect">
            <a:avLst/>
          </a:prstGeom>
          <a:noFill/>
          <a:ln>
            <a:noFill/>
            <a:miter lim="800000"/>
          </a:ln>
        </p:spPr>
        <p:txBody>
          <a:bodyPr vert="horz" wrap="square" lIns="91440" tIns="45720" rIns="91440" bIns="45720" anchor="t" anchorCtr="0"/>
          <a:lstStyle>
            <a:lvl1pPr marL="228600" indent="-228600" algn="l" defTabSz="914400" rtl="0" eaLnBrk="1" fontAlgn="auto" latinLnBrk="0" hangingPunct="1">
              <a:lnSpc>
                <a:spcPct val="130000"/>
              </a:lnSpc>
              <a:spcBef>
                <a:spcPct val="0"/>
              </a:spcBef>
              <a:spcAft>
                <a:spcPts val="1000"/>
              </a:spcAft>
              <a:buClrTx/>
              <a:buSzTx/>
              <a:buFont typeface="Arial" pitchFamily="34" charset="0"/>
              <a:buChar char="●"/>
              <a:defRPr lang="zh-CN" altLang="en-US" sz="18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1pPr>
            <a:lvl2pPr marL="685800" indent="-228600" algn="l" defTabSz="914400" rtl="0" eaLnBrk="1" fontAlgn="auto" latinLnBrk="0" hangingPunct="1">
              <a:lnSpc>
                <a:spcPct val="120000"/>
              </a:lnSpc>
              <a:spcBef>
                <a:spcPct val="0"/>
              </a:spcBef>
              <a:spcAft>
                <a:spcPts val="600"/>
              </a:spcAft>
              <a:buClrTx/>
              <a:buSzTx/>
              <a:buFont typeface="Arial" pitchFamily="34" charset="0"/>
              <a:buChar char="●"/>
              <a:tabLst>
                <a:tab pos="1609725"/>
              </a:tabLst>
              <a:defRPr lang="zh-CN" altLang="en-US"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2pPr>
            <a:lvl3pPr marL="1143000" indent="-228600" algn="l" defTabSz="914400" rtl="0" eaLnBrk="1" fontAlgn="auto" latinLnBrk="0" hangingPunct="1">
              <a:lnSpc>
                <a:spcPct val="120000"/>
              </a:lnSpc>
              <a:spcBef>
                <a:spcPct val="0"/>
              </a:spcBef>
              <a:spcAft>
                <a:spcPts val="600"/>
              </a:spcAft>
              <a:buClrTx/>
              <a:buSzTx/>
              <a:buFont typeface="Arial" pitchFamily="34" charset="0"/>
              <a:buChar char="●"/>
              <a:tabLst>
                <a:tab pos="1609725"/>
              </a:tabLst>
              <a:defRPr lang="zh-CN" altLang="en-US"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3pPr>
            <a:lvl4pPr marL="1600200" indent="-228600" algn="l" defTabSz="914400" rtl="0" eaLnBrk="1" fontAlgn="auto" latinLnBrk="0" hangingPunct="1">
              <a:lnSpc>
                <a:spcPct val="120000"/>
              </a:lnSpc>
              <a:spcBef>
                <a:spcPct val="0"/>
              </a:spcBef>
              <a:spcAft>
                <a:spcPts val="300"/>
              </a:spcAft>
              <a:buClrTx/>
              <a:buSzTx/>
              <a:buFont typeface="Wingdings" charset="0"/>
              <a:buChar char=""/>
              <a:tabLst>
                <a:tab pos="1609725"/>
              </a:tabLst>
              <a:defRPr lang="zh-CN" altLang="en-US"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4pPr>
            <a:lvl5pPr marL="2057400" indent="-228600" algn="l" defTabSz="914400" rtl="0" eaLnBrk="1" fontAlgn="auto" latinLnBrk="0" hangingPunct="1">
              <a:lnSpc>
                <a:spcPct val="120000"/>
              </a:lnSpc>
              <a:spcBef>
                <a:spcPct val="0"/>
              </a:spcBef>
              <a:spcAft>
                <a:spcPts val="300"/>
              </a:spcAft>
              <a:buClrTx/>
              <a:buSzTx/>
              <a:buFont typeface="Arial" pitchFamily="34" charset="0"/>
              <a:buChar char="•"/>
              <a:tabLst>
                <a:tab pos="1609725"/>
              </a:tabLst>
              <a:defRPr lang="zh-CN" altLang="en-US"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lvl="0">
              <a:buNone/>
            </a:pPr>
            <a:r>
              <a:rPr lang="en-US" altLang="zh-CN" b="1"/>
              <a:t>     </a:t>
            </a:r>
            <a:endParaRPr lang="en-US" altLang="zh-CN" b="1"/>
          </a:p>
          <a:p>
            <a:pPr lvl="0">
              <a:buNone/>
            </a:pPr>
            <a:r>
              <a:rPr lang="en-US" altLang="zh-CN" sz="2800" b="1"/>
              <a:t>          </a:t>
            </a:r>
            <a:r>
              <a:rPr lang="zh-CN" altLang="en-US" sz="2800">
                <a:solidFill>
                  <a:srgbClr val="FF0000"/>
                </a:solidFill>
              </a:rPr>
              <a:t> </a:t>
            </a:r>
            <a:endParaRPr lang="zh-CN" altLang="en-US" sz="2800">
              <a:solidFill>
                <a:srgbClr val="FF0000"/>
              </a:solidFill>
            </a:endParaRPr>
          </a:p>
        </p:txBody>
      </p:sp>
      <p:sp>
        <p:nvSpPr>
          <p:cNvPr id="49155" name="矩形 1"/>
          <p:cNvSpPr/>
          <p:nvPr/>
        </p:nvSpPr>
        <p:spPr>
          <a:xfrm>
            <a:off x="7303" y="2562225"/>
            <a:ext cx="10954385" cy="2306955"/>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72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Arial Black"/>
                <a:ea typeface="宋体" pitchFamily="2" charset="-122"/>
                <a:cs typeface="+mn-cs"/>
              </a:rPr>
              <a:t>寻找你身边的全球化</a:t>
            </a:r>
            <a:endParaRPr kumimoji="0" lang="zh-CN" altLang="en-US" sz="72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Arial Black"/>
              <a:ea typeface="宋体" pitchFamily="2"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72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Arial" pitchFamily="34" charset="0"/>
                <a:ea typeface="宋体" pitchFamily="2" charset="-122"/>
                <a:cs typeface="Arial" pitchFamily="34" charset="0"/>
              </a:rPr>
              <a:t>                            ………</a:t>
            </a:r>
            <a:r>
              <a:rPr kumimoji="0" lang="en-US" altLang="zh-CN" sz="72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Arial Black"/>
                <a:ea typeface="宋体" pitchFamily="2" charset="-122"/>
                <a:cs typeface="+mn-cs"/>
              </a:rPr>
              <a:t> </a:t>
            </a:r>
            <a:r>
              <a:rPr kumimoji="0" lang="en-US" altLang="zh-CN" sz="7200" b="1" i="0" u="none" strike="noStrike" kern="1200" cap="none" spc="0" normalizeH="0" baseline="0" noProof="0">
                <a:ln w="22225">
                  <a:solidFill>
                    <a:srgbClr val="FFE103"/>
                  </a:solidFill>
                  <a:prstDash val="solid"/>
                </a:ln>
                <a:solidFill>
                  <a:srgbClr val="FFE103">
                    <a:lumMod val="40000"/>
                    <a:lumOff val="60000"/>
                  </a:srgbClr>
                </a:solidFill>
                <a:uLnTx/>
                <a:uFillTx/>
                <a:latin typeface="Arial Black"/>
                <a:ea typeface="宋体" pitchFamily="2" charset="-122"/>
                <a:cs typeface="+mn-cs"/>
              </a:rPr>
              <a:t> </a:t>
            </a:r>
            <a:r>
              <a:rPr kumimoji="0" lang="zh-CN" altLang="en-US" sz="7200" b="1" i="0" u="none" strike="noStrike" kern="1200" cap="none" spc="0" normalizeH="0" baseline="0" noProof="0">
                <a:ln w="22225">
                  <a:solidFill>
                    <a:srgbClr val="FFE103"/>
                  </a:solidFill>
                  <a:prstDash val="solid"/>
                </a:ln>
                <a:solidFill>
                  <a:srgbClr val="FFE103">
                    <a:lumMod val="40000"/>
                    <a:lumOff val="60000"/>
                  </a:srgbClr>
                </a:solidFill>
                <a:uLnTx/>
                <a:uFillTx/>
                <a:latin typeface="Arial Black"/>
                <a:ea typeface="宋体" pitchFamily="2" charset="-122"/>
                <a:cs typeface="+mn-cs"/>
              </a:rPr>
              <a:t> </a:t>
            </a:r>
            <a:endParaRPr kumimoji="0" lang="zh-CN" altLang="en-US" sz="7200" b="1" i="0" u="none" strike="noStrike" kern="1200" cap="none" spc="0" normalizeH="0" baseline="0" noProof="0">
              <a:ln w="22225">
                <a:solidFill>
                  <a:srgbClr val="FFE103"/>
                </a:solidFill>
                <a:prstDash val="solid"/>
              </a:ln>
              <a:solidFill>
                <a:srgbClr val="FFE103">
                  <a:lumMod val="40000"/>
                  <a:lumOff val="60000"/>
                </a:srgbClr>
              </a:solidFill>
              <a:effectLst/>
              <a:uLnTx/>
              <a:uFillTx/>
              <a:latin typeface="Arial Black"/>
              <a:ea typeface="宋体" pitchFamily="2" charset="-122"/>
              <a:cs typeface="+mn-cs"/>
            </a:endParaRPr>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01" name="矩形 9"/>
          <p:cNvSpPr/>
          <p:nvPr/>
        </p:nvSpPr>
        <p:spPr>
          <a:xfrm>
            <a:off x="183515" y="36195"/>
            <a:ext cx="7528560" cy="1198879"/>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7200" b="1" i="0" u="none" strike="noStrike" kern="1200" cap="none" spc="0" normalizeH="0" baseline="0" noProof="0">
                <a:ln>
                  <a:noFill/>
                </a:ln>
                <a:gradFill>
                  <a:gsLst>
                    <a:gs pos="0">
                      <a:srgbClr val="FFC4AB">
                        <a:lumMod val="50000"/>
                      </a:srgbClr>
                    </a:gs>
                    <a:gs pos="50000">
                      <a:srgbClr val="FFC4AB"/>
                    </a:gs>
                    <a:gs pos="100000">
                      <a:srgbClr val="FFC4AB">
                        <a:lumMod val="60000"/>
                        <a:lumOff val="40000"/>
                      </a:srgbClr>
                    </a:gs>
                  </a:gsLst>
                  <a:lin ang="5400000"/>
                </a:gradFill>
                <a:effectLst>
                  <a:reflection blurRad="6350" stA="53000" endA="300" endPos="35500" dir="5400000" sy="-90000" algn="bl" rotWithShape="0"/>
                </a:effectLst>
                <a:uLnTx/>
                <a:uFillTx/>
                <a:latin typeface="Arial Black"/>
                <a:ea typeface="宋体" pitchFamily="2" charset="-122"/>
                <a:cs typeface="+mn-cs"/>
              </a:rPr>
              <a:t>一半海水一半火焰</a:t>
            </a:r>
            <a:endParaRPr kumimoji="0" lang="zh-CN" altLang="en-US" sz="7200" b="1" i="0" u="none" strike="noStrike" kern="1200" cap="none" spc="0" normalizeH="0" baseline="0" noProof="0">
              <a:ln>
                <a:noFill/>
              </a:ln>
              <a:gradFill>
                <a:gsLst>
                  <a:gs pos="0">
                    <a:srgbClr val="FFC4AB">
                      <a:lumMod val="50000"/>
                    </a:srgbClr>
                  </a:gs>
                  <a:gs pos="50000">
                    <a:srgbClr val="FFC4AB"/>
                  </a:gs>
                  <a:gs pos="100000">
                    <a:srgbClr val="FFC4AB">
                      <a:lumMod val="60000"/>
                      <a:lumOff val="40000"/>
                    </a:srgbClr>
                  </a:gs>
                </a:gsLst>
                <a:lin ang="5400000"/>
              </a:gradFill>
              <a:effectLst>
                <a:reflection blurRad="6350" stA="53000" endA="300" endPos="35500" dir="5400000" sy="-90000" algn="bl" rotWithShape="0"/>
              </a:effectLst>
              <a:uLnTx/>
              <a:uFillTx/>
              <a:latin typeface="Arial Black"/>
              <a:ea typeface="宋体" pitchFamily="2" charset="-122"/>
              <a:cs typeface="+mn-cs"/>
            </a:endParaRPr>
          </a:p>
        </p:txBody>
      </p:sp>
      <p:sp>
        <p:nvSpPr>
          <p:cNvPr id="51202" name="Rectangle 3">
            <a:hlinkClick r:id="" action="ppaction://noaction"/>
          </p:cNvPr>
          <p:cNvSpPr/>
          <p:nvPr/>
        </p:nvSpPr>
        <p:spPr>
          <a:xfrm>
            <a:off x="290513" y="2006600"/>
            <a:ext cx="11514137" cy="2062163"/>
          </a:xfrm>
          <a:prstGeom prst="rect">
            <a:avLst/>
          </a:prstGeom>
          <a:noFill/>
          <a:ln w="12700">
            <a:solidFill>
              <a:srgbClr val="FF0000"/>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zh-CN" sz="3200" b="1">
                <a:solidFill>
                  <a:srgbClr val="FFCC00"/>
                </a:solidFill>
                <a:latin typeface="黑体" pitchFamily="49" charset="-122"/>
                <a:ea typeface="黑体" pitchFamily="49" charset="-122"/>
              </a:rPr>
              <a:t>1997</a:t>
            </a:r>
            <a:r>
              <a:rPr lang="zh-CN" altLang="en-US" sz="3200" b="1">
                <a:solidFill>
                  <a:srgbClr val="FFCC00"/>
                </a:solidFill>
                <a:latin typeface="黑体" pitchFamily="49" charset="-122"/>
                <a:ea typeface="黑体" pitchFamily="49" charset="-122"/>
              </a:rPr>
              <a:t>年的东南亚金融危机。</a:t>
            </a:r>
            <a:endParaRPr lang="zh-CN" altLang="en-US" sz="3200" b="1">
              <a:solidFill>
                <a:srgbClr val="FFCC00"/>
              </a:solidFill>
              <a:latin typeface="黑体" pitchFamily="49" charset="-122"/>
              <a:ea typeface="黑体" pitchFamily="49" charset="-122"/>
            </a:endParaRPr>
          </a:p>
          <a:p>
            <a:pPr lvl="0"/>
            <a:r>
              <a:rPr lang="zh-CN" altLang="zh-CN" sz="3200" b="1">
                <a:solidFill>
                  <a:srgbClr val="FFCC00"/>
                </a:solidFill>
                <a:latin typeface="黑体" pitchFamily="49" charset="-122"/>
                <a:ea typeface="黑体" pitchFamily="49" charset="-122"/>
              </a:rPr>
              <a:t>2008</a:t>
            </a:r>
            <a:r>
              <a:rPr lang="zh-CN" altLang="en-US" sz="3200" b="1">
                <a:solidFill>
                  <a:srgbClr val="FFCC00"/>
                </a:solidFill>
                <a:latin typeface="黑体" pitchFamily="49" charset="-122"/>
                <a:ea typeface="黑体" pitchFamily="49" charset="-122"/>
              </a:rPr>
              <a:t>年美国金融危机很快波及世界，演变为全球金融危机。</a:t>
            </a:r>
            <a:endParaRPr lang="zh-CN" altLang="en-US" sz="3200" b="1">
              <a:solidFill>
                <a:srgbClr val="FFCC00"/>
              </a:solidFill>
              <a:latin typeface="黑体" pitchFamily="49" charset="-122"/>
              <a:ea typeface="黑体" pitchFamily="49" charset="-122"/>
            </a:endParaRPr>
          </a:p>
          <a:p>
            <a:pPr lvl="0"/>
            <a:r>
              <a:rPr lang="zh-CN" altLang="zh-CN" sz="3200" b="1">
                <a:solidFill>
                  <a:srgbClr val="FFCC00"/>
                </a:solidFill>
                <a:latin typeface="黑体" pitchFamily="49" charset="-122"/>
                <a:ea typeface="黑体" pitchFamily="49" charset="-122"/>
              </a:rPr>
              <a:t>2003</a:t>
            </a:r>
            <a:r>
              <a:rPr lang="zh-CN" altLang="en-US" sz="3200" b="1">
                <a:solidFill>
                  <a:srgbClr val="FFCC00"/>
                </a:solidFill>
                <a:latin typeface="黑体" pitchFamily="49" charset="-122"/>
                <a:ea typeface="黑体" pitchFamily="49" charset="-122"/>
              </a:rPr>
              <a:t>年</a:t>
            </a:r>
            <a:r>
              <a:rPr lang="zh-CN" altLang="en-US" sz="3200" b="1">
                <a:solidFill>
                  <a:srgbClr val="FFCC00"/>
                </a:solidFill>
                <a:latin typeface="Arial" pitchFamily="34" charset="0"/>
                <a:ea typeface="黑体" pitchFamily="49" charset="-122"/>
              </a:rPr>
              <a:t>“</a:t>
            </a:r>
            <a:r>
              <a:rPr lang="zh-CN" altLang="en-US" sz="3200" b="1">
                <a:solidFill>
                  <a:srgbClr val="FFCC00"/>
                </a:solidFill>
                <a:latin typeface="黑体" pitchFamily="49" charset="-122"/>
                <a:ea typeface="黑体" pitchFamily="49" charset="-122"/>
              </a:rPr>
              <a:t>非典</a:t>
            </a:r>
            <a:r>
              <a:rPr lang="zh-CN" altLang="en-US" sz="3200" b="1">
                <a:solidFill>
                  <a:srgbClr val="FFCC00"/>
                </a:solidFill>
                <a:latin typeface="Arial" pitchFamily="34" charset="0"/>
                <a:ea typeface="黑体" pitchFamily="49" charset="-122"/>
              </a:rPr>
              <a:t>”</a:t>
            </a:r>
            <a:r>
              <a:rPr lang="zh-CN" altLang="en-US" sz="3200" b="1">
                <a:solidFill>
                  <a:srgbClr val="FFCC00"/>
                </a:solidFill>
                <a:latin typeface="黑体" pitchFamily="49" charset="-122"/>
                <a:ea typeface="黑体" pitchFamily="49" charset="-122"/>
              </a:rPr>
              <a:t>、禽流感出现后很快扩散到世界众多国家；当前墨西哥出现的甲型流感正向全球蔓延</a:t>
            </a:r>
            <a:r>
              <a:rPr lang="zh-CN" altLang="zh-CN" sz="3200" b="1">
                <a:solidFill>
                  <a:srgbClr val="FFCC00"/>
                </a:solidFill>
                <a:latin typeface="黑体" pitchFamily="49" charset="-122"/>
                <a:ea typeface="黑体" pitchFamily="49" charset="-122"/>
              </a:rPr>
              <a:t>,</a:t>
            </a:r>
            <a:r>
              <a:rPr lang="zh-CN" altLang="en-US" sz="3200" b="1">
                <a:solidFill>
                  <a:srgbClr val="FFCC00"/>
                </a:solidFill>
                <a:latin typeface="黑体" pitchFamily="49" charset="-122"/>
                <a:ea typeface="黑体" pitchFamily="49" charset="-122"/>
              </a:rPr>
              <a:t>引起世界各国担忧</a:t>
            </a:r>
            <a:r>
              <a:rPr lang="zh-CN" altLang="zh-CN" sz="3200" b="1">
                <a:solidFill>
                  <a:srgbClr val="FFCC00"/>
                </a:solidFill>
                <a:latin typeface="Arial" pitchFamily="34" charset="0"/>
                <a:ea typeface="黑体" pitchFamily="49" charset="-122"/>
              </a:rPr>
              <a:t>……</a:t>
            </a:r>
            <a:endParaRPr lang="zh-CN" altLang="zh-CN" sz="3200" b="1">
              <a:solidFill>
                <a:srgbClr val="FFCC00"/>
              </a:solidFill>
              <a:latin typeface="黑体" pitchFamily="49" charset="-122"/>
              <a:ea typeface="黑体" pitchFamily="49" charset="-122"/>
            </a:endParaRPr>
          </a:p>
        </p:txBody>
      </p:sp>
      <p:grpSp>
        <p:nvGrpSpPr>
          <p:cNvPr id="51203" name="组合 14"/>
          <p:cNvGrpSpPr/>
          <p:nvPr/>
        </p:nvGrpSpPr>
        <p:grpSpPr>
          <a:xfrm>
            <a:off x="184150" y="4068763"/>
            <a:ext cx="11815763" cy="2765425"/>
            <a:chOff x="92" y="3311"/>
            <a:chExt cx="18608" cy="4356"/>
          </a:xfrm>
        </p:grpSpPr>
        <p:grpSp>
          <p:nvGrpSpPr>
            <p:cNvPr id="51204" name="组合 15"/>
            <p:cNvGrpSpPr/>
            <p:nvPr/>
          </p:nvGrpSpPr>
          <p:grpSpPr>
            <a:xfrm>
              <a:off x="92" y="3311"/>
              <a:ext cx="18609" cy="4356"/>
              <a:chOff x="92" y="3311"/>
              <a:chExt cx="18609" cy="4356"/>
            </a:xfrm>
          </p:grpSpPr>
          <p:pic>
            <p:nvPicPr>
              <p:cNvPr id="51205" name="Picture 7" descr="22"/>
              <p:cNvPicPr>
                <a:picLocks noChangeAspect="1"/>
              </p:cNvPicPr>
              <p:nvPr/>
            </p:nvPicPr>
            <p:blipFill>
              <a:blip r:embed="rId2"/>
              <a:stretch>
                <a:fillRect/>
              </a:stretch>
            </p:blipFill>
            <p:spPr>
              <a:xfrm>
                <a:off x="14331" y="3361"/>
                <a:ext cx="4371" cy="4307"/>
              </a:xfrm>
              <a:prstGeom prst="rect">
                <a:avLst/>
              </a:prstGeom>
              <a:noFill/>
              <a:ln>
                <a:noFill/>
                <a:miter lim="800000"/>
              </a:ln>
            </p:spPr>
          </p:pic>
          <p:grpSp>
            <p:nvGrpSpPr>
              <p:cNvPr id="51206" name="组合 21"/>
              <p:cNvGrpSpPr/>
              <p:nvPr/>
            </p:nvGrpSpPr>
            <p:grpSpPr>
              <a:xfrm>
                <a:off x="92" y="3311"/>
                <a:ext cx="13869" cy="4357"/>
                <a:chOff x="92" y="3311"/>
                <a:chExt cx="13869" cy="4357"/>
              </a:xfrm>
            </p:grpSpPr>
            <p:pic>
              <p:nvPicPr>
                <p:cNvPr id="51207" name="Picture 5" descr="3饥饿的非洲儿童"/>
                <p:cNvPicPr>
                  <a:picLocks noChangeAspect="1"/>
                </p:cNvPicPr>
                <p:nvPr/>
              </p:nvPicPr>
              <p:blipFill>
                <a:blip r:embed="rId3"/>
                <a:srcRect b="7687"/>
                <a:stretch>
                  <a:fillRect/>
                </a:stretch>
              </p:blipFill>
              <p:spPr>
                <a:xfrm>
                  <a:off x="4695" y="3311"/>
                  <a:ext cx="4332" cy="4297"/>
                </a:xfrm>
                <a:prstGeom prst="rect">
                  <a:avLst/>
                </a:prstGeom>
                <a:noFill/>
                <a:ln>
                  <a:noFill/>
                  <a:miter lim="800000"/>
                </a:ln>
              </p:spPr>
            </p:pic>
            <p:pic>
              <p:nvPicPr>
                <p:cNvPr id="51208" name="Picture 6" descr="反全球化人士在罗马与防暴警察发生冲突"/>
                <p:cNvPicPr>
                  <a:picLocks noChangeAspect="1"/>
                </p:cNvPicPr>
                <p:nvPr/>
              </p:nvPicPr>
              <p:blipFill>
                <a:blip r:embed="rId4"/>
                <a:stretch>
                  <a:fillRect/>
                </a:stretch>
              </p:blipFill>
              <p:spPr>
                <a:xfrm>
                  <a:off x="92" y="3311"/>
                  <a:ext cx="4305" cy="4357"/>
                </a:xfrm>
                <a:prstGeom prst="rect">
                  <a:avLst/>
                </a:prstGeom>
                <a:noFill/>
                <a:ln>
                  <a:noFill/>
                  <a:miter lim="800000"/>
                </a:ln>
              </p:spPr>
            </p:pic>
            <p:pic>
              <p:nvPicPr>
                <p:cNvPr id="51209" name="Picture 12" descr="9808313083004179"/>
                <p:cNvPicPr>
                  <a:picLocks noChangeAspect="1"/>
                </p:cNvPicPr>
                <p:nvPr/>
              </p:nvPicPr>
              <p:blipFill>
                <a:blip r:embed="rId5"/>
                <a:stretch>
                  <a:fillRect/>
                </a:stretch>
              </p:blipFill>
              <p:spPr>
                <a:xfrm>
                  <a:off x="9325" y="3350"/>
                  <a:ext cx="4636" cy="4318"/>
                </a:xfrm>
                <a:prstGeom prst="rect">
                  <a:avLst/>
                </a:prstGeom>
                <a:noFill/>
                <a:ln>
                  <a:noFill/>
                  <a:miter lim="800000"/>
                </a:ln>
              </p:spPr>
            </p:pic>
          </p:grpSp>
        </p:grpSp>
        <p:sp>
          <p:nvSpPr>
            <p:cNvPr id="51210" name="文本框 11"/>
            <p:cNvSpPr/>
            <p:nvPr/>
          </p:nvSpPr>
          <p:spPr>
            <a:xfrm>
              <a:off x="1258" y="6731"/>
              <a:ext cx="2540" cy="822"/>
            </a:xfrm>
            <a:prstGeom prst="rect">
              <a:avLst/>
            </a:prstGeom>
            <a:solidFill>
              <a:schemeClr val="bg1"/>
            </a:solid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CC00"/>
                  </a:solidFill>
                  <a:latin typeface="黑体" pitchFamily="49" charset="-122"/>
                  <a:ea typeface="黑体" pitchFamily="49" charset="-122"/>
                </a:rPr>
                <a:t>恐怖袭击</a:t>
              </a:r>
              <a:endParaRPr lang="zh-CN" altLang="en-US" b="1">
                <a:solidFill>
                  <a:srgbClr val="FFCC00"/>
                </a:solidFill>
                <a:latin typeface="黑体" pitchFamily="49" charset="-122"/>
                <a:ea typeface="黑体" pitchFamily="49" charset="-122"/>
              </a:endParaRPr>
            </a:p>
          </p:txBody>
        </p:sp>
        <p:sp>
          <p:nvSpPr>
            <p:cNvPr id="51211" name="文本框 16"/>
            <p:cNvSpPr/>
            <p:nvPr/>
          </p:nvSpPr>
          <p:spPr>
            <a:xfrm>
              <a:off x="5591" y="6786"/>
              <a:ext cx="2540" cy="822"/>
            </a:xfrm>
            <a:prstGeom prst="rect">
              <a:avLst/>
            </a:prstGeom>
            <a:solidFill>
              <a:schemeClr val="bg1"/>
            </a:solid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CC00"/>
                  </a:solidFill>
                  <a:latin typeface="黑体" pitchFamily="49" charset="-122"/>
                  <a:ea typeface="黑体" pitchFamily="49" charset="-122"/>
                </a:rPr>
                <a:t>南北差距</a:t>
              </a:r>
              <a:endParaRPr lang="zh-CN" altLang="en-US" b="1">
                <a:solidFill>
                  <a:srgbClr val="FFCC00"/>
                </a:solidFill>
                <a:latin typeface="黑体" pitchFamily="49" charset="-122"/>
                <a:ea typeface="黑体" pitchFamily="49" charset="-122"/>
              </a:endParaRPr>
            </a:p>
          </p:txBody>
        </p:sp>
        <p:sp>
          <p:nvSpPr>
            <p:cNvPr id="51212" name="文本框 21"/>
            <p:cNvSpPr/>
            <p:nvPr/>
          </p:nvSpPr>
          <p:spPr>
            <a:xfrm>
              <a:off x="10545" y="6786"/>
              <a:ext cx="2540" cy="822"/>
            </a:xfrm>
            <a:prstGeom prst="rect">
              <a:avLst/>
            </a:prstGeom>
            <a:solidFill>
              <a:schemeClr val="bg1"/>
            </a:solid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CC00"/>
                  </a:solidFill>
                  <a:latin typeface="黑体" pitchFamily="49" charset="-122"/>
                  <a:ea typeface="黑体" pitchFamily="49" charset="-122"/>
                </a:rPr>
                <a:t>环境污染</a:t>
              </a:r>
              <a:endParaRPr lang="zh-CN" altLang="en-US" b="1">
                <a:solidFill>
                  <a:srgbClr val="FFCC00"/>
                </a:solidFill>
                <a:latin typeface="黑体" pitchFamily="49" charset="-122"/>
                <a:ea typeface="黑体" pitchFamily="49" charset="-122"/>
              </a:endParaRPr>
            </a:p>
          </p:txBody>
        </p:sp>
        <p:sp>
          <p:nvSpPr>
            <p:cNvPr id="51213" name="文本框 22"/>
            <p:cNvSpPr/>
            <p:nvPr/>
          </p:nvSpPr>
          <p:spPr>
            <a:xfrm>
              <a:off x="15246" y="6731"/>
              <a:ext cx="2540" cy="822"/>
            </a:xfrm>
            <a:prstGeom prst="rect">
              <a:avLst/>
            </a:prstGeom>
            <a:solidFill>
              <a:schemeClr val="bg1"/>
            </a:solid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zh-CN" altLang="en-US" b="1">
                  <a:solidFill>
                    <a:srgbClr val="FFCC00"/>
                  </a:solidFill>
                  <a:latin typeface="黑体" pitchFamily="49" charset="-122"/>
                  <a:ea typeface="黑体" pitchFamily="49" charset="-122"/>
                </a:rPr>
                <a:t>跨国犯罪</a:t>
              </a:r>
              <a:endParaRPr lang="zh-CN" altLang="en-US" b="1">
                <a:solidFill>
                  <a:srgbClr val="FFCC00"/>
                </a:solidFill>
                <a:latin typeface="黑体" pitchFamily="49" charset="-122"/>
                <a:ea typeface="黑体" pitchFamily="49" charset="-122"/>
              </a:endParaRPr>
            </a:p>
          </p:txBody>
        </p:sp>
      </p:grpSp>
      <p:pic>
        <p:nvPicPr>
          <p:cNvPr id="51214" name="图片 25" descr="全球化陷阱f"/>
          <p:cNvPicPr>
            <a:picLocks noChangeAspect="1"/>
          </p:cNvPicPr>
          <p:nvPr/>
        </p:nvPicPr>
        <p:blipFill>
          <a:blip r:embed="rId6"/>
          <a:stretch>
            <a:fillRect/>
          </a:stretch>
        </p:blipFill>
        <p:spPr>
          <a:xfrm>
            <a:off x="8432800" y="34925"/>
            <a:ext cx="1836738" cy="2587625"/>
          </a:xfrm>
          <a:prstGeom prst="rect">
            <a:avLst/>
          </a:prstGeom>
          <a:noFill/>
          <a:ln>
            <a:noFill/>
            <a:miter lim="800000"/>
          </a:ln>
        </p:spPr>
      </p:pic>
      <p:pic>
        <p:nvPicPr>
          <p:cNvPr id="51215" name="图片 26" descr="全球化 人类后果"/>
          <p:cNvPicPr>
            <a:picLocks noChangeAspect="1"/>
          </p:cNvPicPr>
          <p:nvPr/>
        </p:nvPicPr>
        <p:blipFill>
          <a:blip r:embed="rId7"/>
          <a:srcRect l="14852" r="17946"/>
          <a:stretch>
            <a:fillRect/>
          </a:stretch>
        </p:blipFill>
        <p:spPr>
          <a:xfrm>
            <a:off x="10269538" y="36513"/>
            <a:ext cx="1841500" cy="258603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5000" fill="hold">
                                          <p:stCondLst>
                                            <p:cond delay="0"/>
                                          </p:stCondLst>
                                        </p:cTn>
                                        <p:tgtEl>
                                          <p:spTgt spid="51203"/>
                                        </p:tgtEl>
                                        <p:attrNameLst>
                                          <p:attrName>style.visibility</p:attrName>
                                        </p:attrNameLst>
                                      </p:cBhvr>
                                      <p:to>
                                        <p:strVal val="visible"/>
                                      </p:to>
                                    </p:set>
                                    <p:anim calcmode="lin" valueType="num">
                                      <p:cBhvr additive="base">
                                        <p:cTn id="7" dur="15000" fill="hold"/>
                                        <p:tgtEl>
                                          <p:spTgt spid="51203"/>
                                        </p:tgtEl>
                                        <p:attrNameLst>
                                          <p:attrName>ppt_x</p:attrName>
                                        </p:attrNameLst>
                                      </p:cBhvr>
                                      <p:tavLst>
                                        <p:tav tm="0">
                                          <p:val>
                                            <p:strVal val="1+#ppt_w/2"/>
                                          </p:val>
                                        </p:tav>
                                        <p:tav tm="100000">
                                          <p:val>
                                            <p:strVal val="#ppt_x"/>
                                          </p:val>
                                        </p:tav>
                                      </p:tavLst>
                                    </p:anim>
                                    <p:anim calcmode="lin" valueType="num">
                                      <p:cBhvr additive="base">
                                        <p:cTn id="8" dur="15000" fill="hold"/>
                                        <p:tgtEl>
                                          <p:spTgt spid="512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2225" name="矩形 9"/>
          <p:cNvSpPr/>
          <p:nvPr/>
        </p:nvSpPr>
        <p:spPr>
          <a:xfrm>
            <a:off x="183515" y="36195"/>
            <a:ext cx="7528560" cy="1198879"/>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7200" b="1" i="0" u="none" strike="noStrike" kern="1200" cap="none" spc="0" normalizeH="0" baseline="0" noProof="0">
                <a:ln>
                  <a:noFill/>
                </a:ln>
                <a:gradFill>
                  <a:gsLst>
                    <a:gs pos="0">
                      <a:srgbClr val="FFC4AB">
                        <a:lumMod val="50000"/>
                      </a:srgbClr>
                    </a:gs>
                    <a:gs pos="50000">
                      <a:srgbClr val="FFC4AB"/>
                    </a:gs>
                    <a:gs pos="100000">
                      <a:srgbClr val="FFC4AB">
                        <a:lumMod val="60000"/>
                        <a:lumOff val="40000"/>
                      </a:srgbClr>
                    </a:gs>
                  </a:gsLst>
                  <a:lin ang="5400000"/>
                </a:gradFill>
                <a:effectLst>
                  <a:reflection blurRad="6350" stA="53000" endA="300" endPos="35500" dir="5400000" sy="-90000" algn="bl" rotWithShape="0"/>
                </a:effectLst>
                <a:uLnTx/>
                <a:uFillTx/>
                <a:latin typeface="Arial Black"/>
                <a:ea typeface="宋体" pitchFamily="2" charset="-122"/>
                <a:cs typeface="+mn-cs"/>
              </a:rPr>
              <a:t>一半海水一半火焰</a:t>
            </a:r>
            <a:endParaRPr kumimoji="0" lang="zh-CN" altLang="en-US" sz="7200" b="1" i="0" u="none" strike="noStrike" kern="1200" cap="none" spc="0" normalizeH="0" baseline="0" noProof="0">
              <a:ln>
                <a:noFill/>
              </a:ln>
              <a:gradFill>
                <a:gsLst>
                  <a:gs pos="0">
                    <a:srgbClr val="FFC4AB">
                      <a:lumMod val="50000"/>
                    </a:srgbClr>
                  </a:gs>
                  <a:gs pos="50000">
                    <a:srgbClr val="FFC4AB"/>
                  </a:gs>
                  <a:gs pos="100000">
                    <a:srgbClr val="FFC4AB">
                      <a:lumMod val="60000"/>
                      <a:lumOff val="40000"/>
                    </a:srgbClr>
                  </a:gs>
                </a:gsLst>
                <a:lin ang="5400000"/>
              </a:gradFill>
              <a:effectLst>
                <a:reflection blurRad="6350" stA="53000" endA="300" endPos="35500" dir="5400000" sy="-90000" algn="bl" rotWithShape="0"/>
              </a:effectLst>
              <a:uLnTx/>
              <a:uFillTx/>
              <a:latin typeface="Arial Black"/>
              <a:ea typeface="宋体" pitchFamily="2" charset="-122"/>
              <a:cs typeface="+mn-cs"/>
            </a:endParaRPr>
          </a:p>
        </p:txBody>
      </p:sp>
      <p:pic>
        <p:nvPicPr>
          <p:cNvPr id="52226" name="图片 10" descr="0626_405972"/>
          <p:cNvPicPr>
            <a:picLocks noChangeAspect="1"/>
          </p:cNvPicPr>
          <p:nvPr/>
        </p:nvPicPr>
        <p:blipFill>
          <a:blip r:embed="rId2"/>
          <a:stretch>
            <a:fillRect/>
          </a:stretch>
        </p:blipFill>
        <p:spPr>
          <a:xfrm>
            <a:off x="1400175" y="1441450"/>
            <a:ext cx="4032250" cy="5168900"/>
          </a:xfrm>
          <a:prstGeom prst="rect">
            <a:avLst/>
          </a:prstGeom>
          <a:noFill/>
          <a:ln>
            <a:noFill/>
            <a:miter lim="800000"/>
          </a:ln>
        </p:spPr>
      </p:pic>
      <p:sp>
        <p:nvSpPr>
          <p:cNvPr id="52227" name="文本框 3"/>
          <p:cNvSpPr/>
          <p:nvPr/>
        </p:nvSpPr>
        <p:spPr>
          <a:xfrm>
            <a:off x="6249988" y="1441450"/>
            <a:ext cx="5176837" cy="5076825"/>
          </a:xfrm>
          <a:prstGeom prst="rect">
            <a:avLst/>
          </a:prstGeom>
          <a:noFill/>
          <a:ln w="28575">
            <a:solidFill>
              <a:srgbClr val="C00000"/>
            </a:solidFill>
            <a:prstDash val="lgDash"/>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en-US" altLang="zh-CN" sz="3600" b="1">
                <a:solidFill>
                  <a:srgbClr val="000000"/>
                </a:solidFill>
                <a:latin typeface="黑体" pitchFamily="49" charset="-122"/>
                <a:ea typeface="黑体" pitchFamily="49" charset="-122"/>
              </a:rPr>
              <a:t> </a:t>
            </a:r>
            <a:r>
              <a:rPr lang="en-US" altLang="zh-CN" sz="3600" b="1">
                <a:solidFill>
                  <a:srgbClr val="FFFF00"/>
                </a:solidFill>
                <a:latin typeface="黑体" pitchFamily="49" charset="-122"/>
                <a:ea typeface="黑体" pitchFamily="49" charset="-122"/>
              </a:rPr>
              <a:t> </a:t>
            </a:r>
            <a:r>
              <a:rPr lang="en-US" altLang="zh-CN" sz="3600" b="1">
                <a:solidFill>
                  <a:srgbClr val="FF0000"/>
                </a:solidFill>
                <a:latin typeface="黑体" pitchFamily="49" charset="-122"/>
                <a:ea typeface="黑体" pitchFamily="49" charset="-122"/>
              </a:rPr>
              <a:t>  </a:t>
            </a:r>
            <a:r>
              <a:rPr lang="zh-CN" altLang="en-US" sz="3600" b="1">
                <a:solidFill>
                  <a:srgbClr val="00B050"/>
                </a:solidFill>
                <a:latin typeface="黑体" pitchFamily="49" charset="-122"/>
                <a:ea typeface="黑体" pitchFamily="49" charset="-122"/>
              </a:rPr>
              <a:t>我之所以写这本书，是由于我在世界银行工作时，直接目击了全球化有可能对发展中国家（尤其是这些国家的穷人）所产生的毁灭性影响。</a:t>
            </a:r>
            <a:endParaRPr lang="zh-CN" altLang="en-US" sz="3600" b="1">
              <a:solidFill>
                <a:srgbClr val="00B050"/>
              </a:solidFill>
              <a:latin typeface="黑体" pitchFamily="49" charset="-122"/>
              <a:ea typeface="黑体" pitchFamily="49" charset="-122"/>
            </a:endParaRPr>
          </a:p>
          <a:p>
            <a:pPr lvl="0"/>
            <a:r>
              <a:rPr lang="zh-CN" altLang="en-US" sz="3600" b="1">
                <a:solidFill>
                  <a:srgbClr val="00B050"/>
                </a:solidFill>
                <a:latin typeface="黑体" pitchFamily="49" charset="-122"/>
                <a:ea typeface="黑体" pitchFamily="49" charset="-122"/>
              </a:rPr>
              <a:t>    </a:t>
            </a:r>
            <a:endParaRPr lang="zh-CN" altLang="en-US" sz="3600" b="1">
              <a:solidFill>
                <a:srgbClr val="00B050"/>
              </a:solidFill>
              <a:latin typeface="黑体" pitchFamily="49" charset="-122"/>
              <a:ea typeface="黑体" pitchFamily="49" charset="-122"/>
            </a:endParaRPr>
          </a:p>
          <a:p>
            <a:pPr lvl="0"/>
            <a:r>
              <a:rPr lang="zh-CN" altLang="en-US" sz="1800" b="1">
                <a:solidFill>
                  <a:srgbClr val="00B050"/>
                </a:solidFill>
                <a:latin typeface="黑体" pitchFamily="49" charset="-122"/>
                <a:ea typeface="黑体" pitchFamily="49" charset="-122"/>
              </a:rPr>
              <a:t>    斯蒂格利茨《全球化及其不满》，机械工业出版社，2004年</a:t>
            </a:r>
            <a:endParaRPr lang="zh-CN" altLang="en-US" sz="3600" b="1">
              <a:solidFill>
                <a:srgbClr val="00B050"/>
              </a:solidFill>
              <a:latin typeface="黑体" pitchFamily="49" charset="-122"/>
              <a:ea typeface="黑体" pitchFamily="49" charset="-122"/>
            </a:endParaRP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3249" name="Text Box 8"/>
          <p:cNvSpPr/>
          <p:nvPr/>
        </p:nvSpPr>
        <p:spPr>
          <a:xfrm>
            <a:off x="5421313" y="2924175"/>
            <a:ext cx="674687" cy="1944688"/>
          </a:xfrm>
          <a:prstGeom prst="rect">
            <a:avLst/>
          </a:prstGeom>
          <a:noFill/>
          <a:ln>
            <a:noFill/>
            <a:miter lim="800000"/>
          </a:ln>
        </p:spPr>
        <p:txBody>
          <a:bodyPr vert="eaVert"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marL="342900" lvl="0" indent="-342900">
              <a:spcBef>
                <a:spcPct val="50000"/>
              </a:spcBef>
            </a:pPr>
            <a:endParaRPr lang="zh-CN" altLang="zh-CN" sz="3200" b="1">
              <a:solidFill>
                <a:srgbClr val="FFCC00"/>
              </a:solidFill>
              <a:latin typeface="幼圆"/>
              <a:ea typeface="黑体" pitchFamily="49" charset="-122"/>
            </a:endParaRPr>
          </a:p>
        </p:txBody>
      </p:sp>
      <p:sp>
        <p:nvSpPr>
          <p:cNvPr id="53250" name="矩形 5"/>
          <p:cNvSpPr/>
          <p:nvPr/>
        </p:nvSpPr>
        <p:spPr>
          <a:xfrm>
            <a:off x="2185035" y="69215"/>
            <a:ext cx="7528560" cy="1198880"/>
          </a:xfrm>
          <a:prstGeom prst="rect">
            <a:avLst/>
          </a:prstGeom>
          <a:solidFill>
            <a:srgbClr val="FFFF00"/>
          </a:solidFill>
          <a:ln w="28575" cmpd="dbl">
            <a:solidFill>
              <a:schemeClr val="accent1">
                <a:shade val="50000"/>
              </a:schemeClr>
            </a:solidFill>
            <a:prstDash val="dash"/>
          </a:ln>
        </p:spPr>
        <p:txBody>
          <a:bodyPr wrap="none">
            <a:spAutoFit/>
            <a:scene3d>
              <a:camera prst="orthographicFront"/>
              <a:lightRig rig="threePt" dir="t"/>
            </a:scene3d>
            <a:sp3d extrusionH="120650" prstMaterial="matte"/>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7200" b="1" i="0" u="none" strike="noStrike" kern="1200" cap="none" spc="0" normalizeH="0" baseline="0" noProof="0">
                <a:ln>
                  <a:gradFill>
                    <a:gsLst>
                      <a:gs pos="98000">
                        <a:srgbClr val="F88C89"/>
                      </a:gs>
                      <a:gs pos="86000">
                        <a:srgbClr val="F8D078"/>
                      </a:gs>
                      <a:gs pos="73000">
                        <a:srgbClr val="BAD172"/>
                      </a:gs>
                      <a:gs pos="62000">
                        <a:srgbClr val="BEC7AF"/>
                      </a:gs>
                      <a:gs pos="50000">
                        <a:srgbClr val="83D9E3"/>
                      </a:gs>
                      <a:gs pos="37000">
                        <a:srgbClr val="9C61DF"/>
                      </a:gs>
                      <a:gs pos="24000">
                        <a:srgbClr val="CA78E1"/>
                      </a:gs>
                      <a:gs pos="12000">
                        <a:srgbClr val="E564DF"/>
                      </a:gs>
                      <a:gs pos="0">
                        <a:srgbClr val="F86CC0"/>
                      </a:gs>
                    </a:gsLst>
                    <a:lin ang="0"/>
                  </a:gradFill>
                </a:ln>
                <a:gradFill>
                  <a:gsLst>
                    <a:gs pos="79000">
                      <a:srgbClr val="CCFF66"/>
                    </a:gs>
                    <a:gs pos="94000">
                      <a:srgbClr val="FFFF00">
                        <a:alpha val="50000"/>
                      </a:srgbClr>
                    </a:gs>
                    <a:gs pos="70000">
                      <a:srgbClr val="00FF00">
                        <a:alpha val="13000"/>
                      </a:srgbClr>
                    </a:gs>
                    <a:gs pos="56000">
                      <a:srgbClr val="00FFFF">
                        <a:alpha val="50000"/>
                      </a:srgbClr>
                    </a:gs>
                    <a:gs pos="43000">
                      <a:srgbClr val="00FFFF">
                        <a:alpha val="13000"/>
                      </a:srgbClr>
                    </a:gs>
                    <a:gs pos="22000">
                      <a:srgbClr val="FF00FF">
                        <a:alpha val="50000"/>
                      </a:srgbClr>
                    </a:gs>
                    <a:gs pos="33000">
                      <a:srgbClr val="9900FF">
                        <a:alpha val="50000"/>
                      </a:srgbClr>
                    </a:gs>
                    <a:gs pos="5000">
                      <a:srgbClr val="FF00FF">
                        <a:alpha val="50000"/>
                      </a:srgbClr>
                    </a:gs>
                    <a:gs pos="0">
                      <a:srgbClr val="FF3300">
                        <a:alpha val="50000"/>
                      </a:srgbClr>
                    </a:gs>
                    <a:gs pos="100000">
                      <a:srgbClr val="FF3300">
                        <a:alpha val="30000"/>
                      </a:srgbClr>
                    </a:gs>
                  </a:gsLst>
                  <a:lin ang="0"/>
                </a:gradFill>
                <a:effectLst>
                  <a:outerShdw blurRad="50800" dist="38100" algn="l" rotWithShape="0">
                    <a:srgbClr val="CC00CC">
                      <a:alpha val="40000"/>
                    </a:srgbClr>
                  </a:outerShdw>
                </a:effectLst>
                <a:uLnTx/>
                <a:uFillTx/>
                <a:latin typeface="Calibri"/>
                <a:ea typeface="宋体" pitchFamily="2" charset="-122"/>
                <a:cs typeface="+mn-cs"/>
              </a:rPr>
              <a:t>难以抗拒你的容颜</a:t>
            </a:r>
            <a:endParaRPr kumimoji="0" lang="zh-CN" altLang="en-US" sz="7200" b="1" i="0" u="none" strike="noStrike" kern="1200" cap="none" spc="0" normalizeH="0" baseline="0" noProof="0">
              <a:ln>
                <a:gradFill>
                  <a:gsLst>
                    <a:gs pos="98000">
                      <a:srgbClr val="F88C89"/>
                    </a:gs>
                    <a:gs pos="86000">
                      <a:srgbClr val="F8D078"/>
                    </a:gs>
                    <a:gs pos="73000">
                      <a:srgbClr val="BAD172"/>
                    </a:gs>
                    <a:gs pos="62000">
                      <a:srgbClr val="BEC7AF"/>
                    </a:gs>
                    <a:gs pos="50000">
                      <a:srgbClr val="83D9E3"/>
                    </a:gs>
                    <a:gs pos="37000">
                      <a:srgbClr val="9C61DF"/>
                    </a:gs>
                    <a:gs pos="24000">
                      <a:srgbClr val="CA78E1"/>
                    </a:gs>
                    <a:gs pos="12000">
                      <a:srgbClr val="E564DF"/>
                    </a:gs>
                    <a:gs pos="0">
                      <a:srgbClr val="F86CC0"/>
                    </a:gs>
                  </a:gsLst>
                  <a:lin ang="0"/>
                </a:gradFill>
              </a:ln>
              <a:gradFill>
                <a:gsLst>
                  <a:gs pos="79000">
                    <a:srgbClr val="CCFF66"/>
                  </a:gs>
                  <a:gs pos="94000">
                    <a:srgbClr val="FFFF00">
                      <a:alpha val="50000"/>
                    </a:srgbClr>
                  </a:gs>
                  <a:gs pos="70000">
                    <a:srgbClr val="00FF00">
                      <a:alpha val="13000"/>
                    </a:srgbClr>
                  </a:gs>
                  <a:gs pos="56000">
                    <a:srgbClr val="00FFFF">
                      <a:alpha val="50000"/>
                    </a:srgbClr>
                  </a:gs>
                  <a:gs pos="43000">
                    <a:srgbClr val="00FFFF">
                      <a:alpha val="13000"/>
                    </a:srgbClr>
                  </a:gs>
                  <a:gs pos="22000">
                    <a:srgbClr val="FF00FF">
                      <a:alpha val="50000"/>
                    </a:srgbClr>
                  </a:gs>
                  <a:gs pos="33000">
                    <a:srgbClr val="9900FF">
                      <a:alpha val="50000"/>
                    </a:srgbClr>
                  </a:gs>
                  <a:gs pos="5000">
                    <a:srgbClr val="FF00FF">
                      <a:alpha val="50000"/>
                    </a:srgbClr>
                  </a:gs>
                  <a:gs pos="0">
                    <a:srgbClr val="FF3300">
                      <a:alpha val="50000"/>
                    </a:srgbClr>
                  </a:gs>
                  <a:gs pos="100000">
                    <a:srgbClr val="FF3300">
                      <a:alpha val="30000"/>
                    </a:srgbClr>
                  </a:gs>
                </a:gsLst>
                <a:lin ang="0"/>
              </a:gradFill>
              <a:effectLst>
                <a:outerShdw blurRad="50800" dist="38100" algn="l" rotWithShape="0">
                  <a:srgbClr val="CC00CC">
                    <a:alpha val="40000"/>
                  </a:srgbClr>
                </a:outerShdw>
              </a:effectLst>
              <a:uLnTx/>
              <a:uFillTx/>
              <a:latin typeface="Calibri"/>
              <a:ea typeface="宋体" pitchFamily="2" charset="-122"/>
              <a:cs typeface="+mn-cs"/>
            </a:endParaRPr>
          </a:p>
        </p:txBody>
      </p:sp>
      <p:pic>
        <p:nvPicPr>
          <p:cNvPr id="53251" name="图片 1" descr="t01624923afde3d740c"/>
          <p:cNvPicPr>
            <a:picLocks noChangeAspect="1"/>
          </p:cNvPicPr>
          <p:nvPr/>
        </p:nvPicPr>
        <p:blipFill>
          <a:blip r:embed="rId3"/>
          <a:stretch>
            <a:fillRect/>
          </a:stretch>
        </p:blipFill>
        <p:spPr>
          <a:xfrm>
            <a:off x="866775" y="1400175"/>
            <a:ext cx="3519488" cy="4959350"/>
          </a:xfrm>
          <a:prstGeom prst="rect">
            <a:avLst/>
          </a:prstGeom>
          <a:noFill/>
          <a:ln>
            <a:noFill/>
            <a:miter lim="800000"/>
          </a:ln>
        </p:spPr>
      </p:pic>
      <p:sp>
        <p:nvSpPr>
          <p:cNvPr id="53252" name="文本框 3"/>
          <p:cNvSpPr/>
          <p:nvPr/>
        </p:nvSpPr>
        <p:spPr>
          <a:xfrm>
            <a:off x="6011863" y="1676400"/>
            <a:ext cx="5313362" cy="4214813"/>
          </a:xfrm>
          <a:prstGeom prst="rect">
            <a:avLst/>
          </a:prstGeom>
          <a:noFill/>
          <a:ln w="28575" cmpd="thickThin">
            <a:solidFill>
              <a:srgbClr val="446DA9"/>
            </a:solidFill>
            <a:round/>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fontAlgn="base">
              <a:spcBef>
                <a:spcPct val="0"/>
              </a:spcBef>
              <a:spcAft>
                <a:spcPct val="0"/>
              </a:spcAft>
            </a:pPr>
            <a:r>
              <a:rPr lang="en-US" altLang="zh-CN" sz="4000" b="1">
                <a:solidFill>
                  <a:srgbClr val="00B050"/>
                </a:solidFill>
                <a:latin typeface="黑体" pitchFamily="49" charset="-122"/>
                <a:ea typeface="黑体" pitchFamily="49" charset="-122"/>
              </a:rPr>
              <a:t>   </a:t>
            </a:r>
            <a:r>
              <a:rPr lang="zh-CN" altLang="en-US" sz="4000" b="1">
                <a:solidFill>
                  <a:srgbClr val="00B050"/>
                </a:solidFill>
                <a:latin typeface="黑体" pitchFamily="49" charset="-122"/>
                <a:ea typeface="黑体" pitchFamily="49" charset="-122"/>
              </a:rPr>
              <a:t>“</a:t>
            </a:r>
            <a:r>
              <a:rPr lang="zh-CN" altLang="en-US" sz="4000" b="1">
                <a:solidFill>
                  <a:srgbClr val="00B050"/>
                </a:solidFill>
                <a:latin typeface="黑体" pitchFamily="49" charset="-122"/>
                <a:ea typeface="黑体" pitchFamily="49" charset="-122"/>
              </a:rPr>
              <a:t>每一个阶段都是必然的，因此，对它所由发生的时代和条件来说，都有它存在的理由。</a:t>
            </a:r>
            <a:r>
              <a:rPr lang="zh-CN" altLang="en-US" sz="4000" b="1">
                <a:solidFill>
                  <a:srgbClr val="00B050"/>
                </a:solidFill>
                <a:latin typeface="黑体" pitchFamily="49" charset="-122"/>
                <a:ea typeface="黑体" pitchFamily="49" charset="-122"/>
              </a:rPr>
              <a:t>”</a:t>
            </a:r>
            <a:endParaRPr lang="zh-CN" altLang="en-US" sz="4000" b="1">
              <a:solidFill>
                <a:srgbClr val="00B050"/>
              </a:solidFill>
              <a:latin typeface="黑体" pitchFamily="49" charset="-122"/>
              <a:ea typeface="黑体" pitchFamily="49" charset="-122"/>
            </a:endParaRPr>
          </a:p>
          <a:p>
            <a:pPr lvl="0" fontAlgn="base">
              <a:spcBef>
                <a:spcPct val="0"/>
              </a:spcBef>
              <a:spcAft>
                <a:spcPct val="0"/>
              </a:spcAft>
            </a:pPr>
            <a:r>
              <a:rPr lang="zh-CN" altLang="en-US" sz="4800" b="1">
                <a:solidFill>
                  <a:srgbClr val="00B050"/>
                </a:solidFill>
                <a:latin typeface="黑体" pitchFamily="49" charset="-122"/>
                <a:ea typeface="黑体" pitchFamily="49" charset="-122"/>
              </a:rPr>
              <a:t>  </a:t>
            </a:r>
            <a:r>
              <a:rPr lang="zh-CN" altLang="en-US" sz="2000" b="1">
                <a:solidFill>
                  <a:srgbClr val="00B050"/>
                </a:solidFill>
                <a:latin typeface="黑体" pitchFamily="49" charset="-122"/>
                <a:ea typeface="黑体" pitchFamily="49" charset="-122"/>
              </a:rPr>
              <a:t>（《马克思恩格斯选集》 第四卷，人民出版社1972年版，第213页）</a:t>
            </a:r>
            <a:endParaRPr lang="zh-CN" altLang="en-US" sz="2000" b="1">
              <a:solidFill>
                <a:srgbClr val="00B050"/>
              </a:solidFill>
              <a:latin typeface="黑体" pitchFamily="49" charset="-122"/>
              <a:ea typeface="黑体" pitchFamily="49" charset="-122"/>
            </a:endParaRPr>
          </a:p>
        </p:txBody>
      </p:sp>
    </p:spTree>
  </p:cSld>
  <p:clrMapOvr>
    <a:masterClrMapping/>
  </p:clrMapOvr>
  <p:transition/>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bg>
      <p:bgPr>
        <a:blipFill rotWithShape="0">
          <a:blip r:embed="rId4"/>
          <a:stretch>
            <a:fillRect/>
          </a:stretch>
        </a:blipFill>
      </p:bgPr>
    </p:bg>
    <p:spTree>
      <p:nvGrpSpPr>
        <p:cNvPr id="1" name=""/>
        <p:cNvGrpSpPr/>
        <p:nvPr/>
      </p:nvGrpSpPr>
      <p:grpSpPr/>
      <p:sp>
        <p:nvSpPr>
          <p:cNvPr id="55298" name="文本框 1"/>
          <p:cNvSpPr/>
          <p:nvPr/>
        </p:nvSpPr>
        <p:spPr>
          <a:xfrm>
            <a:off x="1660525" y="4721225"/>
            <a:ext cx="9217025" cy="1568450"/>
          </a:xfrm>
          <a:prstGeom prst="rect">
            <a:avLst/>
          </a:prstGeom>
          <a:solidFill>
            <a:schemeClr val="bg2"/>
          </a:solidFill>
          <a:ln>
            <a:solidFill>
              <a:schemeClr val="tx1"/>
            </a:solid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2800" b="0" i="0" u="none" baseline="0">
                <a:solidFill>
                  <a:srgbClr val="FFFFFF"/>
                </a:solidFill>
                <a:latin typeface="Calibri" pitchFamily="34" charset="0"/>
                <a:ea typeface="微软雅黑" pitchFamily="34" charset="-122"/>
              </a:defRPr>
            </a:lvl5pPr>
          </a:lstStyle>
          <a:p>
            <a:pPr lvl="0"/>
            <a:r>
              <a:rPr lang="en-US" altLang="zh-CN" sz="3200" b="1">
                <a:solidFill>
                  <a:srgbClr val="000000"/>
                </a:solidFill>
                <a:latin typeface="Arial" pitchFamily="34" charset="0"/>
                <a:sym typeface="+mn-ea"/>
              </a:rPr>
              <a:t>       </a:t>
            </a:r>
            <a:r>
              <a:rPr lang="zh-CN" altLang="en-US" sz="3200" b="1">
                <a:solidFill>
                  <a:srgbClr val="000000"/>
                </a:solidFill>
                <a:latin typeface="Arial" pitchFamily="34" charset="0"/>
                <a:sym typeface="+mn-ea"/>
              </a:rPr>
              <a:t>十九大报告中指出建立</a:t>
            </a:r>
            <a:r>
              <a:rPr lang="zh-CN" altLang="en-US" sz="3200" b="1">
                <a:solidFill>
                  <a:srgbClr val="FF0000"/>
                </a:solidFill>
                <a:latin typeface="Arial" pitchFamily="34" charset="0"/>
                <a:sym typeface="+mn-ea"/>
              </a:rPr>
              <a:t>全球命运共同体</a:t>
            </a:r>
            <a:r>
              <a:rPr lang="zh-CN" altLang="en-US" sz="3200" b="1">
                <a:solidFill>
                  <a:srgbClr val="000000"/>
                </a:solidFill>
                <a:latin typeface="Arial" pitchFamily="34" charset="0"/>
                <a:sym typeface="+mn-ea"/>
              </a:rPr>
              <a:t>给全球治理机制的建立提供了积极态度。</a:t>
            </a:r>
            <a:endParaRPr lang="zh-CN" altLang="en-US" sz="3200" b="1">
              <a:solidFill>
                <a:srgbClr val="000000"/>
              </a:solidFill>
              <a:latin typeface="Arial" pitchFamily="34" charset="0"/>
            </a:endParaRPr>
          </a:p>
          <a:p>
            <a:pPr lvl="0"/>
            <a:r>
              <a:rPr lang="zh-CN" altLang="en-US" sz="3200" b="1">
                <a:solidFill>
                  <a:srgbClr val="000000"/>
                </a:solidFill>
                <a:latin typeface="Arial" pitchFamily="34" charset="0"/>
                <a:sym typeface="+mn-ea"/>
              </a:rPr>
              <a:t>      构建</a:t>
            </a:r>
            <a:r>
              <a:rPr lang="zh-CN" altLang="en-US" sz="3200" b="1">
                <a:solidFill>
                  <a:srgbClr val="FF0000"/>
                </a:solidFill>
                <a:latin typeface="Arial" pitchFamily="34" charset="0"/>
                <a:sym typeface="+mn-ea"/>
              </a:rPr>
              <a:t>人类命运共同体</a:t>
            </a:r>
            <a:r>
              <a:rPr lang="zh-CN" altLang="en-US" sz="3200" b="1">
                <a:solidFill>
                  <a:srgbClr val="000000"/>
                </a:solidFill>
                <a:latin typeface="Arial" pitchFamily="34" charset="0"/>
                <a:sym typeface="+mn-ea"/>
              </a:rPr>
              <a:t>已被写入</a:t>
            </a:r>
            <a:r>
              <a:rPr lang="zh-CN" altLang="en-US" sz="3200" b="1">
                <a:solidFill>
                  <a:srgbClr val="FF0000"/>
                </a:solidFill>
                <a:latin typeface="Arial" pitchFamily="34" charset="0"/>
                <a:sym typeface="+mn-ea"/>
              </a:rPr>
              <a:t>联合国决议中</a:t>
            </a:r>
            <a:r>
              <a:rPr lang="en-US" altLang="zh-CN" sz="3200" b="1">
                <a:solidFill>
                  <a:srgbClr val="FF0000"/>
                </a:solidFill>
                <a:latin typeface="Arial" pitchFamily="34" charset="0"/>
                <a:sym typeface="+mn-ea"/>
              </a:rPr>
              <a:t>.</a:t>
            </a:r>
            <a:endParaRPr lang="en-US" altLang="zh-CN" sz="3200" b="1">
              <a:solidFill>
                <a:srgbClr val="FF0000"/>
              </a:solidFill>
              <a:latin typeface="Arial" pitchFamily="34" charset="0"/>
              <a:sym typeface="+mn-ea"/>
            </a:endParaRPr>
          </a:p>
        </p:txBody>
      </p:sp>
      <p:sp>
        <p:nvSpPr>
          <p:cNvPr id="55299" name="矩形 4"/>
          <p:cNvSpPr/>
          <p:nvPr/>
        </p:nvSpPr>
        <p:spPr>
          <a:xfrm>
            <a:off x="1203960" y="180340"/>
            <a:ext cx="7528560" cy="1198879"/>
          </a:xfrm>
          <a:prstGeom prst="rect">
            <a:avLst/>
          </a:prstGeom>
          <a:noFill/>
          <a:ln>
            <a:noFill/>
          </a:ln>
        </p:spPr>
        <p:txBody>
          <a:bodyPr wrap="none">
            <a:spAutoFit/>
            <a:scene3d>
              <a:camera prst="orthographicFront"/>
              <a:lightRig rig="threePt" dir="t"/>
            </a:scene3d>
            <a:sp3d extrusionH="120650" prstMaterial="matte"/>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7200" b="1" i="0" u="none" strike="noStrike" kern="1200" cap="none" spc="0" normalizeH="0" baseline="0" noProof="0">
                <a:ln>
                  <a:gradFill>
                    <a:gsLst>
                      <a:gs pos="98000">
                        <a:srgbClr val="F88C89"/>
                      </a:gs>
                      <a:gs pos="86000">
                        <a:srgbClr val="F8D078"/>
                      </a:gs>
                      <a:gs pos="73000">
                        <a:srgbClr val="BAD172"/>
                      </a:gs>
                      <a:gs pos="62000">
                        <a:srgbClr val="BEC7AF"/>
                      </a:gs>
                      <a:gs pos="50000">
                        <a:srgbClr val="83D9E3"/>
                      </a:gs>
                      <a:gs pos="37000">
                        <a:srgbClr val="9C61DF"/>
                      </a:gs>
                      <a:gs pos="24000">
                        <a:srgbClr val="CA78E1"/>
                      </a:gs>
                      <a:gs pos="12000">
                        <a:srgbClr val="E564DF"/>
                      </a:gs>
                      <a:gs pos="0">
                        <a:srgbClr val="F86CC0"/>
                      </a:gs>
                    </a:gsLst>
                    <a:lin ang="0"/>
                  </a:gradFill>
                </a:ln>
                <a:gradFill>
                  <a:gsLst>
                    <a:gs pos="79000">
                      <a:srgbClr val="CCFF66"/>
                    </a:gs>
                    <a:gs pos="94000">
                      <a:srgbClr val="FFFF00">
                        <a:alpha val="50000"/>
                      </a:srgbClr>
                    </a:gs>
                    <a:gs pos="70000">
                      <a:srgbClr val="00FF00">
                        <a:alpha val="13000"/>
                      </a:srgbClr>
                    </a:gs>
                    <a:gs pos="56000">
                      <a:srgbClr val="00FFFF">
                        <a:alpha val="50000"/>
                      </a:srgbClr>
                    </a:gs>
                    <a:gs pos="43000">
                      <a:srgbClr val="00FFFF">
                        <a:alpha val="13000"/>
                      </a:srgbClr>
                    </a:gs>
                    <a:gs pos="22000">
                      <a:srgbClr val="FF00FF">
                        <a:alpha val="50000"/>
                      </a:srgbClr>
                    </a:gs>
                    <a:gs pos="33000">
                      <a:srgbClr val="9900FF">
                        <a:alpha val="50000"/>
                      </a:srgbClr>
                    </a:gs>
                    <a:gs pos="5000">
                      <a:srgbClr val="FF00FF">
                        <a:alpha val="50000"/>
                      </a:srgbClr>
                    </a:gs>
                    <a:gs pos="0">
                      <a:srgbClr val="FF3300">
                        <a:alpha val="50000"/>
                      </a:srgbClr>
                    </a:gs>
                    <a:gs pos="100000">
                      <a:srgbClr val="FF3300">
                        <a:alpha val="30000"/>
                      </a:srgbClr>
                    </a:gs>
                  </a:gsLst>
                  <a:lin ang="0"/>
                </a:gradFill>
                <a:effectLst>
                  <a:outerShdw blurRad="50800" dist="38100" algn="l" rotWithShape="0">
                    <a:srgbClr val="CC00CC">
                      <a:alpha val="40000"/>
                    </a:srgbClr>
                  </a:outerShdw>
                </a:effectLst>
                <a:uLnTx/>
                <a:uFillTx/>
                <a:latin typeface="Calibri"/>
                <a:ea typeface="宋体" pitchFamily="2" charset="-122"/>
                <a:cs typeface="+mn-cs"/>
              </a:rPr>
              <a:t>难以抗拒你的容颜</a:t>
            </a:r>
            <a:endParaRPr kumimoji="0" lang="zh-CN" altLang="en-US" sz="7200" b="1" i="0" u="none" strike="noStrike" kern="1200" cap="none" spc="0" normalizeH="0" baseline="0" noProof="0">
              <a:ln>
                <a:gradFill>
                  <a:gsLst>
                    <a:gs pos="98000">
                      <a:srgbClr val="F88C89"/>
                    </a:gs>
                    <a:gs pos="86000">
                      <a:srgbClr val="F8D078"/>
                    </a:gs>
                    <a:gs pos="73000">
                      <a:srgbClr val="BAD172"/>
                    </a:gs>
                    <a:gs pos="62000">
                      <a:srgbClr val="BEC7AF"/>
                    </a:gs>
                    <a:gs pos="50000">
                      <a:srgbClr val="83D9E3"/>
                    </a:gs>
                    <a:gs pos="37000">
                      <a:srgbClr val="9C61DF"/>
                    </a:gs>
                    <a:gs pos="24000">
                      <a:srgbClr val="CA78E1"/>
                    </a:gs>
                    <a:gs pos="12000">
                      <a:srgbClr val="E564DF"/>
                    </a:gs>
                    <a:gs pos="0">
                      <a:srgbClr val="F86CC0"/>
                    </a:gs>
                  </a:gsLst>
                  <a:lin ang="0"/>
                </a:gradFill>
              </a:ln>
              <a:gradFill>
                <a:gsLst>
                  <a:gs pos="79000">
                    <a:srgbClr val="CCFF66"/>
                  </a:gs>
                  <a:gs pos="94000">
                    <a:srgbClr val="FFFF00">
                      <a:alpha val="50000"/>
                    </a:srgbClr>
                  </a:gs>
                  <a:gs pos="70000">
                    <a:srgbClr val="00FF00">
                      <a:alpha val="13000"/>
                    </a:srgbClr>
                  </a:gs>
                  <a:gs pos="56000">
                    <a:srgbClr val="00FFFF">
                      <a:alpha val="50000"/>
                    </a:srgbClr>
                  </a:gs>
                  <a:gs pos="43000">
                    <a:srgbClr val="00FFFF">
                      <a:alpha val="13000"/>
                    </a:srgbClr>
                  </a:gs>
                  <a:gs pos="22000">
                    <a:srgbClr val="FF00FF">
                      <a:alpha val="50000"/>
                    </a:srgbClr>
                  </a:gs>
                  <a:gs pos="33000">
                    <a:srgbClr val="9900FF">
                      <a:alpha val="50000"/>
                    </a:srgbClr>
                  </a:gs>
                  <a:gs pos="5000">
                    <a:srgbClr val="FF00FF">
                      <a:alpha val="50000"/>
                    </a:srgbClr>
                  </a:gs>
                  <a:gs pos="0">
                    <a:srgbClr val="FF3300">
                      <a:alpha val="50000"/>
                    </a:srgbClr>
                  </a:gs>
                  <a:gs pos="100000">
                    <a:srgbClr val="FF3300">
                      <a:alpha val="30000"/>
                    </a:srgbClr>
                  </a:gs>
                </a:gsLst>
                <a:lin ang="0"/>
              </a:gradFill>
              <a:effectLst>
                <a:outerShdw blurRad="50800" dist="38100" algn="l" rotWithShape="0">
                  <a:srgbClr val="CC00CC">
                    <a:alpha val="40000"/>
                  </a:srgbClr>
                </a:outerShdw>
              </a:effectLst>
              <a:uLnTx/>
              <a:uFillTx/>
              <a:latin typeface="Calibri"/>
              <a:ea typeface="宋体" pitchFamily="2" charset="-122"/>
              <a:cs typeface="+mn-cs"/>
            </a:endParaRPr>
          </a:p>
        </p:txBody>
      </p:sp>
      <p:pic>
        <p:nvPicPr>
          <p:cNvPr id="55300" name="图片 5"/>
          <p:cNvPicPr>
            <a:picLocks noGrp="1" noChangeAspect="1"/>
          </p:cNvPicPr>
          <p:nvPr/>
        </p:nvPicPr>
        <p:blipFill>
          <a:blip r:embed="rId2"/>
          <a:stretch>
            <a:fillRect/>
          </a:stretch>
        </p:blipFill>
        <p:spPr>
          <a:xfrm>
            <a:off x="8624888" y="179388"/>
            <a:ext cx="3505200" cy="3409950"/>
          </a:xfrm>
          <a:prstGeom prst="rect">
            <a:avLst/>
          </a:prstGeom>
          <a:noFill/>
          <a:ln>
            <a:miter lim="800000"/>
          </a:ln>
        </p:spPr>
      </p:pic>
      <p:pic>
        <p:nvPicPr>
          <p:cNvPr id="55301" name="New picture"/>
          <p:cNvPicPr/>
          <p:nvPr/>
        </p:nvPicPr>
        <p:blipFill>
          <a:blip r:embed="rId3"/>
          <a:stretch>
            <a:fillRect/>
          </a:stretch>
        </p:blipFill>
        <p:spPr>
          <a:xfrm>
            <a:off x="11734800" y="12268200"/>
            <a:ext cx="330200" cy="241300"/>
          </a:xfrm>
          <a:prstGeom prst="cube">
            <a:avLst/>
          </a:prstGeom>
        </p:spPr>
      </p:pic>
    </p:spTree>
  </p:cSld>
  <p:clrMapOvr>
    <a:masterClrMapping/>
  </p:clrMapOvr>
  <mc:AlternateContent>
    <mc:Choice xmlns:p14="http://schemas.microsoft.com/office/powerpoint/2010/main" Requires="p14">
      <p:transition p14:dur="700">
        <p:fade thruBlk="1"/>
      </p:transition>
    </mc:Choice>
    <mc:Fallback>
      <p:transition>
        <p:fade thruBlk="1"/>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3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43.xml><?xml version="1.0" encoding="utf-8"?>
<p:tagLst xmlns:p="http://schemas.openxmlformats.org/presentationml/2006/main">
  <p:tag name="KSO_WM_UNIT_PLACING_PICTURE_USER_VIEWPORT" val="{&quot;height&quot;:4173.3385826771655,&quot;width&quot;:4755.9417322834643}"/>
  <p:tag name="REFSHAPE" val="665367980"/>
</p:tagLst>
</file>

<file path=ppt/tags/tag44.xml><?xml version="1.0" encoding="utf-8"?>
<p:tagLst xmlns:p="http://schemas.openxmlformats.org/presentationml/2006/main">
  <p:tag name="KSO_WM_UNIT_PLACING_PICTURE_USER_VIEWPORT" val="{&quot;height&quot;:3873.6251968503934,&quot;width&quot;:5669.2913385826769}"/>
</p:tagLst>
</file>

<file path=ppt/tags/tag45.xml><?xml version="1.0" encoding="utf-8"?>
<p:tagLst xmlns:p="http://schemas.openxmlformats.org/presentationml/2006/main">
  <p:tag name="KSO_WM_MEDIACOVER_FLAG" val="1"/>
</p:tagLst>
</file>

<file path=ppt/tags/tag46.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230</Paragraphs>
  <Slides>50</Slides>
  <Notes>2</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50</vt:i4>
      </vt:variant>
    </vt:vector>
  </HeadingPairs>
  <TitlesOfParts>
    <vt:vector baseType="lpstr" size="68">
      <vt:lpstr>Arial</vt:lpstr>
      <vt:lpstr>Calibri</vt:lpstr>
      <vt:lpstr>微软雅黑</vt:lpstr>
      <vt:lpstr>Wingdings</vt:lpstr>
      <vt:lpstr>方正粗黑宋简体</vt:lpstr>
      <vt:lpstr>Century Gothic</vt:lpstr>
      <vt:lpstr>宋体</vt:lpstr>
      <vt:lpstr>华文中宋</vt:lpstr>
      <vt:lpstr>隶书</vt:lpstr>
      <vt:lpstr>华文行楷</vt:lpstr>
      <vt:lpstr>黑体</vt:lpstr>
      <vt:lpstr>幼圆</vt:lpstr>
      <vt:lpstr>楷体_GB2312</vt:lpstr>
      <vt:lpstr>楷体</vt:lpstr>
      <vt:lpstr>Gill Sans MT</vt:lpstr>
      <vt:lpstr>方正兰亭黑_GBK</vt:lpstr>
      <vt:lpstr>Arial Black</vt:lpstr>
      <vt:lpstr>自定义设计方案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区域经济集团化是指地理上相近的几个国家，为了获得区域内的经济聚集效应和互补效应，为促进生产要素和商品在一定区域进行自由流动和合理互补为宗旨而建立的跨国性的区域经济集团。</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万物并育而不相害，道并行而不相悖                                        ——《礼记·中庸》</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2021-01-16T14:42:54.272</cp:lastPrinted>
  <dcterms:created xsi:type="dcterms:W3CDTF">2021-01-16T14:42:54Z</dcterms:created>
  <dcterms:modified xsi:type="dcterms:W3CDTF">2021-01-16T06:42:58Z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