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32" r:id="rId3"/>
    <p:sldId id="398" r:id="rId5"/>
    <p:sldId id="418" r:id="rId6"/>
    <p:sldId id="446" r:id="rId7"/>
    <p:sldId id="402" r:id="rId8"/>
    <p:sldId id="405" r:id="rId9"/>
    <p:sldId id="408" r:id="rId10"/>
    <p:sldId id="321" r:id="rId11"/>
    <p:sldId id="447" r:id="rId12"/>
    <p:sldId id="448" r:id="rId13"/>
    <p:sldId id="436" r:id="rId14"/>
    <p:sldId id="443" r:id="rId15"/>
    <p:sldId id="445" r:id="rId16"/>
    <p:sldId id="307" r:id="rId17"/>
    <p:sldId id="422" r:id="rId18"/>
    <p:sldId id="433" r:id="rId19"/>
    <p:sldId id="449" r:id="rId20"/>
    <p:sldId id="280" r:id="rId21"/>
    <p:sldId id="431" r:id="rId22"/>
    <p:sldId id="453" r:id="rId23"/>
    <p:sldId id="450" r:id="rId24"/>
    <p:sldId id="309" r:id="rId25"/>
    <p:sldId id="452" r:id="rId2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en" initials="w" lastIdx="0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06D4"/>
    <a:srgbClr val="0704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970"/>
    <p:restoredTop sz="94660"/>
  </p:normalViewPr>
  <p:slideViewPr>
    <p:cSldViewPr showGuides="1">
      <p:cViewPr>
        <p:scale>
          <a:sx n="62" d="100"/>
          <a:sy n="62" d="100"/>
        </p:scale>
        <p:origin x="-1458" y="-156"/>
      </p:cViewPr>
      <p:guideLst>
        <p:guide orient="horz" pos="2463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commentAuthors" Target="commentAuthors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#3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568694-C3A5-4ED3-BE86-8C79EEE131D6}" type="doc">
      <dgm:prSet loTypeId="urn:microsoft.com/office/officeart/2005/8/layout/cycle8#1" loCatId="cycle" qsTypeId="urn:microsoft.com/office/officeart/2005/8/quickstyle/simple1#5" qsCatId="simple" csTypeId="urn:microsoft.com/office/officeart/2005/8/colors/colorful5#3" csCatId="colorful" phldr="1"/>
      <dgm:spPr/>
    </dgm:pt>
    <dgm:pt modelId="{FAD452CA-B239-49BC-83E1-AFB2579B83CA}">
      <dgm:prSet phldrT="[文本]"/>
      <dgm:spPr/>
      <dgm:t>
        <a:bodyPr/>
        <a:lstStyle/>
        <a:p>
          <a:r>
            <a:rPr lang="zh-CN" altLang="en-US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rPr>
            <a:t>根据地建设</a:t>
          </a:r>
          <a:endParaRPr lang="zh-CN" altLang="en-US" b="1" dirty="0">
            <a:solidFill>
              <a:schemeClr val="tx1"/>
            </a:solidFill>
            <a:latin typeface="隶书" panose="02010509060101010101" charset="-122"/>
            <a:ea typeface="隶书" panose="02010509060101010101" charset="-122"/>
          </a:endParaRPr>
        </a:p>
      </dgm:t>
    </dgm:pt>
    <dgm:pt modelId="{4794523C-A161-4EA4-8A09-BEC959A75AE5}" cxnId="{E79F3F85-2F15-499C-8466-ACB00CD39A57}" type="parTrans">
      <dgm:prSet/>
      <dgm:spPr/>
      <dgm:t>
        <a:bodyPr/>
        <a:lstStyle/>
        <a:p>
          <a:endParaRPr lang="zh-CN" altLang="en-US"/>
        </a:p>
      </dgm:t>
    </dgm:pt>
    <dgm:pt modelId="{174A3A4E-0C42-4EC4-B48C-FA01D1879611}" cxnId="{E79F3F85-2F15-499C-8466-ACB00CD39A57}" type="sibTrans">
      <dgm:prSet/>
      <dgm:spPr/>
      <dgm:t>
        <a:bodyPr/>
        <a:lstStyle/>
        <a:p>
          <a:endParaRPr lang="zh-CN" altLang="en-US"/>
        </a:p>
      </dgm:t>
    </dgm:pt>
    <dgm:pt modelId="{60552123-B41A-45BA-882B-5196FC927E23}">
      <dgm:prSet phldrT="[文本]" custT="1"/>
      <dgm:spPr/>
      <dgm:t>
        <a:bodyPr/>
        <a:lstStyle/>
        <a:p>
          <a:r>
            <a:rPr lang="zh-CN" altLang="en-US" sz="24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rPr>
            <a:t>土地革命</a:t>
          </a:r>
          <a:endParaRPr lang="zh-CN" altLang="en-US" sz="2400" b="1" dirty="0">
            <a:solidFill>
              <a:schemeClr val="tx1"/>
            </a:solidFill>
            <a:latin typeface="隶书" panose="02010509060101010101" charset="-122"/>
            <a:ea typeface="隶书" panose="02010509060101010101" charset="-122"/>
          </a:endParaRPr>
        </a:p>
      </dgm:t>
    </dgm:pt>
    <dgm:pt modelId="{33908C4D-7FBB-4D03-86D0-DFB27F97686B}" cxnId="{5D867137-EE0E-45D1-9ECF-08BFCEA7BB14}" type="parTrans">
      <dgm:prSet/>
      <dgm:spPr/>
      <dgm:t>
        <a:bodyPr/>
        <a:lstStyle/>
        <a:p>
          <a:endParaRPr lang="zh-CN" altLang="en-US"/>
        </a:p>
      </dgm:t>
    </dgm:pt>
    <dgm:pt modelId="{E879D636-3D5C-4C70-BE92-96D88C2680F7}" cxnId="{5D867137-EE0E-45D1-9ECF-08BFCEA7BB14}" type="sibTrans">
      <dgm:prSet/>
      <dgm:spPr/>
      <dgm:t>
        <a:bodyPr/>
        <a:lstStyle/>
        <a:p>
          <a:endParaRPr lang="zh-CN" altLang="en-US"/>
        </a:p>
      </dgm:t>
    </dgm:pt>
    <dgm:pt modelId="{B63F991A-85CC-4F4B-B6C7-ED5421DA447A}">
      <dgm:prSet phldrT="[文本]" custT="1"/>
      <dgm:spPr/>
      <dgm:t>
        <a:bodyPr/>
        <a:lstStyle/>
        <a:p>
          <a:r>
            <a:rPr lang="zh-CN" altLang="en-US" sz="24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rPr>
            <a:t>武装斗争</a:t>
          </a:r>
          <a:endParaRPr lang="zh-CN" altLang="en-US" sz="2400" b="1" dirty="0">
            <a:solidFill>
              <a:schemeClr val="tx1"/>
            </a:solidFill>
            <a:latin typeface="隶书" panose="02010509060101010101" charset="-122"/>
            <a:ea typeface="隶书" panose="02010509060101010101" charset="-122"/>
          </a:endParaRPr>
        </a:p>
      </dgm:t>
    </dgm:pt>
    <dgm:pt modelId="{0B8BC40C-9F0B-40B8-85FD-9F42B2CA72AA}" cxnId="{0334E53E-779F-40DA-94C8-317B75C62C88}" type="sibTrans">
      <dgm:prSet/>
      <dgm:spPr/>
      <dgm:t>
        <a:bodyPr/>
        <a:lstStyle/>
        <a:p>
          <a:endParaRPr lang="zh-CN" altLang="en-US"/>
        </a:p>
      </dgm:t>
    </dgm:pt>
    <dgm:pt modelId="{43E16116-FC89-4329-90A8-9FF11BC31114}" cxnId="{0334E53E-779F-40DA-94C8-317B75C62C88}" type="parTrans">
      <dgm:prSet/>
      <dgm:spPr/>
      <dgm:t>
        <a:bodyPr/>
        <a:lstStyle/>
        <a:p>
          <a:endParaRPr lang="zh-CN" altLang="en-US"/>
        </a:p>
      </dgm:t>
    </dgm:pt>
    <dgm:pt modelId="{43AAD63D-911E-41D1-84EA-0A47FBA84CDA}" type="pres">
      <dgm:prSet presAssocID="{EA568694-C3A5-4ED3-BE86-8C79EEE131D6}" presName="compositeShape" presStyleCnt="0">
        <dgm:presLayoutVars>
          <dgm:chMax val="7"/>
          <dgm:dir/>
          <dgm:resizeHandles val="exact"/>
        </dgm:presLayoutVars>
      </dgm:prSet>
      <dgm:spPr/>
    </dgm:pt>
    <dgm:pt modelId="{59A52B28-D98A-4B2D-B8D2-B0D35560C41E}" type="pres">
      <dgm:prSet presAssocID="{EA568694-C3A5-4ED3-BE86-8C79EEE131D6}" presName="wedge1" presStyleLbl="node1" presStyleIdx="0" presStyleCnt="3"/>
      <dgm:spPr/>
      <dgm:t>
        <a:bodyPr/>
        <a:lstStyle/>
        <a:p>
          <a:endParaRPr lang="zh-CN" altLang="en-US"/>
        </a:p>
      </dgm:t>
    </dgm:pt>
    <dgm:pt modelId="{3AB55588-A552-41B6-96B9-098426D41C70}" type="pres">
      <dgm:prSet presAssocID="{EA568694-C3A5-4ED3-BE86-8C79EEE131D6}" presName="dummy1a" presStyleCnt="0"/>
      <dgm:spPr/>
    </dgm:pt>
    <dgm:pt modelId="{7159AADB-3642-4BDE-9992-33559C8DE385}" type="pres">
      <dgm:prSet presAssocID="{EA568694-C3A5-4ED3-BE86-8C79EEE131D6}" presName="dummy1b" presStyleCnt="0"/>
      <dgm:spPr/>
    </dgm:pt>
    <dgm:pt modelId="{192B4555-6A94-40AD-9E8A-1C7B63EEABB6}" type="pres">
      <dgm:prSet presAssocID="{EA568694-C3A5-4ED3-BE86-8C79EEE131D6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AD3BDEA-C4F1-469D-A2E7-9B0B41388202}" type="pres">
      <dgm:prSet presAssocID="{EA568694-C3A5-4ED3-BE86-8C79EEE131D6}" presName="wedge2" presStyleLbl="node1" presStyleIdx="1" presStyleCnt="3"/>
      <dgm:spPr/>
      <dgm:t>
        <a:bodyPr/>
        <a:lstStyle/>
        <a:p>
          <a:endParaRPr lang="zh-CN" altLang="en-US"/>
        </a:p>
      </dgm:t>
    </dgm:pt>
    <dgm:pt modelId="{7229E97C-9432-499E-8E3B-F4B7502B9FB0}" type="pres">
      <dgm:prSet presAssocID="{EA568694-C3A5-4ED3-BE86-8C79EEE131D6}" presName="dummy2a" presStyleCnt="0"/>
      <dgm:spPr/>
    </dgm:pt>
    <dgm:pt modelId="{04936F5B-7643-4FED-986F-A4B903CBEDFD}" type="pres">
      <dgm:prSet presAssocID="{EA568694-C3A5-4ED3-BE86-8C79EEE131D6}" presName="dummy2b" presStyleCnt="0"/>
      <dgm:spPr/>
    </dgm:pt>
    <dgm:pt modelId="{493E3241-5C94-4AC4-A2C8-B9C758F6A9C5}" type="pres">
      <dgm:prSet presAssocID="{EA568694-C3A5-4ED3-BE86-8C79EEE131D6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C2B16C1-A558-4272-9BF6-937FD90CA5D6}" type="pres">
      <dgm:prSet presAssocID="{EA568694-C3A5-4ED3-BE86-8C79EEE131D6}" presName="wedge3" presStyleLbl="node1" presStyleIdx="2" presStyleCnt="3"/>
      <dgm:spPr/>
      <dgm:t>
        <a:bodyPr/>
        <a:lstStyle/>
        <a:p>
          <a:endParaRPr lang="zh-CN" altLang="en-US"/>
        </a:p>
      </dgm:t>
    </dgm:pt>
    <dgm:pt modelId="{88CFD87D-BB11-4F78-B646-C1EEAC61BCDC}" type="pres">
      <dgm:prSet presAssocID="{EA568694-C3A5-4ED3-BE86-8C79EEE131D6}" presName="dummy3a" presStyleCnt="0"/>
      <dgm:spPr/>
    </dgm:pt>
    <dgm:pt modelId="{73B7F01E-DBE0-4BBD-A642-242D165ECDF9}" type="pres">
      <dgm:prSet presAssocID="{EA568694-C3A5-4ED3-BE86-8C79EEE131D6}" presName="dummy3b" presStyleCnt="0"/>
      <dgm:spPr/>
    </dgm:pt>
    <dgm:pt modelId="{E8E29D2B-D32E-4C62-BE49-FEA6614C9A89}" type="pres">
      <dgm:prSet presAssocID="{EA568694-C3A5-4ED3-BE86-8C79EEE131D6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E870B23-8F74-495A-B506-124A7942DB24}" type="pres">
      <dgm:prSet presAssocID="{174A3A4E-0C42-4EC4-B48C-FA01D1879611}" presName="arrowWedge1" presStyleLbl="fgSibTrans2D1" presStyleIdx="0" presStyleCnt="3"/>
      <dgm:spPr/>
    </dgm:pt>
    <dgm:pt modelId="{18A488BF-74AD-42B9-BA13-A5AF0100247A}" type="pres">
      <dgm:prSet presAssocID="{E879D636-3D5C-4C70-BE92-96D88C2680F7}" presName="arrowWedge2" presStyleLbl="fgSibTrans2D1" presStyleIdx="1" presStyleCnt="3"/>
      <dgm:spPr/>
    </dgm:pt>
    <dgm:pt modelId="{D9E4D507-1456-4346-B2A0-D079321A1DFC}" type="pres">
      <dgm:prSet presAssocID="{0B8BC40C-9F0B-40B8-85FD-9F42B2CA72AA}" presName="arrowWedge3" presStyleLbl="fgSibTrans2D1" presStyleIdx="2" presStyleCnt="3"/>
      <dgm:spPr/>
    </dgm:pt>
  </dgm:ptLst>
  <dgm:cxnLst>
    <dgm:cxn modelId="{52EB611A-7AAA-4F0D-A4B0-815A3E112294}" type="presOf" srcId="{B63F991A-85CC-4F4B-B6C7-ED5421DA447A}" destId="{6C2B16C1-A558-4272-9BF6-937FD90CA5D6}" srcOrd="0" destOrd="0" presId="urn:microsoft.com/office/officeart/2005/8/layout/cycle8#1"/>
    <dgm:cxn modelId="{07EC4E35-9230-4DBF-9C75-B82EFD606762}" type="presOf" srcId="{60552123-B41A-45BA-882B-5196FC927E23}" destId="{9AD3BDEA-C4F1-469D-A2E7-9B0B41388202}" srcOrd="0" destOrd="0" presId="urn:microsoft.com/office/officeart/2005/8/layout/cycle8#1"/>
    <dgm:cxn modelId="{95D3203B-03A1-4275-AA91-1FD3EA73917F}" type="presOf" srcId="{60552123-B41A-45BA-882B-5196FC927E23}" destId="{493E3241-5C94-4AC4-A2C8-B9C758F6A9C5}" srcOrd="1" destOrd="0" presId="urn:microsoft.com/office/officeart/2005/8/layout/cycle8#1"/>
    <dgm:cxn modelId="{0124E4ED-2C60-4F51-9EEC-700EA4C4FF56}" type="presOf" srcId="{FAD452CA-B239-49BC-83E1-AFB2579B83CA}" destId="{59A52B28-D98A-4B2D-B8D2-B0D35560C41E}" srcOrd="0" destOrd="0" presId="urn:microsoft.com/office/officeart/2005/8/layout/cycle8#1"/>
    <dgm:cxn modelId="{E79F3F85-2F15-499C-8466-ACB00CD39A57}" srcId="{EA568694-C3A5-4ED3-BE86-8C79EEE131D6}" destId="{FAD452CA-B239-49BC-83E1-AFB2579B83CA}" srcOrd="0" destOrd="0" parTransId="{4794523C-A161-4EA4-8A09-BEC959A75AE5}" sibTransId="{174A3A4E-0C42-4EC4-B48C-FA01D1879611}"/>
    <dgm:cxn modelId="{0334E53E-779F-40DA-94C8-317B75C62C88}" srcId="{EA568694-C3A5-4ED3-BE86-8C79EEE131D6}" destId="{B63F991A-85CC-4F4B-B6C7-ED5421DA447A}" srcOrd="2" destOrd="0" parTransId="{43E16116-FC89-4329-90A8-9FF11BC31114}" sibTransId="{0B8BC40C-9F0B-40B8-85FD-9F42B2CA72AA}"/>
    <dgm:cxn modelId="{9581AFD6-6522-4AF1-830E-D661D93A1902}" type="presOf" srcId="{FAD452CA-B239-49BC-83E1-AFB2579B83CA}" destId="{192B4555-6A94-40AD-9E8A-1C7B63EEABB6}" srcOrd="1" destOrd="0" presId="urn:microsoft.com/office/officeart/2005/8/layout/cycle8#1"/>
    <dgm:cxn modelId="{1E0AA2EF-C316-4930-A350-485AB531BFDC}" type="presOf" srcId="{B63F991A-85CC-4F4B-B6C7-ED5421DA447A}" destId="{E8E29D2B-D32E-4C62-BE49-FEA6614C9A89}" srcOrd="1" destOrd="0" presId="urn:microsoft.com/office/officeart/2005/8/layout/cycle8#1"/>
    <dgm:cxn modelId="{5D867137-EE0E-45D1-9ECF-08BFCEA7BB14}" srcId="{EA568694-C3A5-4ED3-BE86-8C79EEE131D6}" destId="{60552123-B41A-45BA-882B-5196FC927E23}" srcOrd="1" destOrd="0" parTransId="{33908C4D-7FBB-4D03-86D0-DFB27F97686B}" sibTransId="{E879D636-3D5C-4C70-BE92-96D88C2680F7}"/>
    <dgm:cxn modelId="{C2D9B077-41EB-4E57-BA04-DA6B3A94CAD2}" type="presOf" srcId="{EA568694-C3A5-4ED3-BE86-8C79EEE131D6}" destId="{43AAD63D-911E-41D1-84EA-0A47FBA84CDA}" srcOrd="0" destOrd="0" presId="urn:microsoft.com/office/officeart/2005/8/layout/cycle8#1"/>
    <dgm:cxn modelId="{2543C530-6406-4F4F-A4A2-98F4752610C7}" type="presParOf" srcId="{43AAD63D-911E-41D1-84EA-0A47FBA84CDA}" destId="{59A52B28-D98A-4B2D-B8D2-B0D35560C41E}" srcOrd="0" destOrd="0" presId="urn:microsoft.com/office/officeart/2005/8/layout/cycle8#1"/>
    <dgm:cxn modelId="{42ACD06F-0D14-442E-9D09-1E4974302334}" type="presParOf" srcId="{43AAD63D-911E-41D1-84EA-0A47FBA84CDA}" destId="{3AB55588-A552-41B6-96B9-098426D41C70}" srcOrd="1" destOrd="0" presId="urn:microsoft.com/office/officeart/2005/8/layout/cycle8#1"/>
    <dgm:cxn modelId="{4AC78509-7688-40CA-B6E4-03107D03FF6A}" type="presParOf" srcId="{43AAD63D-911E-41D1-84EA-0A47FBA84CDA}" destId="{7159AADB-3642-4BDE-9992-33559C8DE385}" srcOrd="2" destOrd="0" presId="urn:microsoft.com/office/officeart/2005/8/layout/cycle8#1"/>
    <dgm:cxn modelId="{434AE0E1-B37E-46E5-BF41-0567154DB7D8}" type="presParOf" srcId="{43AAD63D-911E-41D1-84EA-0A47FBA84CDA}" destId="{192B4555-6A94-40AD-9E8A-1C7B63EEABB6}" srcOrd="3" destOrd="0" presId="urn:microsoft.com/office/officeart/2005/8/layout/cycle8#1"/>
    <dgm:cxn modelId="{EBEF11F3-B412-46DB-8143-A3248D433C36}" type="presParOf" srcId="{43AAD63D-911E-41D1-84EA-0A47FBA84CDA}" destId="{9AD3BDEA-C4F1-469D-A2E7-9B0B41388202}" srcOrd="4" destOrd="0" presId="urn:microsoft.com/office/officeart/2005/8/layout/cycle8#1"/>
    <dgm:cxn modelId="{9D401AF1-C306-454F-B5D2-A6519452F466}" type="presParOf" srcId="{43AAD63D-911E-41D1-84EA-0A47FBA84CDA}" destId="{7229E97C-9432-499E-8E3B-F4B7502B9FB0}" srcOrd="5" destOrd="0" presId="urn:microsoft.com/office/officeart/2005/8/layout/cycle8#1"/>
    <dgm:cxn modelId="{933C36F3-46C8-4A30-BC4E-0B09DF5A02A7}" type="presParOf" srcId="{43AAD63D-911E-41D1-84EA-0A47FBA84CDA}" destId="{04936F5B-7643-4FED-986F-A4B903CBEDFD}" srcOrd="6" destOrd="0" presId="urn:microsoft.com/office/officeart/2005/8/layout/cycle8#1"/>
    <dgm:cxn modelId="{59371AF6-0D07-4F03-9EC0-3F2F18281348}" type="presParOf" srcId="{43AAD63D-911E-41D1-84EA-0A47FBA84CDA}" destId="{493E3241-5C94-4AC4-A2C8-B9C758F6A9C5}" srcOrd="7" destOrd="0" presId="urn:microsoft.com/office/officeart/2005/8/layout/cycle8#1"/>
    <dgm:cxn modelId="{1BC7B152-F5B1-4F40-989B-8CE0BCF340EA}" type="presParOf" srcId="{43AAD63D-911E-41D1-84EA-0A47FBA84CDA}" destId="{6C2B16C1-A558-4272-9BF6-937FD90CA5D6}" srcOrd="8" destOrd="0" presId="urn:microsoft.com/office/officeart/2005/8/layout/cycle8#1"/>
    <dgm:cxn modelId="{31C177F4-9B66-4E39-AEDE-233ADC3FE14C}" type="presParOf" srcId="{43AAD63D-911E-41D1-84EA-0A47FBA84CDA}" destId="{88CFD87D-BB11-4F78-B646-C1EEAC61BCDC}" srcOrd="9" destOrd="0" presId="urn:microsoft.com/office/officeart/2005/8/layout/cycle8#1"/>
    <dgm:cxn modelId="{13B7A32D-5B8C-40D7-85EE-6D25CFBBE1ED}" type="presParOf" srcId="{43AAD63D-911E-41D1-84EA-0A47FBA84CDA}" destId="{73B7F01E-DBE0-4BBD-A642-242D165ECDF9}" srcOrd="10" destOrd="0" presId="urn:microsoft.com/office/officeart/2005/8/layout/cycle8#1"/>
    <dgm:cxn modelId="{2F03B82F-C555-4C7A-A7EE-171BA3E75F6E}" type="presParOf" srcId="{43AAD63D-911E-41D1-84EA-0A47FBA84CDA}" destId="{E8E29D2B-D32E-4C62-BE49-FEA6614C9A89}" srcOrd="11" destOrd="0" presId="urn:microsoft.com/office/officeart/2005/8/layout/cycle8#1"/>
    <dgm:cxn modelId="{59C352FB-C7A1-4A9E-9F7F-008D87561573}" type="presParOf" srcId="{43AAD63D-911E-41D1-84EA-0A47FBA84CDA}" destId="{CE870B23-8F74-495A-B506-124A7942DB24}" srcOrd="12" destOrd="0" presId="urn:microsoft.com/office/officeart/2005/8/layout/cycle8#1"/>
    <dgm:cxn modelId="{49B46C19-557F-4AE7-BB89-7983C4DBC483}" type="presParOf" srcId="{43AAD63D-911E-41D1-84EA-0A47FBA84CDA}" destId="{18A488BF-74AD-42B9-BA13-A5AF0100247A}" srcOrd="13" destOrd="0" presId="urn:microsoft.com/office/officeart/2005/8/layout/cycle8#1"/>
    <dgm:cxn modelId="{DD901181-AC22-4E07-9A0E-E5421A8E946D}" type="presParOf" srcId="{43AAD63D-911E-41D1-84EA-0A47FBA84CDA}" destId="{D9E4D507-1456-4346-B2A0-D079321A1DFC}" srcOrd="14" destOrd="0" presId="urn:microsoft.com/office/officeart/2005/8/layout/cycle8#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70FB66-24AE-4E92-9B30-CDA3687F17C6}" type="doc">
      <dgm:prSet loTypeId="urn:microsoft.com/office/officeart/2008/layout/CircularPictureCallout" loCatId="picture" qsTypeId="urn:microsoft.com/office/officeart/2005/8/quickstyle/simple1#2" qsCatId="simple" csTypeId="urn:microsoft.com/office/officeart/2005/8/colors/accent1_2#2" csCatId="accent1" phldr="1"/>
      <dgm:spPr/>
    </dgm:pt>
    <dgm:pt modelId="{28C7CCDF-026B-43CC-9719-395DB1330AEC}" type="pres">
      <dgm:prSet presAssocID="{ED70FB66-24AE-4E92-9B30-CDA3687F17C6}" presName="Name0" presStyleCnt="0">
        <dgm:presLayoutVars>
          <dgm:chMax val="7"/>
          <dgm:chPref val="7"/>
          <dgm:dir/>
        </dgm:presLayoutVars>
      </dgm:prSet>
      <dgm:spPr/>
    </dgm:pt>
    <dgm:pt modelId="{DD81B87C-6737-4DA9-8349-DED27583B816}" type="pres">
      <dgm:prSet presAssocID="{ED70FB66-24AE-4E92-9B30-CDA3687F17C6}" presName="Name1" presStyleCnt="0"/>
      <dgm:spPr/>
    </dgm:pt>
  </dgm:ptLst>
  <dgm:cxnLst>
    <dgm:cxn modelId="{D24FEB12-E584-4BF7-BD39-99A0C5970EDE}" type="presOf" srcId="{ED70FB66-24AE-4E92-9B30-CDA3687F17C6}" destId="{28C7CCDF-026B-43CC-9719-395DB1330AEC}" srcOrd="0" destOrd="0" presId="urn:microsoft.com/office/officeart/2008/layout/CircularPictureCallout"/>
    <dgm:cxn modelId="{805B57EB-ADB9-4A43-A16F-014F54318D9C}" type="presParOf" srcId="{28C7CCDF-026B-43CC-9719-395DB1330AEC}" destId="{DD81B87C-6737-4DA9-8349-DED27583B816}" srcOrd="0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1E9DF1-0EF5-4651-81D3-0B189E947504}">
      <dsp:nvSpPr>
        <dsp:cNvPr id="0" name=""/>
        <dsp:cNvSpPr/>
      </dsp:nvSpPr>
      <dsp:spPr>
        <a:xfrm>
          <a:off x="28985" y="0"/>
          <a:ext cx="848748" cy="887855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000" b="-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ED5D91-CE47-43CC-8B1C-AEA4D551DC72}">
      <dsp:nvSpPr>
        <dsp:cNvPr id="0" name=""/>
        <dsp:cNvSpPr/>
      </dsp:nvSpPr>
      <dsp:spPr>
        <a:xfrm>
          <a:off x="302387" y="439525"/>
          <a:ext cx="301945" cy="186520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000" kern="1200"/>
        </a:p>
      </dsp:txBody>
      <dsp:txXfrm>
        <a:off x="302387" y="439525"/>
        <a:ext cx="301945" cy="1865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#1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ar" val="1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srcNode" val="dummy1a"/>
                  <dgm:param type="dstNode" val="dummy1b"/>
                  <dgm:param type="begSty" val="arr"/>
                  <dgm:param type="endSty" val="noArr"/>
                  <dgm:param type="connRout" val="longCurve"/>
                  <dgm:param type="begPts" val="tL"/>
                  <dgm:param type="endPts" val="tR"/>
                </dgm:alg>
              </dgm:if>
              <dgm:else name="Name175">
                <dgm:alg type="conn">
                  <dgm:param type="srcNode" val="dummy1a"/>
                  <dgm:param type="dstNode" val="dummy1b"/>
                  <dgm:param type="begSty" val="noArr"/>
                  <dgm:param type="endSty" val="arr"/>
                  <dgm:param type="connRout" val="longCurve"/>
                  <dgm:param type="begPts" val="tL"/>
                  <dgm:param type="endPts" val="t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srcNode" val="dummy1a"/>
                  <dgm:param type="dstNode" val="dummy1b"/>
                  <dgm:param type="begSty" val="noArr"/>
                  <dgm:param type="endSty" val="arr"/>
                  <dgm:param type="connRout" val="curve"/>
                  <dgm:param type="begPts" val="tL"/>
                  <dgm:param type="endPts" val="tL"/>
                </dgm:alg>
              </dgm:if>
              <dgm:else name="Name180">
                <dgm:alg type="conn">
                  <dgm:param type="srcNode" val="dummy1a"/>
                  <dgm:param type="dstNode" val="dummy1b"/>
                  <dgm:param type="begSty" val="arr"/>
                  <dgm:param type="endSty" val="noArr"/>
                  <dgm:param type="connRout" val="curve"/>
                  <dgm:param type="begPts" val="tL"/>
                  <dgm:param type="endPts" val="tL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srcNode" val="dummy2a"/>
              <dgm:param type="dstNode" val="dummy2b"/>
              <dgm:param type="begSty" val="noArr"/>
              <dgm:param type="endSty" val="arr"/>
              <dgm:param type="connRout" val="curve"/>
              <dgm:param type="begPts" val="tL"/>
              <dgm:param type="endPts" val="tL"/>
            </dgm:alg>
          </dgm:if>
          <dgm:else name="Name185">
            <dgm:alg type="conn">
              <dgm:param type="srcNode" val="dummy2a"/>
              <dgm:param type="dstNode" val="dummy2b"/>
              <dgm:param type="begSty" val="arr"/>
              <dgm:param type="endSty" val="noArr"/>
              <dgm:param type="connRout" val="curve"/>
              <dgm:param type="begPts" val="tL"/>
              <dgm:param type="endPts" val="tL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srcNode" val="dummy3a"/>
              <dgm:param type="dstNode" val="dummy3b"/>
              <dgm:param type="begSty" val="noArr"/>
              <dgm:param type="endSty" val="arr"/>
              <dgm:param type="connRout" val="curve"/>
              <dgm:param type="begPts" val="tL"/>
              <dgm:param type="endPts" val="tL"/>
            </dgm:alg>
          </dgm:if>
          <dgm:else name="Name189">
            <dgm:alg type="conn">
              <dgm:param type="srcNode" val="dummy3a"/>
              <dgm:param type="dstNode" val="dummy3b"/>
              <dgm:param type="begSty" val="arr"/>
              <dgm:param type="endSty" val="noArr"/>
              <dgm:param type="connRout" val="curve"/>
              <dgm:param type="begPts" val="tL"/>
              <dgm:param type="endPts" val="tL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srcNode" val="dummy4a"/>
              <dgm:param type="dstNode" val="dummy4b"/>
              <dgm:param type="begSty" val="noArr"/>
              <dgm:param type="endSty" val="arr"/>
              <dgm:param type="connRout" val="curve"/>
              <dgm:param type="begPts" val="tL"/>
              <dgm:param type="endPts" val="tL"/>
            </dgm:alg>
          </dgm:if>
          <dgm:else name="Name193">
            <dgm:alg type="conn">
              <dgm:param type="srcNode" val="dummy4a"/>
              <dgm:param type="dstNode" val="dummy4b"/>
              <dgm:param type="begSty" val="arr"/>
              <dgm:param type="endSty" val="noArr"/>
              <dgm:param type="connRout" val="curve"/>
              <dgm:param type="begPts" val="tL"/>
              <dgm:param type="endPts" val="tL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srcNode" val="dummy5a"/>
              <dgm:param type="dstNode" val="dummy5b"/>
              <dgm:param type="begSty" val="noArr"/>
              <dgm:param type="endSty" val="arr"/>
              <dgm:param type="connRout" val="curve"/>
              <dgm:param type="begPts" val="tL"/>
              <dgm:param type="endPts" val="tL"/>
            </dgm:alg>
          </dgm:if>
          <dgm:else name="Name197">
            <dgm:alg type="conn">
              <dgm:param type="srcNode" val="dummy5a"/>
              <dgm:param type="dstNode" val="dummy5b"/>
              <dgm:param type="begSty" val="arr"/>
              <dgm:param type="endSty" val="noArr"/>
              <dgm:param type="connRout" val="curve"/>
              <dgm:param type="begPts" val="tL"/>
              <dgm:param type="endPts" val="tL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srcNode" val="dummy6a"/>
              <dgm:param type="dstNode" val="dummy6b"/>
              <dgm:param type="begSty" val="noArr"/>
              <dgm:param type="endSty" val="arr"/>
              <dgm:param type="connRout" val="curve"/>
              <dgm:param type="begPts" val="tL"/>
              <dgm:param type="endPts" val="tL"/>
            </dgm:alg>
          </dgm:if>
          <dgm:else name="Name201">
            <dgm:alg type="conn">
              <dgm:param type="srcNode" val="dummy6a"/>
              <dgm:param type="dstNode" val="dummy6b"/>
              <dgm:param type="begSty" val="arr"/>
              <dgm:param type="endSty" val="noArr"/>
              <dgm:param type="connRout" val="curve"/>
              <dgm:param type="begPts" val="tL"/>
              <dgm:param type="endPts" val="tL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srcNode" val="dummy7a"/>
              <dgm:param type="dstNode" val="dummy7b"/>
              <dgm:param type="begSty" val="noArr"/>
              <dgm:param type="endSty" val="arr"/>
              <dgm:param type="connRout" val="curve"/>
              <dgm:param type="begPts" val="tL"/>
              <dgm:param type="endPts" val="tL"/>
            </dgm:alg>
          </dgm:if>
          <dgm:else name="Name205">
            <dgm:alg type="conn">
              <dgm:param type="srcNode" val="dummy7a"/>
              <dgm:param type="dstNode" val="dummy7b"/>
              <dgm:param type="begSty" val="arr"/>
              <dgm:param type="endSty" val="noArr"/>
              <dgm:param type="connRout" val="curve"/>
              <dgm:param type="begPts" val="tL"/>
              <dgm:param type="endPts" val="tL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parTxRTLAlign" val="r"/>
            <dgm:param type="shpTxRTLAlignCh" val="r"/>
            <dgm:param type="txAnchorVertCh" val="b"/>
            <dgm:param type="txAnchorVert" val="b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parTxRTLAlign" val="r"/>
                  <dgm:param type="shpTxLTRAlignCh" val="l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parTxRTLAlign" val="r"/>
                  <dgm:param type="shpTxLTRAlignCh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parTxRTLAlign" val="r"/>
                  <dgm:param type="shpTxLTRAlignCh" val="l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parTxRTLAlign" val="r"/>
                  <dgm:param type="shpTxLTRAlignCh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parTxRTLAlign" val="r"/>
                  <dgm:param type="shpTxLTRAlignCh" val="l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parTxRTLAlign" val="r"/>
                  <dgm:param type="shpTxLTRAlignCh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parTxRTLAlign" val="r"/>
                  <dgm:param type="shpTxLTRAlignCh" val="l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parTxRTLAlign" val="r"/>
                  <dgm:param type="shpTxLTRAlignCh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parTxRTLAlign" val="r"/>
                  <dgm:param type="shpTxLTRAlignCh" val="l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parTxRTLAlign" val="r"/>
                  <dgm:param type="shpTxLTRAlignCh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parTxRTLAlign" val="r"/>
                  <dgm:param type="shpTxLTRAlignCh" val="l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parTxRTLAlign" val="r"/>
                  <dgm:param type="shpTxLTRAlignCh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699E718-0918-4440-B01C-13836B21463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6626" name="备注占位符 2"/>
          <p:cNvSpPr>
            <a:spLocks noGrp="1" noChangeArrowheads="1"/>
          </p:cNvSpPr>
          <p:nvPr>
            <p:ph type="body" idx="4294967295"/>
          </p:nvPr>
        </p:nvSpPr>
        <p:spPr bwMode="auto"/>
        <p:txBody>
          <a:bodyPr wrap="square" numCol="1" anchor="t" anchorCtr="0" compatLnSpc="1"/>
          <a:lstStyle/>
          <a:p>
            <a:endParaRPr lang="zh-CN" altLang="en-US" smtClean="0"/>
          </a:p>
        </p:txBody>
      </p:sp>
      <p:sp>
        <p:nvSpPr>
          <p:cNvPr id="2662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pPr algn="l"/>
            <a:fld id="{60E27A2A-55C3-4142-8641-B737D1244F64}" type="slidenum">
              <a:rPr lang="zh-CN" altLang="en-US" sz="1800">
                <a:solidFill>
                  <a:srgbClr val="000000"/>
                </a:solidFill>
              </a:rPr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A5E2-B70D-41D4-A1ED-811C8E5259B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397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r>
              <a:rPr lang="zh-CN" altLang="en-US" dirty="0">
                <a:latin typeface="Arial" panose="020B0604020202020204" pitchFamily="34" charset="0"/>
              </a:rPr>
              <a:t>大家看，我们从三大起义的目标和相应结局中能得出什么教训？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8397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294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8294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000000"/>
                </a:solidFill>
              </a:rPr>
            </a:fld>
            <a:endParaRPr lang="zh-CN" altLang="en-US" sz="1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6D9E4-11D5-41C3-A287-D43DC6B157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4.xml"/><Relationship Id="rId8" Type="http://schemas.openxmlformats.org/officeDocument/2006/relationships/tags" Target="../tags/tag3.xml"/><Relationship Id="rId7" Type="http://schemas.openxmlformats.org/officeDocument/2006/relationships/tags" Target="../tags/tag2.xml"/><Relationship Id="rId6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image" Target="../media/image5.png"/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61693"/>
            <a:ext cx="9144000" cy="3447426"/>
          </a:xfrm>
          <a:prstGeom prst="rect">
            <a:avLst/>
          </a:prstGeom>
        </p:spPr>
      </p:pic>
      <p:sp>
        <p:nvSpPr>
          <p:cNvPr id="9" name="KSO_Shape"/>
          <p:cNvSpPr/>
          <p:nvPr/>
        </p:nvSpPr>
        <p:spPr bwMode="auto">
          <a:xfrm>
            <a:off x="8467176" y="643163"/>
            <a:ext cx="211372" cy="222175"/>
          </a:xfrm>
          <a:custGeom>
            <a:avLst/>
            <a:gdLst>
              <a:gd name="T0" fmla="*/ 205049027 w 10267"/>
              <a:gd name="T1" fmla="*/ 121505463 h 8100"/>
              <a:gd name="T2" fmla="*/ 281408596 w 10267"/>
              <a:gd name="T3" fmla="*/ 69510305 h 8100"/>
              <a:gd name="T4" fmla="*/ 311222672 w 10267"/>
              <a:gd name="T5" fmla="*/ 172055 h 8100"/>
              <a:gd name="T6" fmla="*/ 318486795 w 10267"/>
              <a:gd name="T7" fmla="*/ 20921951 h 8100"/>
              <a:gd name="T8" fmla="*/ 327644600 w 10267"/>
              <a:gd name="T9" fmla="*/ 8396220 h 8100"/>
              <a:gd name="T10" fmla="*/ 328711674 w 10267"/>
              <a:gd name="T11" fmla="*/ 24225485 h 8100"/>
              <a:gd name="T12" fmla="*/ 336974405 w 10267"/>
              <a:gd name="T13" fmla="*/ 28698920 h 8100"/>
              <a:gd name="T14" fmla="*/ 336698870 w 10267"/>
              <a:gd name="T15" fmla="*/ 39159803 h 8100"/>
              <a:gd name="T16" fmla="*/ 346510724 w 10267"/>
              <a:gd name="T17" fmla="*/ 40880355 h 8100"/>
              <a:gd name="T18" fmla="*/ 351881350 w 10267"/>
              <a:gd name="T19" fmla="*/ 44940895 h 8100"/>
              <a:gd name="T20" fmla="*/ 345891000 w 10267"/>
              <a:gd name="T21" fmla="*/ 63385288 h 8100"/>
              <a:gd name="T22" fmla="*/ 353430473 w 10267"/>
              <a:gd name="T23" fmla="*/ 62697067 h 8100"/>
              <a:gd name="T24" fmla="*/ 347818822 w 10267"/>
              <a:gd name="T25" fmla="*/ 78422876 h 8100"/>
              <a:gd name="T26" fmla="*/ 337490780 w 10267"/>
              <a:gd name="T27" fmla="*/ 93701304 h 8100"/>
              <a:gd name="T28" fmla="*/ 332188990 w 10267"/>
              <a:gd name="T29" fmla="*/ 101925655 h 8100"/>
              <a:gd name="T30" fmla="*/ 326439479 w 10267"/>
              <a:gd name="T31" fmla="*/ 111285421 h 8100"/>
              <a:gd name="T32" fmla="*/ 322893511 w 10267"/>
              <a:gd name="T33" fmla="*/ 118339685 h 8100"/>
              <a:gd name="T34" fmla="*/ 316249111 w 10267"/>
              <a:gd name="T35" fmla="*/ 126701605 h 8100"/>
              <a:gd name="T36" fmla="*/ 306609444 w 10267"/>
              <a:gd name="T37" fmla="*/ 136336697 h 8100"/>
              <a:gd name="T38" fmla="*/ 301066630 w 10267"/>
              <a:gd name="T39" fmla="*/ 144629832 h 8100"/>
              <a:gd name="T40" fmla="*/ 294766419 w 10267"/>
              <a:gd name="T41" fmla="*/ 151787366 h 8100"/>
              <a:gd name="T42" fmla="*/ 289981004 w 10267"/>
              <a:gd name="T43" fmla="*/ 156157531 h 8100"/>
              <a:gd name="T44" fmla="*/ 282889067 w 10267"/>
              <a:gd name="T45" fmla="*/ 160596481 h 8100"/>
              <a:gd name="T46" fmla="*/ 276726531 w 10267"/>
              <a:gd name="T47" fmla="*/ 171676985 h 8100"/>
              <a:gd name="T48" fmla="*/ 268773847 w 10267"/>
              <a:gd name="T49" fmla="*/ 177629947 h 8100"/>
              <a:gd name="T50" fmla="*/ 259271854 w 10267"/>
              <a:gd name="T51" fmla="*/ 188469611 h 8100"/>
              <a:gd name="T52" fmla="*/ 247497852 w 10267"/>
              <a:gd name="T53" fmla="*/ 189742782 h 8100"/>
              <a:gd name="T54" fmla="*/ 240612243 w 10267"/>
              <a:gd name="T55" fmla="*/ 195454904 h 8100"/>
              <a:gd name="T56" fmla="*/ 266536163 w 10267"/>
              <a:gd name="T57" fmla="*/ 216067229 h 8100"/>
              <a:gd name="T58" fmla="*/ 270977205 w 10267"/>
              <a:gd name="T59" fmla="*/ 227594928 h 8100"/>
              <a:gd name="T60" fmla="*/ 272044465 w 10267"/>
              <a:gd name="T61" fmla="*/ 240533554 h 8100"/>
              <a:gd name="T62" fmla="*/ 268463985 w 10267"/>
              <a:gd name="T63" fmla="*/ 249927806 h 8100"/>
              <a:gd name="T64" fmla="*/ 262783497 w 10267"/>
              <a:gd name="T65" fmla="*/ 262625406 h 8100"/>
              <a:gd name="T66" fmla="*/ 254142252 w 10267"/>
              <a:gd name="T67" fmla="*/ 265963240 h 8100"/>
              <a:gd name="T68" fmla="*/ 247084642 w 10267"/>
              <a:gd name="T69" fmla="*/ 270574431 h 8100"/>
              <a:gd name="T70" fmla="*/ 240027031 w 10267"/>
              <a:gd name="T71" fmla="*/ 277078044 h 8100"/>
              <a:gd name="T72" fmla="*/ 231282623 w 10267"/>
              <a:gd name="T73" fmla="*/ 276630663 h 8100"/>
              <a:gd name="T74" fmla="*/ 222572355 w 10267"/>
              <a:gd name="T75" fmla="*/ 274187590 h 8100"/>
              <a:gd name="T76" fmla="*/ 199609377 w 10267"/>
              <a:gd name="T77" fmla="*/ 244559609 h 8100"/>
              <a:gd name="T78" fmla="*/ 183049960 w 10267"/>
              <a:gd name="T79" fmla="*/ 231104817 h 8100"/>
              <a:gd name="T80" fmla="*/ 168865902 w 10267"/>
              <a:gd name="T81" fmla="*/ 229349966 h 8100"/>
              <a:gd name="T82" fmla="*/ 158055625 w 10267"/>
              <a:gd name="T83" fmla="*/ 232033879 h 8100"/>
              <a:gd name="T84" fmla="*/ 147039022 w 10267"/>
              <a:gd name="T85" fmla="*/ 234649192 h 8100"/>
              <a:gd name="T86" fmla="*/ 137812379 w 10267"/>
              <a:gd name="T87" fmla="*/ 236128904 h 8100"/>
              <a:gd name="T88" fmla="*/ 129308810 w 10267"/>
              <a:gd name="T89" fmla="*/ 237126750 h 8100"/>
              <a:gd name="T90" fmla="*/ 116570711 w 10267"/>
              <a:gd name="T91" fmla="*/ 242701487 h 8100"/>
              <a:gd name="T92" fmla="*/ 102524513 w 10267"/>
              <a:gd name="T93" fmla="*/ 243286438 h 8100"/>
              <a:gd name="T94" fmla="*/ 87479708 w 10267"/>
              <a:gd name="T95" fmla="*/ 240843179 h 8100"/>
              <a:gd name="T96" fmla="*/ 72503925 w 10267"/>
              <a:gd name="T97" fmla="*/ 241187290 h 8100"/>
              <a:gd name="T98" fmla="*/ 57046094 w 10267"/>
              <a:gd name="T99" fmla="*/ 240877665 h 8100"/>
              <a:gd name="T100" fmla="*/ 40796353 w 10267"/>
              <a:gd name="T101" fmla="*/ 239088328 h 8100"/>
              <a:gd name="T102" fmla="*/ 29779564 w 10267"/>
              <a:gd name="T103" fmla="*/ 235302928 h 8100"/>
              <a:gd name="T104" fmla="*/ 32361621 w 10267"/>
              <a:gd name="T105" fmla="*/ 223740929 h 8100"/>
              <a:gd name="T106" fmla="*/ 16593929 w 10267"/>
              <a:gd name="T107" fmla="*/ 220196554 h 8100"/>
              <a:gd name="T108" fmla="*/ 2444382 w 10267"/>
              <a:gd name="T109" fmla="*/ 206913818 h 8100"/>
              <a:gd name="T110" fmla="*/ 45547257 w 10267"/>
              <a:gd name="T111" fmla="*/ 201167211 h 8100"/>
              <a:gd name="T112" fmla="*/ 131787703 w 10267"/>
              <a:gd name="T113" fmla="*/ 163796745 h 8100"/>
              <a:gd name="T114" fmla="*/ 142322444 w 10267"/>
              <a:gd name="T115" fmla="*/ 129523273 h 8100"/>
              <a:gd name="T116" fmla="*/ 134748460 w 10267"/>
              <a:gd name="T117" fmla="*/ 73983926 h 8100"/>
              <a:gd name="T118" fmla="*/ 105106571 w 10267"/>
              <a:gd name="T119" fmla="*/ 39641483 h 8100"/>
              <a:gd name="T120" fmla="*/ 119428304 w 10267"/>
              <a:gd name="T121" fmla="*/ 37301681 h 8100"/>
              <a:gd name="T122" fmla="*/ 143011005 w 10267"/>
              <a:gd name="T123" fmla="*/ 47693778 h 8100"/>
              <a:gd name="T124" fmla="*/ 165182073 w 10267"/>
              <a:gd name="T125" fmla="*/ 103680692 h 810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0267" h="8100">
                <a:moveTo>
                  <a:pt x="4828" y="3025"/>
                </a:moveTo>
                <a:lnTo>
                  <a:pt x="4828" y="3025"/>
                </a:lnTo>
                <a:lnTo>
                  <a:pt x="4849" y="3033"/>
                </a:lnTo>
                <a:lnTo>
                  <a:pt x="4871" y="3042"/>
                </a:lnTo>
                <a:lnTo>
                  <a:pt x="4923" y="3065"/>
                </a:lnTo>
                <a:lnTo>
                  <a:pt x="4981" y="3094"/>
                </a:lnTo>
                <a:lnTo>
                  <a:pt x="5046" y="3128"/>
                </a:lnTo>
                <a:lnTo>
                  <a:pt x="5201" y="3208"/>
                </a:lnTo>
                <a:lnTo>
                  <a:pt x="5290" y="3253"/>
                </a:lnTo>
                <a:lnTo>
                  <a:pt x="5387" y="3301"/>
                </a:lnTo>
                <a:lnTo>
                  <a:pt x="5412" y="3313"/>
                </a:lnTo>
                <a:lnTo>
                  <a:pt x="5434" y="3326"/>
                </a:lnTo>
                <a:lnTo>
                  <a:pt x="5457" y="3338"/>
                </a:lnTo>
                <a:lnTo>
                  <a:pt x="5477" y="3350"/>
                </a:lnTo>
                <a:lnTo>
                  <a:pt x="5514" y="3376"/>
                </a:lnTo>
                <a:lnTo>
                  <a:pt x="5547" y="3401"/>
                </a:lnTo>
                <a:lnTo>
                  <a:pt x="5576" y="3424"/>
                </a:lnTo>
                <a:lnTo>
                  <a:pt x="5602" y="3447"/>
                </a:lnTo>
                <a:lnTo>
                  <a:pt x="5646" y="3488"/>
                </a:lnTo>
                <a:lnTo>
                  <a:pt x="5667" y="3506"/>
                </a:lnTo>
                <a:lnTo>
                  <a:pt x="5686" y="3523"/>
                </a:lnTo>
                <a:lnTo>
                  <a:pt x="5705" y="3536"/>
                </a:lnTo>
                <a:lnTo>
                  <a:pt x="5715" y="3542"/>
                </a:lnTo>
                <a:lnTo>
                  <a:pt x="5725" y="3547"/>
                </a:lnTo>
                <a:lnTo>
                  <a:pt x="5735" y="3551"/>
                </a:lnTo>
                <a:lnTo>
                  <a:pt x="5745" y="3554"/>
                </a:lnTo>
                <a:lnTo>
                  <a:pt x="5756" y="3558"/>
                </a:lnTo>
                <a:lnTo>
                  <a:pt x="5768" y="3559"/>
                </a:lnTo>
                <a:lnTo>
                  <a:pt x="5780" y="3560"/>
                </a:lnTo>
                <a:lnTo>
                  <a:pt x="5793" y="3560"/>
                </a:lnTo>
                <a:lnTo>
                  <a:pt x="5807" y="3559"/>
                </a:lnTo>
                <a:lnTo>
                  <a:pt x="5821" y="3558"/>
                </a:lnTo>
                <a:lnTo>
                  <a:pt x="5874" y="3549"/>
                </a:lnTo>
                <a:lnTo>
                  <a:pt x="5918" y="3540"/>
                </a:lnTo>
                <a:lnTo>
                  <a:pt x="5956" y="3531"/>
                </a:lnTo>
                <a:lnTo>
                  <a:pt x="5993" y="3521"/>
                </a:lnTo>
                <a:lnTo>
                  <a:pt x="6032" y="3508"/>
                </a:lnTo>
                <a:lnTo>
                  <a:pt x="6080" y="3493"/>
                </a:lnTo>
                <a:lnTo>
                  <a:pt x="6209" y="3446"/>
                </a:lnTo>
                <a:lnTo>
                  <a:pt x="6259" y="3427"/>
                </a:lnTo>
                <a:lnTo>
                  <a:pt x="6324" y="3401"/>
                </a:lnTo>
                <a:lnTo>
                  <a:pt x="6405" y="3367"/>
                </a:lnTo>
                <a:lnTo>
                  <a:pt x="6498" y="3326"/>
                </a:lnTo>
                <a:lnTo>
                  <a:pt x="6602" y="3277"/>
                </a:lnTo>
                <a:lnTo>
                  <a:pt x="6658" y="3249"/>
                </a:lnTo>
                <a:lnTo>
                  <a:pt x="6717" y="3220"/>
                </a:lnTo>
                <a:lnTo>
                  <a:pt x="6776" y="3190"/>
                </a:lnTo>
                <a:lnTo>
                  <a:pt x="6838" y="3157"/>
                </a:lnTo>
                <a:lnTo>
                  <a:pt x="6901" y="3123"/>
                </a:lnTo>
                <a:lnTo>
                  <a:pt x="6965" y="3087"/>
                </a:lnTo>
                <a:lnTo>
                  <a:pt x="7030" y="3048"/>
                </a:lnTo>
                <a:lnTo>
                  <a:pt x="7096" y="3008"/>
                </a:lnTo>
                <a:lnTo>
                  <a:pt x="7162" y="2967"/>
                </a:lnTo>
                <a:lnTo>
                  <a:pt x="7228" y="2924"/>
                </a:lnTo>
                <a:lnTo>
                  <a:pt x="7296" y="2879"/>
                </a:lnTo>
                <a:lnTo>
                  <a:pt x="7362" y="2832"/>
                </a:lnTo>
                <a:lnTo>
                  <a:pt x="7428" y="2783"/>
                </a:lnTo>
                <a:lnTo>
                  <a:pt x="7494" y="2733"/>
                </a:lnTo>
                <a:lnTo>
                  <a:pt x="7558" y="2681"/>
                </a:lnTo>
                <a:lnTo>
                  <a:pt x="7622" y="2627"/>
                </a:lnTo>
                <a:lnTo>
                  <a:pt x="7685" y="2572"/>
                </a:lnTo>
                <a:lnTo>
                  <a:pt x="7747" y="2515"/>
                </a:lnTo>
                <a:lnTo>
                  <a:pt x="7806" y="2455"/>
                </a:lnTo>
                <a:lnTo>
                  <a:pt x="7863" y="2395"/>
                </a:lnTo>
                <a:lnTo>
                  <a:pt x="7891" y="2364"/>
                </a:lnTo>
                <a:lnTo>
                  <a:pt x="7918" y="2333"/>
                </a:lnTo>
                <a:lnTo>
                  <a:pt x="7945" y="2301"/>
                </a:lnTo>
                <a:lnTo>
                  <a:pt x="7972" y="2269"/>
                </a:lnTo>
                <a:lnTo>
                  <a:pt x="8074" y="2142"/>
                </a:lnTo>
                <a:lnTo>
                  <a:pt x="8174" y="2020"/>
                </a:lnTo>
                <a:lnTo>
                  <a:pt x="8365" y="1790"/>
                </a:lnTo>
                <a:lnTo>
                  <a:pt x="8454" y="1681"/>
                </a:lnTo>
                <a:lnTo>
                  <a:pt x="8540" y="1576"/>
                </a:lnTo>
                <a:lnTo>
                  <a:pt x="8619" y="1474"/>
                </a:lnTo>
                <a:lnTo>
                  <a:pt x="8656" y="1424"/>
                </a:lnTo>
                <a:lnTo>
                  <a:pt x="8692" y="1375"/>
                </a:lnTo>
                <a:lnTo>
                  <a:pt x="8727" y="1326"/>
                </a:lnTo>
                <a:lnTo>
                  <a:pt x="8760" y="1277"/>
                </a:lnTo>
                <a:lnTo>
                  <a:pt x="8791" y="1230"/>
                </a:lnTo>
                <a:lnTo>
                  <a:pt x="8820" y="1183"/>
                </a:lnTo>
                <a:lnTo>
                  <a:pt x="8847" y="1136"/>
                </a:lnTo>
                <a:lnTo>
                  <a:pt x="8873" y="1090"/>
                </a:lnTo>
                <a:lnTo>
                  <a:pt x="8896" y="1044"/>
                </a:lnTo>
                <a:lnTo>
                  <a:pt x="8918" y="998"/>
                </a:lnTo>
                <a:lnTo>
                  <a:pt x="8937" y="953"/>
                </a:lnTo>
                <a:lnTo>
                  <a:pt x="8954" y="908"/>
                </a:lnTo>
                <a:lnTo>
                  <a:pt x="8968" y="862"/>
                </a:lnTo>
                <a:lnTo>
                  <a:pt x="8981" y="817"/>
                </a:lnTo>
                <a:lnTo>
                  <a:pt x="8991" y="773"/>
                </a:lnTo>
                <a:lnTo>
                  <a:pt x="8997" y="728"/>
                </a:lnTo>
                <a:lnTo>
                  <a:pt x="9002" y="683"/>
                </a:lnTo>
                <a:lnTo>
                  <a:pt x="9003" y="660"/>
                </a:lnTo>
                <a:lnTo>
                  <a:pt x="9004" y="638"/>
                </a:lnTo>
                <a:lnTo>
                  <a:pt x="9005" y="471"/>
                </a:lnTo>
                <a:lnTo>
                  <a:pt x="9005" y="329"/>
                </a:lnTo>
                <a:lnTo>
                  <a:pt x="9006" y="214"/>
                </a:lnTo>
                <a:lnTo>
                  <a:pt x="9007" y="166"/>
                </a:lnTo>
                <a:lnTo>
                  <a:pt x="9009" y="123"/>
                </a:lnTo>
                <a:lnTo>
                  <a:pt x="9012" y="87"/>
                </a:lnTo>
                <a:lnTo>
                  <a:pt x="9016" y="57"/>
                </a:lnTo>
                <a:lnTo>
                  <a:pt x="9019" y="45"/>
                </a:lnTo>
                <a:lnTo>
                  <a:pt x="9022" y="33"/>
                </a:lnTo>
                <a:lnTo>
                  <a:pt x="9025" y="24"/>
                </a:lnTo>
                <a:lnTo>
                  <a:pt x="9030" y="17"/>
                </a:lnTo>
                <a:lnTo>
                  <a:pt x="9034" y="10"/>
                </a:lnTo>
                <a:lnTo>
                  <a:pt x="9040" y="5"/>
                </a:lnTo>
                <a:lnTo>
                  <a:pt x="9046" y="2"/>
                </a:lnTo>
                <a:lnTo>
                  <a:pt x="9051" y="0"/>
                </a:lnTo>
                <a:lnTo>
                  <a:pt x="9058" y="0"/>
                </a:lnTo>
                <a:lnTo>
                  <a:pt x="9066" y="1"/>
                </a:lnTo>
                <a:lnTo>
                  <a:pt x="9074" y="3"/>
                </a:lnTo>
                <a:lnTo>
                  <a:pt x="9083" y="8"/>
                </a:lnTo>
                <a:lnTo>
                  <a:pt x="9092" y="13"/>
                </a:lnTo>
                <a:lnTo>
                  <a:pt x="9101" y="21"/>
                </a:lnTo>
                <a:lnTo>
                  <a:pt x="9110" y="30"/>
                </a:lnTo>
                <a:lnTo>
                  <a:pt x="9117" y="41"/>
                </a:lnTo>
                <a:lnTo>
                  <a:pt x="9125" y="54"/>
                </a:lnTo>
                <a:lnTo>
                  <a:pt x="9132" y="68"/>
                </a:lnTo>
                <a:lnTo>
                  <a:pt x="9140" y="83"/>
                </a:lnTo>
                <a:lnTo>
                  <a:pt x="9147" y="100"/>
                </a:lnTo>
                <a:lnTo>
                  <a:pt x="9159" y="135"/>
                </a:lnTo>
                <a:lnTo>
                  <a:pt x="9170" y="176"/>
                </a:lnTo>
                <a:lnTo>
                  <a:pt x="9180" y="217"/>
                </a:lnTo>
                <a:lnTo>
                  <a:pt x="9189" y="262"/>
                </a:lnTo>
                <a:lnTo>
                  <a:pt x="9197" y="307"/>
                </a:lnTo>
                <a:lnTo>
                  <a:pt x="9204" y="353"/>
                </a:lnTo>
                <a:lnTo>
                  <a:pt x="9209" y="398"/>
                </a:lnTo>
                <a:lnTo>
                  <a:pt x="9214" y="442"/>
                </a:lnTo>
                <a:lnTo>
                  <a:pt x="9217" y="483"/>
                </a:lnTo>
                <a:lnTo>
                  <a:pt x="9219" y="521"/>
                </a:lnTo>
                <a:lnTo>
                  <a:pt x="9221" y="556"/>
                </a:lnTo>
                <a:lnTo>
                  <a:pt x="9222" y="586"/>
                </a:lnTo>
                <a:lnTo>
                  <a:pt x="9222" y="598"/>
                </a:lnTo>
                <a:lnTo>
                  <a:pt x="9223" y="608"/>
                </a:lnTo>
                <a:lnTo>
                  <a:pt x="9225" y="614"/>
                </a:lnTo>
                <a:lnTo>
                  <a:pt x="9227" y="619"/>
                </a:lnTo>
                <a:lnTo>
                  <a:pt x="9231" y="621"/>
                </a:lnTo>
                <a:lnTo>
                  <a:pt x="9235" y="621"/>
                </a:lnTo>
                <a:lnTo>
                  <a:pt x="9240" y="619"/>
                </a:lnTo>
                <a:lnTo>
                  <a:pt x="9245" y="614"/>
                </a:lnTo>
                <a:lnTo>
                  <a:pt x="9251" y="608"/>
                </a:lnTo>
                <a:lnTo>
                  <a:pt x="9256" y="600"/>
                </a:lnTo>
                <a:lnTo>
                  <a:pt x="9269" y="578"/>
                </a:lnTo>
                <a:lnTo>
                  <a:pt x="9282" y="553"/>
                </a:lnTo>
                <a:lnTo>
                  <a:pt x="9297" y="521"/>
                </a:lnTo>
                <a:lnTo>
                  <a:pt x="9311" y="485"/>
                </a:lnTo>
                <a:lnTo>
                  <a:pt x="9325" y="447"/>
                </a:lnTo>
                <a:lnTo>
                  <a:pt x="9337" y="407"/>
                </a:lnTo>
                <a:lnTo>
                  <a:pt x="9348" y="364"/>
                </a:lnTo>
                <a:lnTo>
                  <a:pt x="9359" y="323"/>
                </a:lnTo>
                <a:lnTo>
                  <a:pt x="9366" y="281"/>
                </a:lnTo>
                <a:lnTo>
                  <a:pt x="9371" y="242"/>
                </a:lnTo>
                <a:lnTo>
                  <a:pt x="9372" y="223"/>
                </a:lnTo>
                <a:lnTo>
                  <a:pt x="9372" y="204"/>
                </a:lnTo>
                <a:lnTo>
                  <a:pt x="9373" y="170"/>
                </a:lnTo>
                <a:lnTo>
                  <a:pt x="9375" y="140"/>
                </a:lnTo>
                <a:lnTo>
                  <a:pt x="9379" y="113"/>
                </a:lnTo>
                <a:lnTo>
                  <a:pt x="9384" y="89"/>
                </a:lnTo>
                <a:lnTo>
                  <a:pt x="9390" y="70"/>
                </a:lnTo>
                <a:lnTo>
                  <a:pt x="9393" y="64"/>
                </a:lnTo>
                <a:lnTo>
                  <a:pt x="9398" y="57"/>
                </a:lnTo>
                <a:lnTo>
                  <a:pt x="9401" y="51"/>
                </a:lnTo>
                <a:lnTo>
                  <a:pt x="9406" y="48"/>
                </a:lnTo>
                <a:lnTo>
                  <a:pt x="9410" y="46"/>
                </a:lnTo>
                <a:lnTo>
                  <a:pt x="9415" y="45"/>
                </a:lnTo>
                <a:lnTo>
                  <a:pt x="9420" y="45"/>
                </a:lnTo>
                <a:lnTo>
                  <a:pt x="9426" y="46"/>
                </a:lnTo>
                <a:lnTo>
                  <a:pt x="9430" y="49"/>
                </a:lnTo>
                <a:lnTo>
                  <a:pt x="9437" y="54"/>
                </a:lnTo>
                <a:lnTo>
                  <a:pt x="9443" y="60"/>
                </a:lnTo>
                <a:lnTo>
                  <a:pt x="9448" y="68"/>
                </a:lnTo>
                <a:lnTo>
                  <a:pt x="9455" y="78"/>
                </a:lnTo>
                <a:lnTo>
                  <a:pt x="9461" y="89"/>
                </a:lnTo>
                <a:lnTo>
                  <a:pt x="9474" y="116"/>
                </a:lnTo>
                <a:lnTo>
                  <a:pt x="9489" y="151"/>
                </a:lnTo>
                <a:lnTo>
                  <a:pt x="9502" y="194"/>
                </a:lnTo>
                <a:lnTo>
                  <a:pt x="9517" y="244"/>
                </a:lnTo>
                <a:lnTo>
                  <a:pt x="9523" y="271"/>
                </a:lnTo>
                <a:lnTo>
                  <a:pt x="9527" y="300"/>
                </a:lnTo>
                <a:lnTo>
                  <a:pt x="9529" y="329"/>
                </a:lnTo>
                <a:lnTo>
                  <a:pt x="9529" y="359"/>
                </a:lnTo>
                <a:lnTo>
                  <a:pt x="9528" y="389"/>
                </a:lnTo>
                <a:lnTo>
                  <a:pt x="9525" y="419"/>
                </a:lnTo>
                <a:lnTo>
                  <a:pt x="9520" y="449"/>
                </a:lnTo>
                <a:lnTo>
                  <a:pt x="9514" y="480"/>
                </a:lnTo>
                <a:lnTo>
                  <a:pt x="9507" y="510"/>
                </a:lnTo>
                <a:lnTo>
                  <a:pt x="9500" y="539"/>
                </a:lnTo>
                <a:lnTo>
                  <a:pt x="9491" y="570"/>
                </a:lnTo>
                <a:lnTo>
                  <a:pt x="9482" y="598"/>
                </a:lnTo>
                <a:lnTo>
                  <a:pt x="9463" y="654"/>
                </a:lnTo>
                <a:lnTo>
                  <a:pt x="9444" y="705"/>
                </a:lnTo>
                <a:lnTo>
                  <a:pt x="9410" y="790"/>
                </a:lnTo>
                <a:lnTo>
                  <a:pt x="9399" y="823"/>
                </a:lnTo>
                <a:lnTo>
                  <a:pt x="9394" y="836"/>
                </a:lnTo>
                <a:lnTo>
                  <a:pt x="9392" y="848"/>
                </a:lnTo>
                <a:lnTo>
                  <a:pt x="9391" y="856"/>
                </a:lnTo>
                <a:lnTo>
                  <a:pt x="9392" y="862"/>
                </a:lnTo>
                <a:lnTo>
                  <a:pt x="9393" y="863"/>
                </a:lnTo>
                <a:lnTo>
                  <a:pt x="9396" y="865"/>
                </a:lnTo>
                <a:lnTo>
                  <a:pt x="9398" y="866"/>
                </a:lnTo>
                <a:lnTo>
                  <a:pt x="9400" y="866"/>
                </a:lnTo>
                <a:lnTo>
                  <a:pt x="9408" y="862"/>
                </a:lnTo>
                <a:lnTo>
                  <a:pt x="9417" y="857"/>
                </a:lnTo>
                <a:lnTo>
                  <a:pt x="9429" y="848"/>
                </a:lnTo>
                <a:lnTo>
                  <a:pt x="9445" y="835"/>
                </a:lnTo>
                <a:lnTo>
                  <a:pt x="9461" y="821"/>
                </a:lnTo>
                <a:lnTo>
                  <a:pt x="9476" y="804"/>
                </a:lnTo>
                <a:lnTo>
                  <a:pt x="9492" y="786"/>
                </a:lnTo>
                <a:lnTo>
                  <a:pt x="9507" y="767"/>
                </a:lnTo>
                <a:lnTo>
                  <a:pt x="9521" y="747"/>
                </a:lnTo>
                <a:lnTo>
                  <a:pt x="9535" y="725"/>
                </a:lnTo>
                <a:lnTo>
                  <a:pt x="9548" y="704"/>
                </a:lnTo>
                <a:lnTo>
                  <a:pt x="9560" y="682"/>
                </a:lnTo>
                <a:lnTo>
                  <a:pt x="9585" y="637"/>
                </a:lnTo>
                <a:lnTo>
                  <a:pt x="9609" y="591"/>
                </a:lnTo>
                <a:lnTo>
                  <a:pt x="9650" y="506"/>
                </a:lnTo>
                <a:lnTo>
                  <a:pt x="9669" y="467"/>
                </a:lnTo>
                <a:lnTo>
                  <a:pt x="9687" y="435"/>
                </a:lnTo>
                <a:lnTo>
                  <a:pt x="9696" y="420"/>
                </a:lnTo>
                <a:lnTo>
                  <a:pt x="9705" y="408"/>
                </a:lnTo>
                <a:lnTo>
                  <a:pt x="9714" y="398"/>
                </a:lnTo>
                <a:lnTo>
                  <a:pt x="9722" y="390"/>
                </a:lnTo>
                <a:lnTo>
                  <a:pt x="9730" y="384"/>
                </a:lnTo>
                <a:lnTo>
                  <a:pt x="9739" y="381"/>
                </a:lnTo>
                <a:lnTo>
                  <a:pt x="9742" y="380"/>
                </a:lnTo>
                <a:lnTo>
                  <a:pt x="9747" y="380"/>
                </a:lnTo>
                <a:lnTo>
                  <a:pt x="9750" y="381"/>
                </a:lnTo>
                <a:lnTo>
                  <a:pt x="9755" y="382"/>
                </a:lnTo>
                <a:lnTo>
                  <a:pt x="9762" y="387"/>
                </a:lnTo>
                <a:lnTo>
                  <a:pt x="9770" y="396"/>
                </a:lnTo>
                <a:lnTo>
                  <a:pt x="9778" y="407"/>
                </a:lnTo>
                <a:lnTo>
                  <a:pt x="9786" y="421"/>
                </a:lnTo>
                <a:lnTo>
                  <a:pt x="9794" y="438"/>
                </a:lnTo>
                <a:lnTo>
                  <a:pt x="9801" y="457"/>
                </a:lnTo>
                <a:lnTo>
                  <a:pt x="9806" y="476"/>
                </a:lnTo>
                <a:lnTo>
                  <a:pt x="9811" y="497"/>
                </a:lnTo>
                <a:lnTo>
                  <a:pt x="9814" y="518"/>
                </a:lnTo>
                <a:lnTo>
                  <a:pt x="9817" y="539"/>
                </a:lnTo>
                <a:lnTo>
                  <a:pt x="9819" y="563"/>
                </a:lnTo>
                <a:lnTo>
                  <a:pt x="9820" y="585"/>
                </a:lnTo>
                <a:lnTo>
                  <a:pt x="9820" y="610"/>
                </a:lnTo>
                <a:lnTo>
                  <a:pt x="9820" y="633"/>
                </a:lnTo>
                <a:lnTo>
                  <a:pt x="9817" y="658"/>
                </a:lnTo>
                <a:lnTo>
                  <a:pt x="9815" y="683"/>
                </a:lnTo>
                <a:lnTo>
                  <a:pt x="9813" y="709"/>
                </a:lnTo>
                <a:lnTo>
                  <a:pt x="9810" y="733"/>
                </a:lnTo>
                <a:lnTo>
                  <a:pt x="9799" y="784"/>
                </a:lnTo>
                <a:lnTo>
                  <a:pt x="9788" y="834"/>
                </a:lnTo>
                <a:lnTo>
                  <a:pt x="9775" y="882"/>
                </a:lnTo>
                <a:lnTo>
                  <a:pt x="9758" y="930"/>
                </a:lnTo>
                <a:lnTo>
                  <a:pt x="9740" y="973"/>
                </a:lnTo>
                <a:lnTo>
                  <a:pt x="9731" y="995"/>
                </a:lnTo>
                <a:lnTo>
                  <a:pt x="9721" y="1015"/>
                </a:lnTo>
                <a:lnTo>
                  <a:pt x="9711" y="1034"/>
                </a:lnTo>
                <a:lnTo>
                  <a:pt x="9701" y="1052"/>
                </a:lnTo>
                <a:lnTo>
                  <a:pt x="9689" y="1069"/>
                </a:lnTo>
                <a:lnTo>
                  <a:pt x="9678" y="1084"/>
                </a:lnTo>
                <a:lnTo>
                  <a:pt x="9667" y="1099"/>
                </a:lnTo>
                <a:lnTo>
                  <a:pt x="9655" y="1111"/>
                </a:lnTo>
                <a:lnTo>
                  <a:pt x="9635" y="1135"/>
                </a:lnTo>
                <a:lnTo>
                  <a:pt x="9618" y="1156"/>
                </a:lnTo>
                <a:lnTo>
                  <a:pt x="9606" y="1175"/>
                </a:lnTo>
                <a:lnTo>
                  <a:pt x="9602" y="1184"/>
                </a:lnTo>
                <a:lnTo>
                  <a:pt x="9600" y="1192"/>
                </a:lnTo>
                <a:lnTo>
                  <a:pt x="9598" y="1199"/>
                </a:lnTo>
                <a:lnTo>
                  <a:pt x="9596" y="1206"/>
                </a:lnTo>
                <a:lnTo>
                  <a:pt x="9596" y="1211"/>
                </a:lnTo>
                <a:lnTo>
                  <a:pt x="9598" y="1217"/>
                </a:lnTo>
                <a:lnTo>
                  <a:pt x="9600" y="1221"/>
                </a:lnTo>
                <a:lnTo>
                  <a:pt x="9602" y="1225"/>
                </a:lnTo>
                <a:lnTo>
                  <a:pt x="9605" y="1228"/>
                </a:lnTo>
                <a:lnTo>
                  <a:pt x="9610" y="1230"/>
                </a:lnTo>
                <a:lnTo>
                  <a:pt x="9615" y="1231"/>
                </a:lnTo>
                <a:lnTo>
                  <a:pt x="9621" y="1232"/>
                </a:lnTo>
                <a:lnTo>
                  <a:pt x="9628" y="1232"/>
                </a:lnTo>
                <a:lnTo>
                  <a:pt x="9635" y="1231"/>
                </a:lnTo>
                <a:lnTo>
                  <a:pt x="9651" y="1227"/>
                </a:lnTo>
                <a:lnTo>
                  <a:pt x="9670" y="1219"/>
                </a:lnTo>
                <a:lnTo>
                  <a:pt x="9692" y="1208"/>
                </a:lnTo>
                <a:lnTo>
                  <a:pt x="9715" y="1192"/>
                </a:lnTo>
                <a:lnTo>
                  <a:pt x="9740" y="1174"/>
                </a:lnTo>
                <a:lnTo>
                  <a:pt x="9767" y="1152"/>
                </a:lnTo>
                <a:lnTo>
                  <a:pt x="9780" y="1138"/>
                </a:lnTo>
                <a:lnTo>
                  <a:pt x="9795" y="1124"/>
                </a:lnTo>
                <a:lnTo>
                  <a:pt x="9823" y="1091"/>
                </a:lnTo>
                <a:lnTo>
                  <a:pt x="9851" y="1055"/>
                </a:lnTo>
                <a:lnTo>
                  <a:pt x="9880" y="1016"/>
                </a:lnTo>
                <a:lnTo>
                  <a:pt x="9936" y="937"/>
                </a:lnTo>
                <a:lnTo>
                  <a:pt x="9963" y="899"/>
                </a:lnTo>
                <a:lnTo>
                  <a:pt x="9989" y="865"/>
                </a:lnTo>
                <a:lnTo>
                  <a:pt x="10014" y="834"/>
                </a:lnTo>
                <a:lnTo>
                  <a:pt x="10025" y="821"/>
                </a:lnTo>
                <a:lnTo>
                  <a:pt x="10036" y="808"/>
                </a:lnTo>
                <a:lnTo>
                  <a:pt x="10047" y="798"/>
                </a:lnTo>
                <a:lnTo>
                  <a:pt x="10057" y="790"/>
                </a:lnTo>
                <a:lnTo>
                  <a:pt x="10066" y="784"/>
                </a:lnTo>
                <a:lnTo>
                  <a:pt x="10075" y="780"/>
                </a:lnTo>
                <a:lnTo>
                  <a:pt x="10084" y="779"/>
                </a:lnTo>
                <a:lnTo>
                  <a:pt x="10088" y="779"/>
                </a:lnTo>
                <a:lnTo>
                  <a:pt x="10092" y="780"/>
                </a:lnTo>
                <a:lnTo>
                  <a:pt x="10096" y="782"/>
                </a:lnTo>
                <a:lnTo>
                  <a:pt x="10099" y="784"/>
                </a:lnTo>
                <a:lnTo>
                  <a:pt x="10106" y="790"/>
                </a:lnTo>
                <a:lnTo>
                  <a:pt x="10110" y="799"/>
                </a:lnTo>
                <a:lnTo>
                  <a:pt x="10116" y="813"/>
                </a:lnTo>
                <a:lnTo>
                  <a:pt x="10119" y="829"/>
                </a:lnTo>
                <a:lnTo>
                  <a:pt x="10121" y="849"/>
                </a:lnTo>
                <a:lnTo>
                  <a:pt x="10124" y="870"/>
                </a:lnTo>
                <a:lnTo>
                  <a:pt x="10125" y="891"/>
                </a:lnTo>
                <a:lnTo>
                  <a:pt x="10126" y="912"/>
                </a:lnTo>
                <a:lnTo>
                  <a:pt x="10126" y="933"/>
                </a:lnTo>
                <a:lnTo>
                  <a:pt x="10125" y="953"/>
                </a:lnTo>
                <a:lnTo>
                  <a:pt x="10124" y="973"/>
                </a:lnTo>
                <a:lnTo>
                  <a:pt x="10118" y="1013"/>
                </a:lnTo>
                <a:lnTo>
                  <a:pt x="10111" y="1050"/>
                </a:lnTo>
                <a:lnTo>
                  <a:pt x="10102" y="1087"/>
                </a:lnTo>
                <a:lnTo>
                  <a:pt x="10091" y="1121"/>
                </a:lnTo>
                <a:lnTo>
                  <a:pt x="10079" y="1155"/>
                </a:lnTo>
                <a:lnTo>
                  <a:pt x="10065" y="1188"/>
                </a:lnTo>
                <a:lnTo>
                  <a:pt x="10051" y="1218"/>
                </a:lnTo>
                <a:lnTo>
                  <a:pt x="10036" y="1247"/>
                </a:lnTo>
                <a:lnTo>
                  <a:pt x="10020" y="1275"/>
                </a:lnTo>
                <a:lnTo>
                  <a:pt x="10005" y="1301"/>
                </a:lnTo>
                <a:lnTo>
                  <a:pt x="9989" y="1326"/>
                </a:lnTo>
                <a:lnTo>
                  <a:pt x="9973" y="1348"/>
                </a:lnTo>
                <a:lnTo>
                  <a:pt x="9958" y="1368"/>
                </a:lnTo>
                <a:lnTo>
                  <a:pt x="9944" y="1387"/>
                </a:lnTo>
                <a:lnTo>
                  <a:pt x="9933" y="1405"/>
                </a:lnTo>
                <a:lnTo>
                  <a:pt x="9923" y="1421"/>
                </a:lnTo>
                <a:lnTo>
                  <a:pt x="9916" y="1435"/>
                </a:lnTo>
                <a:lnTo>
                  <a:pt x="9913" y="1448"/>
                </a:lnTo>
                <a:lnTo>
                  <a:pt x="9910" y="1458"/>
                </a:lnTo>
                <a:lnTo>
                  <a:pt x="9910" y="1462"/>
                </a:lnTo>
                <a:lnTo>
                  <a:pt x="9912" y="1466"/>
                </a:lnTo>
                <a:lnTo>
                  <a:pt x="9914" y="1469"/>
                </a:lnTo>
                <a:lnTo>
                  <a:pt x="9916" y="1471"/>
                </a:lnTo>
                <a:lnTo>
                  <a:pt x="9918" y="1474"/>
                </a:lnTo>
                <a:lnTo>
                  <a:pt x="9923" y="1475"/>
                </a:lnTo>
                <a:lnTo>
                  <a:pt x="9927" y="1475"/>
                </a:lnTo>
                <a:lnTo>
                  <a:pt x="9932" y="1475"/>
                </a:lnTo>
                <a:lnTo>
                  <a:pt x="9944" y="1472"/>
                </a:lnTo>
                <a:lnTo>
                  <a:pt x="9960" y="1466"/>
                </a:lnTo>
                <a:lnTo>
                  <a:pt x="9979" y="1457"/>
                </a:lnTo>
                <a:lnTo>
                  <a:pt x="10001" y="1444"/>
                </a:lnTo>
                <a:lnTo>
                  <a:pt x="10027" y="1428"/>
                </a:lnTo>
                <a:lnTo>
                  <a:pt x="10056" y="1407"/>
                </a:lnTo>
                <a:lnTo>
                  <a:pt x="10112" y="1367"/>
                </a:lnTo>
                <a:lnTo>
                  <a:pt x="10137" y="1349"/>
                </a:lnTo>
                <a:lnTo>
                  <a:pt x="10160" y="1335"/>
                </a:lnTo>
                <a:lnTo>
                  <a:pt x="10179" y="1322"/>
                </a:lnTo>
                <a:lnTo>
                  <a:pt x="10195" y="1313"/>
                </a:lnTo>
                <a:lnTo>
                  <a:pt x="10210" y="1308"/>
                </a:lnTo>
                <a:lnTo>
                  <a:pt x="10216" y="1306"/>
                </a:lnTo>
                <a:lnTo>
                  <a:pt x="10221" y="1306"/>
                </a:lnTo>
                <a:lnTo>
                  <a:pt x="10227" y="1308"/>
                </a:lnTo>
                <a:lnTo>
                  <a:pt x="10231" y="1309"/>
                </a:lnTo>
                <a:lnTo>
                  <a:pt x="10235" y="1312"/>
                </a:lnTo>
                <a:lnTo>
                  <a:pt x="10238" y="1315"/>
                </a:lnTo>
                <a:lnTo>
                  <a:pt x="10241" y="1321"/>
                </a:lnTo>
                <a:lnTo>
                  <a:pt x="10244" y="1327"/>
                </a:lnTo>
                <a:lnTo>
                  <a:pt x="10245" y="1335"/>
                </a:lnTo>
                <a:lnTo>
                  <a:pt x="10246" y="1343"/>
                </a:lnTo>
                <a:lnTo>
                  <a:pt x="10246" y="1366"/>
                </a:lnTo>
                <a:lnTo>
                  <a:pt x="10245" y="1393"/>
                </a:lnTo>
                <a:lnTo>
                  <a:pt x="10240" y="1426"/>
                </a:lnTo>
                <a:lnTo>
                  <a:pt x="10234" y="1467"/>
                </a:lnTo>
                <a:lnTo>
                  <a:pt x="10227" y="1507"/>
                </a:lnTo>
                <a:lnTo>
                  <a:pt x="10219" y="1544"/>
                </a:lnTo>
                <a:lnTo>
                  <a:pt x="10210" y="1577"/>
                </a:lnTo>
                <a:lnTo>
                  <a:pt x="10202" y="1605"/>
                </a:lnTo>
                <a:lnTo>
                  <a:pt x="10193" y="1631"/>
                </a:lnTo>
                <a:lnTo>
                  <a:pt x="10183" y="1652"/>
                </a:lnTo>
                <a:lnTo>
                  <a:pt x="10174" y="1672"/>
                </a:lnTo>
                <a:lnTo>
                  <a:pt x="10164" y="1689"/>
                </a:lnTo>
                <a:lnTo>
                  <a:pt x="10154" y="1705"/>
                </a:lnTo>
                <a:lnTo>
                  <a:pt x="10143" y="1719"/>
                </a:lnTo>
                <a:lnTo>
                  <a:pt x="10131" y="1732"/>
                </a:lnTo>
                <a:lnTo>
                  <a:pt x="10120" y="1743"/>
                </a:lnTo>
                <a:lnTo>
                  <a:pt x="10096" y="1765"/>
                </a:lnTo>
                <a:lnTo>
                  <a:pt x="10070" y="1789"/>
                </a:lnTo>
                <a:lnTo>
                  <a:pt x="10063" y="1796"/>
                </a:lnTo>
                <a:lnTo>
                  <a:pt x="10059" y="1801"/>
                </a:lnTo>
                <a:lnTo>
                  <a:pt x="10054" y="1808"/>
                </a:lnTo>
                <a:lnTo>
                  <a:pt x="10051" y="1813"/>
                </a:lnTo>
                <a:lnTo>
                  <a:pt x="10048" y="1819"/>
                </a:lnTo>
                <a:lnTo>
                  <a:pt x="10047" y="1825"/>
                </a:lnTo>
                <a:lnTo>
                  <a:pt x="10046" y="1830"/>
                </a:lnTo>
                <a:lnTo>
                  <a:pt x="10046" y="1836"/>
                </a:lnTo>
                <a:lnTo>
                  <a:pt x="10047" y="1842"/>
                </a:lnTo>
                <a:lnTo>
                  <a:pt x="10050" y="1846"/>
                </a:lnTo>
                <a:lnTo>
                  <a:pt x="10052" y="1851"/>
                </a:lnTo>
                <a:lnTo>
                  <a:pt x="10055" y="1855"/>
                </a:lnTo>
                <a:lnTo>
                  <a:pt x="10060" y="1858"/>
                </a:lnTo>
                <a:lnTo>
                  <a:pt x="10064" y="1862"/>
                </a:lnTo>
                <a:lnTo>
                  <a:pt x="10070" y="1865"/>
                </a:lnTo>
                <a:lnTo>
                  <a:pt x="10075" y="1867"/>
                </a:lnTo>
                <a:lnTo>
                  <a:pt x="10081" y="1868"/>
                </a:lnTo>
                <a:lnTo>
                  <a:pt x="10088" y="1870"/>
                </a:lnTo>
                <a:lnTo>
                  <a:pt x="10096" y="1871"/>
                </a:lnTo>
                <a:lnTo>
                  <a:pt x="10103" y="1870"/>
                </a:lnTo>
                <a:lnTo>
                  <a:pt x="10111" y="1870"/>
                </a:lnTo>
                <a:lnTo>
                  <a:pt x="10119" y="1867"/>
                </a:lnTo>
                <a:lnTo>
                  <a:pt x="10128" y="1865"/>
                </a:lnTo>
                <a:lnTo>
                  <a:pt x="10137" y="1862"/>
                </a:lnTo>
                <a:lnTo>
                  <a:pt x="10146" y="1857"/>
                </a:lnTo>
                <a:lnTo>
                  <a:pt x="10155" y="1853"/>
                </a:lnTo>
                <a:lnTo>
                  <a:pt x="10165" y="1847"/>
                </a:lnTo>
                <a:lnTo>
                  <a:pt x="10175" y="1840"/>
                </a:lnTo>
                <a:lnTo>
                  <a:pt x="10184" y="1833"/>
                </a:lnTo>
                <a:lnTo>
                  <a:pt x="10194" y="1824"/>
                </a:lnTo>
                <a:lnTo>
                  <a:pt x="10204" y="1813"/>
                </a:lnTo>
                <a:lnTo>
                  <a:pt x="10215" y="1802"/>
                </a:lnTo>
                <a:lnTo>
                  <a:pt x="10223" y="1791"/>
                </a:lnTo>
                <a:lnTo>
                  <a:pt x="10232" y="1783"/>
                </a:lnTo>
                <a:lnTo>
                  <a:pt x="10239" y="1778"/>
                </a:lnTo>
                <a:lnTo>
                  <a:pt x="10246" y="1773"/>
                </a:lnTo>
                <a:lnTo>
                  <a:pt x="10252" y="1771"/>
                </a:lnTo>
                <a:lnTo>
                  <a:pt x="10256" y="1771"/>
                </a:lnTo>
                <a:lnTo>
                  <a:pt x="10260" y="1772"/>
                </a:lnTo>
                <a:lnTo>
                  <a:pt x="10263" y="1775"/>
                </a:lnTo>
                <a:lnTo>
                  <a:pt x="10265" y="1780"/>
                </a:lnTo>
                <a:lnTo>
                  <a:pt x="10267" y="1787"/>
                </a:lnTo>
                <a:lnTo>
                  <a:pt x="10267" y="1793"/>
                </a:lnTo>
                <a:lnTo>
                  <a:pt x="10267" y="1802"/>
                </a:lnTo>
                <a:lnTo>
                  <a:pt x="10266" y="1822"/>
                </a:lnTo>
                <a:lnTo>
                  <a:pt x="10260" y="1846"/>
                </a:lnTo>
                <a:lnTo>
                  <a:pt x="10254" y="1873"/>
                </a:lnTo>
                <a:lnTo>
                  <a:pt x="10245" y="1901"/>
                </a:lnTo>
                <a:lnTo>
                  <a:pt x="10234" y="1930"/>
                </a:lnTo>
                <a:lnTo>
                  <a:pt x="10220" y="1959"/>
                </a:lnTo>
                <a:lnTo>
                  <a:pt x="10206" y="1987"/>
                </a:lnTo>
                <a:lnTo>
                  <a:pt x="10190" y="2014"/>
                </a:lnTo>
                <a:lnTo>
                  <a:pt x="10173" y="2038"/>
                </a:lnTo>
                <a:lnTo>
                  <a:pt x="10164" y="2049"/>
                </a:lnTo>
                <a:lnTo>
                  <a:pt x="10155" y="2058"/>
                </a:lnTo>
                <a:lnTo>
                  <a:pt x="10118" y="2094"/>
                </a:lnTo>
                <a:lnTo>
                  <a:pt x="10081" y="2128"/>
                </a:lnTo>
                <a:lnTo>
                  <a:pt x="10048" y="2157"/>
                </a:lnTo>
                <a:lnTo>
                  <a:pt x="10035" y="2170"/>
                </a:lnTo>
                <a:lnTo>
                  <a:pt x="10024" y="2184"/>
                </a:lnTo>
                <a:lnTo>
                  <a:pt x="10014" y="2195"/>
                </a:lnTo>
                <a:lnTo>
                  <a:pt x="10008" y="2206"/>
                </a:lnTo>
                <a:lnTo>
                  <a:pt x="10006" y="2211"/>
                </a:lnTo>
                <a:lnTo>
                  <a:pt x="10005" y="2216"/>
                </a:lnTo>
                <a:lnTo>
                  <a:pt x="10005" y="2221"/>
                </a:lnTo>
                <a:lnTo>
                  <a:pt x="10005" y="2225"/>
                </a:lnTo>
                <a:lnTo>
                  <a:pt x="10007" y="2229"/>
                </a:lnTo>
                <a:lnTo>
                  <a:pt x="10009" y="2233"/>
                </a:lnTo>
                <a:lnTo>
                  <a:pt x="10014" y="2236"/>
                </a:lnTo>
                <a:lnTo>
                  <a:pt x="10018" y="2240"/>
                </a:lnTo>
                <a:lnTo>
                  <a:pt x="10024" y="2242"/>
                </a:lnTo>
                <a:lnTo>
                  <a:pt x="10032" y="2244"/>
                </a:lnTo>
                <a:lnTo>
                  <a:pt x="10050" y="2249"/>
                </a:lnTo>
                <a:lnTo>
                  <a:pt x="10060" y="2251"/>
                </a:lnTo>
                <a:lnTo>
                  <a:pt x="10069" y="2254"/>
                </a:lnTo>
                <a:lnTo>
                  <a:pt x="10078" y="2258"/>
                </a:lnTo>
                <a:lnTo>
                  <a:pt x="10085" y="2262"/>
                </a:lnTo>
                <a:lnTo>
                  <a:pt x="10092" y="2268"/>
                </a:lnTo>
                <a:lnTo>
                  <a:pt x="10098" y="2273"/>
                </a:lnTo>
                <a:lnTo>
                  <a:pt x="10103" y="2279"/>
                </a:lnTo>
                <a:lnTo>
                  <a:pt x="10108" y="2286"/>
                </a:lnTo>
                <a:lnTo>
                  <a:pt x="10111" y="2294"/>
                </a:lnTo>
                <a:lnTo>
                  <a:pt x="10114" y="2300"/>
                </a:lnTo>
                <a:lnTo>
                  <a:pt x="10116" y="2309"/>
                </a:lnTo>
                <a:lnTo>
                  <a:pt x="10117" y="2318"/>
                </a:lnTo>
                <a:lnTo>
                  <a:pt x="10117" y="2327"/>
                </a:lnTo>
                <a:lnTo>
                  <a:pt x="10117" y="2336"/>
                </a:lnTo>
                <a:lnTo>
                  <a:pt x="10116" y="2346"/>
                </a:lnTo>
                <a:lnTo>
                  <a:pt x="10114" y="2356"/>
                </a:lnTo>
                <a:lnTo>
                  <a:pt x="10110" y="2366"/>
                </a:lnTo>
                <a:lnTo>
                  <a:pt x="10106" y="2377"/>
                </a:lnTo>
                <a:lnTo>
                  <a:pt x="10101" y="2388"/>
                </a:lnTo>
                <a:lnTo>
                  <a:pt x="10096" y="2398"/>
                </a:lnTo>
                <a:lnTo>
                  <a:pt x="10082" y="2420"/>
                </a:lnTo>
                <a:lnTo>
                  <a:pt x="10065" y="2443"/>
                </a:lnTo>
                <a:lnTo>
                  <a:pt x="10045" y="2466"/>
                </a:lnTo>
                <a:lnTo>
                  <a:pt x="10022" y="2489"/>
                </a:lnTo>
                <a:lnTo>
                  <a:pt x="9995" y="2510"/>
                </a:lnTo>
                <a:lnTo>
                  <a:pt x="9964" y="2531"/>
                </a:lnTo>
                <a:lnTo>
                  <a:pt x="9934" y="2553"/>
                </a:lnTo>
                <a:lnTo>
                  <a:pt x="9906" y="2573"/>
                </a:lnTo>
                <a:lnTo>
                  <a:pt x="9881" y="2593"/>
                </a:lnTo>
                <a:lnTo>
                  <a:pt x="9860" y="2611"/>
                </a:lnTo>
                <a:lnTo>
                  <a:pt x="9841" y="2629"/>
                </a:lnTo>
                <a:lnTo>
                  <a:pt x="9825" y="2647"/>
                </a:lnTo>
                <a:lnTo>
                  <a:pt x="9813" y="2662"/>
                </a:lnTo>
                <a:lnTo>
                  <a:pt x="9803" y="2676"/>
                </a:lnTo>
                <a:lnTo>
                  <a:pt x="9796" y="2690"/>
                </a:lnTo>
                <a:lnTo>
                  <a:pt x="9793" y="2700"/>
                </a:lnTo>
                <a:lnTo>
                  <a:pt x="9792" y="2705"/>
                </a:lnTo>
                <a:lnTo>
                  <a:pt x="9792" y="2710"/>
                </a:lnTo>
                <a:lnTo>
                  <a:pt x="9793" y="2713"/>
                </a:lnTo>
                <a:lnTo>
                  <a:pt x="9794" y="2716"/>
                </a:lnTo>
                <a:lnTo>
                  <a:pt x="9796" y="2720"/>
                </a:lnTo>
                <a:lnTo>
                  <a:pt x="9799" y="2722"/>
                </a:lnTo>
                <a:lnTo>
                  <a:pt x="9803" y="2723"/>
                </a:lnTo>
                <a:lnTo>
                  <a:pt x="9807" y="2724"/>
                </a:lnTo>
                <a:lnTo>
                  <a:pt x="9819" y="2724"/>
                </a:lnTo>
                <a:lnTo>
                  <a:pt x="9833" y="2722"/>
                </a:lnTo>
                <a:lnTo>
                  <a:pt x="9843" y="2721"/>
                </a:lnTo>
                <a:lnTo>
                  <a:pt x="9852" y="2720"/>
                </a:lnTo>
                <a:lnTo>
                  <a:pt x="9860" y="2720"/>
                </a:lnTo>
                <a:lnTo>
                  <a:pt x="9868" y="2720"/>
                </a:lnTo>
                <a:lnTo>
                  <a:pt x="9875" y="2722"/>
                </a:lnTo>
                <a:lnTo>
                  <a:pt x="9880" y="2724"/>
                </a:lnTo>
                <a:lnTo>
                  <a:pt x="9885" y="2728"/>
                </a:lnTo>
                <a:lnTo>
                  <a:pt x="9889" y="2732"/>
                </a:lnTo>
                <a:lnTo>
                  <a:pt x="9893" y="2737"/>
                </a:lnTo>
                <a:lnTo>
                  <a:pt x="9895" y="2741"/>
                </a:lnTo>
                <a:lnTo>
                  <a:pt x="9896" y="2747"/>
                </a:lnTo>
                <a:lnTo>
                  <a:pt x="9897" y="2753"/>
                </a:lnTo>
                <a:lnTo>
                  <a:pt x="9897" y="2760"/>
                </a:lnTo>
                <a:lnTo>
                  <a:pt x="9896" y="2767"/>
                </a:lnTo>
                <a:lnTo>
                  <a:pt x="9895" y="2774"/>
                </a:lnTo>
                <a:lnTo>
                  <a:pt x="9891" y="2782"/>
                </a:lnTo>
                <a:lnTo>
                  <a:pt x="9885" y="2797"/>
                </a:lnTo>
                <a:lnTo>
                  <a:pt x="9875" y="2814"/>
                </a:lnTo>
                <a:lnTo>
                  <a:pt x="9861" y="2830"/>
                </a:lnTo>
                <a:lnTo>
                  <a:pt x="9845" y="2847"/>
                </a:lnTo>
                <a:lnTo>
                  <a:pt x="9826" y="2862"/>
                </a:lnTo>
                <a:lnTo>
                  <a:pt x="9805" y="2876"/>
                </a:lnTo>
                <a:lnTo>
                  <a:pt x="9794" y="2882"/>
                </a:lnTo>
                <a:lnTo>
                  <a:pt x="9780" y="2889"/>
                </a:lnTo>
                <a:lnTo>
                  <a:pt x="9768" y="2895"/>
                </a:lnTo>
                <a:lnTo>
                  <a:pt x="9753" y="2900"/>
                </a:lnTo>
                <a:lnTo>
                  <a:pt x="9728" y="2911"/>
                </a:lnTo>
                <a:lnTo>
                  <a:pt x="9705" y="2921"/>
                </a:lnTo>
                <a:lnTo>
                  <a:pt x="9686" y="2931"/>
                </a:lnTo>
                <a:lnTo>
                  <a:pt x="9670" y="2941"/>
                </a:lnTo>
                <a:lnTo>
                  <a:pt x="9658" y="2952"/>
                </a:lnTo>
                <a:lnTo>
                  <a:pt x="9649" y="2962"/>
                </a:lnTo>
                <a:lnTo>
                  <a:pt x="9642" y="2973"/>
                </a:lnTo>
                <a:lnTo>
                  <a:pt x="9639" y="2983"/>
                </a:lnTo>
                <a:lnTo>
                  <a:pt x="9638" y="2995"/>
                </a:lnTo>
                <a:lnTo>
                  <a:pt x="9639" y="3005"/>
                </a:lnTo>
                <a:lnTo>
                  <a:pt x="9641" y="3014"/>
                </a:lnTo>
                <a:lnTo>
                  <a:pt x="9647" y="3024"/>
                </a:lnTo>
                <a:lnTo>
                  <a:pt x="9654" y="3033"/>
                </a:lnTo>
                <a:lnTo>
                  <a:pt x="9661" y="3042"/>
                </a:lnTo>
                <a:lnTo>
                  <a:pt x="9670" y="3050"/>
                </a:lnTo>
                <a:lnTo>
                  <a:pt x="9682" y="3057"/>
                </a:lnTo>
                <a:lnTo>
                  <a:pt x="9692" y="3065"/>
                </a:lnTo>
                <a:lnTo>
                  <a:pt x="9700" y="3073"/>
                </a:lnTo>
                <a:lnTo>
                  <a:pt x="9705" y="3080"/>
                </a:lnTo>
                <a:lnTo>
                  <a:pt x="9710" y="3088"/>
                </a:lnTo>
                <a:lnTo>
                  <a:pt x="9712" y="3096"/>
                </a:lnTo>
                <a:lnTo>
                  <a:pt x="9712" y="3103"/>
                </a:lnTo>
                <a:lnTo>
                  <a:pt x="9710" y="3111"/>
                </a:lnTo>
                <a:lnTo>
                  <a:pt x="9706" y="3118"/>
                </a:lnTo>
                <a:lnTo>
                  <a:pt x="9700" y="3126"/>
                </a:lnTo>
                <a:lnTo>
                  <a:pt x="9692" y="3133"/>
                </a:lnTo>
                <a:lnTo>
                  <a:pt x="9683" y="3139"/>
                </a:lnTo>
                <a:lnTo>
                  <a:pt x="9670" y="3146"/>
                </a:lnTo>
                <a:lnTo>
                  <a:pt x="9656" y="3153"/>
                </a:lnTo>
                <a:lnTo>
                  <a:pt x="9640" y="3158"/>
                </a:lnTo>
                <a:lnTo>
                  <a:pt x="9622" y="3164"/>
                </a:lnTo>
                <a:lnTo>
                  <a:pt x="9603" y="3170"/>
                </a:lnTo>
                <a:lnTo>
                  <a:pt x="9582" y="3175"/>
                </a:lnTo>
                <a:lnTo>
                  <a:pt x="9564" y="3181"/>
                </a:lnTo>
                <a:lnTo>
                  <a:pt x="9546" y="3188"/>
                </a:lnTo>
                <a:lnTo>
                  <a:pt x="9530" y="3195"/>
                </a:lnTo>
                <a:lnTo>
                  <a:pt x="9517" y="3202"/>
                </a:lnTo>
                <a:lnTo>
                  <a:pt x="9504" y="3210"/>
                </a:lnTo>
                <a:lnTo>
                  <a:pt x="9494" y="3218"/>
                </a:lnTo>
                <a:lnTo>
                  <a:pt x="9486" y="3226"/>
                </a:lnTo>
                <a:lnTo>
                  <a:pt x="9482" y="3234"/>
                </a:lnTo>
                <a:lnTo>
                  <a:pt x="9479" y="3241"/>
                </a:lnTo>
                <a:lnTo>
                  <a:pt x="9479" y="3245"/>
                </a:lnTo>
                <a:lnTo>
                  <a:pt x="9479" y="3248"/>
                </a:lnTo>
                <a:lnTo>
                  <a:pt x="9480" y="3250"/>
                </a:lnTo>
                <a:lnTo>
                  <a:pt x="9482" y="3254"/>
                </a:lnTo>
                <a:lnTo>
                  <a:pt x="9484" y="3256"/>
                </a:lnTo>
                <a:lnTo>
                  <a:pt x="9488" y="3258"/>
                </a:lnTo>
                <a:lnTo>
                  <a:pt x="9497" y="3263"/>
                </a:lnTo>
                <a:lnTo>
                  <a:pt x="9508" y="3266"/>
                </a:lnTo>
                <a:lnTo>
                  <a:pt x="9523" y="3268"/>
                </a:lnTo>
                <a:lnTo>
                  <a:pt x="9531" y="3269"/>
                </a:lnTo>
                <a:lnTo>
                  <a:pt x="9539" y="3271"/>
                </a:lnTo>
                <a:lnTo>
                  <a:pt x="9546" y="3273"/>
                </a:lnTo>
                <a:lnTo>
                  <a:pt x="9552" y="3276"/>
                </a:lnTo>
                <a:lnTo>
                  <a:pt x="9557" y="3280"/>
                </a:lnTo>
                <a:lnTo>
                  <a:pt x="9560" y="3283"/>
                </a:lnTo>
                <a:lnTo>
                  <a:pt x="9564" y="3287"/>
                </a:lnTo>
                <a:lnTo>
                  <a:pt x="9566" y="3293"/>
                </a:lnTo>
                <a:lnTo>
                  <a:pt x="9568" y="3299"/>
                </a:lnTo>
                <a:lnTo>
                  <a:pt x="9569" y="3304"/>
                </a:lnTo>
                <a:lnTo>
                  <a:pt x="9569" y="3310"/>
                </a:lnTo>
                <a:lnTo>
                  <a:pt x="9568" y="3317"/>
                </a:lnTo>
                <a:lnTo>
                  <a:pt x="9567" y="3323"/>
                </a:lnTo>
                <a:lnTo>
                  <a:pt x="9565" y="3330"/>
                </a:lnTo>
                <a:lnTo>
                  <a:pt x="9562" y="3337"/>
                </a:lnTo>
                <a:lnTo>
                  <a:pt x="9557" y="3344"/>
                </a:lnTo>
                <a:lnTo>
                  <a:pt x="9547" y="3358"/>
                </a:lnTo>
                <a:lnTo>
                  <a:pt x="9532" y="3373"/>
                </a:lnTo>
                <a:lnTo>
                  <a:pt x="9516" y="3386"/>
                </a:lnTo>
                <a:lnTo>
                  <a:pt x="9495" y="3400"/>
                </a:lnTo>
                <a:lnTo>
                  <a:pt x="9471" y="3412"/>
                </a:lnTo>
                <a:lnTo>
                  <a:pt x="9444" y="3422"/>
                </a:lnTo>
                <a:lnTo>
                  <a:pt x="9428" y="3428"/>
                </a:lnTo>
                <a:lnTo>
                  <a:pt x="9412" y="3432"/>
                </a:lnTo>
                <a:lnTo>
                  <a:pt x="9397" y="3435"/>
                </a:lnTo>
                <a:lnTo>
                  <a:pt x="9379" y="3439"/>
                </a:lnTo>
                <a:lnTo>
                  <a:pt x="9348" y="3444"/>
                </a:lnTo>
                <a:lnTo>
                  <a:pt x="9327" y="3451"/>
                </a:lnTo>
                <a:lnTo>
                  <a:pt x="9320" y="3453"/>
                </a:lnTo>
                <a:lnTo>
                  <a:pt x="9315" y="3457"/>
                </a:lnTo>
                <a:lnTo>
                  <a:pt x="9311" y="3460"/>
                </a:lnTo>
                <a:lnTo>
                  <a:pt x="9310" y="3462"/>
                </a:lnTo>
                <a:lnTo>
                  <a:pt x="9309" y="3466"/>
                </a:lnTo>
                <a:lnTo>
                  <a:pt x="9310" y="3469"/>
                </a:lnTo>
                <a:lnTo>
                  <a:pt x="9313" y="3473"/>
                </a:lnTo>
                <a:lnTo>
                  <a:pt x="9316" y="3475"/>
                </a:lnTo>
                <a:lnTo>
                  <a:pt x="9325" y="3483"/>
                </a:lnTo>
                <a:lnTo>
                  <a:pt x="9336" y="3490"/>
                </a:lnTo>
                <a:lnTo>
                  <a:pt x="9348" y="3498"/>
                </a:lnTo>
                <a:lnTo>
                  <a:pt x="9360" y="3507"/>
                </a:lnTo>
                <a:lnTo>
                  <a:pt x="9370" y="3518"/>
                </a:lnTo>
                <a:lnTo>
                  <a:pt x="9374" y="3524"/>
                </a:lnTo>
                <a:lnTo>
                  <a:pt x="9378" y="3530"/>
                </a:lnTo>
                <a:lnTo>
                  <a:pt x="9379" y="3536"/>
                </a:lnTo>
                <a:lnTo>
                  <a:pt x="9380" y="3542"/>
                </a:lnTo>
                <a:lnTo>
                  <a:pt x="9380" y="3550"/>
                </a:lnTo>
                <a:lnTo>
                  <a:pt x="9378" y="3557"/>
                </a:lnTo>
                <a:lnTo>
                  <a:pt x="9374" y="3564"/>
                </a:lnTo>
                <a:lnTo>
                  <a:pt x="9370" y="3572"/>
                </a:lnTo>
                <a:lnTo>
                  <a:pt x="9362" y="3581"/>
                </a:lnTo>
                <a:lnTo>
                  <a:pt x="9353" y="3590"/>
                </a:lnTo>
                <a:lnTo>
                  <a:pt x="9332" y="3607"/>
                </a:lnTo>
                <a:lnTo>
                  <a:pt x="9313" y="3621"/>
                </a:lnTo>
                <a:lnTo>
                  <a:pt x="9293" y="3633"/>
                </a:lnTo>
                <a:lnTo>
                  <a:pt x="9276" y="3642"/>
                </a:lnTo>
                <a:lnTo>
                  <a:pt x="9259" y="3649"/>
                </a:lnTo>
                <a:lnTo>
                  <a:pt x="9243" y="3655"/>
                </a:lnTo>
                <a:lnTo>
                  <a:pt x="9216" y="3665"/>
                </a:lnTo>
                <a:lnTo>
                  <a:pt x="9205" y="3671"/>
                </a:lnTo>
                <a:lnTo>
                  <a:pt x="9195" y="3677"/>
                </a:lnTo>
                <a:lnTo>
                  <a:pt x="9186" y="3682"/>
                </a:lnTo>
                <a:lnTo>
                  <a:pt x="9179" y="3690"/>
                </a:lnTo>
                <a:lnTo>
                  <a:pt x="9173" y="3699"/>
                </a:lnTo>
                <a:lnTo>
                  <a:pt x="9170" y="3710"/>
                </a:lnTo>
                <a:lnTo>
                  <a:pt x="9168" y="3725"/>
                </a:lnTo>
                <a:lnTo>
                  <a:pt x="9169" y="3742"/>
                </a:lnTo>
                <a:lnTo>
                  <a:pt x="9169" y="3760"/>
                </a:lnTo>
                <a:lnTo>
                  <a:pt x="9169" y="3779"/>
                </a:lnTo>
                <a:lnTo>
                  <a:pt x="9167" y="3797"/>
                </a:lnTo>
                <a:lnTo>
                  <a:pt x="9163" y="3814"/>
                </a:lnTo>
                <a:lnTo>
                  <a:pt x="9159" y="3830"/>
                </a:lnTo>
                <a:lnTo>
                  <a:pt x="9152" y="3846"/>
                </a:lnTo>
                <a:lnTo>
                  <a:pt x="9144" y="3861"/>
                </a:lnTo>
                <a:lnTo>
                  <a:pt x="9134" y="3874"/>
                </a:lnTo>
                <a:lnTo>
                  <a:pt x="9122" y="3886"/>
                </a:lnTo>
                <a:lnTo>
                  <a:pt x="9107" y="3898"/>
                </a:lnTo>
                <a:lnTo>
                  <a:pt x="9099" y="3902"/>
                </a:lnTo>
                <a:lnTo>
                  <a:pt x="9092" y="3907"/>
                </a:lnTo>
                <a:lnTo>
                  <a:pt x="9081" y="3910"/>
                </a:lnTo>
                <a:lnTo>
                  <a:pt x="9072" y="3913"/>
                </a:lnTo>
                <a:lnTo>
                  <a:pt x="9062" y="3916"/>
                </a:lnTo>
                <a:lnTo>
                  <a:pt x="9051" y="3918"/>
                </a:lnTo>
                <a:lnTo>
                  <a:pt x="9028" y="3921"/>
                </a:lnTo>
                <a:lnTo>
                  <a:pt x="9001" y="3921"/>
                </a:lnTo>
                <a:lnTo>
                  <a:pt x="8972" y="3919"/>
                </a:lnTo>
                <a:lnTo>
                  <a:pt x="8957" y="3918"/>
                </a:lnTo>
                <a:lnTo>
                  <a:pt x="8945" y="3918"/>
                </a:lnTo>
                <a:lnTo>
                  <a:pt x="8935" y="3919"/>
                </a:lnTo>
                <a:lnTo>
                  <a:pt x="8926" y="3921"/>
                </a:lnTo>
                <a:lnTo>
                  <a:pt x="8919" y="3925"/>
                </a:lnTo>
                <a:lnTo>
                  <a:pt x="8913" y="3929"/>
                </a:lnTo>
                <a:lnTo>
                  <a:pt x="8910" y="3935"/>
                </a:lnTo>
                <a:lnTo>
                  <a:pt x="8908" y="3940"/>
                </a:lnTo>
                <a:lnTo>
                  <a:pt x="8905" y="3947"/>
                </a:lnTo>
                <a:lnTo>
                  <a:pt x="8905" y="3954"/>
                </a:lnTo>
                <a:lnTo>
                  <a:pt x="8906" y="3962"/>
                </a:lnTo>
                <a:lnTo>
                  <a:pt x="8908" y="3971"/>
                </a:lnTo>
                <a:lnTo>
                  <a:pt x="8912" y="3987"/>
                </a:lnTo>
                <a:lnTo>
                  <a:pt x="8918" y="4006"/>
                </a:lnTo>
                <a:lnTo>
                  <a:pt x="8930" y="4042"/>
                </a:lnTo>
                <a:lnTo>
                  <a:pt x="8935" y="4059"/>
                </a:lnTo>
                <a:lnTo>
                  <a:pt x="8937" y="4067"/>
                </a:lnTo>
                <a:lnTo>
                  <a:pt x="8937" y="4075"/>
                </a:lnTo>
                <a:lnTo>
                  <a:pt x="8937" y="4080"/>
                </a:lnTo>
                <a:lnTo>
                  <a:pt x="8936" y="4087"/>
                </a:lnTo>
                <a:lnTo>
                  <a:pt x="8933" y="4092"/>
                </a:lnTo>
                <a:lnTo>
                  <a:pt x="8929" y="4096"/>
                </a:lnTo>
                <a:lnTo>
                  <a:pt x="8924" y="4100"/>
                </a:lnTo>
                <a:lnTo>
                  <a:pt x="8918" y="4102"/>
                </a:lnTo>
                <a:lnTo>
                  <a:pt x="8909" y="4103"/>
                </a:lnTo>
                <a:lnTo>
                  <a:pt x="8899" y="4103"/>
                </a:lnTo>
                <a:lnTo>
                  <a:pt x="8877" y="4101"/>
                </a:lnTo>
                <a:lnTo>
                  <a:pt x="8858" y="4098"/>
                </a:lnTo>
                <a:lnTo>
                  <a:pt x="8841" y="4095"/>
                </a:lnTo>
                <a:lnTo>
                  <a:pt x="8827" y="4091"/>
                </a:lnTo>
                <a:lnTo>
                  <a:pt x="8801" y="4084"/>
                </a:lnTo>
                <a:lnTo>
                  <a:pt x="8791" y="4080"/>
                </a:lnTo>
                <a:lnTo>
                  <a:pt x="8782" y="4079"/>
                </a:lnTo>
                <a:lnTo>
                  <a:pt x="8775" y="4079"/>
                </a:lnTo>
                <a:lnTo>
                  <a:pt x="8768" y="4080"/>
                </a:lnTo>
                <a:lnTo>
                  <a:pt x="8764" y="4085"/>
                </a:lnTo>
                <a:lnTo>
                  <a:pt x="8761" y="4091"/>
                </a:lnTo>
                <a:lnTo>
                  <a:pt x="8757" y="4101"/>
                </a:lnTo>
                <a:lnTo>
                  <a:pt x="8755" y="4113"/>
                </a:lnTo>
                <a:lnTo>
                  <a:pt x="8755" y="4129"/>
                </a:lnTo>
                <a:lnTo>
                  <a:pt x="8754" y="4149"/>
                </a:lnTo>
                <a:lnTo>
                  <a:pt x="8754" y="4168"/>
                </a:lnTo>
                <a:lnTo>
                  <a:pt x="8753" y="4183"/>
                </a:lnTo>
                <a:lnTo>
                  <a:pt x="8751" y="4193"/>
                </a:lnTo>
                <a:lnTo>
                  <a:pt x="8748" y="4199"/>
                </a:lnTo>
                <a:lnTo>
                  <a:pt x="8745" y="4203"/>
                </a:lnTo>
                <a:lnTo>
                  <a:pt x="8742" y="4205"/>
                </a:lnTo>
                <a:lnTo>
                  <a:pt x="8736" y="4206"/>
                </a:lnTo>
                <a:lnTo>
                  <a:pt x="8731" y="4206"/>
                </a:lnTo>
                <a:lnTo>
                  <a:pt x="8725" y="4207"/>
                </a:lnTo>
                <a:lnTo>
                  <a:pt x="8719" y="4209"/>
                </a:lnTo>
                <a:lnTo>
                  <a:pt x="8711" y="4214"/>
                </a:lnTo>
                <a:lnTo>
                  <a:pt x="8705" y="4221"/>
                </a:lnTo>
                <a:lnTo>
                  <a:pt x="8696" y="4232"/>
                </a:lnTo>
                <a:lnTo>
                  <a:pt x="8688" y="4246"/>
                </a:lnTo>
                <a:lnTo>
                  <a:pt x="8679" y="4268"/>
                </a:lnTo>
                <a:lnTo>
                  <a:pt x="8669" y="4294"/>
                </a:lnTo>
                <a:lnTo>
                  <a:pt x="8659" y="4319"/>
                </a:lnTo>
                <a:lnTo>
                  <a:pt x="8654" y="4329"/>
                </a:lnTo>
                <a:lnTo>
                  <a:pt x="8648" y="4338"/>
                </a:lnTo>
                <a:lnTo>
                  <a:pt x="8644" y="4345"/>
                </a:lnTo>
                <a:lnTo>
                  <a:pt x="8639" y="4351"/>
                </a:lnTo>
                <a:lnTo>
                  <a:pt x="8635" y="4355"/>
                </a:lnTo>
                <a:lnTo>
                  <a:pt x="8631" y="4359"/>
                </a:lnTo>
                <a:lnTo>
                  <a:pt x="8625" y="4361"/>
                </a:lnTo>
                <a:lnTo>
                  <a:pt x="8620" y="4363"/>
                </a:lnTo>
                <a:lnTo>
                  <a:pt x="8617" y="4363"/>
                </a:lnTo>
                <a:lnTo>
                  <a:pt x="8613" y="4363"/>
                </a:lnTo>
                <a:lnTo>
                  <a:pt x="8604" y="4361"/>
                </a:lnTo>
                <a:lnTo>
                  <a:pt x="8596" y="4358"/>
                </a:lnTo>
                <a:lnTo>
                  <a:pt x="8582" y="4351"/>
                </a:lnTo>
                <a:lnTo>
                  <a:pt x="8577" y="4349"/>
                </a:lnTo>
                <a:lnTo>
                  <a:pt x="8574" y="4349"/>
                </a:lnTo>
                <a:lnTo>
                  <a:pt x="8572" y="4350"/>
                </a:lnTo>
                <a:lnTo>
                  <a:pt x="8570" y="4351"/>
                </a:lnTo>
                <a:lnTo>
                  <a:pt x="8569" y="4353"/>
                </a:lnTo>
                <a:lnTo>
                  <a:pt x="8565" y="4361"/>
                </a:lnTo>
                <a:lnTo>
                  <a:pt x="8564" y="4373"/>
                </a:lnTo>
                <a:lnTo>
                  <a:pt x="8563" y="4392"/>
                </a:lnTo>
                <a:lnTo>
                  <a:pt x="8563" y="4402"/>
                </a:lnTo>
                <a:lnTo>
                  <a:pt x="8562" y="4411"/>
                </a:lnTo>
                <a:lnTo>
                  <a:pt x="8560" y="4418"/>
                </a:lnTo>
                <a:lnTo>
                  <a:pt x="8558" y="4423"/>
                </a:lnTo>
                <a:lnTo>
                  <a:pt x="8555" y="4427"/>
                </a:lnTo>
                <a:lnTo>
                  <a:pt x="8552" y="4430"/>
                </a:lnTo>
                <a:lnTo>
                  <a:pt x="8547" y="4432"/>
                </a:lnTo>
                <a:lnTo>
                  <a:pt x="8543" y="4433"/>
                </a:lnTo>
                <a:lnTo>
                  <a:pt x="8539" y="4432"/>
                </a:lnTo>
                <a:lnTo>
                  <a:pt x="8534" y="4432"/>
                </a:lnTo>
                <a:lnTo>
                  <a:pt x="8524" y="4427"/>
                </a:lnTo>
                <a:lnTo>
                  <a:pt x="8513" y="4421"/>
                </a:lnTo>
                <a:lnTo>
                  <a:pt x="8501" y="4416"/>
                </a:lnTo>
                <a:lnTo>
                  <a:pt x="8491" y="4410"/>
                </a:lnTo>
                <a:lnTo>
                  <a:pt x="8481" y="4407"/>
                </a:lnTo>
                <a:lnTo>
                  <a:pt x="8473" y="4405"/>
                </a:lnTo>
                <a:lnTo>
                  <a:pt x="8470" y="4405"/>
                </a:lnTo>
                <a:lnTo>
                  <a:pt x="8467" y="4406"/>
                </a:lnTo>
                <a:lnTo>
                  <a:pt x="8463" y="4408"/>
                </a:lnTo>
                <a:lnTo>
                  <a:pt x="8462" y="4412"/>
                </a:lnTo>
                <a:lnTo>
                  <a:pt x="8460" y="4417"/>
                </a:lnTo>
                <a:lnTo>
                  <a:pt x="8460" y="4423"/>
                </a:lnTo>
                <a:lnTo>
                  <a:pt x="8460" y="4430"/>
                </a:lnTo>
                <a:lnTo>
                  <a:pt x="8460" y="4441"/>
                </a:lnTo>
                <a:lnTo>
                  <a:pt x="8464" y="4465"/>
                </a:lnTo>
                <a:lnTo>
                  <a:pt x="8469" y="4490"/>
                </a:lnTo>
                <a:lnTo>
                  <a:pt x="8470" y="4500"/>
                </a:lnTo>
                <a:lnTo>
                  <a:pt x="8470" y="4508"/>
                </a:lnTo>
                <a:lnTo>
                  <a:pt x="8469" y="4516"/>
                </a:lnTo>
                <a:lnTo>
                  <a:pt x="8467" y="4521"/>
                </a:lnTo>
                <a:lnTo>
                  <a:pt x="8464" y="4527"/>
                </a:lnTo>
                <a:lnTo>
                  <a:pt x="8462" y="4530"/>
                </a:lnTo>
                <a:lnTo>
                  <a:pt x="8459" y="4534"/>
                </a:lnTo>
                <a:lnTo>
                  <a:pt x="8454" y="4536"/>
                </a:lnTo>
                <a:lnTo>
                  <a:pt x="8450" y="4537"/>
                </a:lnTo>
                <a:lnTo>
                  <a:pt x="8445" y="4538"/>
                </a:lnTo>
                <a:lnTo>
                  <a:pt x="8434" y="4539"/>
                </a:lnTo>
                <a:lnTo>
                  <a:pt x="8423" y="4538"/>
                </a:lnTo>
                <a:lnTo>
                  <a:pt x="8411" y="4538"/>
                </a:lnTo>
                <a:lnTo>
                  <a:pt x="8398" y="4538"/>
                </a:lnTo>
                <a:lnTo>
                  <a:pt x="8386" y="4540"/>
                </a:lnTo>
                <a:lnTo>
                  <a:pt x="8380" y="4541"/>
                </a:lnTo>
                <a:lnTo>
                  <a:pt x="8375" y="4544"/>
                </a:lnTo>
                <a:lnTo>
                  <a:pt x="8370" y="4547"/>
                </a:lnTo>
                <a:lnTo>
                  <a:pt x="8365" y="4552"/>
                </a:lnTo>
                <a:lnTo>
                  <a:pt x="8360" y="4557"/>
                </a:lnTo>
                <a:lnTo>
                  <a:pt x="8357" y="4563"/>
                </a:lnTo>
                <a:lnTo>
                  <a:pt x="8353" y="4571"/>
                </a:lnTo>
                <a:lnTo>
                  <a:pt x="8350" y="4580"/>
                </a:lnTo>
                <a:lnTo>
                  <a:pt x="8348" y="4591"/>
                </a:lnTo>
                <a:lnTo>
                  <a:pt x="8347" y="4603"/>
                </a:lnTo>
                <a:lnTo>
                  <a:pt x="8344" y="4614"/>
                </a:lnTo>
                <a:lnTo>
                  <a:pt x="8343" y="4625"/>
                </a:lnTo>
                <a:lnTo>
                  <a:pt x="8340" y="4633"/>
                </a:lnTo>
                <a:lnTo>
                  <a:pt x="8337" y="4640"/>
                </a:lnTo>
                <a:lnTo>
                  <a:pt x="8333" y="4646"/>
                </a:lnTo>
                <a:lnTo>
                  <a:pt x="8329" y="4650"/>
                </a:lnTo>
                <a:lnTo>
                  <a:pt x="8324" y="4653"/>
                </a:lnTo>
                <a:lnTo>
                  <a:pt x="8320" y="4655"/>
                </a:lnTo>
                <a:lnTo>
                  <a:pt x="8314" y="4656"/>
                </a:lnTo>
                <a:lnTo>
                  <a:pt x="8309" y="4656"/>
                </a:lnTo>
                <a:lnTo>
                  <a:pt x="8297" y="4655"/>
                </a:lnTo>
                <a:lnTo>
                  <a:pt x="8285" y="4651"/>
                </a:lnTo>
                <a:lnTo>
                  <a:pt x="8274" y="4647"/>
                </a:lnTo>
                <a:lnTo>
                  <a:pt x="8261" y="4642"/>
                </a:lnTo>
                <a:lnTo>
                  <a:pt x="8250" y="4640"/>
                </a:lnTo>
                <a:lnTo>
                  <a:pt x="8240" y="4639"/>
                </a:lnTo>
                <a:lnTo>
                  <a:pt x="8236" y="4640"/>
                </a:lnTo>
                <a:lnTo>
                  <a:pt x="8231" y="4641"/>
                </a:lnTo>
                <a:lnTo>
                  <a:pt x="8227" y="4644"/>
                </a:lnTo>
                <a:lnTo>
                  <a:pt x="8223" y="4648"/>
                </a:lnTo>
                <a:lnTo>
                  <a:pt x="8221" y="4653"/>
                </a:lnTo>
                <a:lnTo>
                  <a:pt x="8218" y="4659"/>
                </a:lnTo>
                <a:lnTo>
                  <a:pt x="8217" y="4667"/>
                </a:lnTo>
                <a:lnTo>
                  <a:pt x="8215" y="4677"/>
                </a:lnTo>
                <a:lnTo>
                  <a:pt x="8214" y="4688"/>
                </a:lnTo>
                <a:lnTo>
                  <a:pt x="8215" y="4701"/>
                </a:lnTo>
                <a:lnTo>
                  <a:pt x="8215" y="4714"/>
                </a:lnTo>
                <a:lnTo>
                  <a:pt x="8214" y="4727"/>
                </a:lnTo>
                <a:lnTo>
                  <a:pt x="8213" y="4738"/>
                </a:lnTo>
                <a:lnTo>
                  <a:pt x="8212" y="4748"/>
                </a:lnTo>
                <a:lnTo>
                  <a:pt x="8210" y="4757"/>
                </a:lnTo>
                <a:lnTo>
                  <a:pt x="8206" y="4765"/>
                </a:lnTo>
                <a:lnTo>
                  <a:pt x="8203" y="4773"/>
                </a:lnTo>
                <a:lnTo>
                  <a:pt x="8200" y="4779"/>
                </a:lnTo>
                <a:lnTo>
                  <a:pt x="8195" y="4785"/>
                </a:lnTo>
                <a:lnTo>
                  <a:pt x="8191" y="4789"/>
                </a:lnTo>
                <a:lnTo>
                  <a:pt x="8181" y="4798"/>
                </a:lnTo>
                <a:lnTo>
                  <a:pt x="8169" y="4806"/>
                </a:lnTo>
                <a:lnTo>
                  <a:pt x="8157" y="4814"/>
                </a:lnTo>
                <a:lnTo>
                  <a:pt x="8145" y="4821"/>
                </a:lnTo>
                <a:lnTo>
                  <a:pt x="8132" y="4829"/>
                </a:lnTo>
                <a:lnTo>
                  <a:pt x="8120" y="4839"/>
                </a:lnTo>
                <a:lnTo>
                  <a:pt x="8108" y="4850"/>
                </a:lnTo>
                <a:lnTo>
                  <a:pt x="8102" y="4857"/>
                </a:lnTo>
                <a:lnTo>
                  <a:pt x="8097" y="4865"/>
                </a:lnTo>
                <a:lnTo>
                  <a:pt x="8091" y="4874"/>
                </a:lnTo>
                <a:lnTo>
                  <a:pt x="8086" y="4882"/>
                </a:lnTo>
                <a:lnTo>
                  <a:pt x="8082" y="4893"/>
                </a:lnTo>
                <a:lnTo>
                  <a:pt x="8077" y="4905"/>
                </a:lnTo>
                <a:lnTo>
                  <a:pt x="8074" y="4917"/>
                </a:lnTo>
                <a:lnTo>
                  <a:pt x="8071" y="4932"/>
                </a:lnTo>
                <a:lnTo>
                  <a:pt x="8067" y="4945"/>
                </a:lnTo>
                <a:lnTo>
                  <a:pt x="8063" y="4957"/>
                </a:lnTo>
                <a:lnTo>
                  <a:pt x="8060" y="4967"/>
                </a:lnTo>
                <a:lnTo>
                  <a:pt x="8054" y="4974"/>
                </a:lnTo>
                <a:lnTo>
                  <a:pt x="8049" y="4981"/>
                </a:lnTo>
                <a:lnTo>
                  <a:pt x="8044" y="4986"/>
                </a:lnTo>
                <a:lnTo>
                  <a:pt x="8038" y="4989"/>
                </a:lnTo>
                <a:lnTo>
                  <a:pt x="8033" y="4991"/>
                </a:lnTo>
                <a:lnTo>
                  <a:pt x="8027" y="4991"/>
                </a:lnTo>
                <a:lnTo>
                  <a:pt x="8020" y="4991"/>
                </a:lnTo>
                <a:lnTo>
                  <a:pt x="8015" y="4991"/>
                </a:lnTo>
                <a:lnTo>
                  <a:pt x="8008" y="4989"/>
                </a:lnTo>
                <a:lnTo>
                  <a:pt x="7996" y="4985"/>
                </a:lnTo>
                <a:lnTo>
                  <a:pt x="7982" y="4978"/>
                </a:lnTo>
                <a:lnTo>
                  <a:pt x="7970" y="4972"/>
                </a:lnTo>
                <a:lnTo>
                  <a:pt x="7959" y="4967"/>
                </a:lnTo>
                <a:lnTo>
                  <a:pt x="7947" y="4962"/>
                </a:lnTo>
                <a:lnTo>
                  <a:pt x="7943" y="4962"/>
                </a:lnTo>
                <a:lnTo>
                  <a:pt x="7938" y="4962"/>
                </a:lnTo>
                <a:lnTo>
                  <a:pt x="7934" y="4963"/>
                </a:lnTo>
                <a:lnTo>
                  <a:pt x="7930" y="4966"/>
                </a:lnTo>
                <a:lnTo>
                  <a:pt x="7927" y="4969"/>
                </a:lnTo>
                <a:lnTo>
                  <a:pt x="7924" y="4973"/>
                </a:lnTo>
                <a:lnTo>
                  <a:pt x="7922" y="4980"/>
                </a:lnTo>
                <a:lnTo>
                  <a:pt x="7920" y="4988"/>
                </a:lnTo>
                <a:lnTo>
                  <a:pt x="7919" y="4998"/>
                </a:lnTo>
                <a:lnTo>
                  <a:pt x="7919" y="5010"/>
                </a:lnTo>
                <a:lnTo>
                  <a:pt x="7918" y="5033"/>
                </a:lnTo>
                <a:lnTo>
                  <a:pt x="7917" y="5051"/>
                </a:lnTo>
                <a:lnTo>
                  <a:pt x="7914" y="5063"/>
                </a:lnTo>
                <a:lnTo>
                  <a:pt x="7910" y="5071"/>
                </a:lnTo>
                <a:lnTo>
                  <a:pt x="7905" y="5077"/>
                </a:lnTo>
                <a:lnTo>
                  <a:pt x="7899" y="5079"/>
                </a:lnTo>
                <a:lnTo>
                  <a:pt x="7892" y="5080"/>
                </a:lnTo>
                <a:lnTo>
                  <a:pt x="7886" y="5081"/>
                </a:lnTo>
                <a:lnTo>
                  <a:pt x="7878" y="5082"/>
                </a:lnTo>
                <a:lnTo>
                  <a:pt x="7869" y="5083"/>
                </a:lnTo>
                <a:lnTo>
                  <a:pt x="7860" y="5088"/>
                </a:lnTo>
                <a:lnTo>
                  <a:pt x="7850" y="5093"/>
                </a:lnTo>
                <a:lnTo>
                  <a:pt x="7840" y="5103"/>
                </a:lnTo>
                <a:lnTo>
                  <a:pt x="7828" y="5117"/>
                </a:lnTo>
                <a:lnTo>
                  <a:pt x="7818" y="5136"/>
                </a:lnTo>
                <a:lnTo>
                  <a:pt x="7807" y="5162"/>
                </a:lnTo>
                <a:lnTo>
                  <a:pt x="7796" y="5189"/>
                </a:lnTo>
                <a:lnTo>
                  <a:pt x="7785" y="5212"/>
                </a:lnTo>
                <a:lnTo>
                  <a:pt x="7773" y="5232"/>
                </a:lnTo>
                <a:lnTo>
                  <a:pt x="7763" y="5250"/>
                </a:lnTo>
                <a:lnTo>
                  <a:pt x="7752" y="5265"/>
                </a:lnTo>
                <a:lnTo>
                  <a:pt x="7741" y="5276"/>
                </a:lnTo>
                <a:lnTo>
                  <a:pt x="7730" y="5285"/>
                </a:lnTo>
                <a:lnTo>
                  <a:pt x="7718" y="5292"/>
                </a:lnTo>
                <a:lnTo>
                  <a:pt x="7707" y="5296"/>
                </a:lnTo>
                <a:lnTo>
                  <a:pt x="7696" y="5298"/>
                </a:lnTo>
                <a:lnTo>
                  <a:pt x="7685" y="5296"/>
                </a:lnTo>
                <a:lnTo>
                  <a:pt x="7674" y="5294"/>
                </a:lnTo>
                <a:lnTo>
                  <a:pt x="7664" y="5289"/>
                </a:lnTo>
                <a:lnTo>
                  <a:pt x="7652" y="5281"/>
                </a:lnTo>
                <a:lnTo>
                  <a:pt x="7641" y="5272"/>
                </a:lnTo>
                <a:lnTo>
                  <a:pt x="7630" y="5261"/>
                </a:lnTo>
                <a:lnTo>
                  <a:pt x="7624" y="5255"/>
                </a:lnTo>
                <a:lnTo>
                  <a:pt x="7620" y="5253"/>
                </a:lnTo>
                <a:lnTo>
                  <a:pt x="7615" y="5253"/>
                </a:lnTo>
                <a:lnTo>
                  <a:pt x="7611" y="5256"/>
                </a:lnTo>
                <a:lnTo>
                  <a:pt x="7607" y="5259"/>
                </a:lnTo>
                <a:lnTo>
                  <a:pt x="7604" y="5266"/>
                </a:lnTo>
                <a:lnTo>
                  <a:pt x="7601" y="5274"/>
                </a:lnTo>
                <a:lnTo>
                  <a:pt x="7597" y="5283"/>
                </a:lnTo>
                <a:lnTo>
                  <a:pt x="7592" y="5305"/>
                </a:lnTo>
                <a:lnTo>
                  <a:pt x="7587" y="5331"/>
                </a:lnTo>
                <a:lnTo>
                  <a:pt x="7576" y="5386"/>
                </a:lnTo>
                <a:lnTo>
                  <a:pt x="7570" y="5412"/>
                </a:lnTo>
                <a:lnTo>
                  <a:pt x="7563" y="5437"/>
                </a:lnTo>
                <a:lnTo>
                  <a:pt x="7558" y="5447"/>
                </a:lnTo>
                <a:lnTo>
                  <a:pt x="7554" y="5456"/>
                </a:lnTo>
                <a:lnTo>
                  <a:pt x="7549" y="5464"/>
                </a:lnTo>
                <a:lnTo>
                  <a:pt x="7543" y="5470"/>
                </a:lnTo>
                <a:lnTo>
                  <a:pt x="7538" y="5475"/>
                </a:lnTo>
                <a:lnTo>
                  <a:pt x="7531" y="5477"/>
                </a:lnTo>
                <a:lnTo>
                  <a:pt x="7524" y="5477"/>
                </a:lnTo>
                <a:lnTo>
                  <a:pt x="7517" y="5475"/>
                </a:lnTo>
                <a:lnTo>
                  <a:pt x="7508" y="5469"/>
                </a:lnTo>
                <a:lnTo>
                  <a:pt x="7499" y="5462"/>
                </a:lnTo>
                <a:lnTo>
                  <a:pt x="7490" y="5451"/>
                </a:lnTo>
                <a:lnTo>
                  <a:pt x="7478" y="5438"/>
                </a:lnTo>
                <a:lnTo>
                  <a:pt x="7467" y="5424"/>
                </a:lnTo>
                <a:lnTo>
                  <a:pt x="7457" y="5413"/>
                </a:lnTo>
                <a:lnTo>
                  <a:pt x="7448" y="5405"/>
                </a:lnTo>
                <a:lnTo>
                  <a:pt x="7439" y="5400"/>
                </a:lnTo>
                <a:lnTo>
                  <a:pt x="7430" y="5397"/>
                </a:lnTo>
                <a:lnTo>
                  <a:pt x="7422" y="5397"/>
                </a:lnTo>
                <a:lnTo>
                  <a:pt x="7416" y="5398"/>
                </a:lnTo>
                <a:lnTo>
                  <a:pt x="7408" y="5403"/>
                </a:lnTo>
                <a:lnTo>
                  <a:pt x="7401" y="5407"/>
                </a:lnTo>
                <a:lnTo>
                  <a:pt x="7394" y="5414"/>
                </a:lnTo>
                <a:lnTo>
                  <a:pt x="7389" y="5423"/>
                </a:lnTo>
                <a:lnTo>
                  <a:pt x="7382" y="5432"/>
                </a:lnTo>
                <a:lnTo>
                  <a:pt x="7371" y="5453"/>
                </a:lnTo>
                <a:lnTo>
                  <a:pt x="7359" y="5477"/>
                </a:lnTo>
                <a:lnTo>
                  <a:pt x="7347" y="5502"/>
                </a:lnTo>
                <a:lnTo>
                  <a:pt x="7336" y="5524"/>
                </a:lnTo>
                <a:lnTo>
                  <a:pt x="7329" y="5535"/>
                </a:lnTo>
                <a:lnTo>
                  <a:pt x="7322" y="5545"/>
                </a:lnTo>
                <a:lnTo>
                  <a:pt x="7316" y="5553"/>
                </a:lnTo>
                <a:lnTo>
                  <a:pt x="7309" y="5561"/>
                </a:lnTo>
                <a:lnTo>
                  <a:pt x="7301" y="5568"/>
                </a:lnTo>
                <a:lnTo>
                  <a:pt x="7293" y="5572"/>
                </a:lnTo>
                <a:lnTo>
                  <a:pt x="7285" y="5576"/>
                </a:lnTo>
                <a:lnTo>
                  <a:pt x="7276" y="5576"/>
                </a:lnTo>
                <a:lnTo>
                  <a:pt x="7268" y="5575"/>
                </a:lnTo>
                <a:lnTo>
                  <a:pt x="7257" y="5571"/>
                </a:lnTo>
                <a:lnTo>
                  <a:pt x="7246" y="5564"/>
                </a:lnTo>
                <a:lnTo>
                  <a:pt x="7235" y="5556"/>
                </a:lnTo>
                <a:lnTo>
                  <a:pt x="7189" y="5514"/>
                </a:lnTo>
                <a:lnTo>
                  <a:pt x="7145" y="5475"/>
                </a:lnTo>
                <a:lnTo>
                  <a:pt x="7125" y="5457"/>
                </a:lnTo>
                <a:lnTo>
                  <a:pt x="7105" y="5440"/>
                </a:lnTo>
                <a:lnTo>
                  <a:pt x="7086" y="5425"/>
                </a:lnTo>
                <a:lnTo>
                  <a:pt x="7068" y="5414"/>
                </a:lnTo>
                <a:lnTo>
                  <a:pt x="7050" y="5404"/>
                </a:lnTo>
                <a:lnTo>
                  <a:pt x="7042" y="5401"/>
                </a:lnTo>
                <a:lnTo>
                  <a:pt x="7033" y="5398"/>
                </a:lnTo>
                <a:lnTo>
                  <a:pt x="7025" y="5396"/>
                </a:lnTo>
                <a:lnTo>
                  <a:pt x="7018" y="5395"/>
                </a:lnTo>
                <a:lnTo>
                  <a:pt x="7011" y="5395"/>
                </a:lnTo>
                <a:lnTo>
                  <a:pt x="7004" y="5396"/>
                </a:lnTo>
                <a:lnTo>
                  <a:pt x="6997" y="5398"/>
                </a:lnTo>
                <a:lnTo>
                  <a:pt x="6990" y="5401"/>
                </a:lnTo>
                <a:lnTo>
                  <a:pt x="6985" y="5405"/>
                </a:lnTo>
                <a:lnTo>
                  <a:pt x="6979" y="5411"/>
                </a:lnTo>
                <a:lnTo>
                  <a:pt x="6974" y="5418"/>
                </a:lnTo>
                <a:lnTo>
                  <a:pt x="6968" y="5424"/>
                </a:lnTo>
                <a:lnTo>
                  <a:pt x="6963" y="5434"/>
                </a:lnTo>
                <a:lnTo>
                  <a:pt x="6959" y="5444"/>
                </a:lnTo>
                <a:lnTo>
                  <a:pt x="6944" y="5481"/>
                </a:lnTo>
                <a:lnTo>
                  <a:pt x="6935" y="5508"/>
                </a:lnTo>
                <a:lnTo>
                  <a:pt x="6933" y="5517"/>
                </a:lnTo>
                <a:lnTo>
                  <a:pt x="6932" y="5526"/>
                </a:lnTo>
                <a:lnTo>
                  <a:pt x="6932" y="5533"/>
                </a:lnTo>
                <a:lnTo>
                  <a:pt x="6933" y="5540"/>
                </a:lnTo>
                <a:lnTo>
                  <a:pt x="6935" y="5545"/>
                </a:lnTo>
                <a:lnTo>
                  <a:pt x="6939" y="5552"/>
                </a:lnTo>
                <a:lnTo>
                  <a:pt x="6947" y="5567"/>
                </a:lnTo>
                <a:lnTo>
                  <a:pt x="6958" y="5586"/>
                </a:lnTo>
                <a:lnTo>
                  <a:pt x="6965" y="5599"/>
                </a:lnTo>
                <a:lnTo>
                  <a:pt x="6971" y="5615"/>
                </a:lnTo>
                <a:lnTo>
                  <a:pt x="6979" y="5634"/>
                </a:lnTo>
                <a:lnTo>
                  <a:pt x="6985" y="5655"/>
                </a:lnTo>
                <a:lnTo>
                  <a:pt x="6989" y="5680"/>
                </a:lnTo>
                <a:lnTo>
                  <a:pt x="6995" y="5706"/>
                </a:lnTo>
                <a:lnTo>
                  <a:pt x="7005" y="5761"/>
                </a:lnTo>
                <a:lnTo>
                  <a:pt x="7011" y="5789"/>
                </a:lnTo>
                <a:lnTo>
                  <a:pt x="7017" y="5818"/>
                </a:lnTo>
                <a:lnTo>
                  <a:pt x="7026" y="5845"/>
                </a:lnTo>
                <a:lnTo>
                  <a:pt x="7036" y="5872"/>
                </a:lnTo>
                <a:lnTo>
                  <a:pt x="7042" y="5884"/>
                </a:lnTo>
                <a:lnTo>
                  <a:pt x="7048" y="5897"/>
                </a:lnTo>
                <a:lnTo>
                  <a:pt x="7054" y="5908"/>
                </a:lnTo>
                <a:lnTo>
                  <a:pt x="7062" y="5919"/>
                </a:lnTo>
                <a:lnTo>
                  <a:pt x="7070" y="5929"/>
                </a:lnTo>
                <a:lnTo>
                  <a:pt x="7079" y="5938"/>
                </a:lnTo>
                <a:lnTo>
                  <a:pt x="7089" y="5947"/>
                </a:lnTo>
                <a:lnTo>
                  <a:pt x="7099" y="5955"/>
                </a:lnTo>
                <a:lnTo>
                  <a:pt x="7110" y="5962"/>
                </a:lnTo>
                <a:lnTo>
                  <a:pt x="7123" y="5968"/>
                </a:lnTo>
                <a:lnTo>
                  <a:pt x="7136" y="5973"/>
                </a:lnTo>
                <a:lnTo>
                  <a:pt x="7150" y="5976"/>
                </a:lnTo>
                <a:lnTo>
                  <a:pt x="7183" y="5985"/>
                </a:lnTo>
                <a:lnTo>
                  <a:pt x="7218" y="5995"/>
                </a:lnTo>
                <a:lnTo>
                  <a:pt x="7253" y="6006"/>
                </a:lnTo>
                <a:lnTo>
                  <a:pt x="7289" y="6019"/>
                </a:lnTo>
                <a:lnTo>
                  <a:pt x="7325" y="6032"/>
                </a:lnTo>
                <a:lnTo>
                  <a:pt x="7361" y="6048"/>
                </a:lnTo>
                <a:lnTo>
                  <a:pt x="7397" y="6064"/>
                </a:lnTo>
                <a:lnTo>
                  <a:pt x="7432" y="6082"/>
                </a:lnTo>
                <a:lnTo>
                  <a:pt x="7468" y="6100"/>
                </a:lnTo>
                <a:lnTo>
                  <a:pt x="7503" y="6118"/>
                </a:lnTo>
                <a:lnTo>
                  <a:pt x="7538" y="6137"/>
                </a:lnTo>
                <a:lnTo>
                  <a:pt x="7570" y="6157"/>
                </a:lnTo>
                <a:lnTo>
                  <a:pt x="7603" y="6177"/>
                </a:lnTo>
                <a:lnTo>
                  <a:pt x="7634" y="6197"/>
                </a:lnTo>
                <a:lnTo>
                  <a:pt x="7664" y="6217"/>
                </a:lnTo>
                <a:lnTo>
                  <a:pt x="7692" y="6239"/>
                </a:lnTo>
                <a:lnTo>
                  <a:pt x="7717" y="6259"/>
                </a:lnTo>
                <a:lnTo>
                  <a:pt x="7742" y="6279"/>
                </a:lnTo>
                <a:lnTo>
                  <a:pt x="7763" y="6299"/>
                </a:lnTo>
                <a:lnTo>
                  <a:pt x="7784" y="6318"/>
                </a:lnTo>
                <a:lnTo>
                  <a:pt x="7801" y="6338"/>
                </a:lnTo>
                <a:lnTo>
                  <a:pt x="7816" y="6356"/>
                </a:lnTo>
                <a:lnTo>
                  <a:pt x="7827" y="6374"/>
                </a:lnTo>
                <a:lnTo>
                  <a:pt x="7836" y="6391"/>
                </a:lnTo>
                <a:lnTo>
                  <a:pt x="7840" y="6399"/>
                </a:lnTo>
                <a:lnTo>
                  <a:pt x="7843" y="6407"/>
                </a:lnTo>
                <a:lnTo>
                  <a:pt x="7844" y="6415"/>
                </a:lnTo>
                <a:lnTo>
                  <a:pt x="7845" y="6423"/>
                </a:lnTo>
                <a:lnTo>
                  <a:pt x="7845" y="6429"/>
                </a:lnTo>
                <a:lnTo>
                  <a:pt x="7844" y="6436"/>
                </a:lnTo>
                <a:lnTo>
                  <a:pt x="7842" y="6442"/>
                </a:lnTo>
                <a:lnTo>
                  <a:pt x="7840" y="6448"/>
                </a:lnTo>
                <a:lnTo>
                  <a:pt x="7835" y="6454"/>
                </a:lnTo>
                <a:lnTo>
                  <a:pt x="7831" y="6460"/>
                </a:lnTo>
                <a:lnTo>
                  <a:pt x="7825" y="6464"/>
                </a:lnTo>
                <a:lnTo>
                  <a:pt x="7818" y="6469"/>
                </a:lnTo>
                <a:lnTo>
                  <a:pt x="7810" y="6473"/>
                </a:lnTo>
                <a:lnTo>
                  <a:pt x="7801" y="6476"/>
                </a:lnTo>
                <a:lnTo>
                  <a:pt x="7793" y="6480"/>
                </a:lnTo>
                <a:lnTo>
                  <a:pt x="7781" y="6483"/>
                </a:lnTo>
                <a:lnTo>
                  <a:pt x="7769" y="6487"/>
                </a:lnTo>
                <a:lnTo>
                  <a:pt x="7760" y="6490"/>
                </a:lnTo>
                <a:lnTo>
                  <a:pt x="7754" y="6494"/>
                </a:lnTo>
                <a:lnTo>
                  <a:pt x="7751" y="6499"/>
                </a:lnTo>
                <a:lnTo>
                  <a:pt x="7750" y="6504"/>
                </a:lnTo>
                <a:lnTo>
                  <a:pt x="7751" y="6510"/>
                </a:lnTo>
                <a:lnTo>
                  <a:pt x="7754" y="6517"/>
                </a:lnTo>
                <a:lnTo>
                  <a:pt x="7760" y="6522"/>
                </a:lnTo>
                <a:lnTo>
                  <a:pt x="7767" y="6530"/>
                </a:lnTo>
                <a:lnTo>
                  <a:pt x="7775" y="6537"/>
                </a:lnTo>
                <a:lnTo>
                  <a:pt x="7794" y="6553"/>
                </a:lnTo>
                <a:lnTo>
                  <a:pt x="7839" y="6586"/>
                </a:lnTo>
                <a:lnTo>
                  <a:pt x="7861" y="6604"/>
                </a:lnTo>
                <a:lnTo>
                  <a:pt x="7871" y="6614"/>
                </a:lnTo>
                <a:lnTo>
                  <a:pt x="7880" y="6623"/>
                </a:lnTo>
                <a:lnTo>
                  <a:pt x="7888" y="6633"/>
                </a:lnTo>
                <a:lnTo>
                  <a:pt x="7896" y="6642"/>
                </a:lnTo>
                <a:lnTo>
                  <a:pt x="7901" y="6653"/>
                </a:lnTo>
                <a:lnTo>
                  <a:pt x="7905" y="6663"/>
                </a:lnTo>
                <a:lnTo>
                  <a:pt x="7907" y="6672"/>
                </a:lnTo>
                <a:lnTo>
                  <a:pt x="7906" y="6682"/>
                </a:lnTo>
                <a:lnTo>
                  <a:pt x="7904" y="6692"/>
                </a:lnTo>
                <a:lnTo>
                  <a:pt x="7898" y="6701"/>
                </a:lnTo>
                <a:lnTo>
                  <a:pt x="7890" y="6711"/>
                </a:lnTo>
                <a:lnTo>
                  <a:pt x="7879" y="6721"/>
                </a:lnTo>
                <a:lnTo>
                  <a:pt x="7864" y="6730"/>
                </a:lnTo>
                <a:lnTo>
                  <a:pt x="7846" y="6739"/>
                </a:lnTo>
                <a:lnTo>
                  <a:pt x="7828" y="6749"/>
                </a:lnTo>
                <a:lnTo>
                  <a:pt x="7814" y="6758"/>
                </a:lnTo>
                <a:lnTo>
                  <a:pt x="7803" y="6767"/>
                </a:lnTo>
                <a:lnTo>
                  <a:pt x="7794" y="6776"/>
                </a:lnTo>
                <a:lnTo>
                  <a:pt x="7787" y="6785"/>
                </a:lnTo>
                <a:lnTo>
                  <a:pt x="7784" y="6794"/>
                </a:lnTo>
                <a:lnTo>
                  <a:pt x="7781" y="6803"/>
                </a:lnTo>
                <a:lnTo>
                  <a:pt x="7782" y="6813"/>
                </a:lnTo>
                <a:lnTo>
                  <a:pt x="7785" y="6822"/>
                </a:lnTo>
                <a:lnTo>
                  <a:pt x="7788" y="6831"/>
                </a:lnTo>
                <a:lnTo>
                  <a:pt x="7794" y="6840"/>
                </a:lnTo>
                <a:lnTo>
                  <a:pt x="7800" y="6849"/>
                </a:lnTo>
                <a:lnTo>
                  <a:pt x="7816" y="6867"/>
                </a:lnTo>
                <a:lnTo>
                  <a:pt x="7834" y="6886"/>
                </a:lnTo>
                <a:lnTo>
                  <a:pt x="7853" y="6904"/>
                </a:lnTo>
                <a:lnTo>
                  <a:pt x="7871" y="6923"/>
                </a:lnTo>
                <a:lnTo>
                  <a:pt x="7879" y="6933"/>
                </a:lnTo>
                <a:lnTo>
                  <a:pt x="7887" y="6942"/>
                </a:lnTo>
                <a:lnTo>
                  <a:pt x="7892" y="6952"/>
                </a:lnTo>
                <a:lnTo>
                  <a:pt x="7898" y="6961"/>
                </a:lnTo>
                <a:lnTo>
                  <a:pt x="7901" y="6971"/>
                </a:lnTo>
                <a:lnTo>
                  <a:pt x="7902" y="6981"/>
                </a:lnTo>
                <a:lnTo>
                  <a:pt x="7902" y="6990"/>
                </a:lnTo>
                <a:lnTo>
                  <a:pt x="7900" y="7000"/>
                </a:lnTo>
                <a:lnTo>
                  <a:pt x="7896" y="7010"/>
                </a:lnTo>
                <a:lnTo>
                  <a:pt x="7889" y="7020"/>
                </a:lnTo>
                <a:lnTo>
                  <a:pt x="7879" y="7032"/>
                </a:lnTo>
                <a:lnTo>
                  <a:pt x="7867" y="7042"/>
                </a:lnTo>
                <a:lnTo>
                  <a:pt x="7853" y="7052"/>
                </a:lnTo>
                <a:lnTo>
                  <a:pt x="7843" y="7062"/>
                </a:lnTo>
                <a:lnTo>
                  <a:pt x="7836" y="7072"/>
                </a:lnTo>
                <a:lnTo>
                  <a:pt x="7831" y="7082"/>
                </a:lnTo>
                <a:lnTo>
                  <a:pt x="7827" y="7091"/>
                </a:lnTo>
                <a:lnTo>
                  <a:pt x="7826" y="7100"/>
                </a:lnTo>
                <a:lnTo>
                  <a:pt x="7827" y="7109"/>
                </a:lnTo>
                <a:lnTo>
                  <a:pt x="7830" y="7118"/>
                </a:lnTo>
                <a:lnTo>
                  <a:pt x="7833" y="7127"/>
                </a:lnTo>
                <a:lnTo>
                  <a:pt x="7837" y="7135"/>
                </a:lnTo>
                <a:lnTo>
                  <a:pt x="7843" y="7143"/>
                </a:lnTo>
                <a:lnTo>
                  <a:pt x="7850" y="7151"/>
                </a:lnTo>
                <a:lnTo>
                  <a:pt x="7864" y="7165"/>
                </a:lnTo>
                <a:lnTo>
                  <a:pt x="7880" y="7179"/>
                </a:lnTo>
                <a:lnTo>
                  <a:pt x="7896" y="7192"/>
                </a:lnTo>
                <a:lnTo>
                  <a:pt x="7909" y="7203"/>
                </a:lnTo>
                <a:lnTo>
                  <a:pt x="7914" y="7209"/>
                </a:lnTo>
                <a:lnTo>
                  <a:pt x="7918" y="7215"/>
                </a:lnTo>
                <a:lnTo>
                  <a:pt x="7922" y="7219"/>
                </a:lnTo>
                <a:lnTo>
                  <a:pt x="7923" y="7224"/>
                </a:lnTo>
                <a:lnTo>
                  <a:pt x="7923" y="7228"/>
                </a:lnTo>
                <a:lnTo>
                  <a:pt x="7920" y="7232"/>
                </a:lnTo>
                <a:lnTo>
                  <a:pt x="7917" y="7237"/>
                </a:lnTo>
                <a:lnTo>
                  <a:pt x="7910" y="7240"/>
                </a:lnTo>
                <a:lnTo>
                  <a:pt x="7902" y="7244"/>
                </a:lnTo>
                <a:lnTo>
                  <a:pt x="7891" y="7247"/>
                </a:lnTo>
                <a:lnTo>
                  <a:pt x="7877" y="7249"/>
                </a:lnTo>
                <a:lnTo>
                  <a:pt x="7860" y="7253"/>
                </a:lnTo>
                <a:lnTo>
                  <a:pt x="7826" y="7257"/>
                </a:lnTo>
                <a:lnTo>
                  <a:pt x="7798" y="7263"/>
                </a:lnTo>
                <a:lnTo>
                  <a:pt x="7775" y="7267"/>
                </a:lnTo>
                <a:lnTo>
                  <a:pt x="7757" y="7274"/>
                </a:lnTo>
                <a:lnTo>
                  <a:pt x="7742" y="7281"/>
                </a:lnTo>
                <a:lnTo>
                  <a:pt x="7736" y="7284"/>
                </a:lnTo>
                <a:lnTo>
                  <a:pt x="7732" y="7289"/>
                </a:lnTo>
                <a:lnTo>
                  <a:pt x="7729" y="7293"/>
                </a:lnTo>
                <a:lnTo>
                  <a:pt x="7725" y="7298"/>
                </a:lnTo>
                <a:lnTo>
                  <a:pt x="7723" y="7302"/>
                </a:lnTo>
                <a:lnTo>
                  <a:pt x="7721" y="7308"/>
                </a:lnTo>
                <a:lnTo>
                  <a:pt x="7720" y="7319"/>
                </a:lnTo>
                <a:lnTo>
                  <a:pt x="7720" y="7332"/>
                </a:lnTo>
                <a:lnTo>
                  <a:pt x="7721" y="7347"/>
                </a:lnTo>
                <a:lnTo>
                  <a:pt x="7724" y="7364"/>
                </a:lnTo>
                <a:lnTo>
                  <a:pt x="7731" y="7405"/>
                </a:lnTo>
                <a:lnTo>
                  <a:pt x="7733" y="7429"/>
                </a:lnTo>
                <a:lnTo>
                  <a:pt x="7735" y="7456"/>
                </a:lnTo>
                <a:lnTo>
                  <a:pt x="7735" y="7484"/>
                </a:lnTo>
                <a:lnTo>
                  <a:pt x="7735" y="7510"/>
                </a:lnTo>
                <a:lnTo>
                  <a:pt x="7733" y="7533"/>
                </a:lnTo>
                <a:lnTo>
                  <a:pt x="7731" y="7556"/>
                </a:lnTo>
                <a:lnTo>
                  <a:pt x="7727" y="7576"/>
                </a:lnTo>
                <a:lnTo>
                  <a:pt x="7722" y="7593"/>
                </a:lnTo>
                <a:lnTo>
                  <a:pt x="7715" y="7608"/>
                </a:lnTo>
                <a:lnTo>
                  <a:pt x="7707" y="7621"/>
                </a:lnTo>
                <a:lnTo>
                  <a:pt x="7704" y="7625"/>
                </a:lnTo>
                <a:lnTo>
                  <a:pt x="7698" y="7630"/>
                </a:lnTo>
                <a:lnTo>
                  <a:pt x="7694" y="7634"/>
                </a:lnTo>
                <a:lnTo>
                  <a:pt x="7688" y="7636"/>
                </a:lnTo>
                <a:lnTo>
                  <a:pt x="7683" y="7639"/>
                </a:lnTo>
                <a:lnTo>
                  <a:pt x="7677" y="7641"/>
                </a:lnTo>
                <a:lnTo>
                  <a:pt x="7670" y="7641"/>
                </a:lnTo>
                <a:lnTo>
                  <a:pt x="7664" y="7641"/>
                </a:lnTo>
                <a:lnTo>
                  <a:pt x="7657" y="7640"/>
                </a:lnTo>
                <a:lnTo>
                  <a:pt x="7649" y="7637"/>
                </a:lnTo>
                <a:lnTo>
                  <a:pt x="7641" y="7635"/>
                </a:lnTo>
                <a:lnTo>
                  <a:pt x="7633" y="7632"/>
                </a:lnTo>
                <a:lnTo>
                  <a:pt x="7615" y="7622"/>
                </a:lnTo>
                <a:lnTo>
                  <a:pt x="7596" y="7607"/>
                </a:lnTo>
                <a:lnTo>
                  <a:pt x="7533" y="7554"/>
                </a:lnTo>
                <a:lnTo>
                  <a:pt x="7521" y="7545"/>
                </a:lnTo>
                <a:lnTo>
                  <a:pt x="7512" y="7539"/>
                </a:lnTo>
                <a:lnTo>
                  <a:pt x="7503" y="7534"/>
                </a:lnTo>
                <a:lnTo>
                  <a:pt x="7496" y="7532"/>
                </a:lnTo>
                <a:lnTo>
                  <a:pt x="7493" y="7532"/>
                </a:lnTo>
                <a:lnTo>
                  <a:pt x="7491" y="7533"/>
                </a:lnTo>
                <a:lnTo>
                  <a:pt x="7488" y="7535"/>
                </a:lnTo>
                <a:lnTo>
                  <a:pt x="7486" y="7538"/>
                </a:lnTo>
                <a:lnTo>
                  <a:pt x="7484" y="7545"/>
                </a:lnTo>
                <a:lnTo>
                  <a:pt x="7482" y="7557"/>
                </a:lnTo>
                <a:lnTo>
                  <a:pt x="7482" y="7571"/>
                </a:lnTo>
                <a:lnTo>
                  <a:pt x="7482" y="7590"/>
                </a:lnTo>
                <a:lnTo>
                  <a:pt x="7485" y="7640"/>
                </a:lnTo>
                <a:lnTo>
                  <a:pt x="7486" y="7668"/>
                </a:lnTo>
                <a:lnTo>
                  <a:pt x="7486" y="7692"/>
                </a:lnTo>
                <a:lnTo>
                  <a:pt x="7483" y="7714"/>
                </a:lnTo>
                <a:lnTo>
                  <a:pt x="7480" y="7732"/>
                </a:lnTo>
                <a:lnTo>
                  <a:pt x="7474" y="7746"/>
                </a:lnTo>
                <a:lnTo>
                  <a:pt x="7467" y="7759"/>
                </a:lnTo>
                <a:lnTo>
                  <a:pt x="7464" y="7763"/>
                </a:lnTo>
                <a:lnTo>
                  <a:pt x="7459" y="7766"/>
                </a:lnTo>
                <a:lnTo>
                  <a:pt x="7456" y="7770"/>
                </a:lnTo>
                <a:lnTo>
                  <a:pt x="7451" y="7772"/>
                </a:lnTo>
                <a:lnTo>
                  <a:pt x="7447" y="7774"/>
                </a:lnTo>
                <a:lnTo>
                  <a:pt x="7443" y="7774"/>
                </a:lnTo>
                <a:lnTo>
                  <a:pt x="7437" y="7775"/>
                </a:lnTo>
                <a:lnTo>
                  <a:pt x="7432" y="7774"/>
                </a:lnTo>
                <a:lnTo>
                  <a:pt x="7422" y="7771"/>
                </a:lnTo>
                <a:lnTo>
                  <a:pt x="7412" y="7765"/>
                </a:lnTo>
                <a:lnTo>
                  <a:pt x="7402" y="7756"/>
                </a:lnTo>
                <a:lnTo>
                  <a:pt x="7392" y="7744"/>
                </a:lnTo>
                <a:lnTo>
                  <a:pt x="7382" y="7729"/>
                </a:lnTo>
                <a:lnTo>
                  <a:pt x="7373" y="7713"/>
                </a:lnTo>
                <a:lnTo>
                  <a:pt x="7366" y="7699"/>
                </a:lnTo>
                <a:lnTo>
                  <a:pt x="7363" y="7694"/>
                </a:lnTo>
                <a:lnTo>
                  <a:pt x="7363" y="7695"/>
                </a:lnTo>
                <a:lnTo>
                  <a:pt x="7363" y="7697"/>
                </a:lnTo>
                <a:lnTo>
                  <a:pt x="7364" y="7706"/>
                </a:lnTo>
                <a:lnTo>
                  <a:pt x="7370" y="7740"/>
                </a:lnTo>
                <a:lnTo>
                  <a:pt x="7373" y="7761"/>
                </a:lnTo>
                <a:lnTo>
                  <a:pt x="7375" y="7783"/>
                </a:lnTo>
                <a:lnTo>
                  <a:pt x="7376" y="7806"/>
                </a:lnTo>
                <a:lnTo>
                  <a:pt x="7375" y="7827"/>
                </a:lnTo>
                <a:lnTo>
                  <a:pt x="7373" y="7837"/>
                </a:lnTo>
                <a:lnTo>
                  <a:pt x="7371" y="7846"/>
                </a:lnTo>
                <a:lnTo>
                  <a:pt x="7368" y="7855"/>
                </a:lnTo>
                <a:lnTo>
                  <a:pt x="7364" y="7862"/>
                </a:lnTo>
                <a:lnTo>
                  <a:pt x="7358" y="7868"/>
                </a:lnTo>
                <a:lnTo>
                  <a:pt x="7353" y="7873"/>
                </a:lnTo>
                <a:lnTo>
                  <a:pt x="7345" y="7876"/>
                </a:lnTo>
                <a:lnTo>
                  <a:pt x="7337" y="7877"/>
                </a:lnTo>
                <a:lnTo>
                  <a:pt x="7327" y="7877"/>
                </a:lnTo>
                <a:lnTo>
                  <a:pt x="7316" y="7875"/>
                </a:lnTo>
                <a:lnTo>
                  <a:pt x="7302" y="7871"/>
                </a:lnTo>
                <a:lnTo>
                  <a:pt x="7288" y="7864"/>
                </a:lnTo>
                <a:lnTo>
                  <a:pt x="7237" y="7836"/>
                </a:lnTo>
                <a:lnTo>
                  <a:pt x="7206" y="7819"/>
                </a:lnTo>
                <a:lnTo>
                  <a:pt x="7197" y="7814"/>
                </a:lnTo>
                <a:lnTo>
                  <a:pt x="7190" y="7810"/>
                </a:lnTo>
                <a:lnTo>
                  <a:pt x="7186" y="7809"/>
                </a:lnTo>
                <a:lnTo>
                  <a:pt x="7184" y="7810"/>
                </a:lnTo>
                <a:lnTo>
                  <a:pt x="7183" y="7811"/>
                </a:lnTo>
                <a:lnTo>
                  <a:pt x="7182" y="7815"/>
                </a:lnTo>
                <a:lnTo>
                  <a:pt x="7182" y="7820"/>
                </a:lnTo>
                <a:lnTo>
                  <a:pt x="7181" y="7838"/>
                </a:lnTo>
                <a:lnTo>
                  <a:pt x="7180" y="7849"/>
                </a:lnTo>
                <a:lnTo>
                  <a:pt x="7177" y="7863"/>
                </a:lnTo>
                <a:lnTo>
                  <a:pt x="7171" y="7879"/>
                </a:lnTo>
                <a:lnTo>
                  <a:pt x="7163" y="7897"/>
                </a:lnTo>
                <a:lnTo>
                  <a:pt x="7145" y="7930"/>
                </a:lnTo>
                <a:lnTo>
                  <a:pt x="7130" y="7958"/>
                </a:lnTo>
                <a:lnTo>
                  <a:pt x="7123" y="7969"/>
                </a:lnTo>
                <a:lnTo>
                  <a:pt x="7116" y="7978"/>
                </a:lnTo>
                <a:lnTo>
                  <a:pt x="7109" y="7985"/>
                </a:lnTo>
                <a:lnTo>
                  <a:pt x="7103" y="7990"/>
                </a:lnTo>
                <a:lnTo>
                  <a:pt x="7096" y="7992"/>
                </a:lnTo>
                <a:lnTo>
                  <a:pt x="7088" y="7991"/>
                </a:lnTo>
                <a:lnTo>
                  <a:pt x="7079" y="7989"/>
                </a:lnTo>
                <a:lnTo>
                  <a:pt x="7069" y="7983"/>
                </a:lnTo>
                <a:lnTo>
                  <a:pt x="7059" y="7974"/>
                </a:lnTo>
                <a:lnTo>
                  <a:pt x="7047" y="7962"/>
                </a:lnTo>
                <a:lnTo>
                  <a:pt x="7033" y="7947"/>
                </a:lnTo>
                <a:lnTo>
                  <a:pt x="7018" y="7929"/>
                </a:lnTo>
                <a:lnTo>
                  <a:pt x="7011" y="7921"/>
                </a:lnTo>
                <a:lnTo>
                  <a:pt x="7004" y="7914"/>
                </a:lnTo>
                <a:lnTo>
                  <a:pt x="6999" y="7910"/>
                </a:lnTo>
                <a:lnTo>
                  <a:pt x="6995" y="7909"/>
                </a:lnTo>
                <a:lnTo>
                  <a:pt x="6992" y="7909"/>
                </a:lnTo>
                <a:lnTo>
                  <a:pt x="6988" y="7910"/>
                </a:lnTo>
                <a:lnTo>
                  <a:pt x="6987" y="7913"/>
                </a:lnTo>
                <a:lnTo>
                  <a:pt x="6985" y="7918"/>
                </a:lnTo>
                <a:lnTo>
                  <a:pt x="6984" y="7930"/>
                </a:lnTo>
                <a:lnTo>
                  <a:pt x="6985" y="7947"/>
                </a:lnTo>
                <a:lnTo>
                  <a:pt x="6988" y="7985"/>
                </a:lnTo>
                <a:lnTo>
                  <a:pt x="6989" y="8004"/>
                </a:lnTo>
                <a:lnTo>
                  <a:pt x="6989" y="8022"/>
                </a:lnTo>
                <a:lnTo>
                  <a:pt x="6988" y="8037"/>
                </a:lnTo>
                <a:lnTo>
                  <a:pt x="6986" y="8042"/>
                </a:lnTo>
                <a:lnTo>
                  <a:pt x="6984" y="8048"/>
                </a:lnTo>
                <a:lnTo>
                  <a:pt x="6981" y="8051"/>
                </a:lnTo>
                <a:lnTo>
                  <a:pt x="6977" y="8052"/>
                </a:lnTo>
                <a:lnTo>
                  <a:pt x="6972" y="8052"/>
                </a:lnTo>
                <a:lnTo>
                  <a:pt x="6967" y="8050"/>
                </a:lnTo>
                <a:lnTo>
                  <a:pt x="6960" y="8047"/>
                </a:lnTo>
                <a:lnTo>
                  <a:pt x="6952" y="8041"/>
                </a:lnTo>
                <a:lnTo>
                  <a:pt x="6943" y="8032"/>
                </a:lnTo>
                <a:lnTo>
                  <a:pt x="6932" y="8021"/>
                </a:lnTo>
                <a:lnTo>
                  <a:pt x="6922" y="8010"/>
                </a:lnTo>
                <a:lnTo>
                  <a:pt x="6912" y="8002"/>
                </a:lnTo>
                <a:lnTo>
                  <a:pt x="6903" y="7995"/>
                </a:lnTo>
                <a:lnTo>
                  <a:pt x="6894" y="7991"/>
                </a:lnTo>
                <a:lnTo>
                  <a:pt x="6886" y="7989"/>
                </a:lnTo>
                <a:lnTo>
                  <a:pt x="6879" y="7989"/>
                </a:lnTo>
                <a:lnTo>
                  <a:pt x="6872" y="7990"/>
                </a:lnTo>
                <a:lnTo>
                  <a:pt x="6866" y="7992"/>
                </a:lnTo>
                <a:lnTo>
                  <a:pt x="6860" y="7996"/>
                </a:lnTo>
                <a:lnTo>
                  <a:pt x="6855" y="8001"/>
                </a:lnTo>
                <a:lnTo>
                  <a:pt x="6849" y="8008"/>
                </a:lnTo>
                <a:lnTo>
                  <a:pt x="6845" y="8014"/>
                </a:lnTo>
                <a:lnTo>
                  <a:pt x="6836" y="8030"/>
                </a:lnTo>
                <a:lnTo>
                  <a:pt x="6827" y="8046"/>
                </a:lnTo>
                <a:lnTo>
                  <a:pt x="6819" y="8063"/>
                </a:lnTo>
                <a:lnTo>
                  <a:pt x="6810" y="8077"/>
                </a:lnTo>
                <a:lnTo>
                  <a:pt x="6805" y="8084"/>
                </a:lnTo>
                <a:lnTo>
                  <a:pt x="6801" y="8089"/>
                </a:lnTo>
                <a:lnTo>
                  <a:pt x="6796" y="8094"/>
                </a:lnTo>
                <a:lnTo>
                  <a:pt x="6791" y="8097"/>
                </a:lnTo>
                <a:lnTo>
                  <a:pt x="6786" y="8100"/>
                </a:lnTo>
                <a:lnTo>
                  <a:pt x="6780" y="8100"/>
                </a:lnTo>
                <a:lnTo>
                  <a:pt x="6774" y="8098"/>
                </a:lnTo>
                <a:lnTo>
                  <a:pt x="6767" y="8095"/>
                </a:lnTo>
                <a:lnTo>
                  <a:pt x="6760" y="8091"/>
                </a:lnTo>
                <a:lnTo>
                  <a:pt x="6753" y="8083"/>
                </a:lnTo>
                <a:lnTo>
                  <a:pt x="6745" y="8073"/>
                </a:lnTo>
                <a:lnTo>
                  <a:pt x="6736" y="8060"/>
                </a:lnTo>
                <a:lnTo>
                  <a:pt x="6726" y="8049"/>
                </a:lnTo>
                <a:lnTo>
                  <a:pt x="6718" y="8039"/>
                </a:lnTo>
                <a:lnTo>
                  <a:pt x="6709" y="8031"/>
                </a:lnTo>
                <a:lnTo>
                  <a:pt x="6701" y="8026"/>
                </a:lnTo>
                <a:lnTo>
                  <a:pt x="6692" y="8022"/>
                </a:lnTo>
                <a:lnTo>
                  <a:pt x="6685" y="8021"/>
                </a:lnTo>
                <a:lnTo>
                  <a:pt x="6677" y="8021"/>
                </a:lnTo>
                <a:lnTo>
                  <a:pt x="6670" y="8022"/>
                </a:lnTo>
                <a:lnTo>
                  <a:pt x="6663" y="8026"/>
                </a:lnTo>
                <a:lnTo>
                  <a:pt x="6656" y="8029"/>
                </a:lnTo>
                <a:lnTo>
                  <a:pt x="6649" y="8033"/>
                </a:lnTo>
                <a:lnTo>
                  <a:pt x="6643" y="8039"/>
                </a:lnTo>
                <a:lnTo>
                  <a:pt x="6629" y="8051"/>
                </a:lnTo>
                <a:lnTo>
                  <a:pt x="6617" y="8064"/>
                </a:lnTo>
                <a:lnTo>
                  <a:pt x="6605" y="8076"/>
                </a:lnTo>
                <a:lnTo>
                  <a:pt x="6592" y="8087"/>
                </a:lnTo>
                <a:lnTo>
                  <a:pt x="6587" y="8091"/>
                </a:lnTo>
                <a:lnTo>
                  <a:pt x="6581" y="8094"/>
                </a:lnTo>
                <a:lnTo>
                  <a:pt x="6574" y="8095"/>
                </a:lnTo>
                <a:lnTo>
                  <a:pt x="6569" y="8096"/>
                </a:lnTo>
                <a:lnTo>
                  <a:pt x="6563" y="8095"/>
                </a:lnTo>
                <a:lnTo>
                  <a:pt x="6556" y="8092"/>
                </a:lnTo>
                <a:lnTo>
                  <a:pt x="6551" y="8087"/>
                </a:lnTo>
                <a:lnTo>
                  <a:pt x="6544" y="8081"/>
                </a:lnTo>
                <a:lnTo>
                  <a:pt x="6538" y="8070"/>
                </a:lnTo>
                <a:lnTo>
                  <a:pt x="6532" y="8059"/>
                </a:lnTo>
                <a:lnTo>
                  <a:pt x="6525" y="8045"/>
                </a:lnTo>
                <a:lnTo>
                  <a:pt x="6518" y="8028"/>
                </a:lnTo>
                <a:lnTo>
                  <a:pt x="6511" y="8011"/>
                </a:lnTo>
                <a:lnTo>
                  <a:pt x="6506" y="7997"/>
                </a:lnTo>
                <a:lnTo>
                  <a:pt x="6499" y="7986"/>
                </a:lnTo>
                <a:lnTo>
                  <a:pt x="6493" y="7977"/>
                </a:lnTo>
                <a:lnTo>
                  <a:pt x="6489" y="7972"/>
                </a:lnTo>
                <a:lnTo>
                  <a:pt x="6483" y="7967"/>
                </a:lnTo>
                <a:lnTo>
                  <a:pt x="6479" y="7965"/>
                </a:lnTo>
                <a:lnTo>
                  <a:pt x="6474" y="7965"/>
                </a:lnTo>
                <a:lnTo>
                  <a:pt x="6470" y="7966"/>
                </a:lnTo>
                <a:lnTo>
                  <a:pt x="6465" y="7968"/>
                </a:lnTo>
                <a:lnTo>
                  <a:pt x="6461" y="7973"/>
                </a:lnTo>
                <a:lnTo>
                  <a:pt x="6458" y="7977"/>
                </a:lnTo>
                <a:lnTo>
                  <a:pt x="6450" y="7989"/>
                </a:lnTo>
                <a:lnTo>
                  <a:pt x="6442" y="8002"/>
                </a:lnTo>
                <a:lnTo>
                  <a:pt x="6434" y="8014"/>
                </a:lnTo>
                <a:lnTo>
                  <a:pt x="6425" y="8024"/>
                </a:lnTo>
                <a:lnTo>
                  <a:pt x="6421" y="8029"/>
                </a:lnTo>
                <a:lnTo>
                  <a:pt x="6416" y="8031"/>
                </a:lnTo>
                <a:lnTo>
                  <a:pt x="6412" y="8033"/>
                </a:lnTo>
                <a:lnTo>
                  <a:pt x="6406" y="8033"/>
                </a:lnTo>
                <a:lnTo>
                  <a:pt x="6400" y="8032"/>
                </a:lnTo>
                <a:lnTo>
                  <a:pt x="6395" y="8029"/>
                </a:lnTo>
                <a:lnTo>
                  <a:pt x="6389" y="8023"/>
                </a:lnTo>
                <a:lnTo>
                  <a:pt x="6384" y="8014"/>
                </a:lnTo>
                <a:lnTo>
                  <a:pt x="6377" y="8004"/>
                </a:lnTo>
                <a:lnTo>
                  <a:pt x="6369" y="7991"/>
                </a:lnTo>
                <a:lnTo>
                  <a:pt x="6362" y="7975"/>
                </a:lnTo>
                <a:lnTo>
                  <a:pt x="6354" y="7956"/>
                </a:lnTo>
                <a:lnTo>
                  <a:pt x="6313" y="7849"/>
                </a:lnTo>
                <a:lnTo>
                  <a:pt x="6270" y="7737"/>
                </a:lnTo>
                <a:lnTo>
                  <a:pt x="6189" y="7520"/>
                </a:lnTo>
                <a:lnTo>
                  <a:pt x="6104" y="7285"/>
                </a:lnTo>
                <a:lnTo>
                  <a:pt x="6094" y="7283"/>
                </a:lnTo>
                <a:lnTo>
                  <a:pt x="6083" y="7280"/>
                </a:lnTo>
                <a:lnTo>
                  <a:pt x="6067" y="7275"/>
                </a:lnTo>
                <a:lnTo>
                  <a:pt x="6047" y="7268"/>
                </a:lnTo>
                <a:lnTo>
                  <a:pt x="6025" y="7261"/>
                </a:lnTo>
                <a:lnTo>
                  <a:pt x="5999" y="7248"/>
                </a:lnTo>
                <a:lnTo>
                  <a:pt x="5970" y="7234"/>
                </a:lnTo>
                <a:lnTo>
                  <a:pt x="5939" y="7217"/>
                </a:lnTo>
                <a:lnTo>
                  <a:pt x="5906" y="7195"/>
                </a:lnTo>
                <a:lnTo>
                  <a:pt x="5871" y="7170"/>
                </a:lnTo>
                <a:lnTo>
                  <a:pt x="5835" y="7141"/>
                </a:lnTo>
                <a:lnTo>
                  <a:pt x="5816" y="7125"/>
                </a:lnTo>
                <a:lnTo>
                  <a:pt x="5798" y="7107"/>
                </a:lnTo>
                <a:lnTo>
                  <a:pt x="5779" y="7089"/>
                </a:lnTo>
                <a:lnTo>
                  <a:pt x="5760" y="7069"/>
                </a:lnTo>
                <a:lnTo>
                  <a:pt x="5741" y="7047"/>
                </a:lnTo>
                <a:lnTo>
                  <a:pt x="5722" y="7025"/>
                </a:lnTo>
                <a:lnTo>
                  <a:pt x="5703" y="7001"/>
                </a:lnTo>
                <a:lnTo>
                  <a:pt x="5684" y="6976"/>
                </a:lnTo>
                <a:lnTo>
                  <a:pt x="5611" y="6877"/>
                </a:lnTo>
                <a:lnTo>
                  <a:pt x="5548" y="6789"/>
                </a:lnTo>
                <a:lnTo>
                  <a:pt x="5495" y="6716"/>
                </a:lnTo>
                <a:lnTo>
                  <a:pt x="5452" y="6660"/>
                </a:lnTo>
                <a:lnTo>
                  <a:pt x="5436" y="6639"/>
                </a:lnTo>
                <a:lnTo>
                  <a:pt x="5421" y="6623"/>
                </a:lnTo>
                <a:lnTo>
                  <a:pt x="5410" y="6614"/>
                </a:lnTo>
                <a:lnTo>
                  <a:pt x="5405" y="6611"/>
                </a:lnTo>
                <a:lnTo>
                  <a:pt x="5402" y="6610"/>
                </a:lnTo>
                <a:lnTo>
                  <a:pt x="5399" y="6610"/>
                </a:lnTo>
                <a:lnTo>
                  <a:pt x="5396" y="6612"/>
                </a:lnTo>
                <a:lnTo>
                  <a:pt x="5395" y="6616"/>
                </a:lnTo>
                <a:lnTo>
                  <a:pt x="5394" y="6621"/>
                </a:lnTo>
                <a:lnTo>
                  <a:pt x="5395" y="6628"/>
                </a:lnTo>
                <a:lnTo>
                  <a:pt x="5396" y="6637"/>
                </a:lnTo>
                <a:lnTo>
                  <a:pt x="5401" y="6660"/>
                </a:lnTo>
                <a:lnTo>
                  <a:pt x="5403" y="6673"/>
                </a:lnTo>
                <a:lnTo>
                  <a:pt x="5403" y="6684"/>
                </a:lnTo>
                <a:lnTo>
                  <a:pt x="5402" y="6694"/>
                </a:lnTo>
                <a:lnTo>
                  <a:pt x="5400" y="6702"/>
                </a:lnTo>
                <a:lnTo>
                  <a:pt x="5396" y="6709"/>
                </a:lnTo>
                <a:lnTo>
                  <a:pt x="5391" y="6714"/>
                </a:lnTo>
                <a:lnTo>
                  <a:pt x="5385" y="6718"/>
                </a:lnTo>
                <a:lnTo>
                  <a:pt x="5377" y="6721"/>
                </a:lnTo>
                <a:lnTo>
                  <a:pt x="5369" y="6722"/>
                </a:lnTo>
                <a:lnTo>
                  <a:pt x="5360" y="6723"/>
                </a:lnTo>
                <a:lnTo>
                  <a:pt x="5350" y="6723"/>
                </a:lnTo>
                <a:lnTo>
                  <a:pt x="5340" y="6721"/>
                </a:lnTo>
                <a:lnTo>
                  <a:pt x="5317" y="6716"/>
                </a:lnTo>
                <a:lnTo>
                  <a:pt x="5293" y="6709"/>
                </a:lnTo>
                <a:lnTo>
                  <a:pt x="5267" y="6699"/>
                </a:lnTo>
                <a:lnTo>
                  <a:pt x="5242" y="6687"/>
                </a:lnTo>
                <a:lnTo>
                  <a:pt x="5217" y="6675"/>
                </a:lnTo>
                <a:lnTo>
                  <a:pt x="5194" y="6662"/>
                </a:lnTo>
                <a:lnTo>
                  <a:pt x="5173" y="6648"/>
                </a:lnTo>
                <a:lnTo>
                  <a:pt x="5155" y="6636"/>
                </a:lnTo>
                <a:lnTo>
                  <a:pt x="5141" y="6625"/>
                </a:lnTo>
                <a:lnTo>
                  <a:pt x="5130" y="6614"/>
                </a:lnTo>
                <a:lnTo>
                  <a:pt x="5126" y="6609"/>
                </a:lnTo>
                <a:lnTo>
                  <a:pt x="5125" y="6608"/>
                </a:lnTo>
                <a:lnTo>
                  <a:pt x="5124" y="6609"/>
                </a:lnTo>
                <a:lnTo>
                  <a:pt x="5129" y="6621"/>
                </a:lnTo>
                <a:lnTo>
                  <a:pt x="5141" y="6645"/>
                </a:lnTo>
                <a:lnTo>
                  <a:pt x="5146" y="6659"/>
                </a:lnTo>
                <a:lnTo>
                  <a:pt x="5151" y="6674"/>
                </a:lnTo>
                <a:lnTo>
                  <a:pt x="5153" y="6690"/>
                </a:lnTo>
                <a:lnTo>
                  <a:pt x="5153" y="6696"/>
                </a:lnTo>
                <a:lnTo>
                  <a:pt x="5153" y="6703"/>
                </a:lnTo>
                <a:lnTo>
                  <a:pt x="5152" y="6710"/>
                </a:lnTo>
                <a:lnTo>
                  <a:pt x="5150" y="6715"/>
                </a:lnTo>
                <a:lnTo>
                  <a:pt x="5146" y="6720"/>
                </a:lnTo>
                <a:lnTo>
                  <a:pt x="5142" y="6724"/>
                </a:lnTo>
                <a:lnTo>
                  <a:pt x="5136" y="6728"/>
                </a:lnTo>
                <a:lnTo>
                  <a:pt x="5129" y="6730"/>
                </a:lnTo>
                <a:lnTo>
                  <a:pt x="5120" y="6732"/>
                </a:lnTo>
                <a:lnTo>
                  <a:pt x="5110" y="6732"/>
                </a:lnTo>
                <a:lnTo>
                  <a:pt x="5098" y="6731"/>
                </a:lnTo>
                <a:lnTo>
                  <a:pt x="5084" y="6729"/>
                </a:lnTo>
                <a:lnTo>
                  <a:pt x="5069" y="6725"/>
                </a:lnTo>
                <a:lnTo>
                  <a:pt x="5052" y="6720"/>
                </a:lnTo>
                <a:lnTo>
                  <a:pt x="5017" y="6708"/>
                </a:lnTo>
                <a:lnTo>
                  <a:pt x="4987" y="6696"/>
                </a:lnTo>
                <a:lnTo>
                  <a:pt x="4940" y="6678"/>
                </a:lnTo>
                <a:lnTo>
                  <a:pt x="4905" y="6665"/>
                </a:lnTo>
                <a:lnTo>
                  <a:pt x="4891" y="6660"/>
                </a:lnTo>
                <a:lnTo>
                  <a:pt x="4879" y="6657"/>
                </a:lnTo>
                <a:lnTo>
                  <a:pt x="4869" y="6656"/>
                </a:lnTo>
                <a:lnTo>
                  <a:pt x="4859" y="6657"/>
                </a:lnTo>
                <a:lnTo>
                  <a:pt x="4850" y="6660"/>
                </a:lnTo>
                <a:lnTo>
                  <a:pt x="4841" y="6666"/>
                </a:lnTo>
                <a:lnTo>
                  <a:pt x="4831" y="6674"/>
                </a:lnTo>
                <a:lnTo>
                  <a:pt x="4821" y="6684"/>
                </a:lnTo>
                <a:lnTo>
                  <a:pt x="4795" y="6713"/>
                </a:lnTo>
                <a:lnTo>
                  <a:pt x="4788" y="6721"/>
                </a:lnTo>
                <a:lnTo>
                  <a:pt x="4780" y="6728"/>
                </a:lnTo>
                <a:lnTo>
                  <a:pt x="4774" y="6733"/>
                </a:lnTo>
                <a:lnTo>
                  <a:pt x="4767" y="6738"/>
                </a:lnTo>
                <a:lnTo>
                  <a:pt x="4761" y="6740"/>
                </a:lnTo>
                <a:lnTo>
                  <a:pt x="4755" y="6742"/>
                </a:lnTo>
                <a:lnTo>
                  <a:pt x="4748" y="6745"/>
                </a:lnTo>
                <a:lnTo>
                  <a:pt x="4742" y="6745"/>
                </a:lnTo>
                <a:lnTo>
                  <a:pt x="4737" y="6745"/>
                </a:lnTo>
                <a:lnTo>
                  <a:pt x="4731" y="6743"/>
                </a:lnTo>
                <a:lnTo>
                  <a:pt x="4720" y="6740"/>
                </a:lnTo>
                <a:lnTo>
                  <a:pt x="4709" y="6736"/>
                </a:lnTo>
                <a:lnTo>
                  <a:pt x="4697" y="6730"/>
                </a:lnTo>
                <a:lnTo>
                  <a:pt x="4676" y="6719"/>
                </a:lnTo>
                <a:lnTo>
                  <a:pt x="4665" y="6714"/>
                </a:lnTo>
                <a:lnTo>
                  <a:pt x="4654" y="6712"/>
                </a:lnTo>
                <a:lnTo>
                  <a:pt x="4648" y="6712"/>
                </a:lnTo>
                <a:lnTo>
                  <a:pt x="4642" y="6712"/>
                </a:lnTo>
                <a:lnTo>
                  <a:pt x="4636" y="6713"/>
                </a:lnTo>
                <a:lnTo>
                  <a:pt x="4630" y="6715"/>
                </a:lnTo>
                <a:lnTo>
                  <a:pt x="4625" y="6718"/>
                </a:lnTo>
                <a:lnTo>
                  <a:pt x="4618" y="6722"/>
                </a:lnTo>
                <a:lnTo>
                  <a:pt x="4611" y="6727"/>
                </a:lnTo>
                <a:lnTo>
                  <a:pt x="4604" y="6732"/>
                </a:lnTo>
                <a:lnTo>
                  <a:pt x="4598" y="6739"/>
                </a:lnTo>
                <a:lnTo>
                  <a:pt x="4591" y="6743"/>
                </a:lnTo>
                <a:lnTo>
                  <a:pt x="4584" y="6748"/>
                </a:lnTo>
                <a:lnTo>
                  <a:pt x="4577" y="6750"/>
                </a:lnTo>
                <a:lnTo>
                  <a:pt x="4570" y="6752"/>
                </a:lnTo>
                <a:lnTo>
                  <a:pt x="4563" y="6754"/>
                </a:lnTo>
                <a:lnTo>
                  <a:pt x="4548" y="6754"/>
                </a:lnTo>
                <a:lnTo>
                  <a:pt x="4534" y="6752"/>
                </a:lnTo>
                <a:lnTo>
                  <a:pt x="4520" y="6749"/>
                </a:lnTo>
                <a:lnTo>
                  <a:pt x="4491" y="6740"/>
                </a:lnTo>
                <a:lnTo>
                  <a:pt x="4478" y="6737"/>
                </a:lnTo>
                <a:lnTo>
                  <a:pt x="4463" y="6734"/>
                </a:lnTo>
                <a:lnTo>
                  <a:pt x="4450" y="6734"/>
                </a:lnTo>
                <a:lnTo>
                  <a:pt x="4443" y="6736"/>
                </a:lnTo>
                <a:lnTo>
                  <a:pt x="4436" y="6738"/>
                </a:lnTo>
                <a:lnTo>
                  <a:pt x="4429" y="6740"/>
                </a:lnTo>
                <a:lnTo>
                  <a:pt x="4424" y="6743"/>
                </a:lnTo>
                <a:lnTo>
                  <a:pt x="4417" y="6749"/>
                </a:lnTo>
                <a:lnTo>
                  <a:pt x="4411" y="6755"/>
                </a:lnTo>
                <a:lnTo>
                  <a:pt x="4405" y="6761"/>
                </a:lnTo>
                <a:lnTo>
                  <a:pt x="4399" y="6770"/>
                </a:lnTo>
                <a:lnTo>
                  <a:pt x="4393" y="6780"/>
                </a:lnTo>
                <a:lnTo>
                  <a:pt x="4388" y="6792"/>
                </a:lnTo>
                <a:lnTo>
                  <a:pt x="4382" y="6803"/>
                </a:lnTo>
                <a:lnTo>
                  <a:pt x="4377" y="6813"/>
                </a:lnTo>
                <a:lnTo>
                  <a:pt x="4371" y="6822"/>
                </a:lnTo>
                <a:lnTo>
                  <a:pt x="4365" y="6829"/>
                </a:lnTo>
                <a:lnTo>
                  <a:pt x="4359" y="6834"/>
                </a:lnTo>
                <a:lnTo>
                  <a:pt x="4353" y="6838"/>
                </a:lnTo>
                <a:lnTo>
                  <a:pt x="4347" y="6841"/>
                </a:lnTo>
                <a:lnTo>
                  <a:pt x="4342" y="6843"/>
                </a:lnTo>
                <a:lnTo>
                  <a:pt x="4335" y="6844"/>
                </a:lnTo>
                <a:lnTo>
                  <a:pt x="4329" y="6844"/>
                </a:lnTo>
                <a:lnTo>
                  <a:pt x="4324" y="6843"/>
                </a:lnTo>
                <a:lnTo>
                  <a:pt x="4317" y="6842"/>
                </a:lnTo>
                <a:lnTo>
                  <a:pt x="4306" y="6838"/>
                </a:lnTo>
                <a:lnTo>
                  <a:pt x="4294" y="6832"/>
                </a:lnTo>
                <a:lnTo>
                  <a:pt x="4271" y="6819"/>
                </a:lnTo>
                <a:lnTo>
                  <a:pt x="4260" y="6812"/>
                </a:lnTo>
                <a:lnTo>
                  <a:pt x="4249" y="6807"/>
                </a:lnTo>
                <a:lnTo>
                  <a:pt x="4239" y="6805"/>
                </a:lnTo>
                <a:lnTo>
                  <a:pt x="4233" y="6805"/>
                </a:lnTo>
                <a:lnTo>
                  <a:pt x="4229" y="6805"/>
                </a:lnTo>
                <a:lnTo>
                  <a:pt x="4224" y="6807"/>
                </a:lnTo>
                <a:lnTo>
                  <a:pt x="4218" y="6810"/>
                </a:lnTo>
                <a:lnTo>
                  <a:pt x="4214" y="6813"/>
                </a:lnTo>
                <a:lnTo>
                  <a:pt x="4209" y="6819"/>
                </a:lnTo>
                <a:lnTo>
                  <a:pt x="4205" y="6823"/>
                </a:lnTo>
                <a:lnTo>
                  <a:pt x="4200" y="6826"/>
                </a:lnTo>
                <a:lnTo>
                  <a:pt x="4196" y="6830"/>
                </a:lnTo>
                <a:lnTo>
                  <a:pt x="4190" y="6832"/>
                </a:lnTo>
                <a:lnTo>
                  <a:pt x="4186" y="6833"/>
                </a:lnTo>
                <a:lnTo>
                  <a:pt x="4180" y="6833"/>
                </a:lnTo>
                <a:lnTo>
                  <a:pt x="4169" y="6831"/>
                </a:lnTo>
                <a:lnTo>
                  <a:pt x="4158" y="6828"/>
                </a:lnTo>
                <a:lnTo>
                  <a:pt x="4145" y="6822"/>
                </a:lnTo>
                <a:lnTo>
                  <a:pt x="4121" y="6810"/>
                </a:lnTo>
                <a:lnTo>
                  <a:pt x="4107" y="6804"/>
                </a:lnTo>
                <a:lnTo>
                  <a:pt x="4095" y="6800"/>
                </a:lnTo>
                <a:lnTo>
                  <a:pt x="4083" y="6796"/>
                </a:lnTo>
                <a:lnTo>
                  <a:pt x="4076" y="6796"/>
                </a:lnTo>
                <a:lnTo>
                  <a:pt x="4070" y="6796"/>
                </a:lnTo>
                <a:lnTo>
                  <a:pt x="4065" y="6797"/>
                </a:lnTo>
                <a:lnTo>
                  <a:pt x="4058" y="6798"/>
                </a:lnTo>
                <a:lnTo>
                  <a:pt x="4052" y="6801"/>
                </a:lnTo>
                <a:lnTo>
                  <a:pt x="4047" y="6805"/>
                </a:lnTo>
                <a:lnTo>
                  <a:pt x="4041" y="6810"/>
                </a:lnTo>
                <a:lnTo>
                  <a:pt x="4036" y="6815"/>
                </a:lnTo>
                <a:lnTo>
                  <a:pt x="4031" y="6823"/>
                </a:lnTo>
                <a:lnTo>
                  <a:pt x="4025" y="6831"/>
                </a:lnTo>
                <a:lnTo>
                  <a:pt x="4016" y="6847"/>
                </a:lnTo>
                <a:lnTo>
                  <a:pt x="4008" y="6858"/>
                </a:lnTo>
                <a:lnTo>
                  <a:pt x="4003" y="6862"/>
                </a:lnTo>
                <a:lnTo>
                  <a:pt x="4000" y="6865"/>
                </a:lnTo>
                <a:lnTo>
                  <a:pt x="3995" y="6867"/>
                </a:lnTo>
                <a:lnTo>
                  <a:pt x="3991" y="6869"/>
                </a:lnTo>
                <a:lnTo>
                  <a:pt x="3984" y="6869"/>
                </a:lnTo>
                <a:lnTo>
                  <a:pt x="3976" y="6868"/>
                </a:lnTo>
                <a:lnTo>
                  <a:pt x="3968" y="6866"/>
                </a:lnTo>
                <a:lnTo>
                  <a:pt x="3960" y="6862"/>
                </a:lnTo>
                <a:lnTo>
                  <a:pt x="3953" y="6860"/>
                </a:lnTo>
                <a:lnTo>
                  <a:pt x="3945" y="6858"/>
                </a:lnTo>
                <a:lnTo>
                  <a:pt x="3936" y="6857"/>
                </a:lnTo>
                <a:lnTo>
                  <a:pt x="3927" y="6859"/>
                </a:lnTo>
                <a:lnTo>
                  <a:pt x="3922" y="6861"/>
                </a:lnTo>
                <a:lnTo>
                  <a:pt x="3917" y="6863"/>
                </a:lnTo>
                <a:lnTo>
                  <a:pt x="3911" y="6868"/>
                </a:lnTo>
                <a:lnTo>
                  <a:pt x="3905" y="6872"/>
                </a:lnTo>
                <a:lnTo>
                  <a:pt x="3894" y="6886"/>
                </a:lnTo>
                <a:lnTo>
                  <a:pt x="3881" y="6904"/>
                </a:lnTo>
                <a:lnTo>
                  <a:pt x="3874" y="6913"/>
                </a:lnTo>
                <a:lnTo>
                  <a:pt x="3868" y="6921"/>
                </a:lnTo>
                <a:lnTo>
                  <a:pt x="3863" y="6927"/>
                </a:lnTo>
                <a:lnTo>
                  <a:pt x="3857" y="6932"/>
                </a:lnTo>
                <a:lnTo>
                  <a:pt x="3852" y="6935"/>
                </a:lnTo>
                <a:lnTo>
                  <a:pt x="3847" y="6937"/>
                </a:lnTo>
                <a:lnTo>
                  <a:pt x="3843" y="6939"/>
                </a:lnTo>
                <a:lnTo>
                  <a:pt x="3837" y="6939"/>
                </a:lnTo>
                <a:lnTo>
                  <a:pt x="3834" y="6939"/>
                </a:lnTo>
                <a:lnTo>
                  <a:pt x="3829" y="6936"/>
                </a:lnTo>
                <a:lnTo>
                  <a:pt x="3820" y="6931"/>
                </a:lnTo>
                <a:lnTo>
                  <a:pt x="3812" y="6924"/>
                </a:lnTo>
                <a:lnTo>
                  <a:pt x="3803" y="6916"/>
                </a:lnTo>
                <a:lnTo>
                  <a:pt x="3794" y="6908"/>
                </a:lnTo>
                <a:lnTo>
                  <a:pt x="3785" y="6900"/>
                </a:lnTo>
                <a:lnTo>
                  <a:pt x="3774" y="6895"/>
                </a:lnTo>
                <a:lnTo>
                  <a:pt x="3769" y="6893"/>
                </a:lnTo>
                <a:lnTo>
                  <a:pt x="3763" y="6891"/>
                </a:lnTo>
                <a:lnTo>
                  <a:pt x="3756" y="6891"/>
                </a:lnTo>
                <a:lnTo>
                  <a:pt x="3749" y="6893"/>
                </a:lnTo>
                <a:lnTo>
                  <a:pt x="3742" y="6894"/>
                </a:lnTo>
                <a:lnTo>
                  <a:pt x="3734" y="6897"/>
                </a:lnTo>
                <a:lnTo>
                  <a:pt x="3726" y="6902"/>
                </a:lnTo>
                <a:lnTo>
                  <a:pt x="3717" y="6907"/>
                </a:lnTo>
                <a:lnTo>
                  <a:pt x="3707" y="6914"/>
                </a:lnTo>
                <a:lnTo>
                  <a:pt x="3697" y="6923"/>
                </a:lnTo>
                <a:lnTo>
                  <a:pt x="3687" y="6933"/>
                </a:lnTo>
                <a:lnTo>
                  <a:pt x="3677" y="6941"/>
                </a:lnTo>
                <a:lnTo>
                  <a:pt x="3668" y="6948"/>
                </a:lnTo>
                <a:lnTo>
                  <a:pt x="3659" y="6953"/>
                </a:lnTo>
                <a:lnTo>
                  <a:pt x="3650" y="6958"/>
                </a:lnTo>
                <a:lnTo>
                  <a:pt x="3641" y="6962"/>
                </a:lnTo>
                <a:lnTo>
                  <a:pt x="3625" y="6967"/>
                </a:lnTo>
                <a:lnTo>
                  <a:pt x="3610" y="6969"/>
                </a:lnTo>
                <a:lnTo>
                  <a:pt x="3598" y="6969"/>
                </a:lnTo>
                <a:lnTo>
                  <a:pt x="3585" y="6968"/>
                </a:lnTo>
                <a:lnTo>
                  <a:pt x="3573" y="6966"/>
                </a:lnTo>
                <a:lnTo>
                  <a:pt x="3553" y="6960"/>
                </a:lnTo>
                <a:lnTo>
                  <a:pt x="3543" y="6958"/>
                </a:lnTo>
                <a:lnTo>
                  <a:pt x="3534" y="6958"/>
                </a:lnTo>
                <a:lnTo>
                  <a:pt x="3525" y="6959"/>
                </a:lnTo>
                <a:lnTo>
                  <a:pt x="3521" y="6961"/>
                </a:lnTo>
                <a:lnTo>
                  <a:pt x="3517" y="6963"/>
                </a:lnTo>
                <a:lnTo>
                  <a:pt x="3513" y="6967"/>
                </a:lnTo>
                <a:lnTo>
                  <a:pt x="3508" y="6971"/>
                </a:lnTo>
                <a:lnTo>
                  <a:pt x="3499" y="6982"/>
                </a:lnTo>
                <a:lnTo>
                  <a:pt x="3495" y="6989"/>
                </a:lnTo>
                <a:lnTo>
                  <a:pt x="3489" y="6996"/>
                </a:lnTo>
                <a:lnTo>
                  <a:pt x="3477" y="7008"/>
                </a:lnTo>
                <a:lnTo>
                  <a:pt x="3461" y="7019"/>
                </a:lnTo>
                <a:lnTo>
                  <a:pt x="3444" y="7029"/>
                </a:lnTo>
                <a:lnTo>
                  <a:pt x="3426" y="7038"/>
                </a:lnTo>
                <a:lnTo>
                  <a:pt x="3406" y="7046"/>
                </a:lnTo>
                <a:lnTo>
                  <a:pt x="3386" y="7053"/>
                </a:lnTo>
                <a:lnTo>
                  <a:pt x="3366" y="7057"/>
                </a:lnTo>
                <a:lnTo>
                  <a:pt x="3346" y="7061"/>
                </a:lnTo>
                <a:lnTo>
                  <a:pt x="3325" y="7062"/>
                </a:lnTo>
                <a:lnTo>
                  <a:pt x="3306" y="7062"/>
                </a:lnTo>
                <a:lnTo>
                  <a:pt x="3288" y="7060"/>
                </a:lnTo>
                <a:lnTo>
                  <a:pt x="3272" y="7055"/>
                </a:lnTo>
                <a:lnTo>
                  <a:pt x="3264" y="7052"/>
                </a:lnTo>
                <a:lnTo>
                  <a:pt x="3257" y="7049"/>
                </a:lnTo>
                <a:lnTo>
                  <a:pt x="3251" y="7044"/>
                </a:lnTo>
                <a:lnTo>
                  <a:pt x="3246" y="7040"/>
                </a:lnTo>
                <a:lnTo>
                  <a:pt x="3241" y="7034"/>
                </a:lnTo>
                <a:lnTo>
                  <a:pt x="3237" y="7028"/>
                </a:lnTo>
                <a:lnTo>
                  <a:pt x="3232" y="7024"/>
                </a:lnTo>
                <a:lnTo>
                  <a:pt x="3228" y="7019"/>
                </a:lnTo>
                <a:lnTo>
                  <a:pt x="3223" y="7017"/>
                </a:lnTo>
                <a:lnTo>
                  <a:pt x="3218" y="7016"/>
                </a:lnTo>
                <a:lnTo>
                  <a:pt x="3211" y="7017"/>
                </a:lnTo>
                <a:lnTo>
                  <a:pt x="3204" y="7018"/>
                </a:lnTo>
                <a:lnTo>
                  <a:pt x="3198" y="7020"/>
                </a:lnTo>
                <a:lnTo>
                  <a:pt x="3190" y="7024"/>
                </a:lnTo>
                <a:lnTo>
                  <a:pt x="3173" y="7033"/>
                </a:lnTo>
                <a:lnTo>
                  <a:pt x="3156" y="7043"/>
                </a:lnTo>
                <a:lnTo>
                  <a:pt x="3137" y="7055"/>
                </a:lnTo>
                <a:lnTo>
                  <a:pt x="3117" y="7066"/>
                </a:lnTo>
                <a:lnTo>
                  <a:pt x="3095" y="7077"/>
                </a:lnTo>
                <a:lnTo>
                  <a:pt x="3085" y="7081"/>
                </a:lnTo>
                <a:lnTo>
                  <a:pt x="3075" y="7086"/>
                </a:lnTo>
                <a:lnTo>
                  <a:pt x="3064" y="7088"/>
                </a:lnTo>
                <a:lnTo>
                  <a:pt x="3053" y="7090"/>
                </a:lnTo>
                <a:lnTo>
                  <a:pt x="3043" y="7091"/>
                </a:lnTo>
                <a:lnTo>
                  <a:pt x="3032" y="7091"/>
                </a:lnTo>
                <a:lnTo>
                  <a:pt x="3020" y="7090"/>
                </a:lnTo>
                <a:lnTo>
                  <a:pt x="3010" y="7088"/>
                </a:lnTo>
                <a:lnTo>
                  <a:pt x="2999" y="7083"/>
                </a:lnTo>
                <a:lnTo>
                  <a:pt x="2989" y="7078"/>
                </a:lnTo>
                <a:lnTo>
                  <a:pt x="2978" y="7070"/>
                </a:lnTo>
                <a:lnTo>
                  <a:pt x="2968" y="7061"/>
                </a:lnTo>
                <a:lnTo>
                  <a:pt x="2957" y="7049"/>
                </a:lnTo>
                <a:lnTo>
                  <a:pt x="2947" y="7035"/>
                </a:lnTo>
                <a:lnTo>
                  <a:pt x="2937" y="7022"/>
                </a:lnTo>
                <a:lnTo>
                  <a:pt x="2927" y="7012"/>
                </a:lnTo>
                <a:lnTo>
                  <a:pt x="2916" y="7003"/>
                </a:lnTo>
                <a:lnTo>
                  <a:pt x="2905" y="6997"/>
                </a:lnTo>
                <a:lnTo>
                  <a:pt x="2894" y="6994"/>
                </a:lnTo>
                <a:lnTo>
                  <a:pt x="2882" y="6991"/>
                </a:lnTo>
                <a:lnTo>
                  <a:pt x="2871" y="6991"/>
                </a:lnTo>
                <a:lnTo>
                  <a:pt x="2859" y="6994"/>
                </a:lnTo>
                <a:lnTo>
                  <a:pt x="2846" y="6997"/>
                </a:lnTo>
                <a:lnTo>
                  <a:pt x="2835" y="7000"/>
                </a:lnTo>
                <a:lnTo>
                  <a:pt x="2823" y="7006"/>
                </a:lnTo>
                <a:lnTo>
                  <a:pt x="2809" y="7013"/>
                </a:lnTo>
                <a:lnTo>
                  <a:pt x="2785" y="7026"/>
                </a:lnTo>
                <a:lnTo>
                  <a:pt x="2759" y="7042"/>
                </a:lnTo>
                <a:lnTo>
                  <a:pt x="2733" y="7056"/>
                </a:lnTo>
                <a:lnTo>
                  <a:pt x="2708" y="7070"/>
                </a:lnTo>
                <a:lnTo>
                  <a:pt x="2695" y="7075"/>
                </a:lnTo>
                <a:lnTo>
                  <a:pt x="2683" y="7080"/>
                </a:lnTo>
                <a:lnTo>
                  <a:pt x="2670" y="7083"/>
                </a:lnTo>
                <a:lnTo>
                  <a:pt x="2658" y="7086"/>
                </a:lnTo>
                <a:lnTo>
                  <a:pt x="2646" y="7086"/>
                </a:lnTo>
                <a:lnTo>
                  <a:pt x="2633" y="7084"/>
                </a:lnTo>
                <a:lnTo>
                  <a:pt x="2622" y="7081"/>
                </a:lnTo>
                <a:lnTo>
                  <a:pt x="2610" y="7075"/>
                </a:lnTo>
                <a:lnTo>
                  <a:pt x="2599" y="7068"/>
                </a:lnTo>
                <a:lnTo>
                  <a:pt x="2587" y="7057"/>
                </a:lnTo>
                <a:lnTo>
                  <a:pt x="2576" y="7044"/>
                </a:lnTo>
                <a:lnTo>
                  <a:pt x="2566" y="7028"/>
                </a:lnTo>
                <a:lnTo>
                  <a:pt x="2560" y="7019"/>
                </a:lnTo>
                <a:lnTo>
                  <a:pt x="2554" y="7012"/>
                </a:lnTo>
                <a:lnTo>
                  <a:pt x="2548" y="7005"/>
                </a:lnTo>
                <a:lnTo>
                  <a:pt x="2541" y="6999"/>
                </a:lnTo>
                <a:lnTo>
                  <a:pt x="2536" y="6994"/>
                </a:lnTo>
                <a:lnTo>
                  <a:pt x="2529" y="6990"/>
                </a:lnTo>
                <a:lnTo>
                  <a:pt x="2522" y="6986"/>
                </a:lnTo>
                <a:lnTo>
                  <a:pt x="2514" y="6983"/>
                </a:lnTo>
                <a:lnTo>
                  <a:pt x="2508" y="6981"/>
                </a:lnTo>
                <a:lnTo>
                  <a:pt x="2501" y="6980"/>
                </a:lnTo>
                <a:lnTo>
                  <a:pt x="2485" y="6980"/>
                </a:lnTo>
                <a:lnTo>
                  <a:pt x="2470" y="6981"/>
                </a:lnTo>
                <a:lnTo>
                  <a:pt x="2454" y="6986"/>
                </a:lnTo>
                <a:lnTo>
                  <a:pt x="2436" y="6991"/>
                </a:lnTo>
                <a:lnTo>
                  <a:pt x="2419" y="6998"/>
                </a:lnTo>
                <a:lnTo>
                  <a:pt x="2382" y="7016"/>
                </a:lnTo>
                <a:lnTo>
                  <a:pt x="2343" y="7036"/>
                </a:lnTo>
                <a:lnTo>
                  <a:pt x="2301" y="7055"/>
                </a:lnTo>
                <a:lnTo>
                  <a:pt x="2282" y="7063"/>
                </a:lnTo>
                <a:lnTo>
                  <a:pt x="2264" y="7071"/>
                </a:lnTo>
                <a:lnTo>
                  <a:pt x="2245" y="7077"/>
                </a:lnTo>
                <a:lnTo>
                  <a:pt x="2226" y="7082"/>
                </a:lnTo>
                <a:lnTo>
                  <a:pt x="2207" y="7087"/>
                </a:lnTo>
                <a:lnTo>
                  <a:pt x="2189" y="7090"/>
                </a:lnTo>
                <a:lnTo>
                  <a:pt x="2172" y="7091"/>
                </a:lnTo>
                <a:lnTo>
                  <a:pt x="2157" y="7091"/>
                </a:lnTo>
                <a:lnTo>
                  <a:pt x="2142" y="7089"/>
                </a:lnTo>
                <a:lnTo>
                  <a:pt x="2128" y="7086"/>
                </a:lnTo>
                <a:lnTo>
                  <a:pt x="2123" y="7082"/>
                </a:lnTo>
                <a:lnTo>
                  <a:pt x="2118" y="7079"/>
                </a:lnTo>
                <a:lnTo>
                  <a:pt x="2114" y="7075"/>
                </a:lnTo>
                <a:lnTo>
                  <a:pt x="2109" y="7071"/>
                </a:lnTo>
                <a:lnTo>
                  <a:pt x="2107" y="7065"/>
                </a:lnTo>
                <a:lnTo>
                  <a:pt x="2104" y="7060"/>
                </a:lnTo>
                <a:lnTo>
                  <a:pt x="2103" y="7053"/>
                </a:lnTo>
                <a:lnTo>
                  <a:pt x="2102" y="7045"/>
                </a:lnTo>
                <a:lnTo>
                  <a:pt x="2102" y="7037"/>
                </a:lnTo>
                <a:lnTo>
                  <a:pt x="2102" y="7028"/>
                </a:lnTo>
                <a:lnTo>
                  <a:pt x="2104" y="7019"/>
                </a:lnTo>
                <a:lnTo>
                  <a:pt x="2106" y="7009"/>
                </a:lnTo>
                <a:lnTo>
                  <a:pt x="2108" y="6998"/>
                </a:lnTo>
                <a:lnTo>
                  <a:pt x="2109" y="6988"/>
                </a:lnTo>
                <a:lnTo>
                  <a:pt x="2111" y="6978"/>
                </a:lnTo>
                <a:lnTo>
                  <a:pt x="2111" y="6970"/>
                </a:lnTo>
                <a:lnTo>
                  <a:pt x="2109" y="6962"/>
                </a:lnTo>
                <a:lnTo>
                  <a:pt x="2107" y="6957"/>
                </a:lnTo>
                <a:lnTo>
                  <a:pt x="2105" y="6951"/>
                </a:lnTo>
                <a:lnTo>
                  <a:pt x="2102" y="6945"/>
                </a:lnTo>
                <a:lnTo>
                  <a:pt x="2098" y="6942"/>
                </a:lnTo>
                <a:lnTo>
                  <a:pt x="2093" y="6939"/>
                </a:lnTo>
                <a:lnTo>
                  <a:pt x="2087" y="6935"/>
                </a:lnTo>
                <a:lnTo>
                  <a:pt x="2081" y="6934"/>
                </a:lnTo>
                <a:lnTo>
                  <a:pt x="2075" y="6932"/>
                </a:lnTo>
                <a:lnTo>
                  <a:pt x="2068" y="6932"/>
                </a:lnTo>
                <a:lnTo>
                  <a:pt x="2051" y="6932"/>
                </a:lnTo>
                <a:lnTo>
                  <a:pt x="2033" y="6934"/>
                </a:lnTo>
                <a:lnTo>
                  <a:pt x="2014" y="6939"/>
                </a:lnTo>
                <a:lnTo>
                  <a:pt x="1993" y="6943"/>
                </a:lnTo>
                <a:lnTo>
                  <a:pt x="1970" y="6951"/>
                </a:lnTo>
                <a:lnTo>
                  <a:pt x="1924" y="6967"/>
                </a:lnTo>
                <a:lnTo>
                  <a:pt x="1875" y="6985"/>
                </a:lnTo>
                <a:lnTo>
                  <a:pt x="1827" y="7001"/>
                </a:lnTo>
                <a:lnTo>
                  <a:pt x="1804" y="7009"/>
                </a:lnTo>
                <a:lnTo>
                  <a:pt x="1781" y="7016"/>
                </a:lnTo>
                <a:lnTo>
                  <a:pt x="1759" y="7022"/>
                </a:lnTo>
                <a:lnTo>
                  <a:pt x="1739" y="7026"/>
                </a:lnTo>
                <a:lnTo>
                  <a:pt x="1721" y="7028"/>
                </a:lnTo>
                <a:lnTo>
                  <a:pt x="1704" y="7029"/>
                </a:lnTo>
                <a:lnTo>
                  <a:pt x="1690" y="7027"/>
                </a:lnTo>
                <a:lnTo>
                  <a:pt x="1683" y="7026"/>
                </a:lnTo>
                <a:lnTo>
                  <a:pt x="1678" y="7024"/>
                </a:lnTo>
                <a:lnTo>
                  <a:pt x="1672" y="7020"/>
                </a:lnTo>
                <a:lnTo>
                  <a:pt x="1667" y="7016"/>
                </a:lnTo>
                <a:lnTo>
                  <a:pt x="1663" y="7012"/>
                </a:lnTo>
                <a:lnTo>
                  <a:pt x="1661" y="7006"/>
                </a:lnTo>
                <a:lnTo>
                  <a:pt x="1657" y="7000"/>
                </a:lnTo>
                <a:lnTo>
                  <a:pt x="1656" y="6992"/>
                </a:lnTo>
                <a:lnTo>
                  <a:pt x="1655" y="6985"/>
                </a:lnTo>
                <a:lnTo>
                  <a:pt x="1655" y="6976"/>
                </a:lnTo>
                <a:lnTo>
                  <a:pt x="1656" y="6966"/>
                </a:lnTo>
                <a:lnTo>
                  <a:pt x="1658" y="6955"/>
                </a:lnTo>
                <a:lnTo>
                  <a:pt x="1661" y="6943"/>
                </a:lnTo>
                <a:lnTo>
                  <a:pt x="1665" y="6930"/>
                </a:lnTo>
                <a:lnTo>
                  <a:pt x="1669" y="6917"/>
                </a:lnTo>
                <a:lnTo>
                  <a:pt x="1671" y="6905"/>
                </a:lnTo>
                <a:lnTo>
                  <a:pt x="1672" y="6895"/>
                </a:lnTo>
                <a:lnTo>
                  <a:pt x="1672" y="6885"/>
                </a:lnTo>
                <a:lnTo>
                  <a:pt x="1671" y="6877"/>
                </a:lnTo>
                <a:lnTo>
                  <a:pt x="1669" y="6869"/>
                </a:lnTo>
                <a:lnTo>
                  <a:pt x="1665" y="6862"/>
                </a:lnTo>
                <a:lnTo>
                  <a:pt x="1661" y="6857"/>
                </a:lnTo>
                <a:lnTo>
                  <a:pt x="1655" y="6852"/>
                </a:lnTo>
                <a:lnTo>
                  <a:pt x="1649" y="6848"/>
                </a:lnTo>
                <a:lnTo>
                  <a:pt x="1643" y="6845"/>
                </a:lnTo>
                <a:lnTo>
                  <a:pt x="1634" y="6843"/>
                </a:lnTo>
                <a:lnTo>
                  <a:pt x="1626" y="6841"/>
                </a:lnTo>
                <a:lnTo>
                  <a:pt x="1616" y="6840"/>
                </a:lnTo>
                <a:lnTo>
                  <a:pt x="1596" y="6841"/>
                </a:lnTo>
                <a:lnTo>
                  <a:pt x="1572" y="6843"/>
                </a:lnTo>
                <a:lnTo>
                  <a:pt x="1547" y="6848"/>
                </a:lnTo>
                <a:lnTo>
                  <a:pt x="1520" y="6854"/>
                </a:lnTo>
                <a:lnTo>
                  <a:pt x="1492" y="6862"/>
                </a:lnTo>
                <a:lnTo>
                  <a:pt x="1434" y="6880"/>
                </a:lnTo>
                <a:lnTo>
                  <a:pt x="1376" y="6900"/>
                </a:lnTo>
                <a:lnTo>
                  <a:pt x="1320" y="6920"/>
                </a:lnTo>
                <a:lnTo>
                  <a:pt x="1268" y="6936"/>
                </a:lnTo>
                <a:lnTo>
                  <a:pt x="1246" y="6943"/>
                </a:lnTo>
                <a:lnTo>
                  <a:pt x="1227" y="6948"/>
                </a:lnTo>
                <a:lnTo>
                  <a:pt x="1209" y="6950"/>
                </a:lnTo>
                <a:lnTo>
                  <a:pt x="1195" y="6950"/>
                </a:lnTo>
                <a:lnTo>
                  <a:pt x="1190" y="6950"/>
                </a:lnTo>
                <a:lnTo>
                  <a:pt x="1185" y="6948"/>
                </a:lnTo>
                <a:lnTo>
                  <a:pt x="1181" y="6945"/>
                </a:lnTo>
                <a:lnTo>
                  <a:pt x="1178" y="6943"/>
                </a:lnTo>
                <a:lnTo>
                  <a:pt x="1177" y="6939"/>
                </a:lnTo>
                <a:lnTo>
                  <a:pt x="1176" y="6934"/>
                </a:lnTo>
                <a:lnTo>
                  <a:pt x="1177" y="6929"/>
                </a:lnTo>
                <a:lnTo>
                  <a:pt x="1179" y="6922"/>
                </a:lnTo>
                <a:lnTo>
                  <a:pt x="1182" y="6914"/>
                </a:lnTo>
                <a:lnTo>
                  <a:pt x="1186" y="6906"/>
                </a:lnTo>
                <a:lnTo>
                  <a:pt x="1200" y="6886"/>
                </a:lnTo>
                <a:lnTo>
                  <a:pt x="1219" y="6861"/>
                </a:lnTo>
                <a:lnTo>
                  <a:pt x="1244" y="6831"/>
                </a:lnTo>
                <a:lnTo>
                  <a:pt x="1268" y="6802"/>
                </a:lnTo>
                <a:lnTo>
                  <a:pt x="1277" y="6789"/>
                </a:lnTo>
                <a:lnTo>
                  <a:pt x="1285" y="6778"/>
                </a:lnTo>
                <a:lnTo>
                  <a:pt x="1290" y="6768"/>
                </a:lnTo>
                <a:lnTo>
                  <a:pt x="1294" y="6760"/>
                </a:lnTo>
                <a:lnTo>
                  <a:pt x="1296" y="6752"/>
                </a:lnTo>
                <a:lnTo>
                  <a:pt x="1297" y="6746"/>
                </a:lnTo>
                <a:lnTo>
                  <a:pt x="1296" y="6740"/>
                </a:lnTo>
                <a:lnTo>
                  <a:pt x="1294" y="6736"/>
                </a:lnTo>
                <a:lnTo>
                  <a:pt x="1289" y="6732"/>
                </a:lnTo>
                <a:lnTo>
                  <a:pt x="1285" y="6730"/>
                </a:lnTo>
                <a:lnTo>
                  <a:pt x="1278" y="6729"/>
                </a:lnTo>
                <a:lnTo>
                  <a:pt x="1270" y="6728"/>
                </a:lnTo>
                <a:lnTo>
                  <a:pt x="1261" y="6728"/>
                </a:lnTo>
                <a:lnTo>
                  <a:pt x="1252" y="6729"/>
                </a:lnTo>
                <a:lnTo>
                  <a:pt x="1230" y="6732"/>
                </a:lnTo>
                <a:lnTo>
                  <a:pt x="1204" y="6738"/>
                </a:lnTo>
                <a:lnTo>
                  <a:pt x="1176" y="6746"/>
                </a:lnTo>
                <a:lnTo>
                  <a:pt x="1146" y="6755"/>
                </a:lnTo>
                <a:lnTo>
                  <a:pt x="1081" y="6775"/>
                </a:lnTo>
                <a:lnTo>
                  <a:pt x="1013" y="6797"/>
                </a:lnTo>
                <a:lnTo>
                  <a:pt x="948" y="6819"/>
                </a:lnTo>
                <a:lnTo>
                  <a:pt x="918" y="6826"/>
                </a:lnTo>
                <a:lnTo>
                  <a:pt x="890" y="6833"/>
                </a:lnTo>
                <a:lnTo>
                  <a:pt x="865" y="6838"/>
                </a:lnTo>
                <a:lnTo>
                  <a:pt x="843" y="6840"/>
                </a:lnTo>
                <a:lnTo>
                  <a:pt x="834" y="6841"/>
                </a:lnTo>
                <a:lnTo>
                  <a:pt x="825" y="6840"/>
                </a:lnTo>
                <a:lnTo>
                  <a:pt x="818" y="6839"/>
                </a:lnTo>
                <a:lnTo>
                  <a:pt x="813" y="6837"/>
                </a:lnTo>
                <a:lnTo>
                  <a:pt x="807" y="6833"/>
                </a:lnTo>
                <a:lnTo>
                  <a:pt x="804" y="6829"/>
                </a:lnTo>
                <a:lnTo>
                  <a:pt x="802" y="6823"/>
                </a:lnTo>
                <a:lnTo>
                  <a:pt x="801" y="6817"/>
                </a:lnTo>
                <a:lnTo>
                  <a:pt x="802" y="6810"/>
                </a:lnTo>
                <a:lnTo>
                  <a:pt x="805" y="6801"/>
                </a:lnTo>
                <a:lnTo>
                  <a:pt x="809" y="6792"/>
                </a:lnTo>
                <a:lnTo>
                  <a:pt x="815" y="6780"/>
                </a:lnTo>
                <a:lnTo>
                  <a:pt x="823" y="6768"/>
                </a:lnTo>
                <a:lnTo>
                  <a:pt x="833" y="6755"/>
                </a:lnTo>
                <a:lnTo>
                  <a:pt x="845" y="6739"/>
                </a:lnTo>
                <a:lnTo>
                  <a:pt x="859" y="6722"/>
                </a:lnTo>
                <a:lnTo>
                  <a:pt x="892" y="6685"/>
                </a:lnTo>
                <a:lnTo>
                  <a:pt x="935" y="6640"/>
                </a:lnTo>
                <a:lnTo>
                  <a:pt x="952" y="6623"/>
                </a:lnTo>
                <a:lnTo>
                  <a:pt x="966" y="6608"/>
                </a:lnTo>
                <a:lnTo>
                  <a:pt x="977" y="6593"/>
                </a:lnTo>
                <a:lnTo>
                  <a:pt x="986" y="6580"/>
                </a:lnTo>
                <a:lnTo>
                  <a:pt x="994" y="6568"/>
                </a:lnTo>
                <a:lnTo>
                  <a:pt x="1000" y="6557"/>
                </a:lnTo>
                <a:lnTo>
                  <a:pt x="1002" y="6547"/>
                </a:lnTo>
                <a:lnTo>
                  <a:pt x="1004" y="6539"/>
                </a:lnTo>
                <a:lnTo>
                  <a:pt x="1003" y="6531"/>
                </a:lnTo>
                <a:lnTo>
                  <a:pt x="1001" y="6525"/>
                </a:lnTo>
                <a:lnTo>
                  <a:pt x="997" y="6519"/>
                </a:lnTo>
                <a:lnTo>
                  <a:pt x="991" y="6515"/>
                </a:lnTo>
                <a:lnTo>
                  <a:pt x="984" y="6510"/>
                </a:lnTo>
                <a:lnTo>
                  <a:pt x="975" y="6507"/>
                </a:lnTo>
                <a:lnTo>
                  <a:pt x="965" y="6504"/>
                </a:lnTo>
                <a:lnTo>
                  <a:pt x="954" y="6503"/>
                </a:lnTo>
                <a:lnTo>
                  <a:pt x="940" y="6502"/>
                </a:lnTo>
                <a:lnTo>
                  <a:pt x="927" y="6502"/>
                </a:lnTo>
                <a:lnTo>
                  <a:pt x="897" y="6503"/>
                </a:lnTo>
                <a:lnTo>
                  <a:pt x="862" y="6507"/>
                </a:lnTo>
                <a:lnTo>
                  <a:pt x="825" y="6511"/>
                </a:lnTo>
                <a:lnTo>
                  <a:pt x="786" y="6518"/>
                </a:lnTo>
                <a:lnTo>
                  <a:pt x="744" y="6525"/>
                </a:lnTo>
                <a:lnTo>
                  <a:pt x="660" y="6542"/>
                </a:lnTo>
                <a:lnTo>
                  <a:pt x="640" y="6545"/>
                </a:lnTo>
                <a:lnTo>
                  <a:pt x="621" y="6548"/>
                </a:lnTo>
                <a:lnTo>
                  <a:pt x="601" y="6549"/>
                </a:lnTo>
                <a:lnTo>
                  <a:pt x="581" y="6550"/>
                </a:lnTo>
                <a:lnTo>
                  <a:pt x="562" y="6550"/>
                </a:lnTo>
                <a:lnTo>
                  <a:pt x="543" y="6550"/>
                </a:lnTo>
                <a:lnTo>
                  <a:pt x="525" y="6548"/>
                </a:lnTo>
                <a:lnTo>
                  <a:pt x="509" y="6547"/>
                </a:lnTo>
                <a:lnTo>
                  <a:pt x="492" y="6544"/>
                </a:lnTo>
                <a:lnTo>
                  <a:pt x="477" y="6540"/>
                </a:lnTo>
                <a:lnTo>
                  <a:pt x="463" y="6537"/>
                </a:lnTo>
                <a:lnTo>
                  <a:pt x="448" y="6533"/>
                </a:lnTo>
                <a:lnTo>
                  <a:pt x="436" y="6527"/>
                </a:lnTo>
                <a:lnTo>
                  <a:pt x="426" y="6521"/>
                </a:lnTo>
                <a:lnTo>
                  <a:pt x="415" y="6516"/>
                </a:lnTo>
                <a:lnTo>
                  <a:pt x="408" y="6509"/>
                </a:lnTo>
                <a:lnTo>
                  <a:pt x="401" y="6502"/>
                </a:lnTo>
                <a:lnTo>
                  <a:pt x="395" y="6496"/>
                </a:lnTo>
                <a:lnTo>
                  <a:pt x="393" y="6488"/>
                </a:lnTo>
                <a:lnTo>
                  <a:pt x="392" y="6480"/>
                </a:lnTo>
                <a:lnTo>
                  <a:pt x="392" y="6471"/>
                </a:lnTo>
                <a:lnTo>
                  <a:pt x="395" y="6463"/>
                </a:lnTo>
                <a:lnTo>
                  <a:pt x="400" y="6454"/>
                </a:lnTo>
                <a:lnTo>
                  <a:pt x="408" y="6445"/>
                </a:lnTo>
                <a:lnTo>
                  <a:pt x="417" y="6436"/>
                </a:lnTo>
                <a:lnTo>
                  <a:pt x="429" y="6427"/>
                </a:lnTo>
                <a:lnTo>
                  <a:pt x="444" y="6418"/>
                </a:lnTo>
                <a:lnTo>
                  <a:pt x="461" y="6408"/>
                </a:lnTo>
                <a:lnTo>
                  <a:pt x="482" y="6399"/>
                </a:lnTo>
                <a:lnTo>
                  <a:pt x="505" y="6390"/>
                </a:lnTo>
                <a:lnTo>
                  <a:pt x="531" y="6380"/>
                </a:lnTo>
                <a:lnTo>
                  <a:pt x="560" y="6371"/>
                </a:lnTo>
                <a:lnTo>
                  <a:pt x="577" y="6365"/>
                </a:lnTo>
                <a:lnTo>
                  <a:pt x="593" y="6360"/>
                </a:lnTo>
                <a:lnTo>
                  <a:pt x="606" y="6353"/>
                </a:lnTo>
                <a:lnTo>
                  <a:pt x="617" y="6346"/>
                </a:lnTo>
                <a:lnTo>
                  <a:pt x="627" y="6340"/>
                </a:lnTo>
                <a:lnTo>
                  <a:pt x="635" y="6332"/>
                </a:lnTo>
                <a:lnTo>
                  <a:pt x="641" y="6325"/>
                </a:lnTo>
                <a:lnTo>
                  <a:pt x="645" y="6317"/>
                </a:lnTo>
                <a:lnTo>
                  <a:pt x="648" y="6309"/>
                </a:lnTo>
                <a:lnTo>
                  <a:pt x="649" y="6301"/>
                </a:lnTo>
                <a:lnTo>
                  <a:pt x="649" y="6294"/>
                </a:lnTo>
                <a:lnTo>
                  <a:pt x="647" y="6285"/>
                </a:lnTo>
                <a:lnTo>
                  <a:pt x="642" y="6277"/>
                </a:lnTo>
                <a:lnTo>
                  <a:pt x="638" y="6268"/>
                </a:lnTo>
                <a:lnTo>
                  <a:pt x="631" y="6260"/>
                </a:lnTo>
                <a:lnTo>
                  <a:pt x="623" y="6251"/>
                </a:lnTo>
                <a:lnTo>
                  <a:pt x="613" y="6242"/>
                </a:lnTo>
                <a:lnTo>
                  <a:pt x="603" y="6234"/>
                </a:lnTo>
                <a:lnTo>
                  <a:pt x="590" y="6225"/>
                </a:lnTo>
                <a:lnTo>
                  <a:pt x="578" y="6216"/>
                </a:lnTo>
                <a:lnTo>
                  <a:pt x="549" y="6199"/>
                </a:lnTo>
                <a:lnTo>
                  <a:pt x="515" y="6183"/>
                </a:lnTo>
                <a:lnTo>
                  <a:pt x="478" y="6166"/>
                </a:lnTo>
                <a:lnTo>
                  <a:pt x="439" y="6150"/>
                </a:lnTo>
                <a:lnTo>
                  <a:pt x="395" y="6135"/>
                </a:lnTo>
                <a:lnTo>
                  <a:pt x="349" y="6121"/>
                </a:lnTo>
                <a:lnTo>
                  <a:pt x="301" y="6106"/>
                </a:lnTo>
                <a:lnTo>
                  <a:pt x="252" y="6089"/>
                </a:lnTo>
                <a:lnTo>
                  <a:pt x="202" y="6072"/>
                </a:lnTo>
                <a:lnTo>
                  <a:pt x="154" y="6052"/>
                </a:lnTo>
                <a:lnTo>
                  <a:pt x="110" y="6032"/>
                </a:lnTo>
                <a:lnTo>
                  <a:pt x="71" y="6013"/>
                </a:lnTo>
                <a:lnTo>
                  <a:pt x="54" y="6003"/>
                </a:lnTo>
                <a:lnTo>
                  <a:pt x="39" y="5993"/>
                </a:lnTo>
                <a:lnTo>
                  <a:pt x="26" y="5984"/>
                </a:lnTo>
                <a:lnTo>
                  <a:pt x="15" y="5975"/>
                </a:lnTo>
                <a:lnTo>
                  <a:pt x="7" y="5966"/>
                </a:lnTo>
                <a:lnTo>
                  <a:pt x="3" y="5958"/>
                </a:lnTo>
                <a:lnTo>
                  <a:pt x="0" y="5955"/>
                </a:lnTo>
                <a:lnTo>
                  <a:pt x="0" y="5950"/>
                </a:lnTo>
                <a:lnTo>
                  <a:pt x="0" y="5947"/>
                </a:lnTo>
                <a:lnTo>
                  <a:pt x="2" y="5944"/>
                </a:lnTo>
                <a:lnTo>
                  <a:pt x="3" y="5940"/>
                </a:lnTo>
                <a:lnTo>
                  <a:pt x="6" y="5937"/>
                </a:lnTo>
                <a:lnTo>
                  <a:pt x="9" y="5934"/>
                </a:lnTo>
                <a:lnTo>
                  <a:pt x="14" y="5931"/>
                </a:lnTo>
                <a:lnTo>
                  <a:pt x="26" y="5926"/>
                </a:lnTo>
                <a:lnTo>
                  <a:pt x="42" y="5922"/>
                </a:lnTo>
                <a:lnTo>
                  <a:pt x="62" y="5919"/>
                </a:lnTo>
                <a:lnTo>
                  <a:pt x="87" y="5916"/>
                </a:lnTo>
                <a:lnTo>
                  <a:pt x="117" y="5914"/>
                </a:lnTo>
                <a:lnTo>
                  <a:pt x="152" y="5914"/>
                </a:lnTo>
                <a:lnTo>
                  <a:pt x="191" y="5914"/>
                </a:lnTo>
                <a:lnTo>
                  <a:pt x="236" y="5917"/>
                </a:lnTo>
                <a:lnTo>
                  <a:pt x="286" y="5920"/>
                </a:lnTo>
                <a:lnTo>
                  <a:pt x="344" y="5925"/>
                </a:lnTo>
                <a:lnTo>
                  <a:pt x="428" y="5930"/>
                </a:lnTo>
                <a:lnTo>
                  <a:pt x="511" y="5934"/>
                </a:lnTo>
                <a:lnTo>
                  <a:pt x="593" y="5935"/>
                </a:lnTo>
                <a:lnTo>
                  <a:pt x="672" y="5934"/>
                </a:lnTo>
                <a:lnTo>
                  <a:pt x="752" y="5930"/>
                </a:lnTo>
                <a:lnTo>
                  <a:pt x="831" y="5925"/>
                </a:lnTo>
                <a:lnTo>
                  <a:pt x="909" y="5916"/>
                </a:lnTo>
                <a:lnTo>
                  <a:pt x="990" y="5905"/>
                </a:lnTo>
                <a:lnTo>
                  <a:pt x="1069" y="5894"/>
                </a:lnTo>
                <a:lnTo>
                  <a:pt x="1152" y="5880"/>
                </a:lnTo>
                <a:lnTo>
                  <a:pt x="1237" y="5864"/>
                </a:lnTo>
                <a:lnTo>
                  <a:pt x="1323" y="5846"/>
                </a:lnTo>
                <a:lnTo>
                  <a:pt x="1413" y="5827"/>
                </a:lnTo>
                <a:lnTo>
                  <a:pt x="1506" y="5806"/>
                </a:lnTo>
                <a:lnTo>
                  <a:pt x="1704" y="5760"/>
                </a:lnTo>
                <a:lnTo>
                  <a:pt x="1758" y="5746"/>
                </a:lnTo>
                <a:lnTo>
                  <a:pt x="1817" y="5729"/>
                </a:lnTo>
                <a:lnTo>
                  <a:pt x="1878" y="5711"/>
                </a:lnTo>
                <a:lnTo>
                  <a:pt x="1943" y="5690"/>
                </a:lnTo>
                <a:lnTo>
                  <a:pt x="2012" y="5667"/>
                </a:lnTo>
                <a:lnTo>
                  <a:pt x="2084" y="5641"/>
                </a:lnTo>
                <a:lnTo>
                  <a:pt x="2158" y="5614"/>
                </a:lnTo>
                <a:lnTo>
                  <a:pt x="2233" y="5585"/>
                </a:lnTo>
                <a:lnTo>
                  <a:pt x="2311" y="5554"/>
                </a:lnTo>
                <a:lnTo>
                  <a:pt x="2390" y="5523"/>
                </a:lnTo>
                <a:lnTo>
                  <a:pt x="2471" y="5489"/>
                </a:lnTo>
                <a:lnTo>
                  <a:pt x="2551" y="5456"/>
                </a:lnTo>
                <a:lnTo>
                  <a:pt x="2633" y="5420"/>
                </a:lnTo>
                <a:lnTo>
                  <a:pt x="2715" y="5384"/>
                </a:lnTo>
                <a:lnTo>
                  <a:pt x="2796" y="5347"/>
                </a:lnTo>
                <a:lnTo>
                  <a:pt x="2878" y="5310"/>
                </a:lnTo>
                <a:lnTo>
                  <a:pt x="2957" y="5272"/>
                </a:lnTo>
                <a:lnTo>
                  <a:pt x="3036" y="5234"/>
                </a:lnTo>
                <a:lnTo>
                  <a:pt x="3113" y="5195"/>
                </a:lnTo>
                <a:lnTo>
                  <a:pt x="3190" y="5157"/>
                </a:lnTo>
                <a:lnTo>
                  <a:pt x="3263" y="5119"/>
                </a:lnTo>
                <a:lnTo>
                  <a:pt x="3333" y="5082"/>
                </a:lnTo>
                <a:lnTo>
                  <a:pt x="3402" y="5045"/>
                </a:lnTo>
                <a:lnTo>
                  <a:pt x="3466" y="5009"/>
                </a:lnTo>
                <a:lnTo>
                  <a:pt x="3527" y="4973"/>
                </a:lnTo>
                <a:lnTo>
                  <a:pt x="3585" y="4939"/>
                </a:lnTo>
                <a:lnTo>
                  <a:pt x="3637" y="4906"/>
                </a:lnTo>
                <a:lnTo>
                  <a:pt x="3687" y="4874"/>
                </a:lnTo>
                <a:lnTo>
                  <a:pt x="3730" y="4843"/>
                </a:lnTo>
                <a:lnTo>
                  <a:pt x="3769" y="4814"/>
                </a:lnTo>
                <a:lnTo>
                  <a:pt x="3801" y="4786"/>
                </a:lnTo>
                <a:lnTo>
                  <a:pt x="3816" y="4773"/>
                </a:lnTo>
                <a:lnTo>
                  <a:pt x="3828" y="4760"/>
                </a:lnTo>
                <a:lnTo>
                  <a:pt x="3852" y="4737"/>
                </a:lnTo>
                <a:lnTo>
                  <a:pt x="3874" y="4716"/>
                </a:lnTo>
                <a:lnTo>
                  <a:pt x="3895" y="4697"/>
                </a:lnTo>
                <a:lnTo>
                  <a:pt x="3916" y="4682"/>
                </a:lnTo>
                <a:lnTo>
                  <a:pt x="3935" y="4667"/>
                </a:lnTo>
                <a:lnTo>
                  <a:pt x="3953" y="4655"/>
                </a:lnTo>
                <a:lnTo>
                  <a:pt x="3969" y="4645"/>
                </a:lnTo>
                <a:lnTo>
                  <a:pt x="3985" y="4635"/>
                </a:lnTo>
                <a:lnTo>
                  <a:pt x="4013" y="4620"/>
                </a:lnTo>
                <a:lnTo>
                  <a:pt x="4038" y="4609"/>
                </a:lnTo>
                <a:lnTo>
                  <a:pt x="4059" y="4599"/>
                </a:lnTo>
                <a:lnTo>
                  <a:pt x="4077" y="4591"/>
                </a:lnTo>
                <a:lnTo>
                  <a:pt x="4084" y="4585"/>
                </a:lnTo>
                <a:lnTo>
                  <a:pt x="4092" y="4581"/>
                </a:lnTo>
                <a:lnTo>
                  <a:pt x="4097" y="4575"/>
                </a:lnTo>
                <a:lnTo>
                  <a:pt x="4103" y="4568"/>
                </a:lnTo>
                <a:lnTo>
                  <a:pt x="4107" y="4562"/>
                </a:lnTo>
                <a:lnTo>
                  <a:pt x="4111" y="4553"/>
                </a:lnTo>
                <a:lnTo>
                  <a:pt x="4114" y="4544"/>
                </a:lnTo>
                <a:lnTo>
                  <a:pt x="4117" y="4533"/>
                </a:lnTo>
                <a:lnTo>
                  <a:pt x="4119" y="4519"/>
                </a:lnTo>
                <a:lnTo>
                  <a:pt x="4121" y="4504"/>
                </a:lnTo>
                <a:lnTo>
                  <a:pt x="4122" y="4469"/>
                </a:lnTo>
                <a:lnTo>
                  <a:pt x="4121" y="4423"/>
                </a:lnTo>
                <a:lnTo>
                  <a:pt x="4117" y="4367"/>
                </a:lnTo>
                <a:lnTo>
                  <a:pt x="4111" y="4250"/>
                </a:lnTo>
                <a:lnTo>
                  <a:pt x="4104" y="4150"/>
                </a:lnTo>
                <a:lnTo>
                  <a:pt x="4103" y="4103"/>
                </a:lnTo>
                <a:lnTo>
                  <a:pt x="4102" y="4058"/>
                </a:lnTo>
                <a:lnTo>
                  <a:pt x="4103" y="4013"/>
                </a:lnTo>
                <a:lnTo>
                  <a:pt x="4105" y="3967"/>
                </a:lnTo>
                <a:lnTo>
                  <a:pt x="4108" y="3921"/>
                </a:lnTo>
                <a:lnTo>
                  <a:pt x="4115" y="3872"/>
                </a:lnTo>
                <a:lnTo>
                  <a:pt x="4123" y="3820"/>
                </a:lnTo>
                <a:lnTo>
                  <a:pt x="4134" y="3764"/>
                </a:lnTo>
                <a:lnTo>
                  <a:pt x="4149" y="3704"/>
                </a:lnTo>
                <a:lnTo>
                  <a:pt x="4166" y="3637"/>
                </a:lnTo>
                <a:lnTo>
                  <a:pt x="4186" y="3564"/>
                </a:lnTo>
                <a:lnTo>
                  <a:pt x="4209" y="3485"/>
                </a:lnTo>
                <a:lnTo>
                  <a:pt x="4222" y="3443"/>
                </a:lnTo>
                <a:lnTo>
                  <a:pt x="4232" y="3400"/>
                </a:lnTo>
                <a:lnTo>
                  <a:pt x="4241" y="3357"/>
                </a:lnTo>
                <a:lnTo>
                  <a:pt x="4248" y="3312"/>
                </a:lnTo>
                <a:lnTo>
                  <a:pt x="4252" y="3268"/>
                </a:lnTo>
                <a:lnTo>
                  <a:pt x="4255" y="3223"/>
                </a:lnTo>
                <a:lnTo>
                  <a:pt x="4258" y="3179"/>
                </a:lnTo>
                <a:lnTo>
                  <a:pt x="4258" y="3134"/>
                </a:lnTo>
                <a:lnTo>
                  <a:pt x="4257" y="3088"/>
                </a:lnTo>
                <a:lnTo>
                  <a:pt x="4254" y="3042"/>
                </a:lnTo>
                <a:lnTo>
                  <a:pt x="4250" y="2997"/>
                </a:lnTo>
                <a:lnTo>
                  <a:pt x="4244" y="2951"/>
                </a:lnTo>
                <a:lnTo>
                  <a:pt x="4237" y="2906"/>
                </a:lnTo>
                <a:lnTo>
                  <a:pt x="4230" y="2861"/>
                </a:lnTo>
                <a:lnTo>
                  <a:pt x="4221" y="2815"/>
                </a:lnTo>
                <a:lnTo>
                  <a:pt x="4209" y="2771"/>
                </a:lnTo>
                <a:lnTo>
                  <a:pt x="4198" y="2727"/>
                </a:lnTo>
                <a:lnTo>
                  <a:pt x="4186" y="2683"/>
                </a:lnTo>
                <a:lnTo>
                  <a:pt x="4171" y="2639"/>
                </a:lnTo>
                <a:lnTo>
                  <a:pt x="4157" y="2596"/>
                </a:lnTo>
                <a:lnTo>
                  <a:pt x="4141" y="2554"/>
                </a:lnTo>
                <a:lnTo>
                  <a:pt x="4124" y="2512"/>
                </a:lnTo>
                <a:lnTo>
                  <a:pt x="4106" y="2472"/>
                </a:lnTo>
                <a:lnTo>
                  <a:pt x="4088" y="2432"/>
                </a:lnTo>
                <a:lnTo>
                  <a:pt x="4068" y="2393"/>
                </a:lnTo>
                <a:lnTo>
                  <a:pt x="4048" y="2355"/>
                </a:lnTo>
                <a:lnTo>
                  <a:pt x="4028" y="2318"/>
                </a:lnTo>
                <a:lnTo>
                  <a:pt x="4006" y="2282"/>
                </a:lnTo>
                <a:lnTo>
                  <a:pt x="3984" y="2248"/>
                </a:lnTo>
                <a:lnTo>
                  <a:pt x="3962" y="2214"/>
                </a:lnTo>
                <a:lnTo>
                  <a:pt x="3938" y="2181"/>
                </a:lnTo>
                <a:lnTo>
                  <a:pt x="3914" y="2150"/>
                </a:lnTo>
                <a:lnTo>
                  <a:pt x="3867" y="2094"/>
                </a:lnTo>
                <a:lnTo>
                  <a:pt x="3826" y="2042"/>
                </a:lnTo>
                <a:lnTo>
                  <a:pt x="3787" y="1997"/>
                </a:lnTo>
                <a:lnTo>
                  <a:pt x="3752" y="1957"/>
                </a:lnTo>
                <a:lnTo>
                  <a:pt x="3690" y="1890"/>
                </a:lnTo>
                <a:lnTo>
                  <a:pt x="3641" y="1837"/>
                </a:lnTo>
                <a:lnTo>
                  <a:pt x="3603" y="1794"/>
                </a:lnTo>
                <a:lnTo>
                  <a:pt x="3587" y="1775"/>
                </a:lnTo>
                <a:lnTo>
                  <a:pt x="3573" y="1757"/>
                </a:lnTo>
                <a:lnTo>
                  <a:pt x="3562" y="1739"/>
                </a:lnTo>
                <a:lnTo>
                  <a:pt x="3553" y="1722"/>
                </a:lnTo>
                <a:lnTo>
                  <a:pt x="3545" y="1704"/>
                </a:lnTo>
                <a:lnTo>
                  <a:pt x="3540" y="1683"/>
                </a:lnTo>
                <a:lnTo>
                  <a:pt x="3527" y="1642"/>
                </a:lnTo>
                <a:lnTo>
                  <a:pt x="3515" y="1603"/>
                </a:lnTo>
                <a:lnTo>
                  <a:pt x="3504" y="1569"/>
                </a:lnTo>
                <a:lnTo>
                  <a:pt x="3493" y="1540"/>
                </a:lnTo>
                <a:lnTo>
                  <a:pt x="3477" y="1499"/>
                </a:lnTo>
                <a:lnTo>
                  <a:pt x="3470" y="1485"/>
                </a:lnTo>
                <a:lnTo>
                  <a:pt x="3444" y="1470"/>
                </a:lnTo>
                <a:lnTo>
                  <a:pt x="3416" y="1453"/>
                </a:lnTo>
                <a:lnTo>
                  <a:pt x="3379" y="1431"/>
                </a:lnTo>
                <a:lnTo>
                  <a:pt x="3337" y="1403"/>
                </a:lnTo>
                <a:lnTo>
                  <a:pt x="3291" y="1372"/>
                </a:lnTo>
                <a:lnTo>
                  <a:pt x="3241" y="1336"/>
                </a:lnTo>
                <a:lnTo>
                  <a:pt x="3218" y="1318"/>
                </a:lnTo>
                <a:lnTo>
                  <a:pt x="3193" y="1297"/>
                </a:lnTo>
                <a:lnTo>
                  <a:pt x="3170" y="1278"/>
                </a:lnTo>
                <a:lnTo>
                  <a:pt x="3147" y="1257"/>
                </a:lnTo>
                <a:lnTo>
                  <a:pt x="3125" y="1237"/>
                </a:lnTo>
                <a:lnTo>
                  <a:pt x="3104" y="1216"/>
                </a:lnTo>
                <a:lnTo>
                  <a:pt x="3085" y="1194"/>
                </a:lnTo>
                <a:lnTo>
                  <a:pt x="3067" y="1173"/>
                </a:lnTo>
                <a:lnTo>
                  <a:pt x="3053" y="1152"/>
                </a:lnTo>
                <a:lnTo>
                  <a:pt x="3039" y="1130"/>
                </a:lnTo>
                <a:lnTo>
                  <a:pt x="3029" y="1110"/>
                </a:lnTo>
                <a:lnTo>
                  <a:pt x="3021" y="1089"/>
                </a:lnTo>
                <a:lnTo>
                  <a:pt x="3018" y="1079"/>
                </a:lnTo>
                <a:lnTo>
                  <a:pt x="3016" y="1069"/>
                </a:lnTo>
                <a:lnTo>
                  <a:pt x="3015" y="1059"/>
                </a:lnTo>
                <a:lnTo>
                  <a:pt x="3015" y="1048"/>
                </a:lnTo>
                <a:lnTo>
                  <a:pt x="3015" y="1038"/>
                </a:lnTo>
                <a:lnTo>
                  <a:pt x="3017" y="1028"/>
                </a:lnTo>
                <a:lnTo>
                  <a:pt x="3019" y="1019"/>
                </a:lnTo>
                <a:lnTo>
                  <a:pt x="3023" y="1009"/>
                </a:lnTo>
                <a:lnTo>
                  <a:pt x="3027" y="1000"/>
                </a:lnTo>
                <a:lnTo>
                  <a:pt x="3032" y="991"/>
                </a:lnTo>
                <a:lnTo>
                  <a:pt x="3038" y="982"/>
                </a:lnTo>
                <a:lnTo>
                  <a:pt x="3046" y="973"/>
                </a:lnTo>
                <a:lnTo>
                  <a:pt x="3053" y="967"/>
                </a:lnTo>
                <a:lnTo>
                  <a:pt x="3061" y="961"/>
                </a:lnTo>
                <a:lnTo>
                  <a:pt x="3070" y="955"/>
                </a:lnTo>
                <a:lnTo>
                  <a:pt x="3079" y="951"/>
                </a:lnTo>
                <a:lnTo>
                  <a:pt x="3089" y="948"/>
                </a:lnTo>
                <a:lnTo>
                  <a:pt x="3099" y="944"/>
                </a:lnTo>
                <a:lnTo>
                  <a:pt x="3110" y="942"/>
                </a:lnTo>
                <a:lnTo>
                  <a:pt x="3121" y="941"/>
                </a:lnTo>
                <a:lnTo>
                  <a:pt x="3134" y="940"/>
                </a:lnTo>
                <a:lnTo>
                  <a:pt x="3146" y="941"/>
                </a:lnTo>
                <a:lnTo>
                  <a:pt x="3159" y="941"/>
                </a:lnTo>
                <a:lnTo>
                  <a:pt x="3172" y="943"/>
                </a:lnTo>
                <a:lnTo>
                  <a:pt x="3200" y="949"/>
                </a:lnTo>
                <a:lnTo>
                  <a:pt x="3230" y="956"/>
                </a:lnTo>
                <a:lnTo>
                  <a:pt x="3262" y="968"/>
                </a:lnTo>
                <a:lnTo>
                  <a:pt x="3294" y="981"/>
                </a:lnTo>
                <a:lnTo>
                  <a:pt x="3327" y="997"/>
                </a:lnTo>
                <a:lnTo>
                  <a:pt x="3361" y="1015"/>
                </a:lnTo>
                <a:lnTo>
                  <a:pt x="3397" y="1036"/>
                </a:lnTo>
                <a:lnTo>
                  <a:pt x="3433" y="1060"/>
                </a:lnTo>
                <a:lnTo>
                  <a:pt x="3469" y="1084"/>
                </a:lnTo>
                <a:lnTo>
                  <a:pt x="3506" y="1111"/>
                </a:lnTo>
                <a:lnTo>
                  <a:pt x="3541" y="1138"/>
                </a:lnTo>
                <a:lnTo>
                  <a:pt x="3572" y="1160"/>
                </a:lnTo>
                <a:lnTo>
                  <a:pt x="3600" y="1177"/>
                </a:lnTo>
                <a:lnTo>
                  <a:pt x="3626" y="1191"/>
                </a:lnTo>
                <a:lnTo>
                  <a:pt x="3647" y="1202"/>
                </a:lnTo>
                <a:lnTo>
                  <a:pt x="3668" y="1210"/>
                </a:lnTo>
                <a:lnTo>
                  <a:pt x="3686" y="1216"/>
                </a:lnTo>
                <a:lnTo>
                  <a:pt x="3702" y="1219"/>
                </a:lnTo>
                <a:lnTo>
                  <a:pt x="3717" y="1220"/>
                </a:lnTo>
                <a:lnTo>
                  <a:pt x="3730" y="1220"/>
                </a:lnTo>
                <a:lnTo>
                  <a:pt x="3744" y="1220"/>
                </a:lnTo>
                <a:lnTo>
                  <a:pt x="3756" y="1219"/>
                </a:lnTo>
                <a:lnTo>
                  <a:pt x="3781" y="1217"/>
                </a:lnTo>
                <a:lnTo>
                  <a:pt x="3794" y="1217"/>
                </a:lnTo>
                <a:lnTo>
                  <a:pt x="3809" y="1217"/>
                </a:lnTo>
                <a:lnTo>
                  <a:pt x="3826" y="1218"/>
                </a:lnTo>
                <a:lnTo>
                  <a:pt x="3846" y="1218"/>
                </a:lnTo>
                <a:lnTo>
                  <a:pt x="3871" y="1219"/>
                </a:lnTo>
                <a:lnTo>
                  <a:pt x="3898" y="1221"/>
                </a:lnTo>
                <a:lnTo>
                  <a:pt x="3911" y="1223"/>
                </a:lnTo>
                <a:lnTo>
                  <a:pt x="3927" y="1226"/>
                </a:lnTo>
                <a:lnTo>
                  <a:pt x="3942" y="1230"/>
                </a:lnTo>
                <a:lnTo>
                  <a:pt x="3958" y="1235"/>
                </a:lnTo>
                <a:lnTo>
                  <a:pt x="3975" y="1240"/>
                </a:lnTo>
                <a:lnTo>
                  <a:pt x="3992" y="1247"/>
                </a:lnTo>
                <a:lnTo>
                  <a:pt x="4009" y="1256"/>
                </a:lnTo>
                <a:lnTo>
                  <a:pt x="4027" y="1265"/>
                </a:lnTo>
                <a:lnTo>
                  <a:pt x="4045" y="1277"/>
                </a:lnTo>
                <a:lnTo>
                  <a:pt x="4062" y="1290"/>
                </a:lnTo>
                <a:lnTo>
                  <a:pt x="4080" y="1305"/>
                </a:lnTo>
                <a:lnTo>
                  <a:pt x="4099" y="1322"/>
                </a:lnTo>
                <a:lnTo>
                  <a:pt x="4117" y="1341"/>
                </a:lnTo>
                <a:lnTo>
                  <a:pt x="4135" y="1363"/>
                </a:lnTo>
                <a:lnTo>
                  <a:pt x="4154" y="1386"/>
                </a:lnTo>
                <a:lnTo>
                  <a:pt x="4172" y="1412"/>
                </a:lnTo>
                <a:lnTo>
                  <a:pt x="4190" y="1441"/>
                </a:lnTo>
                <a:lnTo>
                  <a:pt x="4208" y="1471"/>
                </a:lnTo>
                <a:lnTo>
                  <a:pt x="4226" y="1506"/>
                </a:lnTo>
                <a:lnTo>
                  <a:pt x="4243" y="1543"/>
                </a:lnTo>
                <a:lnTo>
                  <a:pt x="4260" y="1584"/>
                </a:lnTo>
                <a:lnTo>
                  <a:pt x="4277" y="1626"/>
                </a:lnTo>
                <a:lnTo>
                  <a:pt x="4294" y="1673"/>
                </a:lnTo>
                <a:lnTo>
                  <a:pt x="4308" y="1723"/>
                </a:lnTo>
                <a:lnTo>
                  <a:pt x="4335" y="1807"/>
                </a:lnTo>
                <a:lnTo>
                  <a:pt x="4363" y="1891"/>
                </a:lnTo>
                <a:lnTo>
                  <a:pt x="4392" y="1973"/>
                </a:lnTo>
                <a:lnTo>
                  <a:pt x="4423" y="2054"/>
                </a:lnTo>
                <a:lnTo>
                  <a:pt x="4453" y="2133"/>
                </a:lnTo>
                <a:lnTo>
                  <a:pt x="4484" y="2211"/>
                </a:lnTo>
                <a:lnTo>
                  <a:pt x="4545" y="2358"/>
                </a:lnTo>
                <a:lnTo>
                  <a:pt x="4601" y="2493"/>
                </a:lnTo>
                <a:lnTo>
                  <a:pt x="4626" y="2555"/>
                </a:lnTo>
                <a:lnTo>
                  <a:pt x="4649" y="2612"/>
                </a:lnTo>
                <a:lnTo>
                  <a:pt x="4669" y="2666"/>
                </a:lnTo>
                <a:lnTo>
                  <a:pt x="4686" y="2714"/>
                </a:lnTo>
                <a:lnTo>
                  <a:pt x="4700" y="2757"/>
                </a:lnTo>
                <a:lnTo>
                  <a:pt x="4705" y="2777"/>
                </a:lnTo>
                <a:lnTo>
                  <a:pt x="4710" y="2795"/>
                </a:lnTo>
                <a:lnTo>
                  <a:pt x="4722" y="2856"/>
                </a:lnTo>
                <a:lnTo>
                  <a:pt x="4732" y="2904"/>
                </a:lnTo>
                <a:lnTo>
                  <a:pt x="4740" y="2940"/>
                </a:lnTo>
                <a:lnTo>
                  <a:pt x="4745" y="2954"/>
                </a:lnTo>
                <a:lnTo>
                  <a:pt x="4749" y="2967"/>
                </a:lnTo>
                <a:lnTo>
                  <a:pt x="4755" y="2977"/>
                </a:lnTo>
                <a:lnTo>
                  <a:pt x="4760" y="2986"/>
                </a:lnTo>
                <a:lnTo>
                  <a:pt x="4768" y="2994"/>
                </a:lnTo>
                <a:lnTo>
                  <a:pt x="4776" y="3001"/>
                </a:lnTo>
                <a:lnTo>
                  <a:pt x="4786" y="3007"/>
                </a:lnTo>
                <a:lnTo>
                  <a:pt x="4798" y="3013"/>
                </a:lnTo>
                <a:lnTo>
                  <a:pt x="4812" y="3019"/>
                </a:lnTo>
                <a:lnTo>
                  <a:pt x="4828" y="3025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0" name="KSO_Shape"/>
          <p:cNvSpPr/>
          <p:nvPr/>
        </p:nvSpPr>
        <p:spPr bwMode="auto">
          <a:xfrm>
            <a:off x="7997974" y="1484150"/>
            <a:ext cx="279893" cy="218939"/>
          </a:xfrm>
          <a:custGeom>
            <a:avLst/>
            <a:gdLst>
              <a:gd name="T0" fmla="*/ 90108510 w 13745"/>
              <a:gd name="T1" fmla="*/ 23023003 h 8073"/>
              <a:gd name="T2" fmla="*/ 114330907 w 13745"/>
              <a:gd name="T3" fmla="*/ 61183512 h 8073"/>
              <a:gd name="T4" fmla="*/ 92605730 w 13745"/>
              <a:gd name="T5" fmla="*/ 67668306 h 8073"/>
              <a:gd name="T6" fmla="*/ 29543092 w 13745"/>
              <a:gd name="T7" fmla="*/ 80791280 h 8073"/>
              <a:gd name="T8" fmla="*/ 729984 w 13745"/>
              <a:gd name="T9" fmla="*/ 93991088 h 8073"/>
              <a:gd name="T10" fmla="*/ 20995193 w 13745"/>
              <a:gd name="T11" fmla="*/ 89827879 h 8073"/>
              <a:gd name="T12" fmla="*/ 4859864 w 13745"/>
              <a:gd name="T13" fmla="*/ 106346707 h 8073"/>
              <a:gd name="T14" fmla="*/ 12101497 w 13745"/>
              <a:gd name="T15" fmla="*/ 104293828 h 8073"/>
              <a:gd name="T16" fmla="*/ 13196404 w 13745"/>
              <a:gd name="T17" fmla="*/ 110586887 h 8073"/>
              <a:gd name="T18" fmla="*/ 14483405 w 13745"/>
              <a:gd name="T19" fmla="*/ 117877382 h 8073"/>
              <a:gd name="T20" fmla="*/ 16577173 w 13745"/>
              <a:gd name="T21" fmla="*/ 121484352 h 8073"/>
              <a:gd name="T22" fmla="*/ 24606446 w 13745"/>
              <a:gd name="T23" fmla="*/ 119719283 h 8073"/>
              <a:gd name="T24" fmla="*/ 33807548 w 13745"/>
              <a:gd name="T25" fmla="*/ 116764627 h 8073"/>
              <a:gd name="T26" fmla="*/ 45255981 w 13745"/>
              <a:gd name="T27" fmla="*/ 114040330 h 8073"/>
              <a:gd name="T28" fmla="*/ 54495335 w 13745"/>
              <a:gd name="T29" fmla="*/ 110510054 h 8073"/>
              <a:gd name="T30" fmla="*/ 64195797 w 13745"/>
              <a:gd name="T31" fmla="*/ 108495523 h 8073"/>
              <a:gd name="T32" fmla="*/ 72090633 w 13745"/>
              <a:gd name="T33" fmla="*/ 108035082 h 8073"/>
              <a:gd name="T34" fmla="*/ 78544765 w 13745"/>
              <a:gd name="T35" fmla="*/ 108687396 h 8073"/>
              <a:gd name="T36" fmla="*/ 88802382 w 13745"/>
              <a:gd name="T37" fmla="*/ 107824104 h 8073"/>
              <a:gd name="T38" fmla="*/ 96332156 w 13745"/>
              <a:gd name="T39" fmla="*/ 108207851 h 8073"/>
              <a:gd name="T40" fmla="*/ 103362570 w 13745"/>
              <a:gd name="T41" fmla="*/ 107094958 h 8073"/>
              <a:gd name="T42" fmla="*/ 110181763 w 13745"/>
              <a:gd name="T43" fmla="*/ 106059036 h 8073"/>
              <a:gd name="T44" fmla="*/ 117903631 w 13745"/>
              <a:gd name="T45" fmla="*/ 104831101 h 8073"/>
              <a:gd name="T46" fmla="*/ 124857262 w 13745"/>
              <a:gd name="T47" fmla="*/ 103353843 h 8073"/>
              <a:gd name="T48" fmla="*/ 132905800 w 13745"/>
              <a:gd name="T49" fmla="*/ 103699104 h 8073"/>
              <a:gd name="T50" fmla="*/ 135479802 w 13745"/>
              <a:gd name="T51" fmla="*/ 121158195 h 8073"/>
              <a:gd name="T52" fmla="*/ 140051387 w 13745"/>
              <a:gd name="T53" fmla="*/ 121618636 h 8073"/>
              <a:gd name="T54" fmla="*/ 155514526 w 13745"/>
              <a:gd name="T55" fmla="*/ 154886790 h 8073"/>
              <a:gd name="T56" fmla="*/ 154265916 w 13745"/>
              <a:gd name="T57" fmla="*/ 150071129 h 8073"/>
              <a:gd name="T58" fmla="*/ 150116911 w 13745"/>
              <a:gd name="T59" fmla="*/ 140574228 h 8073"/>
              <a:gd name="T60" fmla="*/ 143316982 w 13745"/>
              <a:gd name="T61" fmla="*/ 120947079 h 8073"/>
              <a:gd name="T62" fmla="*/ 150385786 w 13745"/>
              <a:gd name="T63" fmla="*/ 119642451 h 8073"/>
              <a:gd name="T64" fmla="*/ 159394656 w 13745"/>
              <a:gd name="T65" fmla="*/ 130252245 h 8073"/>
              <a:gd name="T66" fmla="*/ 162660251 w 13745"/>
              <a:gd name="T67" fmla="*/ 137561983 h 8073"/>
              <a:gd name="T68" fmla="*/ 166962959 w 13745"/>
              <a:gd name="T69" fmla="*/ 144238649 h 8073"/>
              <a:gd name="T70" fmla="*/ 164792410 w 13745"/>
              <a:gd name="T71" fmla="*/ 136276597 h 8073"/>
              <a:gd name="T72" fmla="*/ 156763136 w 13745"/>
              <a:gd name="T73" fmla="*/ 114903622 h 8073"/>
              <a:gd name="T74" fmla="*/ 160239952 w 13745"/>
              <a:gd name="T75" fmla="*/ 111258305 h 8073"/>
              <a:gd name="T76" fmla="*/ 151711179 w 13745"/>
              <a:gd name="T77" fmla="*/ 95832989 h 8073"/>
              <a:gd name="T78" fmla="*/ 157800387 w 13745"/>
              <a:gd name="T79" fmla="*/ 93703277 h 8073"/>
              <a:gd name="T80" fmla="*/ 164792410 w 13745"/>
              <a:gd name="T81" fmla="*/ 93300427 h 8073"/>
              <a:gd name="T82" fmla="*/ 169844367 w 13745"/>
              <a:gd name="T83" fmla="*/ 90556887 h 8073"/>
              <a:gd name="T84" fmla="*/ 174262387 w 13745"/>
              <a:gd name="T85" fmla="*/ 87563884 h 8073"/>
              <a:gd name="T86" fmla="*/ 180101846 w 13745"/>
              <a:gd name="T87" fmla="*/ 86738939 h 8073"/>
              <a:gd name="T88" fmla="*/ 184577522 w 13745"/>
              <a:gd name="T89" fmla="*/ 82997686 h 8073"/>
              <a:gd name="T90" fmla="*/ 190455372 w 13745"/>
              <a:gd name="T91" fmla="*/ 79889642 h 8073"/>
              <a:gd name="T92" fmla="*/ 196083473 w 13745"/>
              <a:gd name="T93" fmla="*/ 77433774 h 8073"/>
              <a:gd name="T94" fmla="*/ 201116304 w 13745"/>
              <a:gd name="T95" fmla="*/ 73117038 h 8073"/>
              <a:gd name="T96" fmla="*/ 209760250 w 13745"/>
              <a:gd name="T97" fmla="*/ 70411846 h 8073"/>
              <a:gd name="T98" fmla="*/ 218615416 w 13745"/>
              <a:gd name="T99" fmla="*/ 66766529 h 8073"/>
              <a:gd name="T100" fmla="*/ 226779266 w 13745"/>
              <a:gd name="T101" fmla="*/ 62142741 h 8073"/>
              <a:gd name="T102" fmla="*/ 233579195 w 13745"/>
              <a:gd name="T103" fmla="*/ 58631708 h 8073"/>
              <a:gd name="T104" fmla="*/ 242530408 w 13745"/>
              <a:gd name="T105" fmla="*/ 56828292 h 8073"/>
              <a:gd name="T106" fmla="*/ 243529268 w 13745"/>
              <a:gd name="T107" fmla="*/ 50880633 h 8073"/>
              <a:gd name="T108" fmla="*/ 252384573 w 13745"/>
              <a:gd name="T109" fmla="*/ 49825468 h 8073"/>
              <a:gd name="T110" fmla="*/ 257321219 w 13745"/>
              <a:gd name="T111" fmla="*/ 45873237 h 8073"/>
              <a:gd name="T112" fmla="*/ 260356191 w 13745"/>
              <a:gd name="T113" fmla="*/ 40635482 h 8073"/>
              <a:gd name="T114" fmla="*/ 260529158 w 13745"/>
              <a:gd name="T115" fmla="*/ 33594311 h 8073"/>
              <a:gd name="T116" fmla="*/ 242415235 w 13745"/>
              <a:gd name="T117" fmla="*/ 29296680 h 8073"/>
              <a:gd name="T118" fmla="*/ 253268121 w 13745"/>
              <a:gd name="T119" fmla="*/ 22351446 h 8073"/>
              <a:gd name="T120" fmla="*/ 177546970 w 13745"/>
              <a:gd name="T121" fmla="*/ 31694959 h 8073"/>
              <a:gd name="T122" fmla="*/ 129236891 w 13745"/>
              <a:gd name="T123" fmla="*/ 60454366 h 8073"/>
              <a:gd name="T124" fmla="*/ 102306192 w 13745"/>
              <a:gd name="T125" fmla="*/ 25747300 h 807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3745" h="8073">
                <a:moveTo>
                  <a:pt x="4876" y="928"/>
                </a:moveTo>
                <a:lnTo>
                  <a:pt x="4876" y="928"/>
                </a:lnTo>
                <a:lnTo>
                  <a:pt x="4748" y="791"/>
                </a:lnTo>
                <a:lnTo>
                  <a:pt x="4648" y="687"/>
                </a:lnTo>
                <a:lnTo>
                  <a:pt x="4535" y="569"/>
                </a:lnTo>
                <a:lnTo>
                  <a:pt x="4412" y="446"/>
                </a:lnTo>
                <a:lnTo>
                  <a:pt x="4289" y="322"/>
                </a:lnTo>
                <a:lnTo>
                  <a:pt x="4228" y="263"/>
                </a:lnTo>
                <a:lnTo>
                  <a:pt x="4169" y="208"/>
                </a:lnTo>
                <a:lnTo>
                  <a:pt x="4114" y="155"/>
                </a:lnTo>
                <a:lnTo>
                  <a:pt x="4061" y="109"/>
                </a:lnTo>
                <a:lnTo>
                  <a:pt x="4015" y="69"/>
                </a:lnTo>
                <a:lnTo>
                  <a:pt x="3979" y="39"/>
                </a:lnTo>
                <a:lnTo>
                  <a:pt x="3952" y="18"/>
                </a:lnTo>
                <a:lnTo>
                  <a:pt x="3934" y="6"/>
                </a:lnTo>
                <a:lnTo>
                  <a:pt x="3928" y="2"/>
                </a:lnTo>
                <a:lnTo>
                  <a:pt x="3923" y="0"/>
                </a:lnTo>
                <a:lnTo>
                  <a:pt x="3921" y="1"/>
                </a:lnTo>
                <a:lnTo>
                  <a:pt x="3920" y="4"/>
                </a:lnTo>
                <a:lnTo>
                  <a:pt x="3920" y="7"/>
                </a:lnTo>
                <a:lnTo>
                  <a:pt x="3922" y="11"/>
                </a:lnTo>
                <a:lnTo>
                  <a:pt x="3931" y="26"/>
                </a:lnTo>
                <a:lnTo>
                  <a:pt x="3945" y="46"/>
                </a:lnTo>
                <a:lnTo>
                  <a:pt x="3963" y="71"/>
                </a:lnTo>
                <a:lnTo>
                  <a:pt x="4010" y="131"/>
                </a:lnTo>
                <a:lnTo>
                  <a:pt x="4127" y="280"/>
                </a:lnTo>
                <a:lnTo>
                  <a:pt x="4187" y="358"/>
                </a:lnTo>
                <a:lnTo>
                  <a:pt x="4223" y="406"/>
                </a:lnTo>
                <a:lnTo>
                  <a:pt x="4262" y="460"/>
                </a:lnTo>
                <a:lnTo>
                  <a:pt x="4302" y="520"/>
                </a:lnTo>
                <a:lnTo>
                  <a:pt x="4346" y="581"/>
                </a:lnTo>
                <a:lnTo>
                  <a:pt x="4390" y="647"/>
                </a:lnTo>
                <a:lnTo>
                  <a:pt x="4434" y="715"/>
                </a:lnTo>
                <a:lnTo>
                  <a:pt x="4477" y="783"/>
                </a:lnTo>
                <a:lnTo>
                  <a:pt x="4519" y="852"/>
                </a:lnTo>
                <a:lnTo>
                  <a:pt x="4559" y="920"/>
                </a:lnTo>
                <a:lnTo>
                  <a:pt x="4596" y="987"/>
                </a:lnTo>
                <a:lnTo>
                  <a:pt x="4629" y="1052"/>
                </a:lnTo>
                <a:lnTo>
                  <a:pt x="4643" y="1085"/>
                </a:lnTo>
                <a:lnTo>
                  <a:pt x="4658" y="1115"/>
                </a:lnTo>
                <a:lnTo>
                  <a:pt x="4670" y="1144"/>
                </a:lnTo>
                <a:lnTo>
                  <a:pt x="4682" y="1174"/>
                </a:lnTo>
                <a:lnTo>
                  <a:pt x="4691" y="1200"/>
                </a:lnTo>
                <a:lnTo>
                  <a:pt x="4700" y="1227"/>
                </a:lnTo>
                <a:lnTo>
                  <a:pt x="4707" y="1261"/>
                </a:lnTo>
                <a:lnTo>
                  <a:pt x="4714" y="1292"/>
                </a:lnTo>
                <a:lnTo>
                  <a:pt x="4720" y="1323"/>
                </a:lnTo>
                <a:lnTo>
                  <a:pt x="4723" y="1352"/>
                </a:lnTo>
                <a:lnTo>
                  <a:pt x="4728" y="1380"/>
                </a:lnTo>
                <a:lnTo>
                  <a:pt x="4732" y="1407"/>
                </a:lnTo>
                <a:lnTo>
                  <a:pt x="4738" y="1434"/>
                </a:lnTo>
                <a:lnTo>
                  <a:pt x="4744" y="1462"/>
                </a:lnTo>
                <a:lnTo>
                  <a:pt x="4755" y="1490"/>
                </a:lnTo>
                <a:lnTo>
                  <a:pt x="4767" y="1519"/>
                </a:lnTo>
                <a:lnTo>
                  <a:pt x="4775" y="1534"/>
                </a:lnTo>
                <a:lnTo>
                  <a:pt x="4784" y="1549"/>
                </a:lnTo>
                <a:lnTo>
                  <a:pt x="4793" y="1566"/>
                </a:lnTo>
                <a:lnTo>
                  <a:pt x="4804" y="1583"/>
                </a:lnTo>
                <a:lnTo>
                  <a:pt x="4816" y="1600"/>
                </a:lnTo>
                <a:lnTo>
                  <a:pt x="4830" y="1618"/>
                </a:lnTo>
                <a:lnTo>
                  <a:pt x="4844" y="1637"/>
                </a:lnTo>
                <a:lnTo>
                  <a:pt x="4861" y="1656"/>
                </a:lnTo>
                <a:lnTo>
                  <a:pt x="4899" y="1697"/>
                </a:lnTo>
                <a:lnTo>
                  <a:pt x="4943" y="1743"/>
                </a:lnTo>
                <a:lnTo>
                  <a:pt x="4972" y="1771"/>
                </a:lnTo>
                <a:lnTo>
                  <a:pt x="5001" y="1804"/>
                </a:lnTo>
                <a:lnTo>
                  <a:pt x="5033" y="1838"/>
                </a:lnTo>
                <a:lnTo>
                  <a:pt x="5064" y="1873"/>
                </a:lnTo>
                <a:lnTo>
                  <a:pt x="5097" y="1913"/>
                </a:lnTo>
                <a:lnTo>
                  <a:pt x="5129" y="1953"/>
                </a:lnTo>
                <a:lnTo>
                  <a:pt x="5197" y="2038"/>
                </a:lnTo>
                <a:lnTo>
                  <a:pt x="5265" y="2130"/>
                </a:lnTo>
                <a:lnTo>
                  <a:pt x="5335" y="2226"/>
                </a:lnTo>
                <a:lnTo>
                  <a:pt x="5404" y="2324"/>
                </a:lnTo>
                <a:lnTo>
                  <a:pt x="5472" y="2424"/>
                </a:lnTo>
                <a:lnTo>
                  <a:pt x="5539" y="2524"/>
                </a:lnTo>
                <a:lnTo>
                  <a:pt x="5603" y="2622"/>
                </a:lnTo>
                <a:lnTo>
                  <a:pt x="5664" y="2717"/>
                </a:lnTo>
                <a:lnTo>
                  <a:pt x="5722" y="2808"/>
                </a:lnTo>
                <a:lnTo>
                  <a:pt x="5774" y="2892"/>
                </a:lnTo>
                <a:lnTo>
                  <a:pt x="5821" y="2969"/>
                </a:lnTo>
                <a:lnTo>
                  <a:pt x="5863" y="3038"/>
                </a:lnTo>
                <a:lnTo>
                  <a:pt x="5897" y="3096"/>
                </a:lnTo>
                <a:lnTo>
                  <a:pt x="5926" y="3145"/>
                </a:lnTo>
                <a:lnTo>
                  <a:pt x="5952" y="3189"/>
                </a:lnTo>
                <a:lnTo>
                  <a:pt x="5996" y="3260"/>
                </a:lnTo>
                <a:lnTo>
                  <a:pt x="6030" y="3313"/>
                </a:lnTo>
                <a:lnTo>
                  <a:pt x="6042" y="3333"/>
                </a:lnTo>
                <a:lnTo>
                  <a:pt x="6052" y="3351"/>
                </a:lnTo>
                <a:lnTo>
                  <a:pt x="6059" y="3365"/>
                </a:lnTo>
                <a:lnTo>
                  <a:pt x="6063" y="3378"/>
                </a:lnTo>
                <a:lnTo>
                  <a:pt x="6063" y="3383"/>
                </a:lnTo>
                <a:lnTo>
                  <a:pt x="6063" y="3389"/>
                </a:lnTo>
                <a:lnTo>
                  <a:pt x="6061" y="3395"/>
                </a:lnTo>
                <a:lnTo>
                  <a:pt x="6060" y="3399"/>
                </a:lnTo>
                <a:lnTo>
                  <a:pt x="6057" y="3403"/>
                </a:lnTo>
                <a:lnTo>
                  <a:pt x="6054" y="3408"/>
                </a:lnTo>
                <a:lnTo>
                  <a:pt x="6045" y="3416"/>
                </a:lnTo>
                <a:lnTo>
                  <a:pt x="6032" y="3425"/>
                </a:lnTo>
                <a:lnTo>
                  <a:pt x="6015" y="3434"/>
                </a:lnTo>
                <a:lnTo>
                  <a:pt x="5994" y="3445"/>
                </a:lnTo>
                <a:lnTo>
                  <a:pt x="5967" y="3460"/>
                </a:lnTo>
                <a:lnTo>
                  <a:pt x="5932" y="3475"/>
                </a:lnTo>
                <a:lnTo>
                  <a:pt x="5892" y="3492"/>
                </a:lnTo>
                <a:lnTo>
                  <a:pt x="5845" y="3510"/>
                </a:lnTo>
                <a:lnTo>
                  <a:pt x="5791" y="3527"/>
                </a:lnTo>
                <a:lnTo>
                  <a:pt x="5762" y="3536"/>
                </a:lnTo>
                <a:lnTo>
                  <a:pt x="5732" y="3544"/>
                </a:lnTo>
                <a:lnTo>
                  <a:pt x="5700" y="3552"/>
                </a:lnTo>
                <a:lnTo>
                  <a:pt x="5667" y="3559"/>
                </a:lnTo>
                <a:lnTo>
                  <a:pt x="5632" y="3566"/>
                </a:lnTo>
                <a:lnTo>
                  <a:pt x="5595" y="3573"/>
                </a:lnTo>
                <a:lnTo>
                  <a:pt x="5557" y="3578"/>
                </a:lnTo>
                <a:lnTo>
                  <a:pt x="5517" y="3584"/>
                </a:lnTo>
                <a:lnTo>
                  <a:pt x="5477" y="3587"/>
                </a:lnTo>
                <a:lnTo>
                  <a:pt x="5434" y="3591"/>
                </a:lnTo>
                <a:lnTo>
                  <a:pt x="5391" y="3593"/>
                </a:lnTo>
                <a:lnTo>
                  <a:pt x="5346" y="3594"/>
                </a:lnTo>
                <a:lnTo>
                  <a:pt x="5299" y="3594"/>
                </a:lnTo>
                <a:lnTo>
                  <a:pt x="5250" y="3592"/>
                </a:lnTo>
                <a:lnTo>
                  <a:pt x="5202" y="3590"/>
                </a:lnTo>
                <a:lnTo>
                  <a:pt x="5151" y="3585"/>
                </a:lnTo>
                <a:lnTo>
                  <a:pt x="5099" y="3580"/>
                </a:lnTo>
                <a:lnTo>
                  <a:pt x="5045" y="3573"/>
                </a:lnTo>
                <a:lnTo>
                  <a:pt x="4991" y="3564"/>
                </a:lnTo>
                <a:lnTo>
                  <a:pt x="4935" y="3553"/>
                </a:lnTo>
                <a:lnTo>
                  <a:pt x="4878" y="3540"/>
                </a:lnTo>
                <a:lnTo>
                  <a:pt x="4821" y="3527"/>
                </a:lnTo>
                <a:lnTo>
                  <a:pt x="4764" y="3511"/>
                </a:lnTo>
                <a:lnTo>
                  <a:pt x="4705" y="3494"/>
                </a:lnTo>
                <a:lnTo>
                  <a:pt x="4589" y="3460"/>
                </a:lnTo>
                <a:lnTo>
                  <a:pt x="4471" y="3421"/>
                </a:lnTo>
                <a:lnTo>
                  <a:pt x="4353" y="3384"/>
                </a:lnTo>
                <a:lnTo>
                  <a:pt x="4233" y="3347"/>
                </a:lnTo>
                <a:lnTo>
                  <a:pt x="4172" y="3329"/>
                </a:lnTo>
                <a:lnTo>
                  <a:pt x="4112" y="3313"/>
                </a:lnTo>
                <a:lnTo>
                  <a:pt x="4051" y="3297"/>
                </a:lnTo>
                <a:lnTo>
                  <a:pt x="3989" y="3283"/>
                </a:lnTo>
                <a:lnTo>
                  <a:pt x="3929" y="3270"/>
                </a:lnTo>
                <a:lnTo>
                  <a:pt x="3867" y="3260"/>
                </a:lnTo>
                <a:lnTo>
                  <a:pt x="3805" y="3250"/>
                </a:lnTo>
                <a:lnTo>
                  <a:pt x="3744" y="3243"/>
                </a:lnTo>
                <a:lnTo>
                  <a:pt x="3681" y="3239"/>
                </a:lnTo>
                <a:lnTo>
                  <a:pt x="3619" y="3236"/>
                </a:lnTo>
                <a:lnTo>
                  <a:pt x="3588" y="3236"/>
                </a:lnTo>
                <a:lnTo>
                  <a:pt x="3556" y="3237"/>
                </a:lnTo>
                <a:lnTo>
                  <a:pt x="3525" y="3239"/>
                </a:lnTo>
                <a:lnTo>
                  <a:pt x="3494" y="3241"/>
                </a:lnTo>
                <a:lnTo>
                  <a:pt x="3463" y="3243"/>
                </a:lnTo>
                <a:lnTo>
                  <a:pt x="3432" y="3248"/>
                </a:lnTo>
                <a:lnTo>
                  <a:pt x="3399" y="3252"/>
                </a:lnTo>
                <a:lnTo>
                  <a:pt x="3368" y="3257"/>
                </a:lnTo>
                <a:lnTo>
                  <a:pt x="3337" y="3263"/>
                </a:lnTo>
                <a:lnTo>
                  <a:pt x="3305" y="3270"/>
                </a:lnTo>
                <a:lnTo>
                  <a:pt x="3274" y="3278"/>
                </a:lnTo>
                <a:lnTo>
                  <a:pt x="3242" y="3288"/>
                </a:lnTo>
                <a:lnTo>
                  <a:pt x="3211" y="3297"/>
                </a:lnTo>
                <a:lnTo>
                  <a:pt x="3178" y="3308"/>
                </a:lnTo>
                <a:lnTo>
                  <a:pt x="3147" y="3320"/>
                </a:lnTo>
                <a:lnTo>
                  <a:pt x="3116" y="3334"/>
                </a:lnTo>
                <a:lnTo>
                  <a:pt x="3083" y="3347"/>
                </a:lnTo>
                <a:lnTo>
                  <a:pt x="3052" y="3363"/>
                </a:lnTo>
                <a:lnTo>
                  <a:pt x="3019" y="3380"/>
                </a:lnTo>
                <a:lnTo>
                  <a:pt x="2988" y="3397"/>
                </a:lnTo>
                <a:lnTo>
                  <a:pt x="2709" y="3557"/>
                </a:lnTo>
                <a:lnTo>
                  <a:pt x="2394" y="3739"/>
                </a:lnTo>
                <a:lnTo>
                  <a:pt x="2228" y="3834"/>
                </a:lnTo>
                <a:lnTo>
                  <a:pt x="2057" y="3931"/>
                </a:lnTo>
                <a:lnTo>
                  <a:pt x="1884" y="4026"/>
                </a:lnTo>
                <a:lnTo>
                  <a:pt x="1710" y="4120"/>
                </a:lnTo>
                <a:lnTo>
                  <a:pt x="1624" y="4166"/>
                </a:lnTo>
                <a:lnTo>
                  <a:pt x="1538" y="4211"/>
                </a:lnTo>
                <a:lnTo>
                  <a:pt x="1453" y="4255"/>
                </a:lnTo>
                <a:lnTo>
                  <a:pt x="1369" y="4297"/>
                </a:lnTo>
                <a:lnTo>
                  <a:pt x="1285" y="4338"/>
                </a:lnTo>
                <a:lnTo>
                  <a:pt x="1204" y="4376"/>
                </a:lnTo>
                <a:lnTo>
                  <a:pt x="1123" y="4413"/>
                </a:lnTo>
                <a:lnTo>
                  <a:pt x="1045" y="4448"/>
                </a:lnTo>
                <a:lnTo>
                  <a:pt x="968" y="4480"/>
                </a:lnTo>
                <a:lnTo>
                  <a:pt x="894" y="4511"/>
                </a:lnTo>
                <a:lnTo>
                  <a:pt x="824" y="4539"/>
                </a:lnTo>
                <a:lnTo>
                  <a:pt x="754" y="4563"/>
                </a:lnTo>
                <a:lnTo>
                  <a:pt x="688" y="4585"/>
                </a:lnTo>
                <a:lnTo>
                  <a:pt x="625" y="4603"/>
                </a:lnTo>
                <a:lnTo>
                  <a:pt x="566" y="4618"/>
                </a:lnTo>
                <a:lnTo>
                  <a:pt x="537" y="4624"/>
                </a:lnTo>
                <a:lnTo>
                  <a:pt x="510" y="4630"/>
                </a:lnTo>
                <a:lnTo>
                  <a:pt x="486" y="4634"/>
                </a:lnTo>
                <a:lnTo>
                  <a:pt x="462" y="4640"/>
                </a:lnTo>
                <a:lnTo>
                  <a:pt x="439" y="4646"/>
                </a:lnTo>
                <a:lnTo>
                  <a:pt x="418" y="4653"/>
                </a:lnTo>
                <a:lnTo>
                  <a:pt x="374" y="4669"/>
                </a:lnTo>
                <a:lnTo>
                  <a:pt x="333" y="4687"/>
                </a:lnTo>
                <a:lnTo>
                  <a:pt x="258" y="4720"/>
                </a:lnTo>
                <a:lnTo>
                  <a:pt x="225" y="4735"/>
                </a:lnTo>
                <a:lnTo>
                  <a:pt x="193" y="4747"/>
                </a:lnTo>
                <a:lnTo>
                  <a:pt x="143" y="4764"/>
                </a:lnTo>
                <a:lnTo>
                  <a:pt x="101" y="4781"/>
                </a:lnTo>
                <a:lnTo>
                  <a:pt x="68" y="4797"/>
                </a:lnTo>
                <a:lnTo>
                  <a:pt x="53" y="4805"/>
                </a:lnTo>
                <a:lnTo>
                  <a:pt x="41" y="4811"/>
                </a:lnTo>
                <a:lnTo>
                  <a:pt x="29" y="4819"/>
                </a:lnTo>
                <a:lnTo>
                  <a:pt x="20" y="4826"/>
                </a:lnTo>
                <a:lnTo>
                  <a:pt x="13" y="4833"/>
                </a:lnTo>
                <a:lnTo>
                  <a:pt x="7" y="4839"/>
                </a:lnTo>
                <a:lnTo>
                  <a:pt x="4" y="4846"/>
                </a:lnTo>
                <a:lnTo>
                  <a:pt x="1" y="4853"/>
                </a:lnTo>
                <a:lnTo>
                  <a:pt x="0" y="4858"/>
                </a:lnTo>
                <a:lnTo>
                  <a:pt x="1" y="4865"/>
                </a:lnTo>
                <a:lnTo>
                  <a:pt x="4" y="4871"/>
                </a:lnTo>
                <a:lnTo>
                  <a:pt x="7" y="4876"/>
                </a:lnTo>
                <a:lnTo>
                  <a:pt x="13" y="4882"/>
                </a:lnTo>
                <a:lnTo>
                  <a:pt x="20" y="4888"/>
                </a:lnTo>
                <a:lnTo>
                  <a:pt x="28" y="4893"/>
                </a:lnTo>
                <a:lnTo>
                  <a:pt x="38" y="4899"/>
                </a:lnTo>
                <a:lnTo>
                  <a:pt x="62" y="4909"/>
                </a:lnTo>
                <a:lnTo>
                  <a:pt x="91" y="4918"/>
                </a:lnTo>
                <a:lnTo>
                  <a:pt x="126" y="4927"/>
                </a:lnTo>
                <a:lnTo>
                  <a:pt x="165" y="4936"/>
                </a:lnTo>
                <a:lnTo>
                  <a:pt x="209" y="4944"/>
                </a:lnTo>
                <a:lnTo>
                  <a:pt x="228" y="4946"/>
                </a:lnTo>
                <a:lnTo>
                  <a:pt x="248" y="4947"/>
                </a:lnTo>
                <a:lnTo>
                  <a:pt x="268" y="4946"/>
                </a:lnTo>
                <a:lnTo>
                  <a:pt x="290" y="4944"/>
                </a:lnTo>
                <a:lnTo>
                  <a:pt x="311" y="4940"/>
                </a:lnTo>
                <a:lnTo>
                  <a:pt x="333" y="4936"/>
                </a:lnTo>
                <a:lnTo>
                  <a:pt x="356" y="4930"/>
                </a:lnTo>
                <a:lnTo>
                  <a:pt x="378" y="4923"/>
                </a:lnTo>
                <a:lnTo>
                  <a:pt x="402" y="4916"/>
                </a:lnTo>
                <a:lnTo>
                  <a:pt x="425" y="4907"/>
                </a:lnTo>
                <a:lnTo>
                  <a:pt x="474" y="4888"/>
                </a:lnTo>
                <a:lnTo>
                  <a:pt x="522" y="4865"/>
                </a:lnTo>
                <a:lnTo>
                  <a:pt x="571" y="4840"/>
                </a:lnTo>
                <a:lnTo>
                  <a:pt x="620" y="4815"/>
                </a:lnTo>
                <a:lnTo>
                  <a:pt x="669" y="4788"/>
                </a:lnTo>
                <a:lnTo>
                  <a:pt x="762" y="4736"/>
                </a:lnTo>
                <a:lnTo>
                  <a:pt x="806" y="4713"/>
                </a:lnTo>
                <a:lnTo>
                  <a:pt x="848" y="4690"/>
                </a:lnTo>
                <a:lnTo>
                  <a:pt x="889" y="4671"/>
                </a:lnTo>
                <a:lnTo>
                  <a:pt x="926" y="4655"/>
                </a:lnTo>
                <a:lnTo>
                  <a:pt x="961" y="4643"/>
                </a:lnTo>
                <a:lnTo>
                  <a:pt x="994" y="4632"/>
                </a:lnTo>
                <a:lnTo>
                  <a:pt x="1026" y="4624"/>
                </a:lnTo>
                <a:lnTo>
                  <a:pt x="1053" y="4619"/>
                </a:lnTo>
                <a:lnTo>
                  <a:pt x="1066" y="4618"/>
                </a:lnTo>
                <a:lnTo>
                  <a:pt x="1077" y="4617"/>
                </a:lnTo>
                <a:lnTo>
                  <a:pt x="1087" y="4617"/>
                </a:lnTo>
                <a:lnTo>
                  <a:pt x="1096" y="4618"/>
                </a:lnTo>
                <a:lnTo>
                  <a:pt x="1104" y="4621"/>
                </a:lnTo>
                <a:lnTo>
                  <a:pt x="1110" y="4623"/>
                </a:lnTo>
                <a:lnTo>
                  <a:pt x="1114" y="4627"/>
                </a:lnTo>
                <a:lnTo>
                  <a:pt x="1118" y="4632"/>
                </a:lnTo>
                <a:lnTo>
                  <a:pt x="1119" y="4637"/>
                </a:lnTo>
                <a:lnTo>
                  <a:pt x="1118" y="4644"/>
                </a:lnTo>
                <a:lnTo>
                  <a:pt x="1114" y="4652"/>
                </a:lnTo>
                <a:lnTo>
                  <a:pt x="1110" y="4661"/>
                </a:lnTo>
                <a:lnTo>
                  <a:pt x="1102" y="4671"/>
                </a:lnTo>
                <a:lnTo>
                  <a:pt x="1093" y="4682"/>
                </a:lnTo>
                <a:lnTo>
                  <a:pt x="1082" y="4695"/>
                </a:lnTo>
                <a:lnTo>
                  <a:pt x="1067" y="4708"/>
                </a:lnTo>
                <a:lnTo>
                  <a:pt x="1050" y="4723"/>
                </a:lnTo>
                <a:lnTo>
                  <a:pt x="1030" y="4738"/>
                </a:lnTo>
                <a:lnTo>
                  <a:pt x="1009" y="4755"/>
                </a:lnTo>
                <a:lnTo>
                  <a:pt x="983" y="4774"/>
                </a:lnTo>
                <a:lnTo>
                  <a:pt x="924" y="4815"/>
                </a:lnTo>
                <a:lnTo>
                  <a:pt x="852" y="4862"/>
                </a:lnTo>
                <a:lnTo>
                  <a:pt x="772" y="4912"/>
                </a:lnTo>
                <a:lnTo>
                  <a:pt x="694" y="4965"/>
                </a:lnTo>
                <a:lnTo>
                  <a:pt x="616" y="5019"/>
                </a:lnTo>
                <a:lnTo>
                  <a:pt x="541" y="5074"/>
                </a:lnTo>
                <a:lnTo>
                  <a:pt x="468" y="5128"/>
                </a:lnTo>
                <a:lnTo>
                  <a:pt x="400" y="5183"/>
                </a:lnTo>
                <a:lnTo>
                  <a:pt x="336" y="5234"/>
                </a:lnTo>
                <a:lnTo>
                  <a:pt x="277" y="5286"/>
                </a:lnTo>
                <a:lnTo>
                  <a:pt x="225" y="5333"/>
                </a:lnTo>
                <a:lnTo>
                  <a:pt x="201" y="5356"/>
                </a:lnTo>
                <a:lnTo>
                  <a:pt x="180" y="5378"/>
                </a:lnTo>
                <a:lnTo>
                  <a:pt x="161" y="5399"/>
                </a:lnTo>
                <a:lnTo>
                  <a:pt x="143" y="5418"/>
                </a:lnTo>
                <a:lnTo>
                  <a:pt x="128" y="5437"/>
                </a:lnTo>
                <a:lnTo>
                  <a:pt x="115" y="5454"/>
                </a:lnTo>
                <a:lnTo>
                  <a:pt x="105" y="5470"/>
                </a:lnTo>
                <a:lnTo>
                  <a:pt x="97" y="5484"/>
                </a:lnTo>
                <a:lnTo>
                  <a:pt x="91" y="5498"/>
                </a:lnTo>
                <a:lnTo>
                  <a:pt x="89" y="5509"/>
                </a:lnTo>
                <a:lnTo>
                  <a:pt x="89" y="5513"/>
                </a:lnTo>
                <a:lnTo>
                  <a:pt x="90" y="5518"/>
                </a:lnTo>
                <a:lnTo>
                  <a:pt x="91" y="5522"/>
                </a:lnTo>
                <a:lnTo>
                  <a:pt x="93" y="5526"/>
                </a:lnTo>
                <a:lnTo>
                  <a:pt x="97" y="5529"/>
                </a:lnTo>
                <a:lnTo>
                  <a:pt x="100" y="5533"/>
                </a:lnTo>
                <a:lnTo>
                  <a:pt x="105" y="5535"/>
                </a:lnTo>
                <a:lnTo>
                  <a:pt x="110" y="5537"/>
                </a:lnTo>
                <a:lnTo>
                  <a:pt x="133" y="5543"/>
                </a:lnTo>
                <a:lnTo>
                  <a:pt x="155" y="5547"/>
                </a:lnTo>
                <a:lnTo>
                  <a:pt x="179" y="5549"/>
                </a:lnTo>
                <a:lnTo>
                  <a:pt x="202" y="5550"/>
                </a:lnTo>
                <a:lnTo>
                  <a:pt x="213" y="5549"/>
                </a:lnTo>
                <a:lnTo>
                  <a:pt x="226" y="5548"/>
                </a:lnTo>
                <a:lnTo>
                  <a:pt x="239" y="5546"/>
                </a:lnTo>
                <a:lnTo>
                  <a:pt x="253" y="5543"/>
                </a:lnTo>
                <a:lnTo>
                  <a:pt x="266" y="5538"/>
                </a:lnTo>
                <a:lnTo>
                  <a:pt x="281" y="5534"/>
                </a:lnTo>
                <a:lnTo>
                  <a:pt x="295" y="5527"/>
                </a:lnTo>
                <a:lnTo>
                  <a:pt x="311" y="5520"/>
                </a:lnTo>
                <a:lnTo>
                  <a:pt x="328" y="5512"/>
                </a:lnTo>
                <a:lnTo>
                  <a:pt x="345" y="5502"/>
                </a:lnTo>
                <a:lnTo>
                  <a:pt x="382" y="5480"/>
                </a:lnTo>
                <a:lnTo>
                  <a:pt x="423" y="5451"/>
                </a:lnTo>
                <a:lnTo>
                  <a:pt x="468" y="5416"/>
                </a:lnTo>
                <a:lnTo>
                  <a:pt x="519" y="5374"/>
                </a:lnTo>
                <a:lnTo>
                  <a:pt x="574" y="5326"/>
                </a:lnTo>
                <a:lnTo>
                  <a:pt x="635" y="5271"/>
                </a:lnTo>
                <a:lnTo>
                  <a:pt x="704" y="5207"/>
                </a:lnTo>
                <a:lnTo>
                  <a:pt x="771" y="5144"/>
                </a:lnTo>
                <a:lnTo>
                  <a:pt x="830" y="5092"/>
                </a:lnTo>
                <a:lnTo>
                  <a:pt x="883" y="5048"/>
                </a:lnTo>
                <a:lnTo>
                  <a:pt x="906" y="5030"/>
                </a:lnTo>
                <a:lnTo>
                  <a:pt x="927" y="5014"/>
                </a:lnTo>
                <a:lnTo>
                  <a:pt x="947" y="5001"/>
                </a:lnTo>
                <a:lnTo>
                  <a:pt x="964" y="4990"/>
                </a:lnTo>
                <a:lnTo>
                  <a:pt x="980" y="4981"/>
                </a:lnTo>
                <a:lnTo>
                  <a:pt x="993" y="4974"/>
                </a:lnTo>
                <a:lnTo>
                  <a:pt x="1004" y="4969"/>
                </a:lnTo>
                <a:lnTo>
                  <a:pt x="1013" y="4967"/>
                </a:lnTo>
                <a:lnTo>
                  <a:pt x="1020" y="4967"/>
                </a:lnTo>
                <a:lnTo>
                  <a:pt x="1026" y="4968"/>
                </a:lnTo>
                <a:lnTo>
                  <a:pt x="1027" y="4969"/>
                </a:lnTo>
                <a:lnTo>
                  <a:pt x="1029" y="4972"/>
                </a:lnTo>
                <a:lnTo>
                  <a:pt x="1029" y="4977"/>
                </a:lnTo>
                <a:lnTo>
                  <a:pt x="1028" y="4985"/>
                </a:lnTo>
                <a:lnTo>
                  <a:pt x="1025" y="4995"/>
                </a:lnTo>
                <a:lnTo>
                  <a:pt x="1019" y="5006"/>
                </a:lnTo>
                <a:lnTo>
                  <a:pt x="1011" y="5020"/>
                </a:lnTo>
                <a:lnTo>
                  <a:pt x="1002" y="5034"/>
                </a:lnTo>
                <a:lnTo>
                  <a:pt x="990" y="5052"/>
                </a:lnTo>
                <a:lnTo>
                  <a:pt x="975" y="5070"/>
                </a:lnTo>
                <a:lnTo>
                  <a:pt x="958" y="5092"/>
                </a:lnTo>
                <a:lnTo>
                  <a:pt x="918" y="5138"/>
                </a:lnTo>
                <a:lnTo>
                  <a:pt x="869" y="5189"/>
                </a:lnTo>
                <a:lnTo>
                  <a:pt x="810" y="5249"/>
                </a:lnTo>
                <a:lnTo>
                  <a:pt x="747" y="5310"/>
                </a:lnTo>
                <a:lnTo>
                  <a:pt x="688" y="5373"/>
                </a:lnTo>
                <a:lnTo>
                  <a:pt x="630" y="5436"/>
                </a:lnTo>
                <a:lnTo>
                  <a:pt x="575" y="5498"/>
                </a:lnTo>
                <a:lnTo>
                  <a:pt x="522" y="5558"/>
                </a:lnTo>
                <a:lnTo>
                  <a:pt x="474" y="5618"/>
                </a:lnTo>
                <a:lnTo>
                  <a:pt x="430" y="5675"/>
                </a:lnTo>
                <a:lnTo>
                  <a:pt x="391" y="5729"/>
                </a:lnTo>
                <a:lnTo>
                  <a:pt x="356" y="5780"/>
                </a:lnTo>
                <a:lnTo>
                  <a:pt x="340" y="5804"/>
                </a:lnTo>
                <a:lnTo>
                  <a:pt x="327" y="5828"/>
                </a:lnTo>
                <a:lnTo>
                  <a:pt x="314" y="5850"/>
                </a:lnTo>
                <a:lnTo>
                  <a:pt x="303" y="5871"/>
                </a:lnTo>
                <a:lnTo>
                  <a:pt x="294" y="5890"/>
                </a:lnTo>
                <a:lnTo>
                  <a:pt x="286" y="5909"/>
                </a:lnTo>
                <a:lnTo>
                  <a:pt x="281" y="5927"/>
                </a:lnTo>
                <a:lnTo>
                  <a:pt x="276" y="5943"/>
                </a:lnTo>
                <a:lnTo>
                  <a:pt x="274" y="5958"/>
                </a:lnTo>
                <a:lnTo>
                  <a:pt x="274" y="5970"/>
                </a:lnTo>
                <a:lnTo>
                  <a:pt x="275" y="5982"/>
                </a:lnTo>
                <a:lnTo>
                  <a:pt x="278" y="5991"/>
                </a:lnTo>
                <a:lnTo>
                  <a:pt x="284" y="5999"/>
                </a:lnTo>
                <a:lnTo>
                  <a:pt x="287" y="6002"/>
                </a:lnTo>
                <a:lnTo>
                  <a:pt x="292" y="6006"/>
                </a:lnTo>
                <a:lnTo>
                  <a:pt x="300" y="6011"/>
                </a:lnTo>
                <a:lnTo>
                  <a:pt x="309" y="6015"/>
                </a:lnTo>
                <a:lnTo>
                  <a:pt x="318" y="6019"/>
                </a:lnTo>
                <a:lnTo>
                  <a:pt x="328" y="6022"/>
                </a:lnTo>
                <a:lnTo>
                  <a:pt x="338" y="6024"/>
                </a:lnTo>
                <a:lnTo>
                  <a:pt x="348" y="6024"/>
                </a:lnTo>
                <a:lnTo>
                  <a:pt x="358" y="6024"/>
                </a:lnTo>
                <a:lnTo>
                  <a:pt x="369" y="6023"/>
                </a:lnTo>
                <a:lnTo>
                  <a:pt x="382" y="6020"/>
                </a:lnTo>
                <a:lnTo>
                  <a:pt x="394" y="6017"/>
                </a:lnTo>
                <a:lnTo>
                  <a:pt x="406" y="6013"/>
                </a:lnTo>
                <a:lnTo>
                  <a:pt x="420" y="6007"/>
                </a:lnTo>
                <a:lnTo>
                  <a:pt x="433" y="6000"/>
                </a:lnTo>
                <a:lnTo>
                  <a:pt x="449" y="5991"/>
                </a:lnTo>
                <a:lnTo>
                  <a:pt x="464" y="5981"/>
                </a:lnTo>
                <a:lnTo>
                  <a:pt x="479" y="5970"/>
                </a:lnTo>
                <a:lnTo>
                  <a:pt x="496" y="5957"/>
                </a:lnTo>
                <a:lnTo>
                  <a:pt x="514" y="5942"/>
                </a:lnTo>
                <a:lnTo>
                  <a:pt x="532" y="5926"/>
                </a:lnTo>
                <a:lnTo>
                  <a:pt x="552" y="5908"/>
                </a:lnTo>
                <a:lnTo>
                  <a:pt x="593" y="5868"/>
                </a:lnTo>
                <a:lnTo>
                  <a:pt x="637" y="5820"/>
                </a:lnTo>
                <a:lnTo>
                  <a:pt x="687" y="5764"/>
                </a:lnTo>
                <a:lnTo>
                  <a:pt x="740" y="5700"/>
                </a:lnTo>
                <a:lnTo>
                  <a:pt x="797" y="5627"/>
                </a:lnTo>
                <a:lnTo>
                  <a:pt x="860" y="5545"/>
                </a:lnTo>
                <a:lnTo>
                  <a:pt x="915" y="5473"/>
                </a:lnTo>
                <a:lnTo>
                  <a:pt x="949" y="5429"/>
                </a:lnTo>
                <a:lnTo>
                  <a:pt x="959" y="5417"/>
                </a:lnTo>
                <a:lnTo>
                  <a:pt x="966" y="5411"/>
                </a:lnTo>
                <a:lnTo>
                  <a:pt x="968" y="5410"/>
                </a:lnTo>
                <a:lnTo>
                  <a:pt x="970" y="5410"/>
                </a:lnTo>
                <a:lnTo>
                  <a:pt x="968" y="5415"/>
                </a:lnTo>
                <a:lnTo>
                  <a:pt x="965" y="5425"/>
                </a:lnTo>
                <a:lnTo>
                  <a:pt x="957" y="5438"/>
                </a:lnTo>
                <a:lnTo>
                  <a:pt x="936" y="5479"/>
                </a:lnTo>
                <a:lnTo>
                  <a:pt x="867" y="5600"/>
                </a:lnTo>
                <a:lnTo>
                  <a:pt x="825" y="5674"/>
                </a:lnTo>
                <a:lnTo>
                  <a:pt x="780" y="5753"/>
                </a:lnTo>
                <a:lnTo>
                  <a:pt x="735" y="5838"/>
                </a:lnTo>
                <a:lnTo>
                  <a:pt x="692" y="5921"/>
                </a:lnTo>
                <a:lnTo>
                  <a:pt x="672" y="5962"/>
                </a:lnTo>
                <a:lnTo>
                  <a:pt x="653" y="6002"/>
                </a:lnTo>
                <a:lnTo>
                  <a:pt x="635" y="6041"/>
                </a:lnTo>
                <a:lnTo>
                  <a:pt x="620" y="6079"/>
                </a:lnTo>
                <a:lnTo>
                  <a:pt x="606" y="6114"/>
                </a:lnTo>
                <a:lnTo>
                  <a:pt x="595" y="6146"/>
                </a:lnTo>
                <a:lnTo>
                  <a:pt x="586" y="6176"/>
                </a:lnTo>
                <a:lnTo>
                  <a:pt x="580" y="6203"/>
                </a:lnTo>
                <a:lnTo>
                  <a:pt x="577" y="6220"/>
                </a:lnTo>
                <a:lnTo>
                  <a:pt x="577" y="6234"/>
                </a:lnTo>
                <a:lnTo>
                  <a:pt x="577" y="6246"/>
                </a:lnTo>
                <a:lnTo>
                  <a:pt x="579" y="6255"/>
                </a:lnTo>
                <a:lnTo>
                  <a:pt x="583" y="6262"/>
                </a:lnTo>
                <a:lnTo>
                  <a:pt x="587" y="6266"/>
                </a:lnTo>
                <a:lnTo>
                  <a:pt x="593" y="6269"/>
                </a:lnTo>
                <a:lnTo>
                  <a:pt x="599" y="6269"/>
                </a:lnTo>
                <a:lnTo>
                  <a:pt x="608" y="6268"/>
                </a:lnTo>
                <a:lnTo>
                  <a:pt x="617" y="6265"/>
                </a:lnTo>
                <a:lnTo>
                  <a:pt x="627" y="6260"/>
                </a:lnTo>
                <a:lnTo>
                  <a:pt x="639" y="6254"/>
                </a:lnTo>
                <a:lnTo>
                  <a:pt x="650" y="6245"/>
                </a:lnTo>
                <a:lnTo>
                  <a:pt x="663" y="6235"/>
                </a:lnTo>
                <a:lnTo>
                  <a:pt x="691" y="6210"/>
                </a:lnTo>
                <a:lnTo>
                  <a:pt x="722" y="6180"/>
                </a:lnTo>
                <a:lnTo>
                  <a:pt x="754" y="6144"/>
                </a:lnTo>
                <a:lnTo>
                  <a:pt x="789" y="6103"/>
                </a:lnTo>
                <a:lnTo>
                  <a:pt x="825" y="6060"/>
                </a:lnTo>
                <a:lnTo>
                  <a:pt x="862" y="6013"/>
                </a:lnTo>
                <a:lnTo>
                  <a:pt x="900" y="5963"/>
                </a:lnTo>
                <a:lnTo>
                  <a:pt x="938" y="5912"/>
                </a:lnTo>
                <a:lnTo>
                  <a:pt x="975" y="5858"/>
                </a:lnTo>
                <a:lnTo>
                  <a:pt x="1010" y="5807"/>
                </a:lnTo>
                <a:lnTo>
                  <a:pt x="1040" y="5766"/>
                </a:lnTo>
                <a:lnTo>
                  <a:pt x="1065" y="5733"/>
                </a:lnTo>
                <a:lnTo>
                  <a:pt x="1086" y="5707"/>
                </a:lnTo>
                <a:lnTo>
                  <a:pt x="1102" y="5691"/>
                </a:lnTo>
                <a:lnTo>
                  <a:pt x="1108" y="5686"/>
                </a:lnTo>
                <a:lnTo>
                  <a:pt x="1112" y="5683"/>
                </a:lnTo>
                <a:lnTo>
                  <a:pt x="1115" y="5682"/>
                </a:lnTo>
                <a:lnTo>
                  <a:pt x="1119" y="5682"/>
                </a:lnTo>
                <a:lnTo>
                  <a:pt x="1120" y="5685"/>
                </a:lnTo>
                <a:lnTo>
                  <a:pt x="1119" y="5690"/>
                </a:lnTo>
                <a:lnTo>
                  <a:pt x="1118" y="5697"/>
                </a:lnTo>
                <a:lnTo>
                  <a:pt x="1115" y="5706"/>
                </a:lnTo>
                <a:lnTo>
                  <a:pt x="1106" y="5730"/>
                </a:lnTo>
                <a:lnTo>
                  <a:pt x="1092" y="5762"/>
                </a:lnTo>
                <a:lnTo>
                  <a:pt x="1073" y="5803"/>
                </a:lnTo>
                <a:lnTo>
                  <a:pt x="1048" y="5852"/>
                </a:lnTo>
                <a:lnTo>
                  <a:pt x="1018" y="5909"/>
                </a:lnTo>
                <a:lnTo>
                  <a:pt x="983" y="5974"/>
                </a:lnTo>
                <a:lnTo>
                  <a:pt x="943" y="6047"/>
                </a:lnTo>
                <a:lnTo>
                  <a:pt x="903" y="6118"/>
                </a:lnTo>
                <a:lnTo>
                  <a:pt x="872" y="6179"/>
                </a:lnTo>
                <a:lnTo>
                  <a:pt x="848" y="6229"/>
                </a:lnTo>
                <a:lnTo>
                  <a:pt x="832" y="6268"/>
                </a:lnTo>
                <a:lnTo>
                  <a:pt x="826" y="6285"/>
                </a:lnTo>
                <a:lnTo>
                  <a:pt x="823" y="6300"/>
                </a:lnTo>
                <a:lnTo>
                  <a:pt x="819" y="6311"/>
                </a:lnTo>
                <a:lnTo>
                  <a:pt x="818" y="6321"/>
                </a:lnTo>
                <a:lnTo>
                  <a:pt x="818" y="6329"/>
                </a:lnTo>
                <a:lnTo>
                  <a:pt x="820" y="6336"/>
                </a:lnTo>
                <a:lnTo>
                  <a:pt x="823" y="6340"/>
                </a:lnTo>
                <a:lnTo>
                  <a:pt x="827" y="6342"/>
                </a:lnTo>
                <a:lnTo>
                  <a:pt x="832" y="6343"/>
                </a:lnTo>
                <a:lnTo>
                  <a:pt x="838" y="6342"/>
                </a:lnTo>
                <a:lnTo>
                  <a:pt x="846" y="6340"/>
                </a:lnTo>
                <a:lnTo>
                  <a:pt x="854" y="6337"/>
                </a:lnTo>
                <a:lnTo>
                  <a:pt x="863" y="6332"/>
                </a:lnTo>
                <a:lnTo>
                  <a:pt x="873" y="6326"/>
                </a:lnTo>
                <a:lnTo>
                  <a:pt x="895" y="6310"/>
                </a:lnTo>
                <a:lnTo>
                  <a:pt x="921" y="6290"/>
                </a:lnTo>
                <a:lnTo>
                  <a:pt x="948" y="6266"/>
                </a:lnTo>
                <a:lnTo>
                  <a:pt x="977" y="6240"/>
                </a:lnTo>
                <a:lnTo>
                  <a:pt x="1008" y="6212"/>
                </a:lnTo>
                <a:lnTo>
                  <a:pt x="1023" y="6197"/>
                </a:lnTo>
                <a:lnTo>
                  <a:pt x="1041" y="6177"/>
                </a:lnTo>
                <a:lnTo>
                  <a:pt x="1077" y="6137"/>
                </a:lnTo>
                <a:lnTo>
                  <a:pt x="1115" y="6090"/>
                </a:lnTo>
                <a:lnTo>
                  <a:pt x="1155" y="6038"/>
                </a:lnTo>
                <a:lnTo>
                  <a:pt x="1234" y="5932"/>
                </a:lnTo>
                <a:lnTo>
                  <a:pt x="1307" y="5833"/>
                </a:lnTo>
                <a:lnTo>
                  <a:pt x="1340" y="5790"/>
                </a:lnTo>
                <a:lnTo>
                  <a:pt x="1369" y="5755"/>
                </a:lnTo>
                <a:lnTo>
                  <a:pt x="1381" y="5741"/>
                </a:lnTo>
                <a:lnTo>
                  <a:pt x="1392" y="5729"/>
                </a:lnTo>
                <a:lnTo>
                  <a:pt x="1401" y="5720"/>
                </a:lnTo>
                <a:lnTo>
                  <a:pt x="1410" y="5714"/>
                </a:lnTo>
                <a:lnTo>
                  <a:pt x="1416" y="5711"/>
                </a:lnTo>
                <a:lnTo>
                  <a:pt x="1418" y="5711"/>
                </a:lnTo>
                <a:lnTo>
                  <a:pt x="1421" y="5712"/>
                </a:lnTo>
                <a:lnTo>
                  <a:pt x="1423" y="5713"/>
                </a:lnTo>
                <a:lnTo>
                  <a:pt x="1424" y="5715"/>
                </a:lnTo>
                <a:lnTo>
                  <a:pt x="1424" y="5724"/>
                </a:lnTo>
                <a:lnTo>
                  <a:pt x="1423" y="5737"/>
                </a:lnTo>
                <a:lnTo>
                  <a:pt x="1418" y="5752"/>
                </a:lnTo>
                <a:lnTo>
                  <a:pt x="1413" y="5774"/>
                </a:lnTo>
                <a:lnTo>
                  <a:pt x="1404" y="5801"/>
                </a:lnTo>
                <a:lnTo>
                  <a:pt x="1364" y="5908"/>
                </a:lnTo>
                <a:lnTo>
                  <a:pt x="1329" y="6005"/>
                </a:lnTo>
                <a:lnTo>
                  <a:pt x="1313" y="6047"/>
                </a:lnTo>
                <a:lnTo>
                  <a:pt x="1299" y="6087"/>
                </a:lnTo>
                <a:lnTo>
                  <a:pt x="1288" y="6123"/>
                </a:lnTo>
                <a:lnTo>
                  <a:pt x="1279" y="6154"/>
                </a:lnTo>
                <a:lnTo>
                  <a:pt x="1274" y="6181"/>
                </a:lnTo>
                <a:lnTo>
                  <a:pt x="1271" y="6193"/>
                </a:lnTo>
                <a:lnTo>
                  <a:pt x="1270" y="6204"/>
                </a:lnTo>
                <a:lnTo>
                  <a:pt x="1270" y="6213"/>
                </a:lnTo>
                <a:lnTo>
                  <a:pt x="1271" y="6222"/>
                </a:lnTo>
                <a:lnTo>
                  <a:pt x="1274" y="6229"/>
                </a:lnTo>
                <a:lnTo>
                  <a:pt x="1277" y="6236"/>
                </a:lnTo>
                <a:lnTo>
                  <a:pt x="1281" y="6240"/>
                </a:lnTo>
                <a:lnTo>
                  <a:pt x="1287" y="6244"/>
                </a:lnTo>
                <a:lnTo>
                  <a:pt x="1294" y="6246"/>
                </a:lnTo>
                <a:lnTo>
                  <a:pt x="1302" y="6247"/>
                </a:lnTo>
                <a:lnTo>
                  <a:pt x="1311" y="6246"/>
                </a:lnTo>
                <a:lnTo>
                  <a:pt x="1321" y="6245"/>
                </a:lnTo>
                <a:lnTo>
                  <a:pt x="1333" y="6241"/>
                </a:lnTo>
                <a:lnTo>
                  <a:pt x="1345" y="6237"/>
                </a:lnTo>
                <a:lnTo>
                  <a:pt x="1373" y="6225"/>
                </a:lnTo>
                <a:lnTo>
                  <a:pt x="1399" y="6212"/>
                </a:lnTo>
                <a:lnTo>
                  <a:pt x="1424" y="6199"/>
                </a:lnTo>
                <a:lnTo>
                  <a:pt x="1449" y="6184"/>
                </a:lnTo>
                <a:lnTo>
                  <a:pt x="1471" y="6169"/>
                </a:lnTo>
                <a:lnTo>
                  <a:pt x="1492" y="6153"/>
                </a:lnTo>
                <a:lnTo>
                  <a:pt x="1511" y="6136"/>
                </a:lnTo>
                <a:lnTo>
                  <a:pt x="1530" y="6119"/>
                </a:lnTo>
                <a:lnTo>
                  <a:pt x="1546" y="6102"/>
                </a:lnTo>
                <a:lnTo>
                  <a:pt x="1562" y="6084"/>
                </a:lnTo>
                <a:lnTo>
                  <a:pt x="1574" y="6068"/>
                </a:lnTo>
                <a:lnTo>
                  <a:pt x="1585" y="6051"/>
                </a:lnTo>
                <a:lnTo>
                  <a:pt x="1594" y="6035"/>
                </a:lnTo>
                <a:lnTo>
                  <a:pt x="1602" y="6019"/>
                </a:lnTo>
                <a:lnTo>
                  <a:pt x="1607" y="6004"/>
                </a:lnTo>
                <a:lnTo>
                  <a:pt x="1609" y="5989"/>
                </a:lnTo>
                <a:lnTo>
                  <a:pt x="1610" y="5980"/>
                </a:lnTo>
                <a:lnTo>
                  <a:pt x="1611" y="5980"/>
                </a:lnTo>
                <a:lnTo>
                  <a:pt x="1611" y="5981"/>
                </a:lnTo>
                <a:lnTo>
                  <a:pt x="1613" y="6001"/>
                </a:lnTo>
                <a:lnTo>
                  <a:pt x="1617" y="6019"/>
                </a:lnTo>
                <a:lnTo>
                  <a:pt x="1622" y="6038"/>
                </a:lnTo>
                <a:lnTo>
                  <a:pt x="1626" y="6047"/>
                </a:lnTo>
                <a:lnTo>
                  <a:pt x="1629" y="6057"/>
                </a:lnTo>
                <a:lnTo>
                  <a:pt x="1635" y="6068"/>
                </a:lnTo>
                <a:lnTo>
                  <a:pt x="1640" y="6075"/>
                </a:lnTo>
                <a:lnTo>
                  <a:pt x="1647" y="6084"/>
                </a:lnTo>
                <a:lnTo>
                  <a:pt x="1655" y="6091"/>
                </a:lnTo>
                <a:lnTo>
                  <a:pt x="1663" y="6097"/>
                </a:lnTo>
                <a:lnTo>
                  <a:pt x="1673" y="6101"/>
                </a:lnTo>
                <a:lnTo>
                  <a:pt x="1684" y="6105"/>
                </a:lnTo>
                <a:lnTo>
                  <a:pt x="1696" y="6105"/>
                </a:lnTo>
                <a:lnTo>
                  <a:pt x="1710" y="6103"/>
                </a:lnTo>
                <a:lnTo>
                  <a:pt x="1726" y="6100"/>
                </a:lnTo>
                <a:lnTo>
                  <a:pt x="1741" y="6094"/>
                </a:lnTo>
                <a:lnTo>
                  <a:pt x="1760" y="6086"/>
                </a:lnTo>
                <a:lnTo>
                  <a:pt x="1779" y="6074"/>
                </a:lnTo>
                <a:lnTo>
                  <a:pt x="1801" y="6060"/>
                </a:lnTo>
                <a:lnTo>
                  <a:pt x="1824" y="6042"/>
                </a:lnTo>
                <a:lnTo>
                  <a:pt x="1850" y="6019"/>
                </a:lnTo>
                <a:lnTo>
                  <a:pt x="1877" y="5995"/>
                </a:lnTo>
                <a:lnTo>
                  <a:pt x="1906" y="5964"/>
                </a:lnTo>
                <a:lnTo>
                  <a:pt x="1912" y="5970"/>
                </a:lnTo>
                <a:lnTo>
                  <a:pt x="1919" y="5977"/>
                </a:lnTo>
                <a:lnTo>
                  <a:pt x="1929" y="5985"/>
                </a:lnTo>
                <a:lnTo>
                  <a:pt x="1941" y="5992"/>
                </a:lnTo>
                <a:lnTo>
                  <a:pt x="1957" y="6000"/>
                </a:lnTo>
                <a:lnTo>
                  <a:pt x="1974" y="6008"/>
                </a:lnTo>
                <a:lnTo>
                  <a:pt x="1993" y="6015"/>
                </a:lnTo>
                <a:lnTo>
                  <a:pt x="2013" y="6020"/>
                </a:lnTo>
                <a:lnTo>
                  <a:pt x="2024" y="6022"/>
                </a:lnTo>
                <a:lnTo>
                  <a:pt x="2036" y="6023"/>
                </a:lnTo>
                <a:lnTo>
                  <a:pt x="2048" y="6023"/>
                </a:lnTo>
                <a:lnTo>
                  <a:pt x="2061" y="6022"/>
                </a:lnTo>
                <a:lnTo>
                  <a:pt x="2073" y="6019"/>
                </a:lnTo>
                <a:lnTo>
                  <a:pt x="2087" y="6017"/>
                </a:lnTo>
                <a:lnTo>
                  <a:pt x="2100" y="6013"/>
                </a:lnTo>
                <a:lnTo>
                  <a:pt x="2114" y="6008"/>
                </a:lnTo>
                <a:lnTo>
                  <a:pt x="2128" y="6001"/>
                </a:lnTo>
                <a:lnTo>
                  <a:pt x="2142" y="5994"/>
                </a:lnTo>
                <a:lnTo>
                  <a:pt x="2158" y="5985"/>
                </a:lnTo>
                <a:lnTo>
                  <a:pt x="2172" y="5974"/>
                </a:lnTo>
                <a:lnTo>
                  <a:pt x="2187" y="5962"/>
                </a:lnTo>
                <a:lnTo>
                  <a:pt x="2202" y="5949"/>
                </a:lnTo>
                <a:lnTo>
                  <a:pt x="2217" y="5935"/>
                </a:lnTo>
                <a:lnTo>
                  <a:pt x="2230" y="5924"/>
                </a:lnTo>
                <a:lnTo>
                  <a:pt x="2244" y="5915"/>
                </a:lnTo>
                <a:lnTo>
                  <a:pt x="2255" y="5909"/>
                </a:lnTo>
                <a:lnTo>
                  <a:pt x="2265" y="5905"/>
                </a:lnTo>
                <a:lnTo>
                  <a:pt x="2275" y="5902"/>
                </a:lnTo>
                <a:lnTo>
                  <a:pt x="2284" y="5900"/>
                </a:lnTo>
                <a:lnTo>
                  <a:pt x="2292" y="5900"/>
                </a:lnTo>
                <a:lnTo>
                  <a:pt x="2300" y="5903"/>
                </a:lnTo>
                <a:lnTo>
                  <a:pt x="2308" y="5905"/>
                </a:lnTo>
                <a:lnTo>
                  <a:pt x="2315" y="5908"/>
                </a:lnTo>
                <a:lnTo>
                  <a:pt x="2321" y="5913"/>
                </a:lnTo>
                <a:lnTo>
                  <a:pt x="2333" y="5923"/>
                </a:lnTo>
                <a:lnTo>
                  <a:pt x="2345" y="5934"/>
                </a:lnTo>
                <a:lnTo>
                  <a:pt x="2356" y="5944"/>
                </a:lnTo>
                <a:lnTo>
                  <a:pt x="2363" y="5949"/>
                </a:lnTo>
                <a:lnTo>
                  <a:pt x="2368" y="5952"/>
                </a:lnTo>
                <a:lnTo>
                  <a:pt x="2375" y="5955"/>
                </a:lnTo>
                <a:lnTo>
                  <a:pt x="2383" y="5958"/>
                </a:lnTo>
                <a:lnTo>
                  <a:pt x="2391" y="5958"/>
                </a:lnTo>
                <a:lnTo>
                  <a:pt x="2399" y="5958"/>
                </a:lnTo>
                <a:lnTo>
                  <a:pt x="2409" y="5955"/>
                </a:lnTo>
                <a:lnTo>
                  <a:pt x="2418" y="5951"/>
                </a:lnTo>
                <a:lnTo>
                  <a:pt x="2429" y="5945"/>
                </a:lnTo>
                <a:lnTo>
                  <a:pt x="2441" y="5937"/>
                </a:lnTo>
                <a:lnTo>
                  <a:pt x="2454" y="5927"/>
                </a:lnTo>
                <a:lnTo>
                  <a:pt x="2467" y="5915"/>
                </a:lnTo>
                <a:lnTo>
                  <a:pt x="2483" y="5900"/>
                </a:lnTo>
                <a:lnTo>
                  <a:pt x="2499" y="5882"/>
                </a:lnTo>
                <a:lnTo>
                  <a:pt x="2506" y="5874"/>
                </a:lnTo>
                <a:lnTo>
                  <a:pt x="2514" y="5867"/>
                </a:lnTo>
                <a:lnTo>
                  <a:pt x="2522" y="5862"/>
                </a:lnTo>
                <a:lnTo>
                  <a:pt x="2529" y="5858"/>
                </a:lnTo>
                <a:lnTo>
                  <a:pt x="2537" y="5856"/>
                </a:lnTo>
                <a:lnTo>
                  <a:pt x="2543" y="5854"/>
                </a:lnTo>
                <a:lnTo>
                  <a:pt x="2549" y="5854"/>
                </a:lnTo>
                <a:lnTo>
                  <a:pt x="2556" y="5854"/>
                </a:lnTo>
                <a:lnTo>
                  <a:pt x="2569" y="5858"/>
                </a:lnTo>
                <a:lnTo>
                  <a:pt x="2582" y="5863"/>
                </a:lnTo>
                <a:lnTo>
                  <a:pt x="2596" y="5870"/>
                </a:lnTo>
                <a:lnTo>
                  <a:pt x="2611" y="5877"/>
                </a:lnTo>
                <a:lnTo>
                  <a:pt x="2626" y="5881"/>
                </a:lnTo>
                <a:lnTo>
                  <a:pt x="2634" y="5884"/>
                </a:lnTo>
                <a:lnTo>
                  <a:pt x="2643" y="5885"/>
                </a:lnTo>
                <a:lnTo>
                  <a:pt x="2653" y="5885"/>
                </a:lnTo>
                <a:lnTo>
                  <a:pt x="2663" y="5884"/>
                </a:lnTo>
                <a:lnTo>
                  <a:pt x="2674" y="5881"/>
                </a:lnTo>
                <a:lnTo>
                  <a:pt x="2685" y="5879"/>
                </a:lnTo>
                <a:lnTo>
                  <a:pt x="2697" y="5874"/>
                </a:lnTo>
                <a:lnTo>
                  <a:pt x="2709" y="5868"/>
                </a:lnTo>
                <a:lnTo>
                  <a:pt x="2723" y="5860"/>
                </a:lnTo>
                <a:lnTo>
                  <a:pt x="2738" y="5851"/>
                </a:lnTo>
                <a:lnTo>
                  <a:pt x="2752" y="5839"/>
                </a:lnTo>
                <a:lnTo>
                  <a:pt x="2769" y="5825"/>
                </a:lnTo>
                <a:lnTo>
                  <a:pt x="2786" y="5810"/>
                </a:lnTo>
                <a:lnTo>
                  <a:pt x="2804" y="5792"/>
                </a:lnTo>
                <a:lnTo>
                  <a:pt x="2822" y="5774"/>
                </a:lnTo>
                <a:lnTo>
                  <a:pt x="2837" y="5760"/>
                </a:lnTo>
                <a:lnTo>
                  <a:pt x="2852" y="5749"/>
                </a:lnTo>
                <a:lnTo>
                  <a:pt x="2865" y="5741"/>
                </a:lnTo>
                <a:lnTo>
                  <a:pt x="2878" y="5736"/>
                </a:lnTo>
                <a:lnTo>
                  <a:pt x="2889" y="5732"/>
                </a:lnTo>
                <a:lnTo>
                  <a:pt x="2899" y="5731"/>
                </a:lnTo>
                <a:lnTo>
                  <a:pt x="2909" y="5732"/>
                </a:lnTo>
                <a:lnTo>
                  <a:pt x="2917" y="5736"/>
                </a:lnTo>
                <a:lnTo>
                  <a:pt x="2926" y="5740"/>
                </a:lnTo>
                <a:lnTo>
                  <a:pt x="2933" y="5746"/>
                </a:lnTo>
                <a:lnTo>
                  <a:pt x="2939" y="5751"/>
                </a:lnTo>
                <a:lnTo>
                  <a:pt x="2953" y="5767"/>
                </a:lnTo>
                <a:lnTo>
                  <a:pt x="2966" y="5783"/>
                </a:lnTo>
                <a:lnTo>
                  <a:pt x="2980" y="5797"/>
                </a:lnTo>
                <a:lnTo>
                  <a:pt x="2987" y="5804"/>
                </a:lnTo>
                <a:lnTo>
                  <a:pt x="2994" y="5810"/>
                </a:lnTo>
                <a:lnTo>
                  <a:pt x="3003" y="5814"/>
                </a:lnTo>
                <a:lnTo>
                  <a:pt x="3012" y="5817"/>
                </a:lnTo>
                <a:lnTo>
                  <a:pt x="3022" y="5819"/>
                </a:lnTo>
                <a:lnTo>
                  <a:pt x="3033" y="5819"/>
                </a:lnTo>
                <a:lnTo>
                  <a:pt x="3045" y="5816"/>
                </a:lnTo>
                <a:lnTo>
                  <a:pt x="3057" y="5811"/>
                </a:lnTo>
                <a:lnTo>
                  <a:pt x="3072" y="5803"/>
                </a:lnTo>
                <a:lnTo>
                  <a:pt x="3088" y="5793"/>
                </a:lnTo>
                <a:lnTo>
                  <a:pt x="3104" y="5779"/>
                </a:lnTo>
                <a:lnTo>
                  <a:pt x="3123" y="5762"/>
                </a:lnTo>
                <a:lnTo>
                  <a:pt x="3144" y="5742"/>
                </a:lnTo>
                <a:lnTo>
                  <a:pt x="3166" y="5718"/>
                </a:lnTo>
                <a:lnTo>
                  <a:pt x="3208" y="5672"/>
                </a:lnTo>
                <a:lnTo>
                  <a:pt x="3241" y="5638"/>
                </a:lnTo>
                <a:lnTo>
                  <a:pt x="3255" y="5624"/>
                </a:lnTo>
                <a:lnTo>
                  <a:pt x="3267" y="5614"/>
                </a:lnTo>
                <a:lnTo>
                  <a:pt x="3277" y="5605"/>
                </a:lnTo>
                <a:lnTo>
                  <a:pt x="3286" y="5600"/>
                </a:lnTo>
                <a:lnTo>
                  <a:pt x="3294" y="5596"/>
                </a:lnTo>
                <a:lnTo>
                  <a:pt x="3301" y="5594"/>
                </a:lnTo>
                <a:lnTo>
                  <a:pt x="3305" y="5593"/>
                </a:lnTo>
                <a:lnTo>
                  <a:pt x="3310" y="5594"/>
                </a:lnTo>
                <a:lnTo>
                  <a:pt x="3314" y="5596"/>
                </a:lnTo>
                <a:lnTo>
                  <a:pt x="3317" y="5600"/>
                </a:lnTo>
                <a:lnTo>
                  <a:pt x="3320" y="5604"/>
                </a:lnTo>
                <a:lnTo>
                  <a:pt x="3322" y="5610"/>
                </a:lnTo>
                <a:lnTo>
                  <a:pt x="3332" y="5636"/>
                </a:lnTo>
                <a:lnTo>
                  <a:pt x="3338" y="5649"/>
                </a:lnTo>
                <a:lnTo>
                  <a:pt x="3342" y="5655"/>
                </a:lnTo>
                <a:lnTo>
                  <a:pt x="3347" y="5660"/>
                </a:lnTo>
                <a:lnTo>
                  <a:pt x="3352" y="5666"/>
                </a:lnTo>
                <a:lnTo>
                  <a:pt x="3359" y="5670"/>
                </a:lnTo>
                <a:lnTo>
                  <a:pt x="3367" y="5674"/>
                </a:lnTo>
                <a:lnTo>
                  <a:pt x="3376" y="5675"/>
                </a:lnTo>
                <a:lnTo>
                  <a:pt x="3387" y="5676"/>
                </a:lnTo>
                <a:lnTo>
                  <a:pt x="3399" y="5675"/>
                </a:lnTo>
                <a:lnTo>
                  <a:pt x="3414" y="5673"/>
                </a:lnTo>
                <a:lnTo>
                  <a:pt x="3430" y="5668"/>
                </a:lnTo>
                <a:lnTo>
                  <a:pt x="3445" y="5664"/>
                </a:lnTo>
                <a:lnTo>
                  <a:pt x="3461" y="5660"/>
                </a:lnTo>
                <a:lnTo>
                  <a:pt x="3473" y="5657"/>
                </a:lnTo>
                <a:lnTo>
                  <a:pt x="3486" y="5656"/>
                </a:lnTo>
                <a:lnTo>
                  <a:pt x="3497" y="5656"/>
                </a:lnTo>
                <a:lnTo>
                  <a:pt x="3507" y="5656"/>
                </a:lnTo>
                <a:lnTo>
                  <a:pt x="3516" y="5657"/>
                </a:lnTo>
                <a:lnTo>
                  <a:pt x="3524" y="5659"/>
                </a:lnTo>
                <a:lnTo>
                  <a:pt x="3531" y="5661"/>
                </a:lnTo>
                <a:lnTo>
                  <a:pt x="3537" y="5664"/>
                </a:lnTo>
                <a:lnTo>
                  <a:pt x="3547" y="5670"/>
                </a:lnTo>
                <a:lnTo>
                  <a:pt x="3556" y="5678"/>
                </a:lnTo>
                <a:lnTo>
                  <a:pt x="3564" y="5686"/>
                </a:lnTo>
                <a:lnTo>
                  <a:pt x="3572" y="5693"/>
                </a:lnTo>
                <a:lnTo>
                  <a:pt x="3579" y="5699"/>
                </a:lnTo>
                <a:lnTo>
                  <a:pt x="3583" y="5700"/>
                </a:lnTo>
                <a:lnTo>
                  <a:pt x="3588" y="5702"/>
                </a:lnTo>
                <a:lnTo>
                  <a:pt x="3592" y="5702"/>
                </a:lnTo>
                <a:lnTo>
                  <a:pt x="3598" y="5702"/>
                </a:lnTo>
                <a:lnTo>
                  <a:pt x="3604" y="5701"/>
                </a:lnTo>
                <a:lnTo>
                  <a:pt x="3610" y="5699"/>
                </a:lnTo>
                <a:lnTo>
                  <a:pt x="3617" y="5695"/>
                </a:lnTo>
                <a:lnTo>
                  <a:pt x="3626" y="5691"/>
                </a:lnTo>
                <a:lnTo>
                  <a:pt x="3645" y="5678"/>
                </a:lnTo>
                <a:lnTo>
                  <a:pt x="3669" y="5660"/>
                </a:lnTo>
                <a:lnTo>
                  <a:pt x="3681" y="5650"/>
                </a:lnTo>
                <a:lnTo>
                  <a:pt x="3693" y="5642"/>
                </a:lnTo>
                <a:lnTo>
                  <a:pt x="3703" y="5637"/>
                </a:lnTo>
                <a:lnTo>
                  <a:pt x="3713" y="5632"/>
                </a:lnTo>
                <a:lnTo>
                  <a:pt x="3722" y="5630"/>
                </a:lnTo>
                <a:lnTo>
                  <a:pt x="3731" y="5628"/>
                </a:lnTo>
                <a:lnTo>
                  <a:pt x="3739" y="5628"/>
                </a:lnTo>
                <a:lnTo>
                  <a:pt x="3746" y="5629"/>
                </a:lnTo>
                <a:lnTo>
                  <a:pt x="3753" y="5631"/>
                </a:lnTo>
                <a:lnTo>
                  <a:pt x="3759" y="5635"/>
                </a:lnTo>
                <a:lnTo>
                  <a:pt x="3765" y="5638"/>
                </a:lnTo>
                <a:lnTo>
                  <a:pt x="3772" y="5642"/>
                </a:lnTo>
                <a:lnTo>
                  <a:pt x="3782" y="5651"/>
                </a:lnTo>
                <a:lnTo>
                  <a:pt x="3792" y="5661"/>
                </a:lnTo>
                <a:lnTo>
                  <a:pt x="3802" y="5670"/>
                </a:lnTo>
                <a:lnTo>
                  <a:pt x="3812" y="5677"/>
                </a:lnTo>
                <a:lnTo>
                  <a:pt x="3819" y="5681"/>
                </a:lnTo>
                <a:lnTo>
                  <a:pt x="3825" y="5682"/>
                </a:lnTo>
                <a:lnTo>
                  <a:pt x="3831" y="5683"/>
                </a:lnTo>
                <a:lnTo>
                  <a:pt x="3838" y="5682"/>
                </a:lnTo>
                <a:lnTo>
                  <a:pt x="3845" y="5681"/>
                </a:lnTo>
                <a:lnTo>
                  <a:pt x="3853" y="5677"/>
                </a:lnTo>
                <a:lnTo>
                  <a:pt x="3862" y="5672"/>
                </a:lnTo>
                <a:lnTo>
                  <a:pt x="3871" y="5666"/>
                </a:lnTo>
                <a:lnTo>
                  <a:pt x="3881" y="5657"/>
                </a:lnTo>
                <a:lnTo>
                  <a:pt x="3891" y="5647"/>
                </a:lnTo>
                <a:lnTo>
                  <a:pt x="3903" y="5633"/>
                </a:lnTo>
                <a:lnTo>
                  <a:pt x="3915" y="5619"/>
                </a:lnTo>
                <a:lnTo>
                  <a:pt x="3928" y="5604"/>
                </a:lnTo>
                <a:lnTo>
                  <a:pt x="3939" y="5592"/>
                </a:lnTo>
                <a:lnTo>
                  <a:pt x="3948" y="5583"/>
                </a:lnTo>
                <a:lnTo>
                  <a:pt x="3957" y="5576"/>
                </a:lnTo>
                <a:lnTo>
                  <a:pt x="3964" y="5572"/>
                </a:lnTo>
                <a:lnTo>
                  <a:pt x="3970" y="5568"/>
                </a:lnTo>
                <a:lnTo>
                  <a:pt x="3975" y="5568"/>
                </a:lnTo>
                <a:lnTo>
                  <a:pt x="3979" y="5570"/>
                </a:lnTo>
                <a:lnTo>
                  <a:pt x="3984" y="5572"/>
                </a:lnTo>
                <a:lnTo>
                  <a:pt x="3987" y="5575"/>
                </a:lnTo>
                <a:lnTo>
                  <a:pt x="3989" y="5581"/>
                </a:lnTo>
                <a:lnTo>
                  <a:pt x="3993" y="5586"/>
                </a:lnTo>
                <a:lnTo>
                  <a:pt x="3997" y="5601"/>
                </a:lnTo>
                <a:lnTo>
                  <a:pt x="4002" y="5617"/>
                </a:lnTo>
                <a:lnTo>
                  <a:pt x="4009" y="5632"/>
                </a:lnTo>
                <a:lnTo>
                  <a:pt x="4012" y="5640"/>
                </a:lnTo>
                <a:lnTo>
                  <a:pt x="4016" y="5647"/>
                </a:lnTo>
                <a:lnTo>
                  <a:pt x="4022" y="5654"/>
                </a:lnTo>
                <a:lnTo>
                  <a:pt x="4028" y="5659"/>
                </a:lnTo>
                <a:lnTo>
                  <a:pt x="4035" y="5664"/>
                </a:lnTo>
                <a:lnTo>
                  <a:pt x="4043" y="5667"/>
                </a:lnTo>
                <a:lnTo>
                  <a:pt x="4052" y="5669"/>
                </a:lnTo>
                <a:lnTo>
                  <a:pt x="4063" y="5669"/>
                </a:lnTo>
                <a:lnTo>
                  <a:pt x="4076" y="5668"/>
                </a:lnTo>
                <a:lnTo>
                  <a:pt x="4089" y="5665"/>
                </a:lnTo>
                <a:lnTo>
                  <a:pt x="4105" y="5659"/>
                </a:lnTo>
                <a:lnTo>
                  <a:pt x="4122" y="5650"/>
                </a:lnTo>
                <a:lnTo>
                  <a:pt x="4141" y="5640"/>
                </a:lnTo>
                <a:lnTo>
                  <a:pt x="4162" y="5627"/>
                </a:lnTo>
                <a:lnTo>
                  <a:pt x="4184" y="5613"/>
                </a:lnTo>
                <a:lnTo>
                  <a:pt x="4203" y="5603"/>
                </a:lnTo>
                <a:lnTo>
                  <a:pt x="4219" y="5594"/>
                </a:lnTo>
                <a:lnTo>
                  <a:pt x="4234" y="5589"/>
                </a:lnTo>
                <a:lnTo>
                  <a:pt x="4247" y="5584"/>
                </a:lnTo>
                <a:lnTo>
                  <a:pt x="4259" y="5583"/>
                </a:lnTo>
                <a:lnTo>
                  <a:pt x="4268" y="5582"/>
                </a:lnTo>
                <a:lnTo>
                  <a:pt x="4277" y="5583"/>
                </a:lnTo>
                <a:lnTo>
                  <a:pt x="4283" y="5586"/>
                </a:lnTo>
                <a:lnTo>
                  <a:pt x="4290" y="5590"/>
                </a:lnTo>
                <a:lnTo>
                  <a:pt x="4295" y="5595"/>
                </a:lnTo>
                <a:lnTo>
                  <a:pt x="4300" y="5601"/>
                </a:lnTo>
                <a:lnTo>
                  <a:pt x="4304" y="5608"/>
                </a:lnTo>
                <a:lnTo>
                  <a:pt x="4307" y="5614"/>
                </a:lnTo>
                <a:lnTo>
                  <a:pt x="4314" y="5630"/>
                </a:lnTo>
                <a:lnTo>
                  <a:pt x="4320" y="5646"/>
                </a:lnTo>
                <a:lnTo>
                  <a:pt x="4325" y="5654"/>
                </a:lnTo>
                <a:lnTo>
                  <a:pt x="4329" y="5660"/>
                </a:lnTo>
                <a:lnTo>
                  <a:pt x="4335" y="5667"/>
                </a:lnTo>
                <a:lnTo>
                  <a:pt x="4341" y="5673"/>
                </a:lnTo>
                <a:lnTo>
                  <a:pt x="4347" y="5677"/>
                </a:lnTo>
                <a:lnTo>
                  <a:pt x="4356" y="5682"/>
                </a:lnTo>
                <a:lnTo>
                  <a:pt x="4365" y="5684"/>
                </a:lnTo>
                <a:lnTo>
                  <a:pt x="4376" y="5685"/>
                </a:lnTo>
                <a:lnTo>
                  <a:pt x="4390" y="5684"/>
                </a:lnTo>
                <a:lnTo>
                  <a:pt x="4405" y="5682"/>
                </a:lnTo>
                <a:lnTo>
                  <a:pt x="4420" y="5678"/>
                </a:lnTo>
                <a:lnTo>
                  <a:pt x="4439" y="5672"/>
                </a:lnTo>
                <a:lnTo>
                  <a:pt x="4461" y="5663"/>
                </a:lnTo>
                <a:lnTo>
                  <a:pt x="4484" y="5651"/>
                </a:lnTo>
                <a:lnTo>
                  <a:pt x="4508" y="5640"/>
                </a:lnTo>
                <a:lnTo>
                  <a:pt x="4529" y="5631"/>
                </a:lnTo>
                <a:lnTo>
                  <a:pt x="4547" y="5624"/>
                </a:lnTo>
                <a:lnTo>
                  <a:pt x="4565" y="5620"/>
                </a:lnTo>
                <a:lnTo>
                  <a:pt x="4580" y="5617"/>
                </a:lnTo>
                <a:lnTo>
                  <a:pt x="4593" y="5616"/>
                </a:lnTo>
                <a:lnTo>
                  <a:pt x="4604" y="5616"/>
                </a:lnTo>
                <a:lnTo>
                  <a:pt x="4614" y="5618"/>
                </a:lnTo>
                <a:lnTo>
                  <a:pt x="4623" y="5620"/>
                </a:lnTo>
                <a:lnTo>
                  <a:pt x="4631" y="5623"/>
                </a:lnTo>
                <a:lnTo>
                  <a:pt x="4638" y="5628"/>
                </a:lnTo>
                <a:lnTo>
                  <a:pt x="4643" y="5632"/>
                </a:lnTo>
                <a:lnTo>
                  <a:pt x="4648" y="5638"/>
                </a:lnTo>
                <a:lnTo>
                  <a:pt x="4652" y="5644"/>
                </a:lnTo>
                <a:lnTo>
                  <a:pt x="4660" y="5656"/>
                </a:lnTo>
                <a:lnTo>
                  <a:pt x="4667" y="5667"/>
                </a:lnTo>
                <a:lnTo>
                  <a:pt x="4670" y="5672"/>
                </a:lnTo>
                <a:lnTo>
                  <a:pt x="4675" y="5676"/>
                </a:lnTo>
                <a:lnTo>
                  <a:pt x="4679" y="5679"/>
                </a:lnTo>
                <a:lnTo>
                  <a:pt x="4684" y="5683"/>
                </a:lnTo>
                <a:lnTo>
                  <a:pt x="4689" y="5684"/>
                </a:lnTo>
                <a:lnTo>
                  <a:pt x="4696" y="5684"/>
                </a:lnTo>
                <a:lnTo>
                  <a:pt x="4703" y="5683"/>
                </a:lnTo>
                <a:lnTo>
                  <a:pt x="4712" y="5679"/>
                </a:lnTo>
                <a:lnTo>
                  <a:pt x="4722" y="5675"/>
                </a:lnTo>
                <a:lnTo>
                  <a:pt x="4733" y="5668"/>
                </a:lnTo>
                <a:lnTo>
                  <a:pt x="4747" y="5659"/>
                </a:lnTo>
                <a:lnTo>
                  <a:pt x="4761" y="5648"/>
                </a:lnTo>
                <a:lnTo>
                  <a:pt x="4778" y="5635"/>
                </a:lnTo>
                <a:lnTo>
                  <a:pt x="4797" y="5619"/>
                </a:lnTo>
                <a:lnTo>
                  <a:pt x="4809" y="5609"/>
                </a:lnTo>
                <a:lnTo>
                  <a:pt x="4822" y="5600"/>
                </a:lnTo>
                <a:lnTo>
                  <a:pt x="4832" y="5593"/>
                </a:lnTo>
                <a:lnTo>
                  <a:pt x="4843" y="5589"/>
                </a:lnTo>
                <a:lnTo>
                  <a:pt x="4852" y="5585"/>
                </a:lnTo>
                <a:lnTo>
                  <a:pt x="4861" y="5584"/>
                </a:lnTo>
                <a:lnTo>
                  <a:pt x="4870" y="5584"/>
                </a:lnTo>
                <a:lnTo>
                  <a:pt x="4878" y="5585"/>
                </a:lnTo>
                <a:lnTo>
                  <a:pt x="4885" y="5587"/>
                </a:lnTo>
                <a:lnTo>
                  <a:pt x="4893" y="5590"/>
                </a:lnTo>
                <a:lnTo>
                  <a:pt x="4899" y="5593"/>
                </a:lnTo>
                <a:lnTo>
                  <a:pt x="4906" y="5598"/>
                </a:lnTo>
                <a:lnTo>
                  <a:pt x="4918" y="5608"/>
                </a:lnTo>
                <a:lnTo>
                  <a:pt x="4931" y="5619"/>
                </a:lnTo>
                <a:lnTo>
                  <a:pt x="4943" y="5629"/>
                </a:lnTo>
                <a:lnTo>
                  <a:pt x="4956" y="5638"/>
                </a:lnTo>
                <a:lnTo>
                  <a:pt x="4963" y="5641"/>
                </a:lnTo>
                <a:lnTo>
                  <a:pt x="4971" y="5645"/>
                </a:lnTo>
                <a:lnTo>
                  <a:pt x="4979" y="5646"/>
                </a:lnTo>
                <a:lnTo>
                  <a:pt x="4987" y="5647"/>
                </a:lnTo>
                <a:lnTo>
                  <a:pt x="4996" y="5646"/>
                </a:lnTo>
                <a:lnTo>
                  <a:pt x="5005" y="5644"/>
                </a:lnTo>
                <a:lnTo>
                  <a:pt x="5015" y="5640"/>
                </a:lnTo>
                <a:lnTo>
                  <a:pt x="5026" y="5635"/>
                </a:lnTo>
                <a:lnTo>
                  <a:pt x="5037" y="5628"/>
                </a:lnTo>
                <a:lnTo>
                  <a:pt x="5050" y="5619"/>
                </a:lnTo>
                <a:lnTo>
                  <a:pt x="5063" y="5608"/>
                </a:lnTo>
                <a:lnTo>
                  <a:pt x="5076" y="5594"/>
                </a:lnTo>
                <a:lnTo>
                  <a:pt x="5085" y="5586"/>
                </a:lnTo>
                <a:lnTo>
                  <a:pt x="5094" y="5580"/>
                </a:lnTo>
                <a:lnTo>
                  <a:pt x="5102" y="5575"/>
                </a:lnTo>
                <a:lnTo>
                  <a:pt x="5109" y="5572"/>
                </a:lnTo>
                <a:lnTo>
                  <a:pt x="5117" y="5570"/>
                </a:lnTo>
                <a:lnTo>
                  <a:pt x="5124" y="5570"/>
                </a:lnTo>
                <a:lnTo>
                  <a:pt x="5129" y="5571"/>
                </a:lnTo>
                <a:lnTo>
                  <a:pt x="5136" y="5572"/>
                </a:lnTo>
                <a:lnTo>
                  <a:pt x="5142" y="5575"/>
                </a:lnTo>
                <a:lnTo>
                  <a:pt x="5147" y="5578"/>
                </a:lnTo>
                <a:lnTo>
                  <a:pt x="5158" y="5586"/>
                </a:lnTo>
                <a:lnTo>
                  <a:pt x="5180" y="5607"/>
                </a:lnTo>
                <a:lnTo>
                  <a:pt x="5192" y="5616"/>
                </a:lnTo>
                <a:lnTo>
                  <a:pt x="5198" y="5619"/>
                </a:lnTo>
                <a:lnTo>
                  <a:pt x="5204" y="5622"/>
                </a:lnTo>
                <a:lnTo>
                  <a:pt x="5211" y="5626"/>
                </a:lnTo>
                <a:lnTo>
                  <a:pt x="5219" y="5627"/>
                </a:lnTo>
                <a:lnTo>
                  <a:pt x="5227" y="5627"/>
                </a:lnTo>
                <a:lnTo>
                  <a:pt x="5235" y="5627"/>
                </a:lnTo>
                <a:lnTo>
                  <a:pt x="5244" y="5624"/>
                </a:lnTo>
                <a:lnTo>
                  <a:pt x="5253" y="5621"/>
                </a:lnTo>
                <a:lnTo>
                  <a:pt x="5263" y="5616"/>
                </a:lnTo>
                <a:lnTo>
                  <a:pt x="5274" y="5609"/>
                </a:lnTo>
                <a:lnTo>
                  <a:pt x="5285" y="5600"/>
                </a:lnTo>
                <a:lnTo>
                  <a:pt x="5297" y="5590"/>
                </a:lnTo>
                <a:lnTo>
                  <a:pt x="5310" y="5576"/>
                </a:lnTo>
                <a:lnTo>
                  <a:pt x="5324" y="5562"/>
                </a:lnTo>
                <a:lnTo>
                  <a:pt x="5329" y="5556"/>
                </a:lnTo>
                <a:lnTo>
                  <a:pt x="5335" y="5552"/>
                </a:lnTo>
                <a:lnTo>
                  <a:pt x="5339" y="5549"/>
                </a:lnTo>
                <a:lnTo>
                  <a:pt x="5343" y="5548"/>
                </a:lnTo>
                <a:lnTo>
                  <a:pt x="5347" y="5548"/>
                </a:lnTo>
                <a:lnTo>
                  <a:pt x="5351" y="5549"/>
                </a:lnTo>
                <a:lnTo>
                  <a:pt x="5355" y="5552"/>
                </a:lnTo>
                <a:lnTo>
                  <a:pt x="5358" y="5555"/>
                </a:lnTo>
                <a:lnTo>
                  <a:pt x="5366" y="5562"/>
                </a:lnTo>
                <a:lnTo>
                  <a:pt x="5373" y="5572"/>
                </a:lnTo>
                <a:lnTo>
                  <a:pt x="5381" y="5582"/>
                </a:lnTo>
                <a:lnTo>
                  <a:pt x="5388" y="5593"/>
                </a:lnTo>
                <a:lnTo>
                  <a:pt x="5398" y="5603"/>
                </a:lnTo>
                <a:lnTo>
                  <a:pt x="5404" y="5608"/>
                </a:lnTo>
                <a:lnTo>
                  <a:pt x="5410" y="5611"/>
                </a:lnTo>
                <a:lnTo>
                  <a:pt x="5415" y="5614"/>
                </a:lnTo>
                <a:lnTo>
                  <a:pt x="5422" y="5617"/>
                </a:lnTo>
                <a:lnTo>
                  <a:pt x="5429" y="5618"/>
                </a:lnTo>
                <a:lnTo>
                  <a:pt x="5437" y="5618"/>
                </a:lnTo>
                <a:lnTo>
                  <a:pt x="5444" y="5617"/>
                </a:lnTo>
                <a:lnTo>
                  <a:pt x="5453" y="5616"/>
                </a:lnTo>
                <a:lnTo>
                  <a:pt x="5462" y="5611"/>
                </a:lnTo>
                <a:lnTo>
                  <a:pt x="5472" y="5607"/>
                </a:lnTo>
                <a:lnTo>
                  <a:pt x="5484" y="5600"/>
                </a:lnTo>
                <a:lnTo>
                  <a:pt x="5496" y="5592"/>
                </a:lnTo>
                <a:lnTo>
                  <a:pt x="5508" y="5582"/>
                </a:lnTo>
                <a:lnTo>
                  <a:pt x="5522" y="5570"/>
                </a:lnTo>
                <a:lnTo>
                  <a:pt x="5535" y="5557"/>
                </a:lnTo>
                <a:lnTo>
                  <a:pt x="5548" y="5548"/>
                </a:lnTo>
                <a:lnTo>
                  <a:pt x="5559" y="5540"/>
                </a:lnTo>
                <a:lnTo>
                  <a:pt x="5569" y="5535"/>
                </a:lnTo>
                <a:lnTo>
                  <a:pt x="5579" y="5531"/>
                </a:lnTo>
                <a:lnTo>
                  <a:pt x="5588" y="5529"/>
                </a:lnTo>
                <a:lnTo>
                  <a:pt x="5596" y="5529"/>
                </a:lnTo>
                <a:lnTo>
                  <a:pt x="5604" y="5529"/>
                </a:lnTo>
                <a:lnTo>
                  <a:pt x="5610" y="5531"/>
                </a:lnTo>
                <a:lnTo>
                  <a:pt x="5617" y="5535"/>
                </a:lnTo>
                <a:lnTo>
                  <a:pt x="5623" y="5538"/>
                </a:lnTo>
                <a:lnTo>
                  <a:pt x="5628" y="5543"/>
                </a:lnTo>
                <a:lnTo>
                  <a:pt x="5639" y="5553"/>
                </a:lnTo>
                <a:lnTo>
                  <a:pt x="5647" y="5564"/>
                </a:lnTo>
                <a:lnTo>
                  <a:pt x="5655" y="5575"/>
                </a:lnTo>
                <a:lnTo>
                  <a:pt x="5664" y="5584"/>
                </a:lnTo>
                <a:lnTo>
                  <a:pt x="5668" y="5587"/>
                </a:lnTo>
                <a:lnTo>
                  <a:pt x="5672" y="5590"/>
                </a:lnTo>
                <a:lnTo>
                  <a:pt x="5677" y="5591"/>
                </a:lnTo>
                <a:lnTo>
                  <a:pt x="5681" y="5592"/>
                </a:lnTo>
                <a:lnTo>
                  <a:pt x="5687" y="5590"/>
                </a:lnTo>
                <a:lnTo>
                  <a:pt x="5692" y="5587"/>
                </a:lnTo>
                <a:lnTo>
                  <a:pt x="5698" y="5583"/>
                </a:lnTo>
                <a:lnTo>
                  <a:pt x="5705" y="5576"/>
                </a:lnTo>
                <a:lnTo>
                  <a:pt x="5711" y="5567"/>
                </a:lnTo>
                <a:lnTo>
                  <a:pt x="5719" y="5557"/>
                </a:lnTo>
                <a:lnTo>
                  <a:pt x="5727" y="5544"/>
                </a:lnTo>
                <a:lnTo>
                  <a:pt x="5736" y="5528"/>
                </a:lnTo>
                <a:lnTo>
                  <a:pt x="5742" y="5531"/>
                </a:lnTo>
                <a:lnTo>
                  <a:pt x="5759" y="5539"/>
                </a:lnTo>
                <a:lnTo>
                  <a:pt x="5770" y="5544"/>
                </a:lnTo>
                <a:lnTo>
                  <a:pt x="5782" y="5548"/>
                </a:lnTo>
                <a:lnTo>
                  <a:pt x="5797" y="5552"/>
                </a:lnTo>
                <a:lnTo>
                  <a:pt x="5811" y="5554"/>
                </a:lnTo>
                <a:lnTo>
                  <a:pt x="5826" y="5555"/>
                </a:lnTo>
                <a:lnTo>
                  <a:pt x="5842" y="5554"/>
                </a:lnTo>
                <a:lnTo>
                  <a:pt x="5857" y="5552"/>
                </a:lnTo>
                <a:lnTo>
                  <a:pt x="5864" y="5549"/>
                </a:lnTo>
                <a:lnTo>
                  <a:pt x="5872" y="5546"/>
                </a:lnTo>
                <a:lnTo>
                  <a:pt x="5879" y="5541"/>
                </a:lnTo>
                <a:lnTo>
                  <a:pt x="5885" y="5537"/>
                </a:lnTo>
                <a:lnTo>
                  <a:pt x="5891" y="5531"/>
                </a:lnTo>
                <a:lnTo>
                  <a:pt x="5898" y="5525"/>
                </a:lnTo>
                <a:lnTo>
                  <a:pt x="5903" y="5517"/>
                </a:lnTo>
                <a:lnTo>
                  <a:pt x="5908" y="5508"/>
                </a:lnTo>
                <a:lnTo>
                  <a:pt x="5913" y="5498"/>
                </a:lnTo>
                <a:lnTo>
                  <a:pt x="5917" y="5488"/>
                </a:lnTo>
                <a:lnTo>
                  <a:pt x="5923" y="5492"/>
                </a:lnTo>
                <a:lnTo>
                  <a:pt x="5943" y="5502"/>
                </a:lnTo>
                <a:lnTo>
                  <a:pt x="5955" y="5509"/>
                </a:lnTo>
                <a:lnTo>
                  <a:pt x="5968" y="5516"/>
                </a:lnTo>
                <a:lnTo>
                  <a:pt x="5984" y="5521"/>
                </a:lnTo>
                <a:lnTo>
                  <a:pt x="6001" y="5526"/>
                </a:lnTo>
                <a:lnTo>
                  <a:pt x="6018" y="5528"/>
                </a:lnTo>
                <a:lnTo>
                  <a:pt x="6026" y="5528"/>
                </a:lnTo>
                <a:lnTo>
                  <a:pt x="6035" y="5528"/>
                </a:lnTo>
                <a:lnTo>
                  <a:pt x="6042" y="5527"/>
                </a:lnTo>
                <a:lnTo>
                  <a:pt x="6050" y="5525"/>
                </a:lnTo>
                <a:lnTo>
                  <a:pt x="6059" y="5522"/>
                </a:lnTo>
                <a:lnTo>
                  <a:pt x="6067" y="5518"/>
                </a:lnTo>
                <a:lnTo>
                  <a:pt x="6074" y="5513"/>
                </a:lnTo>
                <a:lnTo>
                  <a:pt x="6082" y="5508"/>
                </a:lnTo>
                <a:lnTo>
                  <a:pt x="6088" y="5501"/>
                </a:lnTo>
                <a:lnTo>
                  <a:pt x="6094" y="5492"/>
                </a:lnTo>
                <a:lnTo>
                  <a:pt x="6101" y="5483"/>
                </a:lnTo>
                <a:lnTo>
                  <a:pt x="6106" y="5472"/>
                </a:lnTo>
                <a:lnTo>
                  <a:pt x="6111" y="5460"/>
                </a:lnTo>
                <a:lnTo>
                  <a:pt x="6115" y="5446"/>
                </a:lnTo>
                <a:lnTo>
                  <a:pt x="6121" y="5452"/>
                </a:lnTo>
                <a:lnTo>
                  <a:pt x="6138" y="5464"/>
                </a:lnTo>
                <a:lnTo>
                  <a:pt x="6150" y="5472"/>
                </a:lnTo>
                <a:lnTo>
                  <a:pt x="6162" y="5480"/>
                </a:lnTo>
                <a:lnTo>
                  <a:pt x="6177" y="5487"/>
                </a:lnTo>
                <a:lnTo>
                  <a:pt x="6190" y="5492"/>
                </a:lnTo>
                <a:lnTo>
                  <a:pt x="6206" y="5497"/>
                </a:lnTo>
                <a:lnTo>
                  <a:pt x="6213" y="5498"/>
                </a:lnTo>
                <a:lnTo>
                  <a:pt x="6220" y="5498"/>
                </a:lnTo>
                <a:lnTo>
                  <a:pt x="6227" y="5498"/>
                </a:lnTo>
                <a:lnTo>
                  <a:pt x="6234" y="5497"/>
                </a:lnTo>
                <a:lnTo>
                  <a:pt x="6241" y="5494"/>
                </a:lnTo>
                <a:lnTo>
                  <a:pt x="6247" y="5491"/>
                </a:lnTo>
                <a:lnTo>
                  <a:pt x="6252" y="5487"/>
                </a:lnTo>
                <a:lnTo>
                  <a:pt x="6258" y="5482"/>
                </a:lnTo>
                <a:lnTo>
                  <a:pt x="6263" y="5475"/>
                </a:lnTo>
                <a:lnTo>
                  <a:pt x="6268" y="5467"/>
                </a:lnTo>
                <a:lnTo>
                  <a:pt x="6271" y="5458"/>
                </a:lnTo>
                <a:lnTo>
                  <a:pt x="6275" y="5447"/>
                </a:lnTo>
                <a:lnTo>
                  <a:pt x="6278" y="5435"/>
                </a:lnTo>
                <a:lnTo>
                  <a:pt x="6279" y="5421"/>
                </a:lnTo>
                <a:lnTo>
                  <a:pt x="6286" y="5424"/>
                </a:lnTo>
                <a:lnTo>
                  <a:pt x="6303" y="5432"/>
                </a:lnTo>
                <a:lnTo>
                  <a:pt x="6326" y="5439"/>
                </a:lnTo>
                <a:lnTo>
                  <a:pt x="6340" y="5443"/>
                </a:lnTo>
                <a:lnTo>
                  <a:pt x="6353" y="5445"/>
                </a:lnTo>
                <a:lnTo>
                  <a:pt x="6365" y="5446"/>
                </a:lnTo>
                <a:lnTo>
                  <a:pt x="6379" y="5446"/>
                </a:lnTo>
                <a:lnTo>
                  <a:pt x="6391" y="5444"/>
                </a:lnTo>
                <a:lnTo>
                  <a:pt x="6396" y="5442"/>
                </a:lnTo>
                <a:lnTo>
                  <a:pt x="6401" y="5438"/>
                </a:lnTo>
                <a:lnTo>
                  <a:pt x="6406" y="5435"/>
                </a:lnTo>
                <a:lnTo>
                  <a:pt x="6409" y="5432"/>
                </a:lnTo>
                <a:lnTo>
                  <a:pt x="6413" y="5426"/>
                </a:lnTo>
                <a:lnTo>
                  <a:pt x="6416" y="5420"/>
                </a:lnTo>
                <a:lnTo>
                  <a:pt x="6418" y="5414"/>
                </a:lnTo>
                <a:lnTo>
                  <a:pt x="6419" y="5406"/>
                </a:lnTo>
                <a:lnTo>
                  <a:pt x="6420" y="5398"/>
                </a:lnTo>
                <a:lnTo>
                  <a:pt x="6419" y="5388"/>
                </a:lnTo>
                <a:lnTo>
                  <a:pt x="6427" y="5389"/>
                </a:lnTo>
                <a:lnTo>
                  <a:pt x="6445" y="5390"/>
                </a:lnTo>
                <a:lnTo>
                  <a:pt x="6457" y="5390"/>
                </a:lnTo>
                <a:lnTo>
                  <a:pt x="6471" y="5390"/>
                </a:lnTo>
                <a:lnTo>
                  <a:pt x="6485" y="5389"/>
                </a:lnTo>
                <a:lnTo>
                  <a:pt x="6500" y="5387"/>
                </a:lnTo>
                <a:lnTo>
                  <a:pt x="6515" y="5382"/>
                </a:lnTo>
                <a:lnTo>
                  <a:pt x="6528" y="5377"/>
                </a:lnTo>
                <a:lnTo>
                  <a:pt x="6540" y="5370"/>
                </a:lnTo>
                <a:lnTo>
                  <a:pt x="6546" y="5365"/>
                </a:lnTo>
                <a:lnTo>
                  <a:pt x="6552" y="5361"/>
                </a:lnTo>
                <a:lnTo>
                  <a:pt x="6556" y="5355"/>
                </a:lnTo>
                <a:lnTo>
                  <a:pt x="6561" y="5349"/>
                </a:lnTo>
                <a:lnTo>
                  <a:pt x="6564" y="5342"/>
                </a:lnTo>
                <a:lnTo>
                  <a:pt x="6566" y="5335"/>
                </a:lnTo>
                <a:lnTo>
                  <a:pt x="6567" y="5326"/>
                </a:lnTo>
                <a:lnTo>
                  <a:pt x="6569" y="5318"/>
                </a:lnTo>
                <a:lnTo>
                  <a:pt x="6569" y="5308"/>
                </a:lnTo>
                <a:lnTo>
                  <a:pt x="6567" y="5298"/>
                </a:lnTo>
                <a:lnTo>
                  <a:pt x="6574" y="5297"/>
                </a:lnTo>
                <a:lnTo>
                  <a:pt x="6592" y="5292"/>
                </a:lnTo>
                <a:lnTo>
                  <a:pt x="6603" y="5288"/>
                </a:lnTo>
                <a:lnTo>
                  <a:pt x="6616" y="5283"/>
                </a:lnTo>
                <a:lnTo>
                  <a:pt x="6629" y="5278"/>
                </a:lnTo>
                <a:lnTo>
                  <a:pt x="6640" y="5270"/>
                </a:lnTo>
                <a:lnTo>
                  <a:pt x="6653" y="5261"/>
                </a:lnTo>
                <a:lnTo>
                  <a:pt x="6663" y="5251"/>
                </a:lnTo>
                <a:lnTo>
                  <a:pt x="6666" y="5245"/>
                </a:lnTo>
                <a:lnTo>
                  <a:pt x="6671" y="5239"/>
                </a:lnTo>
                <a:lnTo>
                  <a:pt x="6673" y="5232"/>
                </a:lnTo>
                <a:lnTo>
                  <a:pt x="6675" y="5225"/>
                </a:lnTo>
                <a:lnTo>
                  <a:pt x="6677" y="5217"/>
                </a:lnTo>
                <a:lnTo>
                  <a:pt x="6677" y="5209"/>
                </a:lnTo>
                <a:lnTo>
                  <a:pt x="6677" y="5200"/>
                </a:lnTo>
                <a:lnTo>
                  <a:pt x="6676" y="5191"/>
                </a:lnTo>
                <a:lnTo>
                  <a:pt x="6673" y="5181"/>
                </a:lnTo>
                <a:lnTo>
                  <a:pt x="6669" y="5171"/>
                </a:lnTo>
                <a:lnTo>
                  <a:pt x="6665" y="5161"/>
                </a:lnTo>
                <a:lnTo>
                  <a:pt x="6658" y="5150"/>
                </a:lnTo>
                <a:lnTo>
                  <a:pt x="6873" y="5331"/>
                </a:lnTo>
                <a:lnTo>
                  <a:pt x="6924" y="5374"/>
                </a:lnTo>
                <a:lnTo>
                  <a:pt x="6932" y="5382"/>
                </a:lnTo>
                <a:lnTo>
                  <a:pt x="6934" y="5386"/>
                </a:lnTo>
                <a:lnTo>
                  <a:pt x="6933" y="5388"/>
                </a:lnTo>
                <a:lnTo>
                  <a:pt x="6929" y="5391"/>
                </a:lnTo>
                <a:lnTo>
                  <a:pt x="6925" y="5395"/>
                </a:lnTo>
                <a:lnTo>
                  <a:pt x="6922" y="5399"/>
                </a:lnTo>
                <a:lnTo>
                  <a:pt x="6919" y="5405"/>
                </a:lnTo>
                <a:lnTo>
                  <a:pt x="6916" y="5414"/>
                </a:lnTo>
                <a:lnTo>
                  <a:pt x="6914" y="5424"/>
                </a:lnTo>
                <a:lnTo>
                  <a:pt x="6914" y="5437"/>
                </a:lnTo>
                <a:lnTo>
                  <a:pt x="6913" y="5463"/>
                </a:lnTo>
                <a:lnTo>
                  <a:pt x="6910" y="5504"/>
                </a:lnTo>
                <a:lnTo>
                  <a:pt x="6902" y="5629"/>
                </a:lnTo>
                <a:lnTo>
                  <a:pt x="6897" y="5705"/>
                </a:lnTo>
                <a:lnTo>
                  <a:pt x="6893" y="5786"/>
                </a:lnTo>
                <a:lnTo>
                  <a:pt x="6889" y="5869"/>
                </a:lnTo>
                <a:lnTo>
                  <a:pt x="6887" y="5952"/>
                </a:lnTo>
                <a:lnTo>
                  <a:pt x="6887" y="6032"/>
                </a:lnTo>
                <a:lnTo>
                  <a:pt x="6887" y="6069"/>
                </a:lnTo>
                <a:lnTo>
                  <a:pt x="6888" y="6105"/>
                </a:lnTo>
                <a:lnTo>
                  <a:pt x="6890" y="6137"/>
                </a:lnTo>
                <a:lnTo>
                  <a:pt x="6894" y="6167"/>
                </a:lnTo>
                <a:lnTo>
                  <a:pt x="6897" y="6195"/>
                </a:lnTo>
                <a:lnTo>
                  <a:pt x="6902" y="6219"/>
                </a:lnTo>
                <a:lnTo>
                  <a:pt x="6906" y="6238"/>
                </a:lnTo>
                <a:lnTo>
                  <a:pt x="6913" y="6254"/>
                </a:lnTo>
                <a:lnTo>
                  <a:pt x="6916" y="6260"/>
                </a:lnTo>
                <a:lnTo>
                  <a:pt x="6920" y="6265"/>
                </a:lnTo>
                <a:lnTo>
                  <a:pt x="6924" y="6268"/>
                </a:lnTo>
                <a:lnTo>
                  <a:pt x="6929" y="6271"/>
                </a:lnTo>
                <a:lnTo>
                  <a:pt x="6933" y="6272"/>
                </a:lnTo>
                <a:lnTo>
                  <a:pt x="6939" y="6272"/>
                </a:lnTo>
                <a:lnTo>
                  <a:pt x="6943" y="6269"/>
                </a:lnTo>
                <a:lnTo>
                  <a:pt x="6949" y="6266"/>
                </a:lnTo>
                <a:lnTo>
                  <a:pt x="6954" y="6262"/>
                </a:lnTo>
                <a:lnTo>
                  <a:pt x="6961" y="6256"/>
                </a:lnTo>
                <a:lnTo>
                  <a:pt x="6968" y="6247"/>
                </a:lnTo>
                <a:lnTo>
                  <a:pt x="6975" y="6238"/>
                </a:lnTo>
                <a:lnTo>
                  <a:pt x="6981" y="6253"/>
                </a:lnTo>
                <a:lnTo>
                  <a:pt x="6989" y="6266"/>
                </a:lnTo>
                <a:lnTo>
                  <a:pt x="6999" y="6283"/>
                </a:lnTo>
                <a:lnTo>
                  <a:pt x="7012" y="6299"/>
                </a:lnTo>
                <a:lnTo>
                  <a:pt x="7017" y="6305"/>
                </a:lnTo>
                <a:lnTo>
                  <a:pt x="7024" y="6311"/>
                </a:lnTo>
                <a:lnTo>
                  <a:pt x="7031" y="6315"/>
                </a:lnTo>
                <a:lnTo>
                  <a:pt x="7036" y="6318"/>
                </a:lnTo>
                <a:lnTo>
                  <a:pt x="7043" y="6319"/>
                </a:lnTo>
                <a:lnTo>
                  <a:pt x="7049" y="6318"/>
                </a:lnTo>
                <a:lnTo>
                  <a:pt x="7053" y="6315"/>
                </a:lnTo>
                <a:lnTo>
                  <a:pt x="7056" y="6311"/>
                </a:lnTo>
                <a:lnTo>
                  <a:pt x="7059" y="6305"/>
                </a:lnTo>
                <a:lnTo>
                  <a:pt x="7062" y="6299"/>
                </a:lnTo>
                <a:lnTo>
                  <a:pt x="7068" y="6284"/>
                </a:lnTo>
                <a:lnTo>
                  <a:pt x="7072" y="6269"/>
                </a:lnTo>
                <a:lnTo>
                  <a:pt x="7077" y="6257"/>
                </a:lnTo>
                <a:lnTo>
                  <a:pt x="7079" y="6253"/>
                </a:lnTo>
                <a:lnTo>
                  <a:pt x="7082" y="6249"/>
                </a:lnTo>
                <a:lnTo>
                  <a:pt x="7085" y="6248"/>
                </a:lnTo>
                <a:lnTo>
                  <a:pt x="7088" y="6250"/>
                </a:lnTo>
                <a:lnTo>
                  <a:pt x="7091" y="6254"/>
                </a:lnTo>
                <a:lnTo>
                  <a:pt x="7095" y="6262"/>
                </a:lnTo>
                <a:lnTo>
                  <a:pt x="7107" y="6286"/>
                </a:lnTo>
                <a:lnTo>
                  <a:pt x="7114" y="6296"/>
                </a:lnTo>
                <a:lnTo>
                  <a:pt x="7119" y="6305"/>
                </a:lnTo>
                <a:lnTo>
                  <a:pt x="7126" y="6312"/>
                </a:lnTo>
                <a:lnTo>
                  <a:pt x="7132" y="6319"/>
                </a:lnTo>
                <a:lnTo>
                  <a:pt x="7137" y="6323"/>
                </a:lnTo>
                <a:lnTo>
                  <a:pt x="7143" y="6328"/>
                </a:lnTo>
                <a:lnTo>
                  <a:pt x="7148" y="6330"/>
                </a:lnTo>
                <a:lnTo>
                  <a:pt x="7154" y="6332"/>
                </a:lnTo>
                <a:lnTo>
                  <a:pt x="7159" y="6332"/>
                </a:lnTo>
                <a:lnTo>
                  <a:pt x="7164" y="6332"/>
                </a:lnTo>
                <a:lnTo>
                  <a:pt x="7169" y="6332"/>
                </a:lnTo>
                <a:lnTo>
                  <a:pt x="7173" y="6331"/>
                </a:lnTo>
                <a:lnTo>
                  <a:pt x="7182" y="6326"/>
                </a:lnTo>
                <a:lnTo>
                  <a:pt x="7190" y="6320"/>
                </a:lnTo>
                <a:lnTo>
                  <a:pt x="7197" y="6312"/>
                </a:lnTo>
                <a:lnTo>
                  <a:pt x="7203" y="6304"/>
                </a:lnTo>
                <a:lnTo>
                  <a:pt x="7209" y="6296"/>
                </a:lnTo>
                <a:lnTo>
                  <a:pt x="7216" y="6283"/>
                </a:lnTo>
                <a:lnTo>
                  <a:pt x="7218" y="6277"/>
                </a:lnTo>
                <a:lnTo>
                  <a:pt x="7225" y="6277"/>
                </a:lnTo>
                <a:lnTo>
                  <a:pt x="7231" y="6277"/>
                </a:lnTo>
                <a:lnTo>
                  <a:pt x="7240" y="6278"/>
                </a:lnTo>
                <a:lnTo>
                  <a:pt x="7249" y="6283"/>
                </a:lnTo>
                <a:lnTo>
                  <a:pt x="7260" y="6289"/>
                </a:lnTo>
                <a:lnTo>
                  <a:pt x="7264" y="6292"/>
                </a:lnTo>
                <a:lnTo>
                  <a:pt x="7269" y="6298"/>
                </a:lnTo>
                <a:lnTo>
                  <a:pt x="7273" y="6303"/>
                </a:lnTo>
                <a:lnTo>
                  <a:pt x="7277" y="6310"/>
                </a:lnTo>
                <a:lnTo>
                  <a:pt x="7291" y="6339"/>
                </a:lnTo>
                <a:lnTo>
                  <a:pt x="7307" y="6373"/>
                </a:lnTo>
                <a:lnTo>
                  <a:pt x="7343" y="6457"/>
                </a:lnTo>
                <a:lnTo>
                  <a:pt x="7384" y="6559"/>
                </a:lnTo>
                <a:lnTo>
                  <a:pt x="7430" y="6674"/>
                </a:lnTo>
                <a:lnTo>
                  <a:pt x="7481" y="6799"/>
                </a:lnTo>
                <a:lnTo>
                  <a:pt x="7537" y="6930"/>
                </a:lnTo>
                <a:lnTo>
                  <a:pt x="7566" y="6997"/>
                </a:lnTo>
                <a:lnTo>
                  <a:pt x="7596" y="7065"/>
                </a:lnTo>
                <a:lnTo>
                  <a:pt x="7626" y="7131"/>
                </a:lnTo>
                <a:lnTo>
                  <a:pt x="7659" y="7197"/>
                </a:lnTo>
                <a:lnTo>
                  <a:pt x="7665" y="7211"/>
                </a:lnTo>
                <a:lnTo>
                  <a:pt x="7669" y="7225"/>
                </a:lnTo>
                <a:lnTo>
                  <a:pt x="7671" y="7240"/>
                </a:lnTo>
                <a:lnTo>
                  <a:pt x="7673" y="7255"/>
                </a:lnTo>
                <a:lnTo>
                  <a:pt x="7673" y="7271"/>
                </a:lnTo>
                <a:lnTo>
                  <a:pt x="7673" y="7286"/>
                </a:lnTo>
                <a:lnTo>
                  <a:pt x="7671" y="7317"/>
                </a:lnTo>
                <a:lnTo>
                  <a:pt x="7670" y="7349"/>
                </a:lnTo>
                <a:lnTo>
                  <a:pt x="7670" y="7363"/>
                </a:lnTo>
                <a:lnTo>
                  <a:pt x="7670" y="7379"/>
                </a:lnTo>
                <a:lnTo>
                  <a:pt x="7672" y="7393"/>
                </a:lnTo>
                <a:lnTo>
                  <a:pt x="7675" y="7407"/>
                </a:lnTo>
                <a:lnTo>
                  <a:pt x="7679" y="7421"/>
                </a:lnTo>
                <a:lnTo>
                  <a:pt x="7685" y="7434"/>
                </a:lnTo>
                <a:lnTo>
                  <a:pt x="7732" y="7525"/>
                </a:lnTo>
                <a:lnTo>
                  <a:pt x="7780" y="7621"/>
                </a:lnTo>
                <a:lnTo>
                  <a:pt x="7831" y="7725"/>
                </a:lnTo>
                <a:lnTo>
                  <a:pt x="7882" y="7835"/>
                </a:lnTo>
                <a:lnTo>
                  <a:pt x="7900" y="7870"/>
                </a:lnTo>
                <a:lnTo>
                  <a:pt x="7918" y="7902"/>
                </a:lnTo>
                <a:lnTo>
                  <a:pt x="7937" y="7930"/>
                </a:lnTo>
                <a:lnTo>
                  <a:pt x="7955" y="7955"/>
                </a:lnTo>
                <a:lnTo>
                  <a:pt x="7973" y="7977"/>
                </a:lnTo>
                <a:lnTo>
                  <a:pt x="7991" y="7997"/>
                </a:lnTo>
                <a:lnTo>
                  <a:pt x="8008" y="8014"/>
                </a:lnTo>
                <a:lnTo>
                  <a:pt x="8023" y="8027"/>
                </a:lnTo>
                <a:lnTo>
                  <a:pt x="8039" y="8040"/>
                </a:lnTo>
                <a:lnTo>
                  <a:pt x="8053" y="8050"/>
                </a:lnTo>
                <a:lnTo>
                  <a:pt x="8065" y="8057"/>
                </a:lnTo>
                <a:lnTo>
                  <a:pt x="8075" y="8064"/>
                </a:lnTo>
                <a:lnTo>
                  <a:pt x="8091" y="8071"/>
                </a:lnTo>
                <a:lnTo>
                  <a:pt x="8096" y="8073"/>
                </a:lnTo>
                <a:lnTo>
                  <a:pt x="8098" y="8073"/>
                </a:lnTo>
                <a:lnTo>
                  <a:pt x="8100" y="8073"/>
                </a:lnTo>
                <a:lnTo>
                  <a:pt x="8101" y="8071"/>
                </a:lnTo>
                <a:lnTo>
                  <a:pt x="8102" y="8069"/>
                </a:lnTo>
                <a:lnTo>
                  <a:pt x="8101" y="8064"/>
                </a:lnTo>
                <a:lnTo>
                  <a:pt x="8098" y="8057"/>
                </a:lnTo>
                <a:lnTo>
                  <a:pt x="8092" y="8049"/>
                </a:lnTo>
                <a:lnTo>
                  <a:pt x="8030" y="7960"/>
                </a:lnTo>
                <a:lnTo>
                  <a:pt x="7983" y="7891"/>
                </a:lnTo>
                <a:lnTo>
                  <a:pt x="7952" y="7840"/>
                </a:lnTo>
                <a:lnTo>
                  <a:pt x="7940" y="7821"/>
                </a:lnTo>
                <a:lnTo>
                  <a:pt x="7933" y="7805"/>
                </a:lnTo>
                <a:lnTo>
                  <a:pt x="7928" y="7795"/>
                </a:lnTo>
                <a:lnTo>
                  <a:pt x="7926" y="7788"/>
                </a:lnTo>
                <a:lnTo>
                  <a:pt x="7926" y="7786"/>
                </a:lnTo>
                <a:lnTo>
                  <a:pt x="7927" y="7786"/>
                </a:lnTo>
                <a:lnTo>
                  <a:pt x="7929" y="7786"/>
                </a:lnTo>
                <a:lnTo>
                  <a:pt x="7932" y="7787"/>
                </a:lnTo>
                <a:lnTo>
                  <a:pt x="7937" y="7793"/>
                </a:lnTo>
                <a:lnTo>
                  <a:pt x="7946" y="7802"/>
                </a:lnTo>
                <a:lnTo>
                  <a:pt x="7957" y="7814"/>
                </a:lnTo>
                <a:lnTo>
                  <a:pt x="7970" y="7831"/>
                </a:lnTo>
                <a:lnTo>
                  <a:pt x="7995" y="7866"/>
                </a:lnTo>
                <a:lnTo>
                  <a:pt x="8028" y="7912"/>
                </a:lnTo>
                <a:lnTo>
                  <a:pt x="8062" y="7960"/>
                </a:lnTo>
                <a:lnTo>
                  <a:pt x="8093" y="8001"/>
                </a:lnTo>
                <a:lnTo>
                  <a:pt x="8109" y="8020"/>
                </a:lnTo>
                <a:lnTo>
                  <a:pt x="8120" y="8033"/>
                </a:lnTo>
                <a:lnTo>
                  <a:pt x="8128" y="8038"/>
                </a:lnTo>
                <a:lnTo>
                  <a:pt x="8131" y="8040"/>
                </a:lnTo>
                <a:lnTo>
                  <a:pt x="8133" y="8040"/>
                </a:lnTo>
                <a:lnTo>
                  <a:pt x="8135" y="8038"/>
                </a:lnTo>
                <a:lnTo>
                  <a:pt x="8136" y="8036"/>
                </a:lnTo>
                <a:lnTo>
                  <a:pt x="8135" y="8028"/>
                </a:lnTo>
                <a:lnTo>
                  <a:pt x="8131" y="8017"/>
                </a:lnTo>
                <a:lnTo>
                  <a:pt x="8126" y="8001"/>
                </a:lnTo>
                <a:lnTo>
                  <a:pt x="8119" y="7983"/>
                </a:lnTo>
                <a:lnTo>
                  <a:pt x="8110" y="7963"/>
                </a:lnTo>
                <a:lnTo>
                  <a:pt x="8087" y="7918"/>
                </a:lnTo>
                <a:lnTo>
                  <a:pt x="8061" y="7870"/>
                </a:lnTo>
                <a:lnTo>
                  <a:pt x="8031" y="7822"/>
                </a:lnTo>
                <a:lnTo>
                  <a:pt x="8019" y="7804"/>
                </a:lnTo>
                <a:lnTo>
                  <a:pt x="8007" y="7786"/>
                </a:lnTo>
                <a:lnTo>
                  <a:pt x="7980" y="7750"/>
                </a:lnTo>
                <a:lnTo>
                  <a:pt x="7954" y="7713"/>
                </a:lnTo>
                <a:lnTo>
                  <a:pt x="7942" y="7695"/>
                </a:lnTo>
                <a:lnTo>
                  <a:pt x="7929" y="7676"/>
                </a:lnTo>
                <a:lnTo>
                  <a:pt x="7887" y="7603"/>
                </a:lnTo>
                <a:lnTo>
                  <a:pt x="7850" y="7537"/>
                </a:lnTo>
                <a:lnTo>
                  <a:pt x="7820" y="7482"/>
                </a:lnTo>
                <a:lnTo>
                  <a:pt x="7809" y="7460"/>
                </a:lnTo>
                <a:lnTo>
                  <a:pt x="7801" y="7439"/>
                </a:lnTo>
                <a:lnTo>
                  <a:pt x="7795" y="7424"/>
                </a:lnTo>
                <a:lnTo>
                  <a:pt x="7792" y="7412"/>
                </a:lnTo>
                <a:lnTo>
                  <a:pt x="7792" y="7408"/>
                </a:lnTo>
                <a:lnTo>
                  <a:pt x="7792" y="7406"/>
                </a:lnTo>
                <a:lnTo>
                  <a:pt x="7794" y="7404"/>
                </a:lnTo>
                <a:lnTo>
                  <a:pt x="7796" y="7402"/>
                </a:lnTo>
                <a:lnTo>
                  <a:pt x="7799" y="7404"/>
                </a:lnTo>
                <a:lnTo>
                  <a:pt x="7802" y="7405"/>
                </a:lnTo>
                <a:lnTo>
                  <a:pt x="7813" y="7412"/>
                </a:lnTo>
                <a:lnTo>
                  <a:pt x="7827" y="7426"/>
                </a:lnTo>
                <a:lnTo>
                  <a:pt x="7845" y="7444"/>
                </a:lnTo>
                <a:lnTo>
                  <a:pt x="7870" y="7472"/>
                </a:lnTo>
                <a:lnTo>
                  <a:pt x="7896" y="7503"/>
                </a:lnTo>
                <a:lnTo>
                  <a:pt x="7920" y="7533"/>
                </a:lnTo>
                <a:lnTo>
                  <a:pt x="7930" y="7544"/>
                </a:lnTo>
                <a:lnTo>
                  <a:pt x="7939" y="7553"/>
                </a:lnTo>
                <a:lnTo>
                  <a:pt x="7945" y="7557"/>
                </a:lnTo>
                <a:lnTo>
                  <a:pt x="7947" y="7557"/>
                </a:lnTo>
                <a:lnTo>
                  <a:pt x="7948" y="7556"/>
                </a:lnTo>
                <a:lnTo>
                  <a:pt x="7948" y="7554"/>
                </a:lnTo>
                <a:lnTo>
                  <a:pt x="7947" y="7550"/>
                </a:lnTo>
                <a:lnTo>
                  <a:pt x="7943" y="7537"/>
                </a:lnTo>
                <a:lnTo>
                  <a:pt x="7934" y="7517"/>
                </a:lnTo>
                <a:lnTo>
                  <a:pt x="7919" y="7489"/>
                </a:lnTo>
                <a:lnTo>
                  <a:pt x="7873" y="7402"/>
                </a:lnTo>
                <a:lnTo>
                  <a:pt x="7863" y="7384"/>
                </a:lnTo>
                <a:lnTo>
                  <a:pt x="7852" y="7369"/>
                </a:lnTo>
                <a:lnTo>
                  <a:pt x="7840" y="7353"/>
                </a:lnTo>
                <a:lnTo>
                  <a:pt x="7827" y="7340"/>
                </a:lnTo>
                <a:lnTo>
                  <a:pt x="7815" y="7327"/>
                </a:lnTo>
                <a:lnTo>
                  <a:pt x="7802" y="7315"/>
                </a:lnTo>
                <a:lnTo>
                  <a:pt x="7777" y="7291"/>
                </a:lnTo>
                <a:lnTo>
                  <a:pt x="7751" y="7268"/>
                </a:lnTo>
                <a:lnTo>
                  <a:pt x="7739" y="7254"/>
                </a:lnTo>
                <a:lnTo>
                  <a:pt x="7726" y="7241"/>
                </a:lnTo>
                <a:lnTo>
                  <a:pt x="7714" y="7226"/>
                </a:lnTo>
                <a:lnTo>
                  <a:pt x="7703" y="7209"/>
                </a:lnTo>
                <a:lnTo>
                  <a:pt x="7691" y="7192"/>
                </a:lnTo>
                <a:lnTo>
                  <a:pt x="7681" y="7172"/>
                </a:lnTo>
                <a:lnTo>
                  <a:pt x="7651" y="7105"/>
                </a:lnTo>
                <a:lnTo>
                  <a:pt x="7621" y="7038"/>
                </a:lnTo>
                <a:lnTo>
                  <a:pt x="7592" y="6972"/>
                </a:lnTo>
                <a:lnTo>
                  <a:pt x="7564" y="6904"/>
                </a:lnTo>
                <a:lnTo>
                  <a:pt x="7511" y="6775"/>
                </a:lnTo>
                <a:lnTo>
                  <a:pt x="7463" y="6653"/>
                </a:lnTo>
                <a:lnTo>
                  <a:pt x="7381" y="6444"/>
                </a:lnTo>
                <a:lnTo>
                  <a:pt x="7349" y="6364"/>
                </a:lnTo>
                <a:lnTo>
                  <a:pt x="7325" y="6303"/>
                </a:lnTo>
                <a:lnTo>
                  <a:pt x="7322" y="6298"/>
                </a:lnTo>
                <a:lnTo>
                  <a:pt x="7322" y="6294"/>
                </a:lnTo>
                <a:lnTo>
                  <a:pt x="7322" y="6291"/>
                </a:lnTo>
                <a:lnTo>
                  <a:pt x="7325" y="6289"/>
                </a:lnTo>
                <a:lnTo>
                  <a:pt x="7328" y="6287"/>
                </a:lnTo>
                <a:lnTo>
                  <a:pt x="7331" y="6287"/>
                </a:lnTo>
                <a:lnTo>
                  <a:pt x="7340" y="6290"/>
                </a:lnTo>
                <a:lnTo>
                  <a:pt x="7349" y="6293"/>
                </a:lnTo>
                <a:lnTo>
                  <a:pt x="7358" y="6298"/>
                </a:lnTo>
                <a:lnTo>
                  <a:pt x="7367" y="6302"/>
                </a:lnTo>
                <a:lnTo>
                  <a:pt x="7371" y="6305"/>
                </a:lnTo>
                <a:lnTo>
                  <a:pt x="7382" y="6313"/>
                </a:lnTo>
                <a:lnTo>
                  <a:pt x="7398" y="6322"/>
                </a:lnTo>
                <a:lnTo>
                  <a:pt x="7406" y="6327"/>
                </a:lnTo>
                <a:lnTo>
                  <a:pt x="7417" y="6329"/>
                </a:lnTo>
                <a:lnTo>
                  <a:pt x="7426" y="6331"/>
                </a:lnTo>
                <a:lnTo>
                  <a:pt x="7435" y="6330"/>
                </a:lnTo>
                <a:lnTo>
                  <a:pt x="7442" y="6328"/>
                </a:lnTo>
                <a:lnTo>
                  <a:pt x="7447" y="6326"/>
                </a:lnTo>
                <a:lnTo>
                  <a:pt x="7450" y="6323"/>
                </a:lnTo>
                <a:lnTo>
                  <a:pt x="7454" y="6320"/>
                </a:lnTo>
                <a:lnTo>
                  <a:pt x="7457" y="6315"/>
                </a:lnTo>
                <a:lnTo>
                  <a:pt x="7459" y="6310"/>
                </a:lnTo>
                <a:lnTo>
                  <a:pt x="7461" y="6304"/>
                </a:lnTo>
                <a:lnTo>
                  <a:pt x="7464" y="6296"/>
                </a:lnTo>
                <a:lnTo>
                  <a:pt x="7465" y="6289"/>
                </a:lnTo>
                <a:lnTo>
                  <a:pt x="7466" y="6269"/>
                </a:lnTo>
                <a:lnTo>
                  <a:pt x="7466" y="6265"/>
                </a:lnTo>
                <a:lnTo>
                  <a:pt x="7467" y="6262"/>
                </a:lnTo>
                <a:lnTo>
                  <a:pt x="7468" y="6259"/>
                </a:lnTo>
                <a:lnTo>
                  <a:pt x="7470" y="6258"/>
                </a:lnTo>
                <a:lnTo>
                  <a:pt x="7474" y="6258"/>
                </a:lnTo>
                <a:lnTo>
                  <a:pt x="7477" y="6259"/>
                </a:lnTo>
                <a:lnTo>
                  <a:pt x="7485" y="6265"/>
                </a:lnTo>
                <a:lnTo>
                  <a:pt x="7495" y="6274"/>
                </a:lnTo>
                <a:lnTo>
                  <a:pt x="7506" y="6287"/>
                </a:lnTo>
                <a:lnTo>
                  <a:pt x="7534" y="6322"/>
                </a:lnTo>
                <a:lnTo>
                  <a:pt x="7568" y="6366"/>
                </a:lnTo>
                <a:lnTo>
                  <a:pt x="7605" y="6416"/>
                </a:lnTo>
                <a:lnTo>
                  <a:pt x="7685" y="6526"/>
                </a:lnTo>
                <a:lnTo>
                  <a:pt x="7725" y="6580"/>
                </a:lnTo>
                <a:lnTo>
                  <a:pt x="7763" y="6628"/>
                </a:lnTo>
                <a:lnTo>
                  <a:pt x="7782" y="6650"/>
                </a:lnTo>
                <a:lnTo>
                  <a:pt x="7799" y="6669"/>
                </a:lnTo>
                <a:lnTo>
                  <a:pt x="7816" y="6685"/>
                </a:lnTo>
                <a:lnTo>
                  <a:pt x="7831" y="6698"/>
                </a:lnTo>
                <a:lnTo>
                  <a:pt x="7844" y="6708"/>
                </a:lnTo>
                <a:lnTo>
                  <a:pt x="7851" y="6711"/>
                </a:lnTo>
                <a:lnTo>
                  <a:pt x="7856" y="6714"/>
                </a:lnTo>
                <a:lnTo>
                  <a:pt x="7862" y="6715"/>
                </a:lnTo>
                <a:lnTo>
                  <a:pt x="7866" y="6715"/>
                </a:lnTo>
                <a:lnTo>
                  <a:pt x="7871" y="6715"/>
                </a:lnTo>
                <a:lnTo>
                  <a:pt x="7874" y="6713"/>
                </a:lnTo>
                <a:lnTo>
                  <a:pt x="7878" y="6709"/>
                </a:lnTo>
                <a:lnTo>
                  <a:pt x="7881" y="6705"/>
                </a:lnTo>
                <a:lnTo>
                  <a:pt x="7883" y="6699"/>
                </a:lnTo>
                <a:lnTo>
                  <a:pt x="7886" y="6691"/>
                </a:lnTo>
                <a:lnTo>
                  <a:pt x="7887" y="6683"/>
                </a:lnTo>
                <a:lnTo>
                  <a:pt x="7887" y="6673"/>
                </a:lnTo>
                <a:lnTo>
                  <a:pt x="7886" y="6649"/>
                </a:lnTo>
                <a:lnTo>
                  <a:pt x="7881" y="6594"/>
                </a:lnTo>
                <a:lnTo>
                  <a:pt x="7874" y="6541"/>
                </a:lnTo>
                <a:lnTo>
                  <a:pt x="7869" y="6492"/>
                </a:lnTo>
                <a:lnTo>
                  <a:pt x="7862" y="6444"/>
                </a:lnTo>
                <a:lnTo>
                  <a:pt x="7850" y="6359"/>
                </a:lnTo>
                <a:lnTo>
                  <a:pt x="7837" y="6290"/>
                </a:lnTo>
                <a:lnTo>
                  <a:pt x="7829" y="6236"/>
                </a:lnTo>
                <a:lnTo>
                  <a:pt x="7828" y="6216"/>
                </a:lnTo>
                <a:lnTo>
                  <a:pt x="7827" y="6200"/>
                </a:lnTo>
                <a:lnTo>
                  <a:pt x="7828" y="6191"/>
                </a:lnTo>
                <a:lnTo>
                  <a:pt x="7829" y="6188"/>
                </a:lnTo>
                <a:lnTo>
                  <a:pt x="7832" y="6186"/>
                </a:lnTo>
                <a:lnTo>
                  <a:pt x="7834" y="6186"/>
                </a:lnTo>
                <a:lnTo>
                  <a:pt x="7837" y="6188"/>
                </a:lnTo>
                <a:lnTo>
                  <a:pt x="7844" y="6195"/>
                </a:lnTo>
                <a:lnTo>
                  <a:pt x="7851" y="6202"/>
                </a:lnTo>
                <a:lnTo>
                  <a:pt x="7857" y="6209"/>
                </a:lnTo>
                <a:lnTo>
                  <a:pt x="7863" y="6213"/>
                </a:lnTo>
                <a:lnTo>
                  <a:pt x="7869" y="6217"/>
                </a:lnTo>
                <a:lnTo>
                  <a:pt x="7874" y="6220"/>
                </a:lnTo>
                <a:lnTo>
                  <a:pt x="7880" y="6221"/>
                </a:lnTo>
                <a:lnTo>
                  <a:pt x="7886" y="6222"/>
                </a:lnTo>
                <a:lnTo>
                  <a:pt x="7890" y="6222"/>
                </a:lnTo>
                <a:lnTo>
                  <a:pt x="7894" y="6221"/>
                </a:lnTo>
                <a:lnTo>
                  <a:pt x="7899" y="6219"/>
                </a:lnTo>
                <a:lnTo>
                  <a:pt x="7907" y="6215"/>
                </a:lnTo>
                <a:lnTo>
                  <a:pt x="7914" y="6207"/>
                </a:lnTo>
                <a:lnTo>
                  <a:pt x="7920" y="6198"/>
                </a:lnTo>
                <a:lnTo>
                  <a:pt x="7926" y="6189"/>
                </a:lnTo>
                <a:lnTo>
                  <a:pt x="7930" y="6179"/>
                </a:lnTo>
                <a:lnTo>
                  <a:pt x="7938" y="6158"/>
                </a:lnTo>
                <a:lnTo>
                  <a:pt x="7942" y="6144"/>
                </a:lnTo>
                <a:lnTo>
                  <a:pt x="7944" y="6137"/>
                </a:lnTo>
                <a:lnTo>
                  <a:pt x="7949" y="6129"/>
                </a:lnTo>
                <a:lnTo>
                  <a:pt x="7956" y="6121"/>
                </a:lnTo>
                <a:lnTo>
                  <a:pt x="7965" y="6114"/>
                </a:lnTo>
                <a:lnTo>
                  <a:pt x="7974" y="6107"/>
                </a:lnTo>
                <a:lnTo>
                  <a:pt x="7979" y="6105"/>
                </a:lnTo>
                <a:lnTo>
                  <a:pt x="7982" y="6103"/>
                </a:lnTo>
                <a:lnTo>
                  <a:pt x="7986" y="6102"/>
                </a:lnTo>
                <a:lnTo>
                  <a:pt x="7990" y="6103"/>
                </a:lnTo>
                <a:lnTo>
                  <a:pt x="7993" y="6106"/>
                </a:lnTo>
                <a:lnTo>
                  <a:pt x="7995" y="6110"/>
                </a:lnTo>
                <a:lnTo>
                  <a:pt x="8061" y="6248"/>
                </a:lnTo>
                <a:lnTo>
                  <a:pt x="8105" y="6346"/>
                </a:lnTo>
                <a:lnTo>
                  <a:pt x="8157" y="6458"/>
                </a:lnTo>
                <a:lnTo>
                  <a:pt x="8212" y="6584"/>
                </a:lnTo>
                <a:lnTo>
                  <a:pt x="8269" y="6719"/>
                </a:lnTo>
                <a:lnTo>
                  <a:pt x="8298" y="6789"/>
                </a:lnTo>
                <a:lnTo>
                  <a:pt x="8326" y="6861"/>
                </a:lnTo>
                <a:lnTo>
                  <a:pt x="8353" y="6934"/>
                </a:lnTo>
                <a:lnTo>
                  <a:pt x="8380" y="7006"/>
                </a:lnTo>
                <a:lnTo>
                  <a:pt x="8385" y="7020"/>
                </a:lnTo>
                <a:lnTo>
                  <a:pt x="8388" y="7034"/>
                </a:lnTo>
                <a:lnTo>
                  <a:pt x="8390" y="7049"/>
                </a:lnTo>
                <a:lnTo>
                  <a:pt x="8391" y="7063"/>
                </a:lnTo>
                <a:lnTo>
                  <a:pt x="8394" y="7092"/>
                </a:lnTo>
                <a:lnTo>
                  <a:pt x="8394" y="7121"/>
                </a:lnTo>
                <a:lnTo>
                  <a:pt x="8394" y="7149"/>
                </a:lnTo>
                <a:lnTo>
                  <a:pt x="8395" y="7177"/>
                </a:lnTo>
                <a:lnTo>
                  <a:pt x="8397" y="7190"/>
                </a:lnTo>
                <a:lnTo>
                  <a:pt x="8399" y="7205"/>
                </a:lnTo>
                <a:lnTo>
                  <a:pt x="8403" y="7218"/>
                </a:lnTo>
                <a:lnTo>
                  <a:pt x="8407" y="7231"/>
                </a:lnTo>
                <a:lnTo>
                  <a:pt x="8425" y="7276"/>
                </a:lnTo>
                <a:lnTo>
                  <a:pt x="8440" y="7310"/>
                </a:lnTo>
                <a:lnTo>
                  <a:pt x="8453" y="7338"/>
                </a:lnTo>
                <a:lnTo>
                  <a:pt x="8463" y="7359"/>
                </a:lnTo>
                <a:lnTo>
                  <a:pt x="8471" y="7373"/>
                </a:lnTo>
                <a:lnTo>
                  <a:pt x="8477" y="7382"/>
                </a:lnTo>
                <a:lnTo>
                  <a:pt x="8481" y="7386"/>
                </a:lnTo>
                <a:lnTo>
                  <a:pt x="8483" y="7387"/>
                </a:lnTo>
                <a:lnTo>
                  <a:pt x="8485" y="7386"/>
                </a:lnTo>
                <a:lnTo>
                  <a:pt x="8487" y="7382"/>
                </a:lnTo>
                <a:lnTo>
                  <a:pt x="8487" y="7375"/>
                </a:lnTo>
                <a:lnTo>
                  <a:pt x="8486" y="7358"/>
                </a:lnTo>
                <a:lnTo>
                  <a:pt x="8481" y="7336"/>
                </a:lnTo>
                <a:lnTo>
                  <a:pt x="8478" y="7319"/>
                </a:lnTo>
                <a:lnTo>
                  <a:pt x="8463" y="7260"/>
                </a:lnTo>
                <a:lnTo>
                  <a:pt x="8453" y="7213"/>
                </a:lnTo>
                <a:lnTo>
                  <a:pt x="8451" y="7194"/>
                </a:lnTo>
                <a:lnTo>
                  <a:pt x="8449" y="7178"/>
                </a:lnTo>
                <a:lnTo>
                  <a:pt x="8448" y="7166"/>
                </a:lnTo>
                <a:lnTo>
                  <a:pt x="8449" y="7157"/>
                </a:lnTo>
                <a:lnTo>
                  <a:pt x="8450" y="7151"/>
                </a:lnTo>
                <a:lnTo>
                  <a:pt x="8451" y="7150"/>
                </a:lnTo>
                <a:lnTo>
                  <a:pt x="8453" y="7150"/>
                </a:lnTo>
                <a:lnTo>
                  <a:pt x="8454" y="7151"/>
                </a:lnTo>
                <a:lnTo>
                  <a:pt x="8457" y="7152"/>
                </a:lnTo>
                <a:lnTo>
                  <a:pt x="8462" y="7159"/>
                </a:lnTo>
                <a:lnTo>
                  <a:pt x="8468" y="7170"/>
                </a:lnTo>
                <a:lnTo>
                  <a:pt x="8474" y="7185"/>
                </a:lnTo>
                <a:lnTo>
                  <a:pt x="8483" y="7204"/>
                </a:lnTo>
                <a:lnTo>
                  <a:pt x="8492" y="7229"/>
                </a:lnTo>
                <a:lnTo>
                  <a:pt x="8533" y="7337"/>
                </a:lnTo>
                <a:lnTo>
                  <a:pt x="8557" y="7408"/>
                </a:lnTo>
                <a:lnTo>
                  <a:pt x="8583" y="7485"/>
                </a:lnTo>
                <a:lnTo>
                  <a:pt x="8601" y="7539"/>
                </a:lnTo>
                <a:lnTo>
                  <a:pt x="8618" y="7590"/>
                </a:lnTo>
                <a:lnTo>
                  <a:pt x="8636" y="7637"/>
                </a:lnTo>
                <a:lnTo>
                  <a:pt x="8653" y="7679"/>
                </a:lnTo>
                <a:lnTo>
                  <a:pt x="8670" y="7718"/>
                </a:lnTo>
                <a:lnTo>
                  <a:pt x="8684" y="7752"/>
                </a:lnTo>
                <a:lnTo>
                  <a:pt x="8699" y="7782"/>
                </a:lnTo>
                <a:lnTo>
                  <a:pt x="8711" y="7805"/>
                </a:lnTo>
                <a:lnTo>
                  <a:pt x="8722" y="7824"/>
                </a:lnTo>
                <a:lnTo>
                  <a:pt x="8731" y="7838"/>
                </a:lnTo>
                <a:lnTo>
                  <a:pt x="8738" y="7845"/>
                </a:lnTo>
                <a:lnTo>
                  <a:pt x="8741" y="7848"/>
                </a:lnTo>
                <a:lnTo>
                  <a:pt x="8743" y="7848"/>
                </a:lnTo>
                <a:lnTo>
                  <a:pt x="8744" y="7847"/>
                </a:lnTo>
                <a:lnTo>
                  <a:pt x="8745" y="7843"/>
                </a:lnTo>
                <a:lnTo>
                  <a:pt x="8744" y="7832"/>
                </a:lnTo>
                <a:lnTo>
                  <a:pt x="8739" y="7815"/>
                </a:lnTo>
                <a:lnTo>
                  <a:pt x="8732" y="7791"/>
                </a:lnTo>
                <a:lnTo>
                  <a:pt x="8704" y="7706"/>
                </a:lnTo>
                <a:lnTo>
                  <a:pt x="8679" y="7620"/>
                </a:lnTo>
                <a:lnTo>
                  <a:pt x="8655" y="7537"/>
                </a:lnTo>
                <a:lnTo>
                  <a:pt x="8635" y="7465"/>
                </a:lnTo>
                <a:lnTo>
                  <a:pt x="8623" y="7411"/>
                </a:lnTo>
                <a:lnTo>
                  <a:pt x="8619" y="7392"/>
                </a:lnTo>
                <a:lnTo>
                  <a:pt x="8617" y="7380"/>
                </a:lnTo>
                <a:lnTo>
                  <a:pt x="8618" y="7377"/>
                </a:lnTo>
                <a:lnTo>
                  <a:pt x="8618" y="7375"/>
                </a:lnTo>
                <a:lnTo>
                  <a:pt x="8620" y="7375"/>
                </a:lnTo>
                <a:lnTo>
                  <a:pt x="8623" y="7379"/>
                </a:lnTo>
                <a:lnTo>
                  <a:pt x="8629" y="7391"/>
                </a:lnTo>
                <a:lnTo>
                  <a:pt x="8638" y="7412"/>
                </a:lnTo>
                <a:lnTo>
                  <a:pt x="8645" y="7427"/>
                </a:lnTo>
                <a:lnTo>
                  <a:pt x="8653" y="7443"/>
                </a:lnTo>
                <a:lnTo>
                  <a:pt x="8672" y="7478"/>
                </a:lnTo>
                <a:lnTo>
                  <a:pt x="8692" y="7518"/>
                </a:lnTo>
                <a:lnTo>
                  <a:pt x="8703" y="7541"/>
                </a:lnTo>
                <a:lnTo>
                  <a:pt x="8713" y="7566"/>
                </a:lnTo>
                <a:lnTo>
                  <a:pt x="8722" y="7590"/>
                </a:lnTo>
                <a:lnTo>
                  <a:pt x="8730" y="7616"/>
                </a:lnTo>
                <a:lnTo>
                  <a:pt x="8746" y="7667"/>
                </a:lnTo>
                <a:lnTo>
                  <a:pt x="8761" y="7718"/>
                </a:lnTo>
                <a:lnTo>
                  <a:pt x="8768" y="7740"/>
                </a:lnTo>
                <a:lnTo>
                  <a:pt x="8775" y="7761"/>
                </a:lnTo>
                <a:lnTo>
                  <a:pt x="8786" y="7788"/>
                </a:lnTo>
                <a:lnTo>
                  <a:pt x="8795" y="7808"/>
                </a:lnTo>
                <a:lnTo>
                  <a:pt x="8803" y="7821"/>
                </a:lnTo>
                <a:lnTo>
                  <a:pt x="8805" y="7824"/>
                </a:lnTo>
                <a:lnTo>
                  <a:pt x="8808" y="7826"/>
                </a:lnTo>
                <a:lnTo>
                  <a:pt x="8810" y="7826"/>
                </a:lnTo>
                <a:lnTo>
                  <a:pt x="8811" y="7825"/>
                </a:lnTo>
                <a:lnTo>
                  <a:pt x="8812" y="7822"/>
                </a:lnTo>
                <a:lnTo>
                  <a:pt x="8813" y="7817"/>
                </a:lnTo>
                <a:lnTo>
                  <a:pt x="8812" y="7804"/>
                </a:lnTo>
                <a:lnTo>
                  <a:pt x="8811" y="7786"/>
                </a:lnTo>
                <a:lnTo>
                  <a:pt x="8808" y="7762"/>
                </a:lnTo>
                <a:lnTo>
                  <a:pt x="8803" y="7734"/>
                </a:lnTo>
                <a:lnTo>
                  <a:pt x="8790" y="7667"/>
                </a:lnTo>
                <a:lnTo>
                  <a:pt x="8772" y="7585"/>
                </a:lnTo>
                <a:lnTo>
                  <a:pt x="8750" y="7494"/>
                </a:lnTo>
                <a:lnTo>
                  <a:pt x="8744" y="7471"/>
                </a:lnTo>
                <a:lnTo>
                  <a:pt x="8735" y="7448"/>
                </a:lnTo>
                <a:lnTo>
                  <a:pt x="8725" y="7427"/>
                </a:lnTo>
                <a:lnTo>
                  <a:pt x="8712" y="7406"/>
                </a:lnTo>
                <a:lnTo>
                  <a:pt x="8700" y="7383"/>
                </a:lnTo>
                <a:lnTo>
                  <a:pt x="8686" y="7362"/>
                </a:lnTo>
                <a:lnTo>
                  <a:pt x="8660" y="7318"/>
                </a:lnTo>
                <a:lnTo>
                  <a:pt x="8645" y="7297"/>
                </a:lnTo>
                <a:lnTo>
                  <a:pt x="8633" y="7273"/>
                </a:lnTo>
                <a:lnTo>
                  <a:pt x="8620" y="7250"/>
                </a:lnTo>
                <a:lnTo>
                  <a:pt x="8609" y="7224"/>
                </a:lnTo>
                <a:lnTo>
                  <a:pt x="8599" y="7198"/>
                </a:lnTo>
                <a:lnTo>
                  <a:pt x="8591" y="7171"/>
                </a:lnTo>
                <a:lnTo>
                  <a:pt x="8584" y="7142"/>
                </a:lnTo>
                <a:lnTo>
                  <a:pt x="8581" y="7112"/>
                </a:lnTo>
                <a:lnTo>
                  <a:pt x="8580" y="7107"/>
                </a:lnTo>
                <a:lnTo>
                  <a:pt x="8579" y="7103"/>
                </a:lnTo>
                <a:lnTo>
                  <a:pt x="8573" y="7094"/>
                </a:lnTo>
                <a:lnTo>
                  <a:pt x="8565" y="7085"/>
                </a:lnTo>
                <a:lnTo>
                  <a:pt x="8555" y="7077"/>
                </a:lnTo>
                <a:lnTo>
                  <a:pt x="8544" y="7069"/>
                </a:lnTo>
                <a:lnTo>
                  <a:pt x="8532" y="7061"/>
                </a:lnTo>
                <a:lnTo>
                  <a:pt x="8504" y="7046"/>
                </a:lnTo>
                <a:lnTo>
                  <a:pt x="8474" y="7031"/>
                </a:lnTo>
                <a:lnTo>
                  <a:pt x="8461" y="7023"/>
                </a:lnTo>
                <a:lnTo>
                  <a:pt x="8449" y="7015"/>
                </a:lnTo>
                <a:lnTo>
                  <a:pt x="8437" y="7008"/>
                </a:lnTo>
                <a:lnTo>
                  <a:pt x="8427" y="7000"/>
                </a:lnTo>
                <a:lnTo>
                  <a:pt x="8419" y="6991"/>
                </a:lnTo>
                <a:lnTo>
                  <a:pt x="8415" y="6982"/>
                </a:lnTo>
                <a:lnTo>
                  <a:pt x="8359" y="6839"/>
                </a:lnTo>
                <a:lnTo>
                  <a:pt x="8303" y="6699"/>
                </a:lnTo>
                <a:lnTo>
                  <a:pt x="8194" y="6435"/>
                </a:lnTo>
                <a:lnTo>
                  <a:pt x="8104" y="6215"/>
                </a:lnTo>
                <a:lnTo>
                  <a:pt x="8069" y="6127"/>
                </a:lnTo>
                <a:lnTo>
                  <a:pt x="8045" y="6060"/>
                </a:lnTo>
                <a:lnTo>
                  <a:pt x="8043" y="6053"/>
                </a:lnTo>
                <a:lnTo>
                  <a:pt x="8041" y="6045"/>
                </a:lnTo>
                <a:lnTo>
                  <a:pt x="8043" y="6038"/>
                </a:lnTo>
                <a:lnTo>
                  <a:pt x="8044" y="6033"/>
                </a:lnTo>
                <a:lnTo>
                  <a:pt x="8047" y="6027"/>
                </a:lnTo>
                <a:lnTo>
                  <a:pt x="8050" y="6022"/>
                </a:lnTo>
                <a:lnTo>
                  <a:pt x="8058" y="6011"/>
                </a:lnTo>
                <a:lnTo>
                  <a:pt x="8066" y="6004"/>
                </a:lnTo>
                <a:lnTo>
                  <a:pt x="8074" y="5998"/>
                </a:lnTo>
                <a:lnTo>
                  <a:pt x="8082" y="5994"/>
                </a:lnTo>
                <a:lnTo>
                  <a:pt x="8091" y="5998"/>
                </a:lnTo>
                <a:lnTo>
                  <a:pt x="8100" y="6002"/>
                </a:lnTo>
                <a:lnTo>
                  <a:pt x="8111" y="6007"/>
                </a:lnTo>
                <a:lnTo>
                  <a:pt x="8123" y="6010"/>
                </a:lnTo>
                <a:lnTo>
                  <a:pt x="8136" y="6013"/>
                </a:lnTo>
                <a:lnTo>
                  <a:pt x="8141" y="6013"/>
                </a:lnTo>
                <a:lnTo>
                  <a:pt x="8146" y="6011"/>
                </a:lnTo>
                <a:lnTo>
                  <a:pt x="8150" y="6009"/>
                </a:lnTo>
                <a:lnTo>
                  <a:pt x="8154" y="6006"/>
                </a:lnTo>
                <a:lnTo>
                  <a:pt x="8157" y="6001"/>
                </a:lnTo>
                <a:lnTo>
                  <a:pt x="8159" y="5996"/>
                </a:lnTo>
                <a:lnTo>
                  <a:pt x="8161" y="5989"/>
                </a:lnTo>
                <a:lnTo>
                  <a:pt x="8161" y="5981"/>
                </a:lnTo>
                <a:lnTo>
                  <a:pt x="8163" y="5965"/>
                </a:lnTo>
                <a:lnTo>
                  <a:pt x="8161" y="5950"/>
                </a:lnTo>
                <a:lnTo>
                  <a:pt x="8159" y="5934"/>
                </a:lnTo>
                <a:lnTo>
                  <a:pt x="8157" y="5922"/>
                </a:lnTo>
                <a:lnTo>
                  <a:pt x="8154" y="5911"/>
                </a:lnTo>
                <a:lnTo>
                  <a:pt x="8161" y="5919"/>
                </a:lnTo>
                <a:lnTo>
                  <a:pt x="8169" y="5930"/>
                </a:lnTo>
                <a:lnTo>
                  <a:pt x="8179" y="5939"/>
                </a:lnTo>
                <a:lnTo>
                  <a:pt x="8185" y="5943"/>
                </a:lnTo>
                <a:lnTo>
                  <a:pt x="8192" y="5946"/>
                </a:lnTo>
                <a:lnTo>
                  <a:pt x="8198" y="5950"/>
                </a:lnTo>
                <a:lnTo>
                  <a:pt x="8205" y="5952"/>
                </a:lnTo>
                <a:lnTo>
                  <a:pt x="8213" y="5952"/>
                </a:lnTo>
                <a:lnTo>
                  <a:pt x="8221" y="5951"/>
                </a:lnTo>
                <a:lnTo>
                  <a:pt x="8228" y="5949"/>
                </a:lnTo>
                <a:lnTo>
                  <a:pt x="8236" y="5943"/>
                </a:lnTo>
                <a:lnTo>
                  <a:pt x="8239" y="5940"/>
                </a:lnTo>
                <a:lnTo>
                  <a:pt x="8242" y="5934"/>
                </a:lnTo>
                <a:lnTo>
                  <a:pt x="8244" y="5928"/>
                </a:lnTo>
                <a:lnTo>
                  <a:pt x="8247" y="5921"/>
                </a:lnTo>
                <a:lnTo>
                  <a:pt x="8249" y="5904"/>
                </a:lnTo>
                <a:lnTo>
                  <a:pt x="8251" y="5886"/>
                </a:lnTo>
                <a:lnTo>
                  <a:pt x="8251" y="5853"/>
                </a:lnTo>
                <a:lnTo>
                  <a:pt x="8251" y="5839"/>
                </a:lnTo>
                <a:lnTo>
                  <a:pt x="8258" y="5841"/>
                </a:lnTo>
                <a:lnTo>
                  <a:pt x="8275" y="5845"/>
                </a:lnTo>
                <a:lnTo>
                  <a:pt x="8285" y="5847"/>
                </a:lnTo>
                <a:lnTo>
                  <a:pt x="8296" y="5849"/>
                </a:lnTo>
                <a:lnTo>
                  <a:pt x="8307" y="5849"/>
                </a:lnTo>
                <a:lnTo>
                  <a:pt x="8319" y="5848"/>
                </a:lnTo>
                <a:lnTo>
                  <a:pt x="8329" y="5845"/>
                </a:lnTo>
                <a:lnTo>
                  <a:pt x="8333" y="5844"/>
                </a:lnTo>
                <a:lnTo>
                  <a:pt x="8338" y="5842"/>
                </a:lnTo>
                <a:lnTo>
                  <a:pt x="8341" y="5839"/>
                </a:lnTo>
                <a:lnTo>
                  <a:pt x="8343" y="5835"/>
                </a:lnTo>
                <a:lnTo>
                  <a:pt x="8345" y="5832"/>
                </a:lnTo>
                <a:lnTo>
                  <a:pt x="8347" y="5826"/>
                </a:lnTo>
                <a:lnTo>
                  <a:pt x="8347" y="5821"/>
                </a:lnTo>
                <a:lnTo>
                  <a:pt x="8347" y="5815"/>
                </a:lnTo>
                <a:lnTo>
                  <a:pt x="8345" y="5807"/>
                </a:lnTo>
                <a:lnTo>
                  <a:pt x="8342" y="5799"/>
                </a:lnTo>
                <a:lnTo>
                  <a:pt x="8339" y="5790"/>
                </a:lnTo>
                <a:lnTo>
                  <a:pt x="8334" y="5782"/>
                </a:lnTo>
                <a:lnTo>
                  <a:pt x="8321" y="5759"/>
                </a:lnTo>
                <a:lnTo>
                  <a:pt x="8269" y="5683"/>
                </a:lnTo>
                <a:lnTo>
                  <a:pt x="8225" y="5620"/>
                </a:lnTo>
                <a:lnTo>
                  <a:pt x="8185" y="5566"/>
                </a:lnTo>
                <a:lnTo>
                  <a:pt x="8147" y="5517"/>
                </a:lnTo>
                <a:lnTo>
                  <a:pt x="8108" y="5471"/>
                </a:lnTo>
                <a:lnTo>
                  <a:pt x="8065" y="5421"/>
                </a:lnTo>
                <a:lnTo>
                  <a:pt x="7960" y="5306"/>
                </a:lnTo>
                <a:lnTo>
                  <a:pt x="7865" y="5203"/>
                </a:lnTo>
                <a:lnTo>
                  <a:pt x="7836" y="5171"/>
                </a:lnTo>
                <a:lnTo>
                  <a:pt x="7817" y="5149"/>
                </a:lnTo>
                <a:lnTo>
                  <a:pt x="7804" y="5132"/>
                </a:lnTo>
                <a:lnTo>
                  <a:pt x="7795" y="5117"/>
                </a:lnTo>
                <a:lnTo>
                  <a:pt x="7787" y="5103"/>
                </a:lnTo>
                <a:lnTo>
                  <a:pt x="7779" y="5084"/>
                </a:lnTo>
                <a:lnTo>
                  <a:pt x="7771" y="5065"/>
                </a:lnTo>
                <a:lnTo>
                  <a:pt x="7769" y="5056"/>
                </a:lnTo>
                <a:lnTo>
                  <a:pt x="7768" y="5049"/>
                </a:lnTo>
                <a:lnTo>
                  <a:pt x="7768" y="5036"/>
                </a:lnTo>
                <a:lnTo>
                  <a:pt x="7769" y="5022"/>
                </a:lnTo>
                <a:lnTo>
                  <a:pt x="7776" y="4988"/>
                </a:lnTo>
                <a:lnTo>
                  <a:pt x="7778" y="4965"/>
                </a:lnTo>
                <a:lnTo>
                  <a:pt x="7779" y="4936"/>
                </a:lnTo>
                <a:lnTo>
                  <a:pt x="7779" y="4928"/>
                </a:lnTo>
                <a:lnTo>
                  <a:pt x="7780" y="4922"/>
                </a:lnTo>
                <a:lnTo>
                  <a:pt x="7782" y="4919"/>
                </a:lnTo>
                <a:lnTo>
                  <a:pt x="7785" y="4917"/>
                </a:lnTo>
                <a:lnTo>
                  <a:pt x="7788" y="4916"/>
                </a:lnTo>
                <a:lnTo>
                  <a:pt x="7792" y="4916"/>
                </a:lnTo>
                <a:lnTo>
                  <a:pt x="7797" y="4918"/>
                </a:lnTo>
                <a:lnTo>
                  <a:pt x="7801" y="4920"/>
                </a:lnTo>
                <a:lnTo>
                  <a:pt x="7813" y="4929"/>
                </a:lnTo>
                <a:lnTo>
                  <a:pt x="7825" y="4939"/>
                </a:lnTo>
                <a:lnTo>
                  <a:pt x="7853" y="4964"/>
                </a:lnTo>
                <a:lnTo>
                  <a:pt x="7866" y="4976"/>
                </a:lnTo>
                <a:lnTo>
                  <a:pt x="7880" y="4986"/>
                </a:lnTo>
                <a:lnTo>
                  <a:pt x="7887" y="4990"/>
                </a:lnTo>
                <a:lnTo>
                  <a:pt x="7892" y="4993"/>
                </a:lnTo>
                <a:lnTo>
                  <a:pt x="7898" y="4995"/>
                </a:lnTo>
                <a:lnTo>
                  <a:pt x="7903" y="4995"/>
                </a:lnTo>
                <a:lnTo>
                  <a:pt x="7909" y="4995"/>
                </a:lnTo>
                <a:lnTo>
                  <a:pt x="7914" y="4993"/>
                </a:lnTo>
                <a:lnTo>
                  <a:pt x="7917" y="4990"/>
                </a:lnTo>
                <a:lnTo>
                  <a:pt x="7920" y="4984"/>
                </a:lnTo>
                <a:lnTo>
                  <a:pt x="7924" y="4977"/>
                </a:lnTo>
                <a:lnTo>
                  <a:pt x="7925" y="4968"/>
                </a:lnTo>
                <a:lnTo>
                  <a:pt x="7926" y="4957"/>
                </a:lnTo>
                <a:lnTo>
                  <a:pt x="7927" y="4944"/>
                </a:lnTo>
                <a:lnTo>
                  <a:pt x="7927" y="4930"/>
                </a:lnTo>
                <a:lnTo>
                  <a:pt x="7929" y="4920"/>
                </a:lnTo>
                <a:lnTo>
                  <a:pt x="7932" y="4911"/>
                </a:lnTo>
                <a:lnTo>
                  <a:pt x="7936" y="4905"/>
                </a:lnTo>
                <a:lnTo>
                  <a:pt x="7940" y="4901"/>
                </a:lnTo>
                <a:lnTo>
                  <a:pt x="7946" y="4899"/>
                </a:lnTo>
                <a:lnTo>
                  <a:pt x="7953" y="4899"/>
                </a:lnTo>
                <a:lnTo>
                  <a:pt x="7960" y="4900"/>
                </a:lnTo>
                <a:lnTo>
                  <a:pt x="7967" y="4902"/>
                </a:lnTo>
                <a:lnTo>
                  <a:pt x="7975" y="4905"/>
                </a:lnTo>
                <a:lnTo>
                  <a:pt x="7994" y="4916"/>
                </a:lnTo>
                <a:lnTo>
                  <a:pt x="8013" y="4929"/>
                </a:lnTo>
                <a:lnTo>
                  <a:pt x="8035" y="4942"/>
                </a:lnTo>
                <a:lnTo>
                  <a:pt x="8056" y="4957"/>
                </a:lnTo>
                <a:lnTo>
                  <a:pt x="8077" y="4969"/>
                </a:lnTo>
                <a:lnTo>
                  <a:pt x="8089" y="4974"/>
                </a:lnTo>
                <a:lnTo>
                  <a:pt x="8099" y="4978"/>
                </a:lnTo>
                <a:lnTo>
                  <a:pt x="8109" y="4982"/>
                </a:lnTo>
                <a:lnTo>
                  <a:pt x="8118" y="4984"/>
                </a:lnTo>
                <a:lnTo>
                  <a:pt x="8127" y="4985"/>
                </a:lnTo>
                <a:lnTo>
                  <a:pt x="8136" y="4984"/>
                </a:lnTo>
                <a:lnTo>
                  <a:pt x="8144" y="4982"/>
                </a:lnTo>
                <a:lnTo>
                  <a:pt x="8151" y="4976"/>
                </a:lnTo>
                <a:lnTo>
                  <a:pt x="8158" y="4969"/>
                </a:lnTo>
                <a:lnTo>
                  <a:pt x="8164" y="4960"/>
                </a:lnTo>
                <a:lnTo>
                  <a:pt x="8169" y="4949"/>
                </a:lnTo>
                <a:lnTo>
                  <a:pt x="8174" y="4936"/>
                </a:lnTo>
                <a:lnTo>
                  <a:pt x="8178" y="4921"/>
                </a:lnTo>
                <a:lnTo>
                  <a:pt x="8183" y="4910"/>
                </a:lnTo>
                <a:lnTo>
                  <a:pt x="8188" y="4901"/>
                </a:lnTo>
                <a:lnTo>
                  <a:pt x="8194" y="4893"/>
                </a:lnTo>
                <a:lnTo>
                  <a:pt x="8201" y="4889"/>
                </a:lnTo>
                <a:lnTo>
                  <a:pt x="8207" y="4885"/>
                </a:lnTo>
                <a:lnTo>
                  <a:pt x="8215" y="4884"/>
                </a:lnTo>
                <a:lnTo>
                  <a:pt x="8223" y="4884"/>
                </a:lnTo>
                <a:lnTo>
                  <a:pt x="8231" y="4885"/>
                </a:lnTo>
                <a:lnTo>
                  <a:pt x="8239" y="4889"/>
                </a:lnTo>
                <a:lnTo>
                  <a:pt x="8248" y="4892"/>
                </a:lnTo>
                <a:lnTo>
                  <a:pt x="8257" y="4896"/>
                </a:lnTo>
                <a:lnTo>
                  <a:pt x="8275" y="4908"/>
                </a:lnTo>
                <a:lnTo>
                  <a:pt x="8294" y="4921"/>
                </a:lnTo>
                <a:lnTo>
                  <a:pt x="8312" y="4934"/>
                </a:lnTo>
                <a:lnTo>
                  <a:pt x="8330" y="4946"/>
                </a:lnTo>
                <a:lnTo>
                  <a:pt x="8348" y="4955"/>
                </a:lnTo>
                <a:lnTo>
                  <a:pt x="8356" y="4958"/>
                </a:lnTo>
                <a:lnTo>
                  <a:pt x="8363" y="4960"/>
                </a:lnTo>
                <a:lnTo>
                  <a:pt x="8371" y="4962"/>
                </a:lnTo>
                <a:lnTo>
                  <a:pt x="8379" y="4962"/>
                </a:lnTo>
                <a:lnTo>
                  <a:pt x="8386" y="4959"/>
                </a:lnTo>
                <a:lnTo>
                  <a:pt x="8393" y="4956"/>
                </a:lnTo>
                <a:lnTo>
                  <a:pt x="8398" y="4949"/>
                </a:lnTo>
                <a:lnTo>
                  <a:pt x="8404" y="4941"/>
                </a:lnTo>
                <a:lnTo>
                  <a:pt x="8408" y="4931"/>
                </a:lnTo>
                <a:lnTo>
                  <a:pt x="8413" y="4919"/>
                </a:lnTo>
                <a:lnTo>
                  <a:pt x="8417" y="4907"/>
                </a:lnTo>
                <a:lnTo>
                  <a:pt x="8422" y="4895"/>
                </a:lnTo>
                <a:lnTo>
                  <a:pt x="8426" y="4886"/>
                </a:lnTo>
                <a:lnTo>
                  <a:pt x="8432" y="4879"/>
                </a:lnTo>
                <a:lnTo>
                  <a:pt x="8436" y="4873"/>
                </a:lnTo>
                <a:lnTo>
                  <a:pt x="8443" y="4868"/>
                </a:lnTo>
                <a:lnTo>
                  <a:pt x="8449" y="4866"/>
                </a:lnTo>
                <a:lnTo>
                  <a:pt x="8454" y="4864"/>
                </a:lnTo>
                <a:lnTo>
                  <a:pt x="8461" y="4864"/>
                </a:lnTo>
                <a:lnTo>
                  <a:pt x="8468" y="4864"/>
                </a:lnTo>
                <a:lnTo>
                  <a:pt x="8481" y="4866"/>
                </a:lnTo>
                <a:lnTo>
                  <a:pt x="8495" y="4871"/>
                </a:lnTo>
                <a:lnTo>
                  <a:pt x="8508" y="4876"/>
                </a:lnTo>
                <a:lnTo>
                  <a:pt x="8522" y="4882"/>
                </a:lnTo>
                <a:lnTo>
                  <a:pt x="8535" y="4886"/>
                </a:lnTo>
                <a:lnTo>
                  <a:pt x="8541" y="4889"/>
                </a:lnTo>
                <a:lnTo>
                  <a:pt x="8546" y="4889"/>
                </a:lnTo>
                <a:lnTo>
                  <a:pt x="8552" y="4889"/>
                </a:lnTo>
                <a:lnTo>
                  <a:pt x="8557" y="4888"/>
                </a:lnTo>
                <a:lnTo>
                  <a:pt x="8563" y="4885"/>
                </a:lnTo>
                <a:lnTo>
                  <a:pt x="8568" y="4882"/>
                </a:lnTo>
                <a:lnTo>
                  <a:pt x="8572" y="4877"/>
                </a:lnTo>
                <a:lnTo>
                  <a:pt x="8575" y="4871"/>
                </a:lnTo>
                <a:lnTo>
                  <a:pt x="8579" y="4863"/>
                </a:lnTo>
                <a:lnTo>
                  <a:pt x="8582" y="4854"/>
                </a:lnTo>
                <a:lnTo>
                  <a:pt x="8584" y="4842"/>
                </a:lnTo>
                <a:lnTo>
                  <a:pt x="8586" y="4828"/>
                </a:lnTo>
                <a:lnTo>
                  <a:pt x="8588" y="4815"/>
                </a:lnTo>
                <a:lnTo>
                  <a:pt x="8590" y="4803"/>
                </a:lnTo>
                <a:lnTo>
                  <a:pt x="8593" y="4793"/>
                </a:lnTo>
                <a:lnTo>
                  <a:pt x="8597" y="4784"/>
                </a:lnTo>
                <a:lnTo>
                  <a:pt x="8601" y="4778"/>
                </a:lnTo>
                <a:lnTo>
                  <a:pt x="8606" y="4772"/>
                </a:lnTo>
                <a:lnTo>
                  <a:pt x="8611" y="4769"/>
                </a:lnTo>
                <a:lnTo>
                  <a:pt x="8617" y="4765"/>
                </a:lnTo>
                <a:lnTo>
                  <a:pt x="8623" y="4764"/>
                </a:lnTo>
                <a:lnTo>
                  <a:pt x="8629" y="4763"/>
                </a:lnTo>
                <a:lnTo>
                  <a:pt x="8635" y="4763"/>
                </a:lnTo>
                <a:lnTo>
                  <a:pt x="8642" y="4763"/>
                </a:lnTo>
                <a:lnTo>
                  <a:pt x="8656" y="4765"/>
                </a:lnTo>
                <a:lnTo>
                  <a:pt x="8671" y="4770"/>
                </a:lnTo>
                <a:lnTo>
                  <a:pt x="8686" y="4774"/>
                </a:lnTo>
                <a:lnTo>
                  <a:pt x="8701" y="4778"/>
                </a:lnTo>
                <a:lnTo>
                  <a:pt x="8717" y="4780"/>
                </a:lnTo>
                <a:lnTo>
                  <a:pt x="8724" y="4780"/>
                </a:lnTo>
                <a:lnTo>
                  <a:pt x="8730" y="4779"/>
                </a:lnTo>
                <a:lnTo>
                  <a:pt x="8737" y="4776"/>
                </a:lnTo>
                <a:lnTo>
                  <a:pt x="8744" y="4774"/>
                </a:lnTo>
                <a:lnTo>
                  <a:pt x="8750" y="4770"/>
                </a:lnTo>
                <a:lnTo>
                  <a:pt x="8756" y="4765"/>
                </a:lnTo>
                <a:lnTo>
                  <a:pt x="8762" y="4759"/>
                </a:lnTo>
                <a:lnTo>
                  <a:pt x="8766" y="4751"/>
                </a:lnTo>
                <a:lnTo>
                  <a:pt x="8771" y="4741"/>
                </a:lnTo>
                <a:lnTo>
                  <a:pt x="8775" y="4729"/>
                </a:lnTo>
                <a:lnTo>
                  <a:pt x="8780" y="4718"/>
                </a:lnTo>
                <a:lnTo>
                  <a:pt x="8783" y="4709"/>
                </a:lnTo>
                <a:lnTo>
                  <a:pt x="8787" y="4702"/>
                </a:lnTo>
                <a:lnTo>
                  <a:pt x="8791" y="4697"/>
                </a:lnTo>
                <a:lnTo>
                  <a:pt x="8795" y="4693"/>
                </a:lnTo>
                <a:lnTo>
                  <a:pt x="8800" y="4691"/>
                </a:lnTo>
                <a:lnTo>
                  <a:pt x="8804" y="4690"/>
                </a:lnTo>
                <a:lnTo>
                  <a:pt x="8808" y="4690"/>
                </a:lnTo>
                <a:lnTo>
                  <a:pt x="8812" y="4692"/>
                </a:lnTo>
                <a:lnTo>
                  <a:pt x="8817" y="4695"/>
                </a:lnTo>
                <a:lnTo>
                  <a:pt x="8826" y="4701"/>
                </a:lnTo>
                <a:lnTo>
                  <a:pt x="8833" y="4710"/>
                </a:lnTo>
                <a:lnTo>
                  <a:pt x="8842" y="4720"/>
                </a:lnTo>
                <a:lnTo>
                  <a:pt x="8850" y="4729"/>
                </a:lnTo>
                <a:lnTo>
                  <a:pt x="8858" y="4737"/>
                </a:lnTo>
                <a:lnTo>
                  <a:pt x="8861" y="4739"/>
                </a:lnTo>
                <a:lnTo>
                  <a:pt x="8865" y="4742"/>
                </a:lnTo>
                <a:lnTo>
                  <a:pt x="8868" y="4743"/>
                </a:lnTo>
                <a:lnTo>
                  <a:pt x="8872" y="4742"/>
                </a:lnTo>
                <a:lnTo>
                  <a:pt x="8875" y="4741"/>
                </a:lnTo>
                <a:lnTo>
                  <a:pt x="8877" y="4737"/>
                </a:lnTo>
                <a:lnTo>
                  <a:pt x="8881" y="4733"/>
                </a:lnTo>
                <a:lnTo>
                  <a:pt x="8883" y="4726"/>
                </a:lnTo>
                <a:lnTo>
                  <a:pt x="8885" y="4718"/>
                </a:lnTo>
                <a:lnTo>
                  <a:pt x="8887" y="4708"/>
                </a:lnTo>
                <a:lnTo>
                  <a:pt x="8891" y="4680"/>
                </a:lnTo>
                <a:lnTo>
                  <a:pt x="8893" y="4665"/>
                </a:lnTo>
                <a:lnTo>
                  <a:pt x="8895" y="4652"/>
                </a:lnTo>
                <a:lnTo>
                  <a:pt x="8899" y="4642"/>
                </a:lnTo>
                <a:lnTo>
                  <a:pt x="8902" y="4633"/>
                </a:lnTo>
                <a:lnTo>
                  <a:pt x="8906" y="4626"/>
                </a:lnTo>
                <a:lnTo>
                  <a:pt x="8911" y="4622"/>
                </a:lnTo>
                <a:lnTo>
                  <a:pt x="8915" y="4618"/>
                </a:lnTo>
                <a:lnTo>
                  <a:pt x="8921" y="4616"/>
                </a:lnTo>
                <a:lnTo>
                  <a:pt x="8927" y="4616"/>
                </a:lnTo>
                <a:lnTo>
                  <a:pt x="8933" y="4616"/>
                </a:lnTo>
                <a:lnTo>
                  <a:pt x="8939" y="4617"/>
                </a:lnTo>
                <a:lnTo>
                  <a:pt x="8946" y="4619"/>
                </a:lnTo>
                <a:lnTo>
                  <a:pt x="8960" y="4625"/>
                </a:lnTo>
                <a:lnTo>
                  <a:pt x="8974" y="4633"/>
                </a:lnTo>
                <a:lnTo>
                  <a:pt x="8988" y="4641"/>
                </a:lnTo>
                <a:lnTo>
                  <a:pt x="9002" y="4647"/>
                </a:lnTo>
                <a:lnTo>
                  <a:pt x="9016" y="4651"/>
                </a:lnTo>
                <a:lnTo>
                  <a:pt x="9022" y="4652"/>
                </a:lnTo>
                <a:lnTo>
                  <a:pt x="9029" y="4652"/>
                </a:lnTo>
                <a:lnTo>
                  <a:pt x="9034" y="4651"/>
                </a:lnTo>
                <a:lnTo>
                  <a:pt x="9040" y="4649"/>
                </a:lnTo>
                <a:lnTo>
                  <a:pt x="9045" y="4645"/>
                </a:lnTo>
                <a:lnTo>
                  <a:pt x="9050" y="4640"/>
                </a:lnTo>
                <a:lnTo>
                  <a:pt x="9054" y="4632"/>
                </a:lnTo>
                <a:lnTo>
                  <a:pt x="9058" y="4623"/>
                </a:lnTo>
                <a:lnTo>
                  <a:pt x="9061" y="4612"/>
                </a:lnTo>
                <a:lnTo>
                  <a:pt x="9063" y="4598"/>
                </a:lnTo>
                <a:lnTo>
                  <a:pt x="9066" y="4585"/>
                </a:lnTo>
                <a:lnTo>
                  <a:pt x="9069" y="4573"/>
                </a:lnTo>
                <a:lnTo>
                  <a:pt x="9072" y="4564"/>
                </a:lnTo>
                <a:lnTo>
                  <a:pt x="9076" y="4557"/>
                </a:lnTo>
                <a:lnTo>
                  <a:pt x="9080" y="4551"/>
                </a:lnTo>
                <a:lnTo>
                  <a:pt x="9085" y="4548"/>
                </a:lnTo>
                <a:lnTo>
                  <a:pt x="9089" y="4545"/>
                </a:lnTo>
                <a:lnTo>
                  <a:pt x="9094" y="4544"/>
                </a:lnTo>
                <a:lnTo>
                  <a:pt x="9099" y="4544"/>
                </a:lnTo>
                <a:lnTo>
                  <a:pt x="9105" y="4547"/>
                </a:lnTo>
                <a:lnTo>
                  <a:pt x="9116" y="4551"/>
                </a:lnTo>
                <a:lnTo>
                  <a:pt x="9128" y="4559"/>
                </a:lnTo>
                <a:lnTo>
                  <a:pt x="9141" y="4567"/>
                </a:lnTo>
                <a:lnTo>
                  <a:pt x="9153" y="4575"/>
                </a:lnTo>
                <a:lnTo>
                  <a:pt x="9167" y="4581"/>
                </a:lnTo>
                <a:lnTo>
                  <a:pt x="9173" y="4585"/>
                </a:lnTo>
                <a:lnTo>
                  <a:pt x="9179" y="4586"/>
                </a:lnTo>
                <a:lnTo>
                  <a:pt x="9186" y="4587"/>
                </a:lnTo>
                <a:lnTo>
                  <a:pt x="9192" y="4586"/>
                </a:lnTo>
                <a:lnTo>
                  <a:pt x="9198" y="4585"/>
                </a:lnTo>
                <a:lnTo>
                  <a:pt x="9204" y="4581"/>
                </a:lnTo>
                <a:lnTo>
                  <a:pt x="9210" y="4577"/>
                </a:lnTo>
                <a:lnTo>
                  <a:pt x="9216" y="4570"/>
                </a:lnTo>
                <a:lnTo>
                  <a:pt x="9222" y="4562"/>
                </a:lnTo>
                <a:lnTo>
                  <a:pt x="9226" y="4551"/>
                </a:lnTo>
                <a:lnTo>
                  <a:pt x="9232" y="4539"/>
                </a:lnTo>
                <a:lnTo>
                  <a:pt x="9236" y="4524"/>
                </a:lnTo>
                <a:lnTo>
                  <a:pt x="9241" y="4508"/>
                </a:lnTo>
                <a:lnTo>
                  <a:pt x="9246" y="4496"/>
                </a:lnTo>
                <a:lnTo>
                  <a:pt x="9251" y="4486"/>
                </a:lnTo>
                <a:lnTo>
                  <a:pt x="9256" y="4478"/>
                </a:lnTo>
                <a:lnTo>
                  <a:pt x="9262" y="4471"/>
                </a:lnTo>
                <a:lnTo>
                  <a:pt x="9268" y="4467"/>
                </a:lnTo>
                <a:lnTo>
                  <a:pt x="9273" y="4465"/>
                </a:lnTo>
                <a:lnTo>
                  <a:pt x="9279" y="4462"/>
                </a:lnTo>
                <a:lnTo>
                  <a:pt x="9286" y="4462"/>
                </a:lnTo>
                <a:lnTo>
                  <a:pt x="9291" y="4464"/>
                </a:lnTo>
                <a:lnTo>
                  <a:pt x="9297" y="4466"/>
                </a:lnTo>
                <a:lnTo>
                  <a:pt x="9303" y="4469"/>
                </a:lnTo>
                <a:lnTo>
                  <a:pt x="9315" y="4478"/>
                </a:lnTo>
                <a:lnTo>
                  <a:pt x="9327" y="4487"/>
                </a:lnTo>
                <a:lnTo>
                  <a:pt x="9349" y="4507"/>
                </a:lnTo>
                <a:lnTo>
                  <a:pt x="9360" y="4515"/>
                </a:lnTo>
                <a:lnTo>
                  <a:pt x="9364" y="4518"/>
                </a:lnTo>
                <a:lnTo>
                  <a:pt x="9369" y="4521"/>
                </a:lnTo>
                <a:lnTo>
                  <a:pt x="9373" y="4521"/>
                </a:lnTo>
                <a:lnTo>
                  <a:pt x="9376" y="4521"/>
                </a:lnTo>
                <a:lnTo>
                  <a:pt x="9380" y="4518"/>
                </a:lnTo>
                <a:lnTo>
                  <a:pt x="9383" y="4515"/>
                </a:lnTo>
                <a:lnTo>
                  <a:pt x="9386" y="4509"/>
                </a:lnTo>
                <a:lnTo>
                  <a:pt x="9389" y="4503"/>
                </a:lnTo>
                <a:lnTo>
                  <a:pt x="9391" y="4494"/>
                </a:lnTo>
                <a:lnTo>
                  <a:pt x="9393" y="4483"/>
                </a:lnTo>
                <a:lnTo>
                  <a:pt x="9394" y="4471"/>
                </a:lnTo>
                <a:lnTo>
                  <a:pt x="9398" y="4461"/>
                </a:lnTo>
                <a:lnTo>
                  <a:pt x="9401" y="4452"/>
                </a:lnTo>
                <a:lnTo>
                  <a:pt x="9404" y="4444"/>
                </a:lnTo>
                <a:lnTo>
                  <a:pt x="9409" y="4438"/>
                </a:lnTo>
                <a:lnTo>
                  <a:pt x="9415" y="4433"/>
                </a:lnTo>
                <a:lnTo>
                  <a:pt x="9420" y="4429"/>
                </a:lnTo>
                <a:lnTo>
                  <a:pt x="9426" y="4425"/>
                </a:lnTo>
                <a:lnTo>
                  <a:pt x="9431" y="4422"/>
                </a:lnTo>
                <a:lnTo>
                  <a:pt x="9438" y="4421"/>
                </a:lnTo>
                <a:lnTo>
                  <a:pt x="9453" y="4419"/>
                </a:lnTo>
                <a:lnTo>
                  <a:pt x="9466" y="4419"/>
                </a:lnTo>
                <a:lnTo>
                  <a:pt x="9482" y="4419"/>
                </a:lnTo>
                <a:lnTo>
                  <a:pt x="9496" y="4420"/>
                </a:lnTo>
                <a:lnTo>
                  <a:pt x="9510" y="4420"/>
                </a:lnTo>
                <a:lnTo>
                  <a:pt x="9522" y="4419"/>
                </a:lnTo>
                <a:lnTo>
                  <a:pt x="9529" y="4418"/>
                </a:lnTo>
                <a:lnTo>
                  <a:pt x="9535" y="4415"/>
                </a:lnTo>
                <a:lnTo>
                  <a:pt x="9539" y="4413"/>
                </a:lnTo>
                <a:lnTo>
                  <a:pt x="9544" y="4410"/>
                </a:lnTo>
                <a:lnTo>
                  <a:pt x="9548" y="4405"/>
                </a:lnTo>
                <a:lnTo>
                  <a:pt x="9551" y="4400"/>
                </a:lnTo>
                <a:lnTo>
                  <a:pt x="9554" y="4394"/>
                </a:lnTo>
                <a:lnTo>
                  <a:pt x="9556" y="4386"/>
                </a:lnTo>
                <a:lnTo>
                  <a:pt x="9557" y="4377"/>
                </a:lnTo>
                <a:lnTo>
                  <a:pt x="9558" y="4367"/>
                </a:lnTo>
                <a:lnTo>
                  <a:pt x="9558" y="4357"/>
                </a:lnTo>
                <a:lnTo>
                  <a:pt x="9559" y="4349"/>
                </a:lnTo>
                <a:lnTo>
                  <a:pt x="9562" y="4342"/>
                </a:lnTo>
                <a:lnTo>
                  <a:pt x="9565" y="4337"/>
                </a:lnTo>
                <a:lnTo>
                  <a:pt x="9568" y="4332"/>
                </a:lnTo>
                <a:lnTo>
                  <a:pt x="9573" y="4329"/>
                </a:lnTo>
                <a:lnTo>
                  <a:pt x="9577" y="4327"/>
                </a:lnTo>
                <a:lnTo>
                  <a:pt x="9583" y="4324"/>
                </a:lnTo>
                <a:lnTo>
                  <a:pt x="9588" y="4324"/>
                </a:lnTo>
                <a:lnTo>
                  <a:pt x="9595" y="4324"/>
                </a:lnTo>
                <a:lnTo>
                  <a:pt x="9609" y="4326"/>
                </a:lnTo>
                <a:lnTo>
                  <a:pt x="9640" y="4330"/>
                </a:lnTo>
                <a:lnTo>
                  <a:pt x="9656" y="4332"/>
                </a:lnTo>
                <a:lnTo>
                  <a:pt x="9673" y="4332"/>
                </a:lnTo>
                <a:lnTo>
                  <a:pt x="9680" y="4331"/>
                </a:lnTo>
                <a:lnTo>
                  <a:pt x="9688" y="4329"/>
                </a:lnTo>
                <a:lnTo>
                  <a:pt x="9696" y="4327"/>
                </a:lnTo>
                <a:lnTo>
                  <a:pt x="9704" y="4323"/>
                </a:lnTo>
                <a:lnTo>
                  <a:pt x="9711" y="4319"/>
                </a:lnTo>
                <a:lnTo>
                  <a:pt x="9717" y="4312"/>
                </a:lnTo>
                <a:lnTo>
                  <a:pt x="9723" y="4305"/>
                </a:lnTo>
                <a:lnTo>
                  <a:pt x="9730" y="4296"/>
                </a:lnTo>
                <a:lnTo>
                  <a:pt x="9734" y="4286"/>
                </a:lnTo>
                <a:lnTo>
                  <a:pt x="9740" y="4274"/>
                </a:lnTo>
                <a:lnTo>
                  <a:pt x="9743" y="4259"/>
                </a:lnTo>
                <a:lnTo>
                  <a:pt x="9747" y="4244"/>
                </a:lnTo>
                <a:lnTo>
                  <a:pt x="9750" y="4228"/>
                </a:lnTo>
                <a:lnTo>
                  <a:pt x="9754" y="4214"/>
                </a:lnTo>
                <a:lnTo>
                  <a:pt x="9758" y="4204"/>
                </a:lnTo>
                <a:lnTo>
                  <a:pt x="9762" y="4195"/>
                </a:lnTo>
                <a:lnTo>
                  <a:pt x="9767" y="4189"/>
                </a:lnTo>
                <a:lnTo>
                  <a:pt x="9772" y="4184"/>
                </a:lnTo>
                <a:lnTo>
                  <a:pt x="9778" y="4181"/>
                </a:lnTo>
                <a:lnTo>
                  <a:pt x="9784" y="4179"/>
                </a:lnTo>
                <a:lnTo>
                  <a:pt x="9789" y="4179"/>
                </a:lnTo>
                <a:lnTo>
                  <a:pt x="9795" y="4180"/>
                </a:lnTo>
                <a:lnTo>
                  <a:pt x="9800" y="4182"/>
                </a:lnTo>
                <a:lnTo>
                  <a:pt x="9807" y="4184"/>
                </a:lnTo>
                <a:lnTo>
                  <a:pt x="9820" y="4192"/>
                </a:lnTo>
                <a:lnTo>
                  <a:pt x="9833" y="4201"/>
                </a:lnTo>
                <a:lnTo>
                  <a:pt x="9845" y="4211"/>
                </a:lnTo>
                <a:lnTo>
                  <a:pt x="9858" y="4220"/>
                </a:lnTo>
                <a:lnTo>
                  <a:pt x="9869" y="4226"/>
                </a:lnTo>
                <a:lnTo>
                  <a:pt x="9874" y="4228"/>
                </a:lnTo>
                <a:lnTo>
                  <a:pt x="9880" y="4229"/>
                </a:lnTo>
                <a:lnTo>
                  <a:pt x="9886" y="4228"/>
                </a:lnTo>
                <a:lnTo>
                  <a:pt x="9890" y="4227"/>
                </a:lnTo>
                <a:lnTo>
                  <a:pt x="9895" y="4223"/>
                </a:lnTo>
                <a:lnTo>
                  <a:pt x="9899" y="4218"/>
                </a:lnTo>
                <a:lnTo>
                  <a:pt x="9903" y="4211"/>
                </a:lnTo>
                <a:lnTo>
                  <a:pt x="9906" y="4202"/>
                </a:lnTo>
                <a:lnTo>
                  <a:pt x="9909" y="4191"/>
                </a:lnTo>
                <a:lnTo>
                  <a:pt x="9912" y="4177"/>
                </a:lnTo>
                <a:lnTo>
                  <a:pt x="9915" y="4164"/>
                </a:lnTo>
                <a:lnTo>
                  <a:pt x="9917" y="4153"/>
                </a:lnTo>
                <a:lnTo>
                  <a:pt x="9922" y="4144"/>
                </a:lnTo>
                <a:lnTo>
                  <a:pt x="9926" y="4136"/>
                </a:lnTo>
                <a:lnTo>
                  <a:pt x="9931" y="4130"/>
                </a:lnTo>
                <a:lnTo>
                  <a:pt x="9936" y="4126"/>
                </a:lnTo>
                <a:lnTo>
                  <a:pt x="9942" y="4124"/>
                </a:lnTo>
                <a:lnTo>
                  <a:pt x="9949" y="4121"/>
                </a:lnTo>
                <a:lnTo>
                  <a:pt x="9955" y="4121"/>
                </a:lnTo>
                <a:lnTo>
                  <a:pt x="9962" y="4121"/>
                </a:lnTo>
                <a:lnTo>
                  <a:pt x="9977" y="4125"/>
                </a:lnTo>
                <a:lnTo>
                  <a:pt x="9991" y="4130"/>
                </a:lnTo>
                <a:lnTo>
                  <a:pt x="10007" y="4137"/>
                </a:lnTo>
                <a:lnTo>
                  <a:pt x="10021" y="4143"/>
                </a:lnTo>
                <a:lnTo>
                  <a:pt x="10037" y="4146"/>
                </a:lnTo>
                <a:lnTo>
                  <a:pt x="10044" y="4147"/>
                </a:lnTo>
                <a:lnTo>
                  <a:pt x="10052" y="4148"/>
                </a:lnTo>
                <a:lnTo>
                  <a:pt x="10058" y="4147"/>
                </a:lnTo>
                <a:lnTo>
                  <a:pt x="10065" y="4145"/>
                </a:lnTo>
                <a:lnTo>
                  <a:pt x="10071" y="4143"/>
                </a:lnTo>
                <a:lnTo>
                  <a:pt x="10076" y="4137"/>
                </a:lnTo>
                <a:lnTo>
                  <a:pt x="10082" y="4131"/>
                </a:lnTo>
                <a:lnTo>
                  <a:pt x="10087" y="4124"/>
                </a:lnTo>
                <a:lnTo>
                  <a:pt x="10091" y="4114"/>
                </a:lnTo>
                <a:lnTo>
                  <a:pt x="10095" y="4101"/>
                </a:lnTo>
                <a:lnTo>
                  <a:pt x="10099" y="4088"/>
                </a:lnTo>
                <a:lnTo>
                  <a:pt x="10101" y="4071"/>
                </a:lnTo>
                <a:lnTo>
                  <a:pt x="10103" y="4054"/>
                </a:lnTo>
                <a:lnTo>
                  <a:pt x="10107" y="4041"/>
                </a:lnTo>
                <a:lnTo>
                  <a:pt x="10110" y="4028"/>
                </a:lnTo>
                <a:lnTo>
                  <a:pt x="10113" y="4019"/>
                </a:lnTo>
                <a:lnTo>
                  <a:pt x="10117" y="4011"/>
                </a:lnTo>
                <a:lnTo>
                  <a:pt x="10121" y="4006"/>
                </a:lnTo>
                <a:lnTo>
                  <a:pt x="10126" y="4001"/>
                </a:lnTo>
                <a:lnTo>
                  <a:pt x="10130" y="3999"/>
                </a:lnTo>
                <a:lnTo>
                  <a:pt x="10135" y="3998"/>
                </a:lnTo>
                <a:lnTo>
                  <a:pt x="10139" y="3998"/>
                </a:lnTo>
                <a:lnTo>
                  <a:pt x="10145" y="3999"/>
                </a:lnTo>
                <a:lnTo>
                  <a:pt x="10149" y="4000"/>
                </a:lnTo>
                <a:lnTo>
                  <a:pt x="10161" y="4007"/>
                </a:lnTo>
                <a:lnTo>
                  <a:pt x="10172" y="4014"/>
                </a:lnTo>
                <a:lnTo>
                  <a:pt x="10182" y="4023"/>
                </a:lnTo>
                <a:lnTo>
                  <a:pt x="10193" y="4029"/>
                </a:lnTo>
                <a:lnTo>
                  <a:pt x="10203" y="4035"/>
                </a:lnTo>
                <a:lnTo>
                  <a:pt x="10208" y="4036"/>
                </a:lnTo>
                <a:lnTo>
                  <a:pt x="10212" y="4037"/>
                </a:lnTo>
                <a:lnTo>
                  <a:pt x="10217" y="4036"/>
                </a:lnTo>
                <a:lnTo>
                  <a:pt x="10221" y="4035"/>
                </a:lnTo>
                <a:lnTo>
                  <a:pt x="10226" y="4032"/>
                </a:lnTo>
                <a:lnTo>
                  <a:pt x="10229" y="4027"/>
                </a:lnTo>
                <a:lnTo>
                  <a:pt x="10232" y="4020"/>
                </a:lnTo>
                <a:lnTo>
                  <a:pt x="10236" y="4011"/>
                </a:lnTo>
                <a:lnTo>
                  <a:pt x="10239" y="4001"/>
                </a:lnTo>
                <a:lnTo>
                  <a:pt x="10241" y="3989"/>
                </a:lnTo>
                <a:lnTo>
                  <a:pt x="10244" y="3976"/>
                </a:lnTo>
                <a:lnTo>
                  <a:pt x="10247" y="3965"/>
                </a:lnTo>
                <a:lnTo>
                  <a:pt x="10249" y="3956"/>
                </a:lnTo>
                <a:lnTo>
                  <a:pt x="10253" y="3950"/>
                </a:lnTo>
                <a:lnTo>
                  <a:pt x="10256" y="3944"/>
                </a:lnTo>
                <a:lnTo>
                  <a:pt x="10260" y="3941"/>
                </a:lnTo>
                <a:lnTo>
                  <a:pt x="10264" y="3939"/>
                </a:lnTo>
                <a:lnTo>
                  <a:pt x="10268" y="3937"/>
                </a:lnTo>
                <a:lnTo>
                  <a:pt x="10273" y="3937"/>
                </a:lnTo>
                <a:lnTo>
                  <a:pt x="10277" y="3939"/>
                </a:lnTo>
                <a:lnTo>
                  <a:pt x="10287" y="3942"/>
                </a:lnTo>
                <a:lnTo>
                  <a:pt x="10309" y="3954"/>
                </a:lnTo>
                <a:lnTo>
                  <a:pt x="10320" y="3961"/>
                </a:lnTo>
                <a:lnTo>
                  <a:pt x="10331" y="3965"/>
                </a:lnTo>
                <a:lnTo>
                  <a:pt x="10338" y="3967"/>
                </a:lnTo>
                <a:lnTo>
                  <a:pt x="10343" y="3967"/>
                </a:lnTo>
                <a:lnTo>
                  <a:pt x="10350" y="3965"/>
                </a:lnTo>
                <a:lnTo>
                  <a:pt x="10356" y="3964"/>
                </a:lnTo>
                <a:lnTo>
                  <a:pt x="10362" y="3961"/>
                </a:lnTo>
                <a:lnTo>
                  <a:pt x="10368" y="3956"/>
                </a:lnTo>
                <a:lnTo>
                  <a:pt x="10375" y="3950"/>
                </a:lnTo>
                <a:lnTo>
                  <a:pt x="10382" y="3942"/>
                </a:lnTo>
                <a:lnTo>
                  <a:pt x="10387" y="3932"/>
                </a:lnTo>
                <a:lnTo>
                  <a:pt x="10394" y="3921"/>
                </a:lnTo>
                <a:lnTo>
                  <a:pt x="10399" y="3906"/>
                </a:lnTo>
                <a:lnTo>
                  <a:pt x="10406" y="3889"/>
                </a:lnTo>
                <a:lnTo>
                  <a:pt x="10413" y="3873"/>
                </a:lnTo>
                <a:lnTo>
                  <a:pt x="10420" y="3859"/>
                </a:lnTo>
                <a:lnTo>
                  <a:pt x="10426" y="3847"/>
                </a:lnTo>
                <a:lnTo>
                  <a:pt x="10435" y="3836"/>
                </a:lnTo>
                <a:lnTo>
                  <a:pt x="10443" y="3827"/>
                </a:lnTo>
                <a:lnTo>
                  <a:pt x="10452" y="3821"/>
                </a:lnTo>
                <a:lnTo>
                  <a:pt x="10461" y="3815"/>
                </a:lnTo>
                <a:lnTo>
                  <a:pt x="10470" y="3811"/>
                </a:lnTo>
                <a:lnTo>
                  <a:pt x="10479" y="3807"/>
                </a:lnTo>
                <a:lnTo>
                  <a:pt x="10489" y="3806"/>
                </a:lnTo>
                <a:lnTo>
                  <a:pt x="10499" y="3805"/>
                </a:lnTo>
                <a:lnTo>
                  <a:pt x="10508" y="3804"/>
                </a:lnTo>
                <a:lnTo>
                  <a:pt x="10529" y="3805"/>
                </a:lnTo>
                <a:lnTo>
                  <a:pt x="10548" y="3807"/>
                </a:lnTo>
                <a:lnTo>
                  <a:pt x="10567" y="3810"/>
                </a:lnTo>
                <a:lnTo>
                  <a:pt x="10585" y="3811"/>
                </a:lnTo>
                <a:lnTo>
                  <a:pt x="10594" y="3810"/>
                </a:lnTo>
                <a:lnTo>
                  <a:pt x="10601" y="3808"/>
                </a:lnTo>
                <a:lnTo>
                  <a:pt x="10609" y="3807"/>
                </a:lnTo>
                <a:lnTo>
                  <a:pt x="10617" y="3804"/>
                </a:lnTo>
                <a:lnTo>
                  <a:pt x="10624" y="3799"/>
                </a:lnTo>
                <a:lnTo>
                  <a:pt x="10629" y="3794"/>
                </a:lnTo>
                <a:lnTo>
                  <a:pt x="10635" y="3787"/>
                </a:lnTo>
                <a:lnTo>
                  <a:pt x="10641" y="3778"/>
                </a:lnTo>
                <a:lnTo>
                  <a:pt x="10645" y="3768"/>
                </a:lnTo>
                <a:lnTo>
                  <a:pt x="10649" y="3756"/>
                </a:lnTo>
                <a:lnTo>
                  <a:pt x="10651" y="3741"/>
                </a:lnTo>
                <a:lnTo>
                  <a:pt x="10653" y="3725"/>
                </a:lnTo>
                <a:lnTo>
                  <a:pt x="10655" y="3709"/>
                </a:lnTo>
                <a:lnTo>
                  <a:pt x="10659" y="3694"/>
                </a:lnTo>
                <a:lnTo>
                  <a:pt x="10664" y="3683"/>
                </a:lnTo>
                <a:lnTo>
                  <a:pt x="10670" y="3674"/>
                </a:lnTo>
                <a:lnTo>
                  <a:pt x="10677" y="3666"/>
                </a:lnTo>
                <a:lnTo>
                  <a:pt x="10684" y="3660"/>
                </a:lnTo>
                <a:lnTo>
                  <a:pt x="10693" y="3656"/>
                </a:lnTo>
                <a:lnTo>
                  <a:pt x="10704" y="3654"/>
                </a:lnTo>
                <a:lnTo>
                  <a:pt x="10714" y="3653"/>
                </a:lnTo>
                <a:lnTo>
                  <a:pt x="10725" y="3654"/>
                </a:lnTo>
                <a:lnTo>
                  <a:pt x="10736" y="3655"/>
                </a:lnTo>
                <a:lnTo>
                  <a:pt x="10748" y="3656"/>
                </a:lnTo>
                <a:lnTo>
                  <a:pt x="10773" y="3663"/>
                </a:lnTo>
                <a:lnTo>
                  <a:pt x="10798" y="3670"/>
                </a:lnTo>
                <a:lnTo>
                  <a:pt x="10824" y="3678"/>
                </a:lnTo>
                <a:lnTo>
                  <a:pt x="10847" y="3685"/>
                </a:lnTo>
                <a:lnTo>
                  <a:pt x="10868" y="3691"/>
                </a:lnTo>
                <a:lnTo>
                  <a:pt x="10879" y="3692"/>
                </a:lnTo>
                <a:lnTo>
                  <a:pt x="10889" y="3692"/>
                </a:lnTo>
                <a:lnTo>
                  <a:pt x="10896" y="3691"/>
                </a:lnTo>
                <a:lnTo>
                  <a:pt x="10904" y="3687"/>
                </a:lnTo>
                <a:lnTo>
                  <a:pt x="10911" y="3684"/>
                </a:lnTo>
                <a:lnTo>
                  <a:pt x="10917" y="3677"/>
                </a:lnTo>
                <a:lnTo>
                  <a:pt x="10920" y="3670"/>
                </a:lnTo>
                <a:lnTo>
                  <a:pt x="10923" y="3660"/>
                </a:lnTo>
                <a:lnTo>
                  <a:pt x="10925" y="3648"/>
                </a:lnTo>
                <a:lnTo>
                  <a:pt x="10925" y="3635"/>
                </a:lnTo>
                <a:lnTo>
                  <a:pt x="10925" y="3620"/>
                </a:lnTo>
                <a:lnTo>
                  <a:pt x="10927" y="3609"/>
                </a:lnTo>
                <a:lnTo>
                  <a:pt x="10929" y="3599"/>
                </a:lnTo>
                <a:lnTo>
                  <a:pt x="10933" y="3592"/>
                </a:lnTo>
                <a:lnTo>
                  <a:pt x="10939" y="3586"/>
                </a:lnTo>
                <a:lnTo>
                  <a:pt x="10946" y="3582"/>
                </a:lnTo>
                <a:lnTo>
                  <a:pt x="10954" y="3580"/>
                </a:lnTo>
                <a:lnTo>
                  <a:pt x="10963" y="3578"/>
                </a:lnTo>
                <a:lnTo>
                  <a:pt x="10972" y="3578"/>
                </a:lnTo>
                <a:lnTo>
                  <a:pt x="10982" y="3580"/>
                </a:lnTo>
                <a:lnTo>
                  <a:pt x="11005" y="3584"/>
                </a:lnTo>
                <a:lnTo>
                  <a:pt x="11056" y="3596"/>
                </a:lnTo>
                <a:lnTo>
                  <a:pt x="11083" y="3601"/>
                </a:lnTo>
                <a:lnTo>
                  <a:pt x="11096" y="3603"/>
                </a:lnTo>
                <a:lnTo>
                  <a:pt x="11110" y="3603"/>
                </a:lnTo>
                <a:lnTo>
                  <a:pt x="11123" y="3603"/>
                </a:lnTo>
                <a:lnTo>
                  <a:pt x="11137" y="3602"/>
                </a:lnTo>
                <a:lnTo>
                  <a:pt x="11149" y="3599"/>
                </a:lnTo>
                <a:lnTo>
                  <a:pt x="11160" y="3594"/>
                </a:lnTo>
                <a:lnTo>
                  <a:pt x="11172" y="3587"/>
                </a:lnTo>
                <a:lnTo>
                  <a:pt x="11183" y="3580"/>
                </a:lnTo>
                <a:lnTo>
                  <a:pt x="11193" y="3568"/>
                </a:lnTo>
                <a:lnTo>
                  <a:pt x="11203" y="3556"/>
                </a:lnTo>
                <a:lnTo>
                  <a:pt x="11211" y="3540"/>
                </a:lnTo>
                <a:lnTo>
                  <a:pt x="11218" y="3522"/>
                </a:lnTo>
                <a:lnTo>
                  <a:pt x="11224" y="3502"/>
                </a:lnTo>
                <a:lnTo>
                  <a:pt x="11230" y="3478"/>
                </a:lnTo>
                <a:lnTo>
                  <a:pt x="11233" y="3466"/>
                </a:lnTo>
                <a:lnTo>
                  <a:pt x="11236" y="3457"/>
                </a:lnTo>
                <a:lnTo>
                  <a:pt x="11242" y="3449"/>
                </a:lnTo>
                <a:lnTo>
                  <a:pt x="11249" y="3445"/>
                </a:lnTo>
                <a:lnTo>
                  <a:pt x="11257" y="3443"/>
                </a:lnTo>
                <a:lnTo>
                  <a:pt x="11264" y="3442"/>
                </a:lnTo>
                <a:lnTo>
                  <a:pt x="11273" y="3442"/>
                </a:lnTo>
                <a:lnTo>
                  <a:pt x="11283" y="3444"/>
                </a:lnTo>
                <a:lnTo>
                  <a:pt x="11295" y="3446"/>
                </a:lnTo>
                <a:lnTo>
                  <a:pt x="11306" y="3451"/>
                </a:lnTo>
                <a:lnTo>
                  <a:pt x="11329" y="3460"/>
                </a:lnTo>
                <a:lnTo>
                  <a:pt x="11355" y="3470"/>
                </a:lnTo>
                <a:lnTo>
                  <a:pt x="11381" y="3480"/>
                </a:lnTo>
                <a:lnTo>
                  <a:pt x="11395" y="3484"/>
                </a:lnTo>
                <a:lnTo>
                  <a:pt x="11408" y="3488"/>
                </a:lnTo>
                <a:lnTo>
                  <a:pt x="11421" y="3490"/>
                </a:lnTo>
                <a:lnTo>
                  <a:pt x="11434" y="3491"/>
                </a:lnTo>
                <a:lnTo>
                  <a:pt x="11446" y="3491"/>
                </a:lnTo>
                <a:lnTo>
                  <a:pt x="11458" y="3490"/>
                </a:lnTo>
                <a:lnTo>
                  <a:pt x="11471" y="3485"/>
                </a:lnTo>
                <a:lnTo>
                  <a:pt x="11482" y="3480"/>
                </a:lnTo>
                <a:lnTo>
                  <a:pt x="11492" y="3472"/>
                </a:lnTo>
                <a:lnTo>
                  <a:pt x="11502" y="3462"/>
                </a:lnTo>
                <a:lnTo>
                  <a:pt x="11511" y="3449"/>
                </a:lnTo>
                <a:lnTo>
                  <a:pt x="11519" y="3434"/>
                </a:lnTo>
                <a:lnTo>
                  <a:pt x="11527" y="3415"/>
                </a:lnTo>
                <a:lnTo>
                  <a:pt x="11534" y="3392"/>
                </a:lnTo>
                <a:lnTo>
                  <a:pt x="11538" y="3368"/>
                </a:lnTo>
                <a:lnTo>
                  <a:pt x="11543" y="3338"/>
                </a:lnTo>
                <a:lnTo>
                  <a:pt x="11545" y="3325"/>
                </a:lnTo>
                <a:lnTo>
                  <a:pt x="11547" y="3316"/>
                </a:lnTo>
                <a:lnTo>
                  <a:pt x="11552" y="3308"/>
                </a:lnTo>
                <a:lnTo>
                  <a:pt x="11556" y="3303"/>
                </a:lnTo>
                <a:lnTo>
                  <a:pt x="11562" y="3300"/>
                </a:lnTo>
                <a:lnTo>
                  <a:pt x="11567" y="3298"/>
                </a:lnTo>
                <a:lnTo>
                  <a:pt x="11574" y="3299"/>
                </a:lnTo>
                <a:lnTo>
                  <a:pt x="11582" y="3300"/>
                </a:lnTo>
                <a:lnTo>
                  <a:pt x="11590" y="3304"/>
                </a:lnTo>
                <a:lnTo>
                  <a:pt x="11598" y="3307"/>
                </a:lnTo>
                <a:lnTo>
                  <a:pt x="11616" y="3317"/>
                </a:lnTo>
                <a:lnTo>
                  <a:pt x="11636" y="3329"/>
                </a:lnTo>
                <a:lnTo>
                  <a:pt x="11656" y="3341"/>
                </a:lnTo>
                <a:lnTo>
                  <a:pt x="11677" y="3351"/>
                </a:lnTo>
                <a:lnTo>
                  <a:pt x="11687" y="3355"/>
                </a:lnTo>
                <a:lnTo>
                  <a:pt x="11699" y="3357"/>
                </a:lnTo>
                <a:lnTo>
                  <a:pt x="11709" y="3360"/>
                </a:lnTo>
                <a:lnTo>
                  <a:pt x="11719" y="3360"/>
                </a:lnTo>
                <a:lnTo>
                  <a:pt x="11730" y="3359"/>
                </a:lnTo>
                <a:lnTo>
                  <a:pt x="11740" y="3355"/>
                </a:lnTo>
                <a:lnTo>
                  <a:pt x="11749" y="3350"/>
                </a:lnTo>
                <a:lnTo>
                  <a:pt x="11759" y="3343"/>
                </a:lnTo>
                <a:lnTo>
                  <a:pt x="11768" y="3333"/>
                </a:lnTo>
                <a:lnTo>
                  <a:pt x="11777" y="3320"/>
                </a:lnTo>
                <a:lnTo>
                  <a:pt x="11785" y="3305"/>
                </a:lnTo>
                <a:lnTo>
                  <a:pt x="11793" y="3286"/>
                </a:lnTo>
                <a:lnTo>
                  <a:pt x="11800" y="3264"/>
                </a:lnTo>
                <a:lnTo>
                  <a:pt x="11806" y="3239"/>
                </a:lnTo>
                <a:lnTo>
                  <a:pt x="11813" y="3214"/>
                </a:lnTo>
                <a:lnTo>
                  <a:pt x="11821" y="3194"/>
                </a:lnTo>
                <a:lnTo>
                  <a:pt x="11825" y="3185"/>
                </a:lnTo>
                <a:lnTo>
                  <a:pt x="11830" y="3177"/>
                </a:lnTo>
                <a:lnTo>
                  <a:pt x="11834" y="3170"/>
                </a:lnTo>
                <a:lnTo>
                  <a:pt x="11840" y="3165"/>
                </a:lnTo>
                <a:lnTo>
                  <a:pt x="11846" y="3159"/>
                </a:lnTo>
                <a:lnTo>
                  <a:pt x="11851" y="3156"/>
                </a:lnTo>
                <a:lnTo>
                  <a:pt x="11857" y="3152"/>
                </a:lnTo>
                <a:lnTo>
                  <a:pt x="11862" y="3149"/>
                </a:lnTo>
                <a:lnTo>
                  <a:pt x="11869" y="3147"/>
                </a:lnTo>
                <a:lnTo>
                  <a:pt x="11875" y="3145"/>
                </a:lnTo>
                <a:lnTo>
                  <a:pt x="11888" y="3144"/>
                </a:lnTo>
                <a:lnTo>
                  <a:pt x="11902" y="3145"/>
                </a:lnTo>
                <a:lnTo>
                  <a:pt x="11915" y="3149"/>
                </a:lnTo>
                <a:lnTo>
                  <a:pt x="11930" y="3153"/>
                </a:lnTo>
                <a:lnTo>
                  <a:pt x="11944" y="3160"/>
                </a:lnTo>
                <a:lnTo>
                  <a:pt x="11959" y="3167"/>
                </a:lnTo>
                <a:lnTo>
                  <a:pt x="11973" y="3175"/>
                </a:lnTo>
                <a:lnTo>
                  <a:pt x="12004" y="3191"/>
                </a:lnTo>
                <a:lnTo>
                  <a:pt x="12032" y="3207"/>
                </a:lnTo>
                <a:lnTo>
                  <a:pt x="12046" y="3215"/>
                </a:lnTo>
                <a:lnTo>
                  <a:pt x="12060" y="3221"/>
                </a:lnTo>
                <a:lnTo>
                  <a:pt x="12072" y="3225"/>
                </a:lnTo>
                <a:lnTo>
                  <a:pt x="12084" y="3227"/>
                </a:lnTo>
                <a:lnTo>
                  <a:pt x="12096" y="3229"/>
                </a:lnTo>
                <a:lnTo>
                  <a:pt x="12107" y="3227"/>
                </a:lnTo>
                <a:lnTo>
                  <a:pt x="12111" y="3226"/>
                </a:lnTo>
                <a:lnTo>
                  <a:pt x="12117" y="3223"/>
                </a:lnTo>
                <a:lnTo>
                  <a:pt x="12121" y="3221"/>
                </a:lnTo>
                <a:lnTo>
                  <a:pt x="12125" y="3216"/>
                </a:lnTo>
                <a:lnTo>
                  <a:pt x="12129" y="3212"/>
                </a:lnTo>
                <a:lnTo>
                  <a:pt x="12133" y="3207"/>
                </a:lnTo>
                <a:lnTo>
                  <a:pt x="12136" y="3200"/>
                </a:lnTo>
                <a:lnTo>
                  <a:pt x="12139" y="3194"/>
                </a:lnTo>
                <a:lnTo>
                  <a:pt x="12145" y="3176"/>
                </a:lnTo>
                <a:lnTo>
                  <a:pt x="12148" y="3154"/>
                </a:lnTo>
                <a:lnTo>
                  <a:pt x="12151" y="3130"/>
                </a:lnTo>
                <a:lnTo>
                  <a:pt x="12152" y="3100"/>
                </a:lnTo>
                <a:lnTo>
                  <a:pt x="12153" y="3085"/>
                </a:lnTo>
                <a:lnTo>
                  <a:pt x="12154" y="3073"/>
                </a:lnTo>
                <a:lnTo>
                  <a:pt x="12156" y="3062"/>
                </a:lnTo>
                <a:lnTo>
                  <a:pt x="12160" y="3056"/>
                </a:lnTo>
                <a:lnTo>
                  <a:pt x="12163" y="3050"/>
                </a:lnTo>
                <a:lnTo>
                  <a:pt x="12169" y="3046"/>
                </a:lnTo>
                <a:lnTo>
                  <a:pt x="12173" y="3043"/>
                </a:lnTo>
                <a:lnTo>
                  <a:pt x="12179" y="3043"/>
                </a:lnTo>
                <a:lnTo>
                  <a:pt x="12185" y="3043"/>
                </a:lnTo>
                <a:lnTo>
                  <a:pt x="12192" y="3046"/>
                </a:lnTo>
                <a:lnTo>
                  <a:pt x="12207" y="3051"/>
                </a:lnTo>
                <a:lnTo>
                  <a:pt x="12222" y="3060"/>
                </a:lnTo>
                <a:lnTo>
                  <a:pt x="12238" y="3070"/>
                </a:lnTo>
                <a:lnTo>
                  <a:pt x="12255" y="3079"/>
                </a:lnTo>
                <a:lnTo>
                  <a:pt x="12271" y="3088"/>
                </a:lnTo>
                <a:lnTo>
                  <a:pt x="12277" y="3092"/>
                </a:lnTo>
                <a:lnTo>
                  <a:pt x="12285" y="3094"/>
                </a:lnTo>
                <a:lnTo>
                  <a:pt x="12292" y="3095"/>
                </a:lnTo>
                <a:lnTo>
                  <a:pt x="12299" y="3095"/>
                </a:lnTo>
                <a:lnTo>
                  <a:pt x="12305" y="3094"/>
                </a:lnTo>
                <a:lnTo>
                  <a:pt x="12311" y="3091"/>
                </a:lnTo>
                <a:lnTo>
                  <a:pt x="12316" y="3087"/>
                </a:lnTo>
                <a:lnTo>
                  <a:pt x="12320" y="3080"/>
                </a:lnTo>
                <a:lnTo>
                  <a:pt x="12323" y="3071"/>
                </a:lnTo>
                <a:lnTo>
                  <a:pt x="12327" y="3061"/>
                </a:lnTo>
                <a:lnTo>
                  <a:pt x="12329" y="3049"/>
                </a:lnTo>
                <a:lnTo>
                  <a:pt x="12330" y="3033"/>
                </a:lnTo>
                <a:lnTo>
                  <a:pt x="12332" y="3002"/>
                </a:lnTo>
                <a:lnTo>
                  <a:pt x="12335" y="2988"/>
                </a:lnTo>
                <a:lnTo>
                  <a:pt x="12337" y="2976"/>
                </a:lnTo>
                <a:lnTo>
                  <a:pt x="12340" y="2966"/>
                </a:lnTo>
                <a:lnTo>
                  <a:pt x="12345" y="2956"/>
                </a:lnTo>
                <a:lnTo>
                  <a:pt x="12349" y="2947"/>
                </a:lnTo>
                <a:lnTo>
                  <a:pt x="12355" y="2939"/>
                </a:lnTo>
                <a:lnTo>
                  <a:pt x="12360" y="2932"/>
                </a:lnTo>
                <a:lnTo>
                  <a:pt x="12367" y="2927"/>
                </a:lnTo>
                <a:lnTo>
                  <a:pt x="12374" y="2922"/>
                </a:lnTo>
                <a:lnTo>
                  <a:pt x="12382" y="2919"/>
                </a:lnTo>
                <a:lnTo>
                  <a:pt x="12391" y="2916"/>
                </a:lnTo>
                <a:lnTo>
                  <a:pt x="12401" y="2913"/>
                </a:lnTo>
                <a:lnTo>
                  <a:pt x="12411" y="2913"/>
                </a:lnTo>
                <a:lnTo>
                  <a:pt x="12422" y="2912"/>
                </a:lnTo>
                <a:lnTo>
                  <a:pt x="12434" y="2913"/>
                </a:lnTo>
                <a:lnTo>
                  <a:pt x="12447" y="2914"/>
                </a:lnTo>
                <a:lnTo>
                  <a:pt x="12475" y="2919"/>
                </a:lnTo>
                <a:lnTo>
                  <a:pt x="12507" y="2927"/>
                </a:lnTo>
                <a:lnTo>
                  <a:pt x="12543" y="2936"/>
                </a:lnTo>
                <a:lnTo>
                  <a:pt x="12626" y="2962"/>
                </a:lnTo>
                <a:lnTo>
                  <a:pt x="12727" y="2993"/>
                </a:lnTo>
                <a:lnTo>
                  <a:pt x="12780" y="3008"/>
                </a:lnTo>
                <a:lnTo>
                  <a:pt x="12830" y="3020"/>
                </a:lnTo>
                <a:lnTo>
                  <a:pt x="12876" y="3029"/>
                </a:lnTo>
                <a:lnTo>
                  <a:pt x="12918" y="3034"/>
                </a:lnTo>
                <a:lnTo>
                  <a:pt x="12955" y="3038"/>
                </a:lnTo>
                <a:lnTo>
                  <a:pt x="12972" y="3038"/>
                </a:lnTo>
                <a:lnTo>
                  <a:pt x="12986" y="3038"/>
                </a:lnTo>
                <a:lnTo>
                  <a:pt x="13000" y="3037"/>
                </a:lnTo>
                <a:lnTo>
                  <a:pt x="13012" y="3034"/>
                </a:lnTo>
                <a:lnTo>
                  <a:pt x="13023" y="3032"/>
                </a:lnTo>
                <a:lnTo>
                  <a:pt x="13032" y="3028"/>
                </a:lnTo>
                <a:lnTo>
                  <a:pt x="13039" y="3023"/>
                </a:lnTo>
                <a:lnTo>
                  <a:pt x="13045" y="3019"/>
                </a:lnTo>
                <a:lnTo>
                  <a:pt x="13049" y="3013"/>
                </a:lnTo>
                <a:lnTo>
                  <a:pt x="13050" y="3006"/>
                </a:lnTo>
                <a:lnTo>
                  <a:pt x="13050" y="2999"/>
                </a:lnTo>
                <a:lnTo>
                  <a:pt x="13048" y="2990"/>
                </a:lnTo>
                <a:lnTo>
                  <a:pt x="13045" y="2981"/>
                </a:lnTo>
                <a:lnTo>
                  <a:pt x="13038" y="2971"/>
                </a:lnTo>
                <a:lnTo>
                  <a:pt x="13030" y="2960"/>
                </a:lnTo>
                <a:lnTo>
                  <a:pt x="13019" y="2949"/>
                </a:lnTo>
                <a:lnTo>
                  <a:pt x="13007" y="2937"/>
                </a:lnTo>
                <a:lnTo>
                  <a:pt x="12991" y="2923"/>
                </a:lnTo>
                <a:lnTo>
                  <a:pt x="12974" y="2910"/>
                </a:lnTo>
                <a:lnTo>
                  <a:pt x="12954" y="2895"/>
                </a:lnTo>
                <a:lnTo>
                  <a:pt x="12930" y="2880"/>
                </a:lnTo>
                <a:lnTo>
                  <a:pt x="12906" y="2863"/>
                </a:lnTo>
                <a:lnTo>
                  <a:pt x="12855" y="2830"/>
                </a:lnTo>
                <a:lnTo>
                  <a:pt x="12809" y="2800"/>
                </a:lnTo>
                <a:lnTo>
                  <a:pt x="12770" y="2772"/>
                </a:lnTo>
                <a:lnTo>
                  <a:pt x="12736" y="2746"/>
                </a:lnTo>
                <a:lnTo>
                  <a:pt x="12708" y="2723"/>
                </a:lnTo>
                <a:lnTo>
                  <a:pt x="12697" y="2713"/>
                </a:lnTo>
                <a:lnTo>
                  <a:pt x="12688" y="2702"/>
                </a:lnTo>
                <a:lnTo>
                  <a:pt x="12680" y="2693"/>
                </a:lnTo>
                <a:lnTo>
                  <a:pt x="12675" y="2684"/>
                </a:lnTo>
                <a:lnTo>
                  <a:pt x="12670" y="2677"/>
                </a:lnTo>
                <a:lnTo>
                  <a:pt x="12668" y="2670"/>
                </a:lnTo>
                <a:lnTo>
                  <a:pt x="12667" y="2664"/>
                </a:lnTo>
                <a:lnTo>
                  <a:pt x="12669" y="2660"/>
                </a:lnTo>
                <a:lnTo>
                  <a:pt x="12672" y="2655"/>
                </a:lnTo>
                <a:lnTo>
                  <a:pt x="12678" y="2652"/>
                </a:lnTo>
                <a:lnTo>
                  <a:pt x="12686" y="2650"/>
                </a:lnTo>
                <a:lnTo>
                  <a:pt x="12696" y="2649"/>
                </a:lnTo>
                <a:lnTo>
                  <a:pt x="12708" y="2647"/>
                </a:lnTo>
                <a:lnTo>
                  <a:pt x="12722" y="2649"/>
                </a:lnTo>
                <a:lnTo>
                  <a:pt x="12738" y="2650"/>
                </a:lnTo>
                <a:lnTo>
                  <a:pt x="12758" y="2653"/>
                </a:lnTo>
                <a:lnTo>
                  <a:pt x="12802" y="2662"/>
                </a:lnTo>
                <a:lnTo>
                  <a:pt x="12857" y="2674"/>
                </a:lnTo>
                <a:lnTo>
                  <a:pt x="12921" y="2692"/>
                </a:lnTo>
                <a:lnTo>
                  <a:pt x="12957" y="2702"/>
                </a:lnTo>
                <a:lnTo>
                  <a:pt x="12991" y="2711"/>
                </a:lnTo>
                <a:lnTo>
                  <a:pt x="13025" y="2719"/>
                </a:lnTo>
                <a:lnTo>
                  <a:pt x="13055" y="2726"/>
                </a:lnTo>
                <a:lnTo>
                  <a:pt x="13085" y="2732"/>
                </a:lnTo>
                <a:lnTo>
                  <a:pt x="13113" y="2737"/>
                </a:lnTo>
                <a:lnTo>
                  <a:pt x="13139" y="2741"/>
                </a:lnTo>
                <a:lnTo>
                  <a:pt x="13164" y="2744"/>
                </a:lnTo>
                <a:lnTo>
                  <a:pt x="13187" y="2745"/>
                </a:lnTo>
                <a:lnTo>
                  <a:pt x="13209" y="2747"/>
                </a:lnTo>
                <a:lnTo>
                  <a:pt x="13229" y="2747"/>
                </a:lnTo>
                <a:lnTo>
                  <a:pt x="13247" y="2747"/>
                </a:lnTo>
                <a:lnTo>
                  <a:pt x="13263" y="2746"/>
                </a:lnTo>
                <a:lnTo>
                  <a:pt x="13279" y="2744"/>
                </a:lnTo>
                <a:lnTo>
                  <a:pt x="13293" y="2742"/>
                </a:lnTo>
                <a:lnTo>
                  <a:pt x="13304" y="2739"/>
                </a:lnTo>
                <a:lnTo>
                  <a:pt x="13314" y="2735"/>
                </a:lnTo>
                <a:lnTo>
                  <a:pt x="13323" y="2732"/>
                </a:lnTo>
                <a:lnTo>
                  <a:pt x="13330" y="2727"/>
                </a:lnTo>
                <a:lnTo>
                  <a:pt x="13335" y="2723"/>
                </a:lnTo>
                <a:lnTo>
                  <a:pt x="13339" y="2717"/>
                </a:lnTo>
                <a:lnTo>
                  <a:pt x="13340" y="2711"/>
                </a:lnTo>
                <a:lnTo>
                  <a:pt x="13340" y="2706"/>
                </a:lnTo>
                <a:lnTo>
                  <a:pt x="13339" y="2699"/>
                </a:lnTo>
                <a:lnTo>
                  <a:pt x="13335" y="2692"/>
                </a:lnTo>
                <a:lnTo>
                  <a:pt x="13330" y="2686"/>
                </a:lnTo>
                <a:lnTo>
                  <a:pt x="13323" y="2679"/>
                </a:lnTo>
                <a:lnTo>
                  <a:pt x="13314" y="2672"/>
                </a:lnTo>
                <a:lnTo>
                  <a:pt x="13304" y="2665"/>
                </a:lnTo>
                <a:lnTo>
                  <a:pt x="13292" y="2659"/>
                </a:lnTo>
                <a:lnTo>
                  <a:pt x="13278" y="2651"/>
                </a:lnTo>
                <a:lnTo>
                  <a:pt x="13262" y="2644"/>
                </a:lnTo>
                <a:lnTo>
                  <a:pt x="13204" y="2621"/>
                </a:lnTo>
                <a:lnTo>
                  <a:pt x="13139" y="2597"/>
                </a:lnTo>
                <a:lnTo>
                  <a:pt x="13069" y="2572"/>
                </a:lnTo>
                <a:lnTo>
                  <a:pt x="12998" y="2548"/>
                </a:lnTo>
                <a:lnTo>
                  <a:pt x="12856" y="2499"/>
                </a:lnTo>
                <a:lnTo>
                  <a:pt x="12734" y="2458"/>
                </a:lnTo>
                <a:lnTo>
                  <a:pt x="12687" y="2440"/>
                </a:lnTo>
                <a:lnTo>
                  <a:pt x="12650" y="2426"/>
                </a:lnTo>
                <a:lnTo>
                  <a:pt x="12638" y="2420"/>
                </a:lnTo>
                <a:lnTo>
                  <a:pt x="12629" y="2415"/>
                </a:lnTo>
                <a:lnTo>
                  <a:pt x="12624" y="2412"/>
                </a:lnTo>
                <a:lnTo>
                  <a:pt x="12623" y="2410"/>
                </a:lnTo>
                <a:lnTo>
                  <a:pt x="12623" y="2409"/>
                </a:lnTo>
                <a:lnTo>
                  <a:pt x="12625" y="2407"/>
                </a:lnTo>
                <a:lnTo>
                  <a:pt x="12627" y="2407"/>
                </a:lnTo>
                <a:lnTo>
                  <a:pt x="12638" y="2406"/>
                </a:lnTo>
                <a:lnTo>
                  <a:pt x="12652" y="2407"/>
                </a:lnTo>
                <a:lnTo>
                  <a:pt x="12672" y="2410"/>
                </a:lnTo>
                <a:lnTo>
                  <a:pt x="12732" y="2419"/>
                </a:lnTo>
                <a:lnTo>
                  <a:pt x="12816" y="2433"/>
                </a:lnTo>
                <a:lnTo>
                  <a:pt x="12902" y="2449"/>
                </a:lnTo>
                <a:lnTo>
                  <a:pt x="12981" y="2461"/>
                </a:lnTo>
                <a:lnTo>
                  <a:pt x="13055" y="2472"/>
                </a:lnTo>
                <a:lnTo>
                  <a:pt x="13122" y="2480"/>
                </a:lnTo>
                <a:lnTo>
                  <a:pt x="13184" y="2486"/>
                </a:lnTo>
                <a:lnTo>
                  <a:pt x="13239" y="2489"/>
                </a:lnTo>
                <a:lnTo>
                  <a:pt x="13287" y="2490"/>
                </a:lnTo>
                <a:lnTo>
                  <a:pt x="13329" y="2489"/>
                </a:lnTo>
                <a:lnTo>
                  <a:pt x="13347" y="2488"/>
                </a:lnTo>
                <a:lnTo>
                  <a:pt x="13363" y="2486"/>
                </a:lnTo>
                <a:lnTo>
                  <a:pt x="13378" y="2484"/>
                </a:lnTo>
                <a:lnTo>
                  <a:pt x="13391" y="2480"/>
                </a:lnTo>
                <a:lnTo>
                  <a:pt x="13403" y="2477"/>
                </a:lnTo>
                <a:lnTo>
                  <a:pt x="13413" y="2472"/>
                </a:lnTo>
                <a:lnTo>
                  <a:pt x="13421" y="2468"/>
                </a:lnTo>
                <a:lnTo>
                  <a:pt x="13426" y="2462"/>
                </a:lnTo>
                <a:lnTo>
                  <a:pt x="13431" y="2457"/>
                </a:lnTo>
                <a:lnTo>
                  <a:pt x="13433" y="2451"/>
                </a:lnTo>
                <a:lnTo>
                  <a:pt x="13433" y="2443"/>
                </a:lnTo>
                <a:lnTo>
                  <a:pt x="13432" y="2437"/>
                </a:lnTo>
                <a:lnTo>
                  <a:pt x="13428" y="2429"/>
                </a:lnTo>
                <a:lnTo>
                  <a:pt x="13424" y="2420"/>
                </a:lnTo>
                <a:lnTo>
                  <a:pt x="13417" y="2411"/>
                </a:lnTo>
                <a:lnTo>
                  <a:pt x="13408" y="2401"/>
                </a:lnTo>
                <a:lnTo>
                  <a:pt x="13396" y="2391"/>
                </a:lnTo>
                <a:lnTo>
                  <a:pt x="13379" y="2380"/>
                </a:lnTo>
                <a:lnTo>
                  <a:pt x="13359" y="2368"/>
                </a:lnTo>
                <a:lnTo>
                  <a:pt x="13334" y="2357"/>
                </a:lnTo>
                <a:lnTo>
                  <a:pt x="13307" y="2345"/>
                </a:lnTo>
                <a:lnTo>
                  <a:pt x="13277" y="2332"/>
                </a:lnTo>
                <a:lnTo>
                  <a:pt x="13211" y="2305"/>
                </a:lnTo>
                <a:lnTo>
                  <a:pt x="13138" y="2280"/>
                </a:lnTo>
                <a:lnTo>
                  <a:pt x="13063" y="2254"/>
                </a:lnTo>
                <a:lnTo>
                  <a:pt x="12920" y="2204"/>
                </a:lnTo>
                <a:lnTo>
                  <a:pt x="12859" y="2183"/>
                </a:lnTo>
                <a:lnTo>
                  <a:pt x="12808" y="2165"/>
                </a:lnTo>
                <a:lnTo>
                  <a:pt x="12788" y="2157"/>
                </a:lnTo>
                <a:lnTo>
                  <a:pt x="12772" y="2149"/>
                </a:lnTo>
                <a:lnTo>
                  <a:pt x="12761" y="2144"/>
                </a:lnTo>
                <a:lnTo>
                  <a:pt x="12754" y="2139"/>
                </a:lnTo>
                <a:lnTo>
                  <a:pt x="12753" y="2137"/>
                </a:lnTo>
                <a:lnTo>
                  <a:pt x="12753" y="2135"/>
                </a:lnTo>
                <a:lnTo>
                  <a:pt x="12754" y="2134"/>
                </a:lnTo>
                <a:lnTo>
                  <a:pt x="12758" y="2133"/>
                </a:lnTo>
                <a:lnTo>
                  <a:pt x="12769" y="2131"/>
                </a:lnTo>
                <a:lnTo>
                  <a:pt x="12786" y="2133"/>
                </a:lnTo>
                <a:lnTo>
                  <a:pt x="12810" y="2135"/>
                </a:lnTo>
                <a:lnTo>
                  <a:pt x="12842" y="2138"/>
                </a:lnTo>
                <a:lnTo>
                  <a:pt x="12929" y="2151"/>
                </a:lnTo>
                <a:lnTo>
                  <a:pt x="12971" y="2156"/>
                </a:lnTo>
                <a:lnTo>
                  <a:pt x="13014" y="2161"/>
                </a:lnTo>
                <a:lnTo>
                  <a:pt x="13059" y="2165"/>
                </a:lnTo>
                <a:lnTo>
                  <a:pt x="13106" y="2168"/>
                </a:lnTo>
                <a:lnTo>
                  <a:pt x="13154" y="2171"/>
                </a:lnTo>
                <a:lnTo>
                  <a:pt x="13202" y="2173"/>
                </a:lnTo>
                <a:lnTo>
                  <a:pt x="13249" y="2173"/>
                </a:lnTo>
                <a:lnTo>
                  <a:pt x="13295" y="2172"/>
                </a:lnTo>
                <a:lnTo>
                  <a:pt x="13339" y="2171"/>
                </a:lnTo>
                <a:lnTo>
                  <a:pt x="13381" y="2167"/>
                </a:lnTo>
                <a:lnTo>
                  <a:pt x="13421" y="2163"/>
                </a:lnTo>
                <a:lnTo>
                  <a:pt x="13456" y="2157"/>
                </a:lnTo>
                <a:lnTo>
                  <a:pt x="13488" y="2149"/>
                </a:lnTo>
                <a:lnTo>
                  <a:pt x="13502" y="2145"/>
                </a:lnTo>
                <a:lnTo>
                  <a:pt x="13515" y="2140"/>
                </a:lnTo>
                <a:lnTo>
                  <a:pt x="13527" y="2136"/>
                </a:lnTo>
                <a:lnTo>
                  <a:pt x="13537" y="2130"/>
                </a:lnTo>
                <a:lnTo>
                  <a:pt x="13546" y="2124"/>
                </a:lnTo>
                <a:lnTo>
                  <a:pt x="13554" y="2118"/>
                </a:lnTo>
                <a:lnTo>
                  <a:pt x="13572" y="2099"/>
                </a:lnTo>
                <a:lnTo>
                  <a:pt x="13585" y="2084"/>
                </a:lnTo>
                <a:lnTo>
                  <a:pt x="13596" y="2071"/>
                </a:lnTo>
                <a:lnTo>
                  <a:pt x="13598" y="2065"/>
                </a:lnTo>
                <a:lnTo>
                  <a:pt x="13600" y="2061"/>
                </a:lnTo>
                <a:lnTo>
                  <a:pt x="13601" y="2056"/>
                </a:lnTo>
                <a:lnTo>
                  <a:pt x="13600" y="2052"/>
                </a:lnTo>
                <a:lnTo>
                  <a:pt x="13599" y="2047"/>
                </a:lnTo>
                <a:lnTo>
                  <a:pt x="13596" y="2044"/>
                </a:lnTo>
                <a:lnTo>
                  <a:pt x="13591" y="2039"/>
                </a:lnTo>
                <a:lnTo>
                  <a:pt x="13585" y="2036"/>
                </a:lnTo>
                <a:lnTo>
                  <a:pt x="13570" y="2031"/>
                </a:lnTo>
                <a:lnTo>
                  <a:pt x="13547" y="2024"/>
                </a:lnTo>
                <a:lnTo>
                  <a:pt x="13519" y="2017"/>
                </a:lnTo>
                <a:lnTo>
                  <a:pt x="13444" y="2001"/>
                </a:lnTo>
                <a:lnTo>
                  <a:pt x="13340" y="1979"/>
                </a:lnTo>
                <a:lnTo>
                  <a:pt x="13277" y="1964"/>
                </a:lnTo>
                <a:lnTo>
                  <a:pt x="13205" y="1948"/>
                </a:lnTo>
                <a:lnTo>
                  <a:pt x="13105" y="1924"/>
                </a:lnTo>
                <a:lnTo>
                  <a:pt x="13017" y="1903"/>
                </a:lnTo>
                <a:lnTo>
                  <a:pt x="12874" y="1871"/>
                </a:lnTo>
                <a:lnTo>
                  <a:pt x="12821" y="1859"/>
                </a:lnTo>
                <a:lnTo>
                  <a:pt x="12782" y="1849"/>
                </a:lnTo>
                <a:lnTo>
                  <a:pt x="12768" y="1844"/>
                </a:lnTo>
                <a:lnTo>
                  <a:pt x="12756" y="1840"/>
                </a:lnTo>
                <a:lnTo>
                  <a:pt x="12750" y="1836"/>
                </a:lnTo>
                <a:lnTo>
                  <a:pt x="12745" y="1833"/>
                </a:lnTo>
                <a:lnTo>
                  <a:pt x="12745" y="1832"/>
                </a:lnTo>
                <a:lnTo>
                  <a:pt x="12745" y="1830"/>
                </a:lnTo>
                <a:lnTo>
                  <a:pt x="12750" y="1827"/>
                </a:lnTo>
                <a:lnTo>
                  <a:pt x="12756" y="1824"/>
                </a:lnTo>
                <a:lnTo>
                  <a:pt x="12769" y="1822"/>
                </a:lnTo>
                <a:lnTo>
                  <a:pt x="12805" y="1817"/>
                </a:lnTo>
                <a:lnTo>
                  <a:pt x="12856" y="1812"/>
                </a:lnTo>
                <a:lnTo>
                  <a:pt x="12927" y="1806"/>
                </a:lnTo>
                <a:lnTo>
                  <a:pt x="13014" y="1801"/>
                </a:lnTo>
                <a:lnTo>
                  <a:pt x="13246" y="1786"/>
                </a:lnTo>
                <a:lnTo>
                  <a:pt x="13311" y="1780"/>
                </a:lnTo>
                <a:lnTo>
                  <a:pt x="13371" y="1776"/>
                </a:lnTo>
                <a:lnTo>
                  <a:pt x="13426" y="1770"/>
                </a:lnTo>
                <a:lnTo>
                  <a:pt x="13477" y="1765"/>
                </a:lnTo>
                <a:lnTo>
                  <a:pt x="13523" y="1758"/>
                </a:lnTo>
                <a:lnTo>
                  <a:pt x="13563" y="1751"/>
                </a:lnTo>
                <a:lnTo>
                  <a:pt x="13600" y="1744"/>
                </a:lnTo>
                <a:lnTo>
                  <a:pt x="13631" y="1738"/>
                </a:lnTo>
                <a:lnTo>
                  <a:pt x="13659" y="1731"/>
                </a:lnTo>
                <a:lnTo>
                  <a:pt x="13684" y="1724"/>
                </a:lnTo>
                <a:lnTo>
                  <a:pt x="13703" y="1716"/>
                </a:lnTo>
                <a:lnTo>
                  <a:pt x="13719" y="1710"/>
                </a:lnTo>
                <a:lnTo>
                  <a:pt x="13731" y="1702"/>
                </a:lnTo>
                <a:lnTo>
                  <a:pt x="13739" y="1695"/>
                </a:lnTo>
                <a:lnTo>
                  <a:pt x="13743" y="1691"/>
                </a:lnTo>
                <a:lnTo>
                  <a:pt x="13744" y="1687"/>
                </a:lnTo>
                <a:lnTo>
                  <a:pt x="13745" y="1684"/>
                </a:lnTo>
                <a:lnTo>
                  <a:pt x="13745" y="1681"/>
                </a:lnTo>
                <a:lnTo>
                  <a:pt x="13745" y="1676"/>
                </a:lnTo>
                <a:lnTo>
                  <a:pt x="13743" y="1673"/>
                </a:lnTo>
                <a:lnTo>
                  <a:pt x="13738" y="1666"/>
                </a:lnTo>
                <a:lnTo>
                  <a:pt x="13729" y="1659"/>
                </a:lnTo>
                <a:lnTo>
                  <a:pt x="13717" y="1652"/>
                </a:lnTo>
                <a:lnTo>
                  <a:pt x="13702" y="1646"/>
                </a:lnTo>
                <a:lnTo>
                  <a:pt x="13684" y="1640"/>
                </a:lnTo>
                <a:lnTo>
                  <a:pt x="13664" y="1633"/>
                </a:lnTo>
                <a:lnTo>
                  <a:pt x="13642" y="1628"/>
                </a:lnTo>
                <a:lnTo>
                  <a:pt x="13616" y="1623"/>
                </a:lnTo>
                <a:lnTo>
                  <a:pt x="13588" y="1618"/>
                </a:lnTo>
                <a:lnTo>
                  <a:pt x="13557" y="1613"/>
                </a:lnTo>
                <a:lnTo>
                  <a:pt x="13525" y="1610"/>
                </a:lnTo>
                <a:lnTo>
                  <a:pt x="13490" y="1607"/>
                </a:lnTo>
                <a:lnTo>
                  <a:pt x="13454" y="1603"/>
                </a:lnTo>
                <a:lnTo>
                  <a:pt x="13416" y="1601"/>
                </a:lnTo>
                <a:lnTo>
                  <a:pt x="13376" y="1599"/>
                </a:lnTo>
                <a:lnTo>
                  <a:pt x="13206" y="1593"/>
                </a:lnTo>
                <a:lnTo>
                  <a:pt x="13035" y="1585"/>
                </a:lnTo>
                <a:lnTo>
                  <a:pt x="12953" y="1581"/>
                </a:lnTo>
                <a:lnTo>
                  <a:pt x="12875" y="1576"/>
                </a:lnTo>
                <a:lnTo>
                  <a:pt x="12806" y="1571"/>
                </a:lnTo>
                <a:lnTo>
                  <a:pt x="12744" y="1564"/>
                </a:lnTo>
                <a:lnTo>
                  <a:pt x="12692" y="1556"/>
                </a:lnTo>
                <a:lnTo>
                  <a:pt x="12672" y="1552"/>
                </a:lnTo>
                <a:lnTo>
                  <a:pt x="12654" y="1548"/>
                </a:lnTo>
                <a:lnTo>
                  <a:pt x="12640" y="1543"/>
                </a:lnTo>
                <a:lnTo>
                  <a:pt x="12629" y="1538"/>
                </a:lnTo>
                <a:lnTo>
                  <a:pt x="12625" y="1536"/>
                </a:lnTo>
                <a:lnTo>
                  <a:pt x="12622" y="1532"/>
                </a:lnTo>
                <a:lnTo>
                  <a:pt x="12621" y="1530"/>
                </a:lnTo>
                <a:lnTo>
                  <a:pt x="12620" y="1527"/>
                </a:lnTo>
                <a:lnTo>
                  <a:pt x="12620" y="1525"/>
                </a:lnTo>
                <a:lnTo>
                  <a:pt x="12622" y="1521"/>
                </a:lnTo>
                <a:lnTo>
                  <a:pt x="12624" y="1518"/>
                </a:lnTo>
                <a:lnTo>
                  <a:pt x="12627" y="1516"/>
                </a:lnTo>
                <a:lnTo>
                  <a:pt x="12639" y="1509"/>
                </a:lnTo>
                <a:lnTo>
                  <a:pt x="12655" y="1501"/>
                </a:lnTo>
                <a:lnTo>
                  <a:pt x="12677" y="1494"/>
                </a:lnTo>
                <a:lnTo>
                  <a:pt x="12704" y="1486"/>
                </a:lnTo>
                <a:lnTo>
                  <a:pt x="12737" y="1479"/>
                </a:lnTo>
                <a:lnTo>
                  <a:pt x="12775" y="1470"/>
                </a:lnTo>
                <a:lnTo>
                  <a:pt x="12818" y="1460"/>
                </a:lnTo>
                <a:lnTo>
                  <a:pt x="12859" y="1451"/>
                </a:lnTo>
                <a:lnTo>
                  <a:pt x="12897" y="1440"/>
                </a:lnTo>
                <a:lnTo>
                  <a:pt x="12933" y="1429"/>
                </a:lnTo>
                <a:lnTo>
                  <a:pt x="12967" y="1419"/>
                </a:lnTo>
                <a:lnTo>
                  <a:pt x="12999" y="1408"/>
                </a:lnTo>
                <a:lnTo>
                  <a:pt x="13029" y="1397"/>
                </a:lnTo>
                <a:lnTo>
                  <a:pt x="13057" y="1386"/>
                </a:lnTo>
                <a:lnTo>
                  <a:pt x="13084" y="1373"/>
                </a:lnTo>
                <a:lnTo>
                  <a:pt x="13108" y="1362"/>
                </a:lnTo>
                <a:lnTo>
                  <a:pt x="13130" y="1351"/>
                </a:lnTo>
                <a:lnTo>
                  <a:pt x="13151" y="1338"/>
                </a:lnTo>
                <a:lnTo>
                  <a:pt x="13169" y="1327"/>
                </a:lnTo>
                <a:lnTo>
                  <a:pt x="13186" y="1316"/>
                </a:lnTo>
                <a:lnTo>
                  <a:pt x="13201" y="1304"/>
                </a:lnTo>
                <a:lnTo>
                  <a:pt x="13214" y="1292"/>
                </a:lnTo>
                <a:lnTo>
                  <a:pt x="13225" y="1282"/>
                </a:lnTo>
                <a:lnTo>
                  <a:pt x="13235" y="1271"/>
                </a:lnTo>
                <a:lnTo>
                  <a:pt x="13243" y="1260"/>
                </a:lnTo>
                <a:lnTo>
                  <a:pt x="13249" y="1250"/>
                </a:lnTo>
                <a:lnTo>
                  <a:pt x="13253" y="1241"/>
                </a:lnTo>
                <a:lnTo>
                  <a:pt x="13257" y="1231"/>
                </a:lnTo>
                <a:lnTo>
                  <a:pt x="13258" y="1222"/>
                </a:lnTo>
                <a:lnTo>
                  <a:pt x="13257" y="1213"/>
                </a:lnTo>
                <a:lnTo>
                  <a:pt x="13256" y="1205"/>
                </a:lnTo>
                <a:lnTo>
                  <a:pt x="13252" y="1198"/>
                </a:lnTo>
                <a:lnTo>
                  <a:pt x="13247" y="1190"/>
                </a:lnTo>
                <a:lnTo>
                  <a:pt x="13240" y="1185"/>
                </a:lnTo>
                <a:lnTo>
                  <a:pt x="13232" y="1179"/>
                </a:lnTo>
                <a:lnTo>
                  <a:pt x="13222" y="1174"/>
                </a:lnTo>
                <a:lnTo>
                  <a:pt x="13212" y="1170"/>
                </a:lnTo>
                <a:lnTo>
                  <a:pt x="13198" y="1167"/>
                </a:lnTo>
                <a:lnTo>
                  <a:pt x="13185" y="1165"/>
                </a:lnTo>
                <a:lnTo>
                  <a:pt x="13170" y="1166"/>
                </a:lnTo>
                <a:lnTo>
                  <a:pt x="13154" y="1168"/>
                </a:lnTo>
                <a:lnTo>
                  <a:pt x="13134" y="1174"/>
                </a:lnTo>
                <a:lnTo>
                  <a:pt x="13088" y="1187"/>
                </a:lnTo>
                <a:lnTo>
                  <a:pt x="13029" y="1207"/>
                </a:lnTo>
                <a:lnTo>
                  <a:pt x="12994" y="1218"/>
                </a:lnTo>
                <a:lnTo>
                  <a:pt x="12953" y="1230"/>
                </a:lnTo>
                <a:lnTo>
                  <a:pt x="12908" y="1242"/>
                </a:lnTo>
                <a:lnTo>
                  <a:pt x="12856" y="1254"/>
                </a:lnTo>
                <a:lnTo>
                  <a:pt x="12799" y="1267"/>
                </a:lnTo>
                <a:lnTo>
                  <a:pt x="12736" y="1278"/>
                </a:lnTo>
                <a:lnTo>
                  <a:pt x="12666" y="1290"/>
                </a:lnTo>
                <a:lnTo>
                  <a:pt x="12588" y="1301"/>
                </a:lnTo>
                <a:lnTo>
                  <a:pt x="12236" y="1347"/>
                </a:lnTo>
                <a:lnTo>
                  <a:pt x="11909" y="1393"/>
                </a:lnTo>
                <a:lnTo>
                  <a:pt x="11603" y="1436"/>
                </a:lnTo>
                <a:lnTo>
                  <a:pt x="11313" y="1476"/>
                </a:lnTo>
                <a:lnTo>
                  <a:pt x="11034" y="1513"/>
                </a:lnTo>
                <a:lnTo>
                  <a:pt x="10899" y="1531"/>
                </a:lnTo>
                <a:lnTo>
                  <a:pt x="10763" y="1547"/>
                </a:lnTo>
                <a:lnTo>
                  <a:pt x="10628" y="1563"/>
                </a:lnTo>
                <a:lnTo>
                  <a:pt x="10494" y="1576"/>
                </a:lnTo>
                <a:lnTo>
                  <a:pt x="10359" y="1590"/>
                </a:lnTo>
                <a:lnTo>
                  <a:pt x="10222" y="1601"/>
                </a:lnTo>
                <a:lnTo>
                  <a:pt x="10156" y="1605"/>
                </a:lnTo>
                <a:lnTo>
                  <a:pt x="10092" y="1609"/>
                </a:lnTo>
                <a:lnTo>
                  <a:pt x="10033" y="1610"/>
                </a:lnTo>
                <a:lnTo>
                  <a:pt x="9975" y="1611"/>
                </a:lnTo>
                <a:lnTo>
                  <a:pt x="9922" y="1610"/>
                </a:lnTo>
                <a:lnTo>
                  <a:pt x="9870" y="1609"/>
                </a:lnTo>
                <a:lnTo>
                  <a:pt x="9775" y="1604"/>
                </a:lnTo>
                <a:lnTo>
                  <a:pt x="9687" y="1600"/>
                </a:lnTo>
                <a:lnTo>
                  <a:pt x="9606" y="1596"/>
                </a:lnTo>
                <a:lnTo>
                  <a:pt x="9568" y="1595"/>
                </a:lnTo>
                <a:lnTo>
                  <a:pt x="9531" y="1595"/>
                </a:lnTo>
                <a:lnTo>
                  <a:pt x="9494" y="1596"/>
                </a:lnTo>
                <a:lnTo>
                  <a:pt x="9458" y="1599"/>
                </a:lnTo>
                <a:lnTo>
                  <a:pt x="9422" y="1603"/>
                </a:lnTo>
                <a:lnTo>
                  <a:pt x="9386" y="1609"/>
                </a:lnTo>
                <a:lnTo>
                  <a:pt x="9352" y="1617"/>
                </a:lnTo>
                <a:lnTo>
                  <a:pt x="9316" y="1626"/>
                </a:lnTo>
                <a:lnTo>
                  <a:pt x="9279" y="1638"/>
                </a:lnTo>
                <a:lnTo>
                  <a:pt x="9243" y="1652"/>
                </a:lnTo>
                <a:lnTo>
                  <a:pt x="9205" y="1670"/>
                </a:lnTo>
                <a:lnTo>
                  <a:pt x="9167" y="1691"/>
                </a:lnTo>
                <a:lnTo>
                  <a:pt x="9126" y="1714"/>
                </a:lnTo>
                <a:lnTo>
                  <a:pt x="9085" y="1741"/>
                </a:lnTo>
                <a:lnTo>
                  <a:pt x="9042" y="1773"/>
                </a:lnTo>
                <a:lnTo>
                  <a:pt x="8997" y="1807"/>
                </a:lnTo>
                <a:lnTo>
                  <a:pt x="8950" y="1845"/>
                </a:lnTo>
                <a:lnTo>
                  <a:pt x="8901" y="1888"/>
                </a:lnTo>
                <a:lnTo>
                  <a:pt x="8848" y="1935"/>
                </a:lnTo>
                <a:lnTo>
                  <a:pt x="8794" y="1988"/>
                </a:lnTo>
                <a:lnTo>
                  <a:pt x="8575" y="2200"/>
                </a:lnTo>
                <a:lnTo>
                  <a:pt x="8469" y="2301"/>
                </a:lnTo>
                <a:lnTo>
                  <a:pt x="8363" y="2398"/>
                </a:lnTo>
                <a:lnTo>
                  <a:pt x="8312" y="2446"/>
                </a:lnTo>
                <a:lnTo>
                  <a:pt x="8260" y="2492"/>
                </a:lnTo>
                <a:lnTo>
                  <a:pt x="8209" y="2536"/>
                </a:lnTo>
                <a:lnTo>
                  <a:pt x="8157" y="2580"/>
                </a:lnTo>
                <a:lnTo>
                  <a:pt x="8107" y="2623"/>
                </a:lnTo>
                <a:lnTo>
                  <a:pt x="8055" y="2664"/>
                </a:lnTo>
                <a:lnTo>
                  <a:pt x="8003" y="2704"/>
                </a:lnTo>
                <a:lnTo>
                  <a:pt x="7953" y="2743"/>
                </a:lnTo>
                <a:lnTo>
                  <a:pt x="7901" y="2779"/>
                </a:lnTo>
                <a:lnTo>
                  <a:pt x="7850" y="2815"/>
                </a:lnTo>
                <a:lnTo>
                  <a:pt x="7798" y="2848"/>
                </a:lnTo>
                <a:lnTo>
                  <a:pt x="7746" y="2880"/>
                </a:lnTo>
                <a:lnTo>
                  <a:pt x="7694" y="2910"/>
                </a:lnTo>
                <a:lnTo>
                  <a:pt x="7641" y="2939"/>
                </a:lnTo>
                <a:lnTo>
                  <a:pt x="7588" y="2966"/>
                </a:lnTo>
                <a:lnTo>
                  <a:pt x="7536" y="2991"/>
                </a:lnTo>
                <a:lnTo>
                  <a:pt x="7482" y="3013"/>
                </a:lnTo>
                <a:lnTo>
                  <a:pt x="7427" y="3034"/>
                </a:lnTo>
                <a:lnTo>
                  <a:pt x="7372" y="3052"/>
                </a:lnTo>
                <a:lnTo>
                  <a:pt x="7317" y="3069"/>
                </a:lnTo>
                <a:lnTo>
                  <a:pt x="7261" y="3084"/>
                </a:lnTo>
                <a:lnTo>
                  <a:pt x="7203" y="3096"/>
                </a:lnTo>
                <a:lnTo>
                  <a:pt x="7146" y="3106"/>
                </a:lnTo>
                <a:lnTo>
                  <a:pt x="7088" y="3114"/>
                </a:lnTo>
                <a:lnTo>
                  <a:pt x="7017" y="3122"/>
                </a:lnTo>
                <a:lnTo>
                  <a:pt x="6949" y="3131"/>
                </a:lnTo>
                <a:lnTo>
                  <a:pt x="6883" y="3139"/>
                </a:lnTo>
                <a:lnTo>
                  <a:pt x="6820" y="3144"/>
                </a:lnTo>
                <a:lnTo>
                  <a:pt x="6758" y="3149"/>
                </a:lnTo>
                <a:lnTo>
                  <a:pt x="6728" y="3151"/>
                </a:lnTo>
                <a:lnTo>
                  <a:pt x="6698" y="3151"/>
                </a:lnTo>
                <a:lnTo>
                  <a:pt x="6668" y="3150"/>
                </a:lnTo>
                <a:lnTo>
                  <a:pt x="6639" y="3149"/>
                </a:lnTo>
                <a:lnTo>
                  <a:pt x="6611" y="3145"/>
                </a:lnTo>
                <a:lnTo>
                  <a:pt x="6583" y="3142"/>
                </a:lnTo>
                <a:lnTo>
                  <a:pt x="6555" y="3137"/>
                </a:lnTo>
                <a:lnTo>
                  <a:pt x="6527" y="3130"/>
                </a:lnTo>
                <a:lnTo>
                  <a:pt x="6500" y="3122"/>
                </a:lnTo>
                <a:lnTo>
                  <a:pt x="6472" y="3112"/>
                </a:lnTo>
                <a:lnTo>
                  <a:pt x="6445" y="3100"/>
                </a:lnTo>
                <a:lnTo>
                  <a:pt x="6418" y="3086"/>
                </a:lnTo>
                <a:lnTo>
                  <a:pt x="6392" y="3070"/>
                </a:lnTo>
                <a:lnTo>
                  <a:pt x="6365" y="3054"/>
                </a:lnTo>
                <a:lnTo>
                  <a:pt x="6340" y="3033"/>
                </a:lnTo>
                <a:lnTo>
                  <a:pt x="6313" y="3012"/>
                </a:lnTo>
                <a:lnTo>
                  <a:pt x="6287" y="2987"/>
                </a:lnTo>
                <a:lnTo>
                  <a:pt x="6260" y="2960"/>
                </a:lnTo>
                <a:lnTo>
                  <a:pt x="6234" y="2931"/>
                </a:lnTo>
                <a:lnTo>
                  <a:pt x="6207" y="2900"/>
                </a:lnTo>
                <a:lnTo>
                  <a:pt x="6181" y="2865"/>
                </a:lnTo>
                <a:lnTo>
                  <a:pt x="6156" y="2828"/>
                </a:lnTo>
                <a:lnTo>
                  <a:pt x="6043" y="2663"/>
                </a:lnTo>
                <a:lnTo>
                  <a:pt x="5926" y="2492"/>
                </a:lnTo>
                <a:lnTo>
                  <a:pt x="5867" y="2403"/>
                </a:lnTo>
                <a:lnTo>
                  <a:pt x="5809" y="2315"/>
                </a:lnTo>
                <a:lnTo>
                  <a:pt x="5752" y="2227"/>
                </a:lnTo>
                <a:lnTo>
                  <a:pt x="5696" y="2138"/>
                </a:lnTo>
                <a:lnTo>
                  <a:pt x="5642" y="2051"/>
                </a:lnTo>
                <a:lnTo>
                  <a:pt x="5591" y="1965"/>
                </a:lnTo>
                <a:lnTo>
                  <a:pt x="5544" y="1881"/>
                </a:lnTo>
                <a:lnTo>
                  <a:pt x="5501" y="1801"/>
                </a:lnTo>
                <a:lnTo>
                  <a:pt x="5481" y="1761"/>
                </a:lnTo>
                <a:lnTo>
                  <a:pt x="5462" y="1722"/>
                </a:lnTo>
                <a:lnTo>
                  <a:pt x="5446" y="1684"/>
                </a:lnTo>
                <a:lnTo>
                  <a:pt x="5429" y="1647"/>
                </a:lnTo>
                <a:lnTo>
                  <a:pt x="5414" y="1611"/>
                </a:lnTo>
                <a:lnTo>
                  <a:pt x="5402" y="1576"/>
                </a:lnTo>
                <a:lnTo>
                  <a:pt x="5391" y="1543"/>
                </a:lnTo>
                <a:lnTo>
                  <a:pt x="5381" y="1510"/>
                </a:lnTo>
                <a:lnTo>
                  <a:pt x="5366" y="1461"/>
                </a:lnTo>
                <a:lnTo>
                  <a:pt x="5352" y="1416"/>
                </a:lnTo>
                <a:lnTo>
                  <a:pt x="5339" y="1377"/>
                </a:lnTo>
                <a:lnTo>
                  <a:pt x="5326" y="1342"/>
                </a:lnTo>
                <a:lnTo>
                  <a:pt x="5313" y="1310"/>
                </a:lnTo>
                <a:lnTo>
                  <a:pt x="5301" y="1283"/>
                </a:lnTo>
                <a:lnTo>
                  <a:pt x="5289" y="1260"/>
                </a:lnTo>
                <a:lnTo>
                  <a:pt x="5276" y="1240"/>
                </a:lnTo>
                <a:lnTo>
                  <a:pt x="5264" y="1222"/>
                </a:lnTo>
                <a:lnTo>
                  <a:pt x="5251" y="1206"/>
                </a:lnTo>
                <a:lnTo>
                  <a:pt x="5240" y="1193"/>
                </a:lnTo>
                <a:lnTo>
                  <a:pt x="5228" y="1180"/>
                </a:lnTo>
                <a:lnTo>
                  <a:pt x="5216" y="1169"/>
                </a:lnTo>
                <a:lnTo>
                  <a:pt x="5203" y="1159"/>
                </a:lnTo>
                <a:lnTo>
                  <a:pt x="5179" y="1140"/>
                </a:lnTo>
                <a:lnTo>
                  <a:pt x="5091" y="1076"/>
                </a:lnTo>
                <a:lnTo>
                  <a:pt x="5025" y="1029"/>
                </a:lnTo>
                <a:lnTo>
                  <a:pt x="4977" y="997"/>
                </a:lnTo>
                <a:lnTo>
                  <a:pt x="4943" y="976"/>
                </a:lnTo>
                <a:lnTo>
                  <a:pt x="4921" y="963"/>
                </a:lnTo>
                <a:lnTo>
                  <a:pt x="4904" y="953"/>
                </a:lnTo>
                <a:lnTo>
                  <a:pt x="4890" y="941"/>
                </a:lnTo>
                <a:lnTo>
                  <a:pt x="4876" y="92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1" name="KSO_Shape"/>
          <p:cNvSpPr/>
          <p:nvPr/>
        </p:nvSpPr>
        <p:spPr bwMode="auto">
          <a:xfrm>
            <a:off x="874162" y="289320"/>
            <a:ext cx="191024" cy="315742"/>
          </a:xfrm>
          <a:custGeom>
            <a:avLst/>
            <a:gdLst>
              <a:gd name="T0" fmla="*/ 134547424 w 9790"/>
              <a:gd name="T1" fmla="*/ 153240889 h 12127"/>
              <a:gd name="T2" fmla="*/ 186432946 w 9790"/>
              <a:gd name="T3" fmla="*/ 145887310 h 12127"/>
              <a:gd name="T4" fmla="*/ 217751803 w 9790"/>
              <a:gd name="T5" fmla="*/ 142235183 h 12127"/>
              <a:gd name="T6" fmla="*/ 239009120 w 9790"/>
              <a:gd name="T7" fmla="*/ 151094132 h 12127"/>
              <a:gd name="T8" fmla="*/ 236222340 w 9790"/>
              <a:gd name="T9" fmla="*/ 154302015 h 12127"/>
              <a:gd name="T10" fmla="*/ 205470917 w 9790"/>
              <a:gd name="T11" fmla="*/ 154894235 h 12127"/>
              <a:gd name="T12" fmla="*/ 150823259 w 9790"/>
              <a:gd name="T13" fmla="*/ 167602613 h 12127"/>
              <a:gd name="T14" fmla="*/ 122957033 w 9790"/>
              <a:gd name="T15" fmla="*/ 187146496 h 12127"/>
              <a:gd name="T16" fmla="*/ 137802591 w 9790"/>
              <a:gd name="T17" fmla="*/ 247628479 h 12127"/>
              <a:gd name="T18" fmla="*/ 150108121 w 9790"/>
              <a:gd name="T19" fmla="*/ 297721795 h 12127"/>
              <a:gd name="T20" fmla="*/ 145225370 w 9790"/>
              <a:gd name="T21" fmla="*/ 296413884 h 12127"/>
              <a:gd name="T22" fmla="*/ 136668196 w 9790"/>
              <a:gd name="T23" fmla="*/ 292983879 h 12127"/>
              <a:gd name="T24" fmla="*/ 130873001 w 9790"/>
              <a:gd name="T25" fmla="*/ 296463210 h 12127"/>
              <a:gd name="T26" fmla="*/ 123524153 w 9790"/>
              <a:gd name="T27" fmla="*/ 286247182 h 12127"/>
              <a:gd name="T28" fmla="*/ 114375215 w 9790"/>
              <a:gd name="T29" fmla="*/ 285877084 h 12127"/>
              <a:gd name="T30" fmla="*/ 110429554 w 9790"/>
              <a:gd name="T31" fmla="*/ 278844277 h 12127"/>
              <a:gd name="T32" fmla="*/ 103968507 w 9790"/>
              <a:gd name="T33" fmla="*/ 272798451 h 12127"/>
              <a:gd name="T34" fmla="*/ 98099224 w 9790"/>
              <a:gd name="T35" fmla="*/ 261545959 h 12127"/>
              <a:gd name="T36" fmla="*/ 90602513 w 9790"/>
              <a:gd name="T37" fmla="*/ 251107810 h 12127"/>
              <a:gd name="T38" fmla="*/ 85793694 w 9790"/>
              <a:gd name="T39" fmla="*/ 241410014 h 12127"/>
              <a:gd name="T40" fmla="*/ 80442399 w 9790"/>
              <a:gd name="T41" fmla="*/ 232723861 h 12127"/>
              <a:gd name="T42" fmla="*/ 79036766 w 9790"/>
              <a:gd name="T43" fmla="*/ 226480733 h 12127"/>
              <a:gd name="T44" fmla="*/ 77211876 w 9790"/>
              <a:gd name="T45" fmla="*/ 220903813 h 12127"/>
              <a:gd name="T46" fmla="*/ 73364789 w 9790"/>
              <a:gd name="T47" fmla="*/ 215647822 h 12127"/>
              <a:gd name="T48" fmla="*/ 72205750 w 9790"/>
              <a:gd name="T49" fmla="*/ 210613796 h 12127"/>
              <a:gd name="T50" fmla="*/ 70134266 w 9790"/>
              <a:gd name="T51" fmla="*/ 205999194 h 12127"/>
              <a:gd name="T52" fmla="*/ 67618881 w 9790"/>
              <a:gd name="T53" fmla="*/ 201088639 h 12127"/>
              <a:gd name="T54" fmla="*/ 67027118 w 9790"/>
              <a:gd name="T55" fmla="*/ 196350724 h 12127"/>
              <a:gd name="T56" fmla="*/ 64561021 w 9790"/>
              <a:gd name="T57" fmla="*/ 191538820 h 12127"/>
              <a:gd name="T58" fmla="*/ 62662200 w 9790"/>
              <a:gd name="T59" fmla="*/ 186949037 h 12127"/>
              <a:gd name="T60" fmla="*/ 13735806 w 9790"/>
              <a:gd name="T61" fmla="*/ 193068852 h 12127"/>
              <a:gd name="T62" fmla="*/ 6633709 w 9790"/>
              <a:gd name="T63" fmla="*/ 189959619 h 12127"/>
              <a:gd name="T64" fmla="*/ 4734731 w 9790"/>
              <a:gd name="T65" fmla="*/ 182926812 h 12127"/>
              <a:gd name="T66" fmla="*/ 2688048 w 9790"/>
              <a:gd name="T67" fmla="*/ 174265322 h 12127"/>
              <a:gd name="T68" fmla="*/ 2688048 w 9790"/>
              <a:gd name="T69" fmla="*/ 165209071 h 12127"/>
              <a:gd name="T70" fmla="*/ 3871731 w 9790"/>
              <a:gd name="T71" fmla="*/ 157435911 h 12127"/>
              <a:gd name="T72" fmla="*/ 41898071 w 9790"/>
              <a:gd name="T73" fmla="*/ 160002249 h 12127"/>
              <a:gd name="T74" fmla="*/ 59283657 w 9790"/>
              <a:gd name="T75" fmla="*/ 153709795 h 12127"/>
              <a:gd name="T76" fmla="*/ 59949508 w 9790"/>
              <a:gd name="T77" fmla="*/ 144900329 h 12127"/>
              <a:gd name="T78" fmla="*/ 59727558 w 9790"/>
              <a:gd name="T79" fmla="*/ 138583056 h 12127"/>
              <a:gd name="T80" fmla="*/ 60146815 w 9790"/>
              <a:gd name="T81" fmla="*/ 132191951 h 12127"/>
              <a:gd name="T82" fmla="*/ 60171458 w 9790"/>
              <a:gd name="T83" fmla="*/ 126466897 h 12127"/>
              <a:gd name="T84" fmla="*/ 60270190 w 9790"/>
              <a:gd name="T85" fmla="*/ 118151000 h 12127"/>
              <a:gd name="T86" fmla="*/ 62785575 w 9790"/>
              <a:gd name="T87" fmla="*/ 111512954 h 12127"/>
              <a:gd name="T88" fmla="*/ 65424178 w 9790"/>
              <a:gd name="T89" fmla="*/ 105047704 h 12127"/>
              <a:gd name="T90" fmla="*/ 67594237 w 9790"/>
              <a:gd name="T91" fmla="*/ 96731806 h 12127"/>
              <a:gd name="T92" fmla="*/ 68827365 w 9790"/>
              <a:gd name="T93" fmla="*/ 89723662 h 12127"/>
              <a:gd name="T94" fmla="*/ 70923492 w 9790"/>
              <a:gd name="T95" fmla="*/ 81555741 h 12127"/>
              <a:gd name="T96" fmla="*/ 73216927 w 9790"/>
              <a:gd name="T97" fmla="*/ 74819044 h 12127"/>
              <a:gd name="T98" fmla="*/ 77705064 w 9790"/>
              <a:gd name="T99" fmla="*/ 69513571 h 12127"/>
              <a:gd name="T100" fmla="*/ 74647204 w 9790"/>
              <a:gd name="T101" fmla="*/ 55373969 h 12127"/>
              <a:gd name="T102" fmla="*/ 79209429 w 9790"/>
              <a:gd name="T103" fmla="*/ 44689035 h 12127"/>
              <a:gd name="T104" fmla="*/ 84733230 w 9790"/>
              <a:gd name="T105" fmla="*/ 35830243 h 12127"/>
              <a:gd name="T106" fmla="*/ 89788643 w 9790"/>
              <a:gd name="T107" fmla="*/ 26823317 h 12127"/>
              <a:gd name="T108" fmla="*/ 92082078 w 9790"/>
              <a:gd name="T109" fmla="*/ 15521501 h 12127"/>
              <a:gd name="T110" fmla="*/ 105374140 w 9790"/>
              <a:gd name="T111" fmla="*/ 24380293 h 12127"/>
              <a:gd name="T112" fmla="*/ 104905596 w 9790"/>
              <a:gd name="T113" fmla="*/ 11869374 h 12127"/>
              <a:gd name="T114" fmla="*/ 112007693 w 9790"/>
              <a:gd name="T115" fmla="*/ 15990407 h 12127"/>
              <a:gd name="T116" fmla="*/ 116717937 w 9790"/>
              <a:gd name="T117" fmla="*/ 1381899 h 12127"/>
              <a:gd name="T118" fmla="*/ 123548796 w 9790"/>
              <a:gd name="T119" fmla="*/ 21789292 h 12127"/>
              <a:gd name="T120" fmla="*/ 129640030 w 9790"/>
              <a:gd name="T121" fmla="*/ 1011801 h 12127"/>
              <a:gd name="T122" fmla="*/ 130922288 w 9790"/>
              <a:gd name="T123" fmla="*/ 48760743 h 12127"/>
              <a:gd name="T124" fmla="*/ 128776873 w 9790"/>
              <a:gd name="T125" fmla="*/ 84442852 h 1212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9790" h="12127">
                <a:moveTo>
                  <a:pt x="4842" y="5402"/>
                </a:moveTo>
                <a:lnTo>
                  <a:pt x="4842" y="5402"/>
                </a:lnTo>
                <a:lnTo>
                  <a:pt x="4850" y="5476"/>
                </a:lnTo>
                <a:lnTo>
                  <a:pt x="4854" y="5512"/>
                </a:lnTo>
                <a:lnTo>
                  <a:pt x="4859" y="5547"/>
                </a:lnTo>
                <a:lnTo>
                  <a:pt x="4865" y="5581"/>
                </a:lnTo>
                <a:lnTo>
                  <a:pt x="4874" y="5616"/>
                </a:lnTo>
                <a:lnTo>
                  <a:pt x="4885" y="5652"/>
                </a:lnTo>
                <a:lnTo>
                  <a:pt x="4893" y="5670"/>
                </a:lnTo>
                <a:lnTo>
                  <a:pt x="4900" y="5689"/>
                </a:lnTo>
                <a:lnTo>
                  <a:pt x="4909" y="5707"/>
                </a:lnTo>
                <a:lnTo>
                  <a:pt x="4919" y="5726"/>
                </a:lnTo>
                <a:lnTo>
                  <a:pt x="4929" y="5745"/>
                </a:lnTo>
                <a:lnTo>
                  <a:pt x="4942" y="5764"/>
                </a:lnTo>
                <a:lnTo>
                  <a:pt x="4954" y="5784"/>
                </a:lnTo>
                <a:lnTo>
                  <a:pt x="4968" y="5806"/>
                </a:lnTo>
                <a:lnTo>
                  <a:pt x="4984" y="5826"/>
                </a:lnTo>
                <a:lnTo>
                  <a:pt x="5001" y="5847"/>
                </a:lnTo>
                <a:lnTo>
                  <a:pt x="5019" y="5870"/>
                </a:lnTo>
                <a:lnTo>
                  <a:pt x="5039" y="5892"/>
                </a:lnTo>
                <a:lnTo>
                  <a:pt x="5060" y="5916"/>
                </a:lnTo>
                <a:lnTo>
                  <a:pt x="5084" y="5939"/>
                </a:lnTo>
                <a:lnTo>
                  <a:pt x="5109" y="5964"/>
                </a:lnTo>
                <a:lnTo>
                  <a:pt x="5136" y="5990"/>
                </a:lnTo>
                <a:lnTo>
                  <a:pt x="5194" y="6044"/>
                </a:lnTo>
                <a:lnTo>
                  <a:pt x="5230" y="6074"/>
                </a:lnTo>
                <a:lnTo>
                  <a:pt x="5265" y="6102"/>
                </a:lnTo>
                <a:lnTo>
                  <a:pt x="5299" y="6127"/>
                </a:lnTo>
                <a:lnTo>
                  <a:pt x="5332" y="6148"/>
                </a:lnTo>
                <a:lnTo>
                  <a:pt x="5363" y="6167"/>
                </a:lnTo>
                <a:lnTo>
                  <a:pt x="5395" y="6184"/>
                </a:lnTo>
                <a:lnTo>
                  <a:pt x="5426" y="6197"/>
                </a:lnTo>
                <a:lnTo>
                  <a:pt x="5456" y="6210"/>
                </a:lnTo>
                <a:lnTo>
                  <a:pt x="5487" y="6220"/>
                </a:lnTo>
                <a:lnTo>
                  <a:pt x="5517" y="6227"/>
                </a:lnTo>
                <a:lnTo>
                  <a:pt x="5547" y="6234"/>
                </a:lnTo>
                <a:lnTo>
                  <a:pt x="5578" y="6240"/>
                </a:lnTo>
                <a:lnTo>
                  <a:pt x="5609" y="6244"/>
                </a:lnTo>
                <a:lnTo>
                  <a:pt x="5642" y="6247"/>
                </a:lnTo>
                <a:lnTo>
                  <a:pt x="5674" y="6249"/>
                </a:lnTo>
                <a:lnTo>
                  <a:pt x="5709" y="6250"/>
                </a:lnTo>
                <a:lnTo>
                  <a:pt x="5810" y="6253"/>
                </a:lnTo>
                <a:lnTo>
                  <a:pt x="5865" y="6254"/>
                </a:lnTo>
                <a:lnTo>
                  <a:pt x="5924" y="6254"/>
                </a:lnTo>
                <a:lnTo>
                  <a:pt x="5989" y="6252"/>
                </a:lnTo>
                <a:lnTo>
                  <a:pt x="6061" y="6248"/>
                </a:lnTo>
                <a:lnTo>
                  <a:pt x="6099" y="6244"/>
                </a:lnTo>
                <a:lnTo>
                  <a:pt x="6141" y="6240"/>
                </a:lnTo>
                <a:lnTo>
                  <a:pt x="6183" y="6235"/>
                </a:lnTo>
                <a:lnTo>
                  <a:pt x="6228" y="6229"/>
                </a:lnTo>
                <a:lnTo>
                  <a:pt x="6266" y="6222"/>
                </a:lnTo>
                <a:lnTo>
                  <a:pt x="6303" y="6215"/>
                </a:lnTo>
                <a:lnTo>
                  <a:pt x="6339" y="6207"/>
                </a:lnTo>
                <a:lnTo>
                  <a:pt x="6373" y="6199"/>
                </a:lnTo>
                <a:lnTo>
                  <a:pt x="6438" y="6183"/>
                </a:lnTo>
                <a:lnTo>
                  <a:pt x="6500" y="6165"/>
                </a:lnTo>
                <a:lnTo>
                  <a:pt x="6620" y="6128"/>
                </a:lnTo>
                <a:lnTo>
                  <a:pt x="6680" y="6110"/>
                </a:lnTo>
                <a:lnTo>
                  <a:pt x="6743" y="6092"/>
                </a:lnTo>
                <a:lnTo>
                  <a:pt x="6864" y="6063"/>
                </a:lnTo>
                <a:lnTo>
                  <a:pt x="6990" y="6035"/>
                </a:lnTo>
                <a:lnTo>
                  <a:pt x="7121" y="6005"/>
                </a:lnTo>
                <a:lnTo>
                  <a:pt x="7259" y="5976"/>
                </a:lnTo>
                <a:lnTo>
                  <a:pt x="7560" y="5912"/>
                </a:lnTo>
                <a:lnTo>
                  <a:pt x="7726" y="5875"/>
                </a:lnTo>
                <a:lnTo>
                  <a:pt x="7903" y="5835"/>
                </a:lnTo>
                <a:lnTo>
                  <a:pt x="7926" y="5830"/>
                </a:lnTo>
                <a:lnTo>
                  <a:pt x="7947" y="5824"/>
                </a:lnTo>
                <a:lnTo>
                  <a:pt x="7967" y="5817"/>
                </a:lnTo>
                <a:lnTo>
                  <a:pt x="7987" y="5809"/>
                </a:lnTo>
                <a:lnTo>
                  <a:pt x="8028" y="5792"/>
                </a:lnTo>
                <a:lnTo>
                  <a:pt x="8068" y="5774"/>
                </a:lnTo>
                <a:lnTo>
                  <a:pt x="8107" y="5755"/>
                </a:lnTo>
                <a:lnTo>
                  <a:pt x="8148" y="5736"/>
                </a:lnTo>
                <a:lnTo>
                  <a:pt x="8189" y="5719"/>
                </a:lnTo>
                <a:lnTo>
                  <a:pt x="8210" y="5710"/>
                </a:lnTo>
                <a:lnTo>
                  <a:pt x="8233" y="5703"/>
                </a:lnTo>
                <a:lnTo>
                  <a:pt x="8255" y="5696"/>
                </a:lnTo>
                <a:lnTo>
                  <a:pt x="8279" y="5689"/>
                </a:lnTo>
                <a:lnTo>
                  <a:pt x="8302" y="5683"/>
                </a:lnTo>
                <a:lnTo>
                  <a:pt x="8328" y="5679"/>
                </a:lnTo>
                <a:lnTo>
                  <a:pt x="8354" y="5674"/>
                </a:lnTo>
                <a:lnTo>
                  <a:pt x="8381" y="5672"/>
                </a:lnTo>
                <a:lnTo>
                  <a:pt x="8409" y="5670"/>
                </a:lnTo>
                <a:lnTo>
                  <a:pt x="8437" y="5670"/>
                </a:lnTo>
                <a:lnTo>
                  <a:pt x="8469" y="5671"/>
                </a:lnTo>
                <a:lnTo>
                  <a:pt x="8500" y="5673"/>
                </a:lnTo>
                <a:lnTo>
                  <a:pt x="8532" y="5677"/>
                </a:lnTo>
                <a:lnTo>
                  <a:pt x="8567" y="5682"/>
                </a:lnTo>
                <a:lnTo>
                  <a:pt x="8603" y="5689"/>
                </a:lnTo>
                <a:lnTo>
                  <a:pt x="8640" y="5699"/>
                </a:lnTo>
                <a:lnTo>
                  <a:pt x="8679" y="5709"/>
                </a:lnTo>
                <a:lnTo>
                  <a:pt x="8721" y="5723"/>
                </a:lnTo>
                <a:lnTo>
                  <a:pt x="8761" y="5736"/>
                </a:lnTo>
                <a:lnTo>
                  <a:pt x="8797" y="5751"/>
                </a:lnTo>
                <a:lnTo>
                  <a:pt x="8830" y="5764"/>
                </a:lnTo>
                <a:lnTo>
                  <a:pt x="8860" y="5779"/>
                </a:lnTo>
                <a:lnTo>
                  <a:pt x="8886" y="5793"/>
                </a:lnTo>
                <a:lnTo>
                  <a:pt x="8910" y="5807"/>
                </a:lnTo>
                <a:lnTo>
                  <a:pt x="8932" y="5821"/>
                </a:lnTo>
                <a:lnTo>
                  <a:pt x="8951" y="5835"/>
                </a:lnTo>
                <a:lnTo>
                  <a:pt x="8968" y="5849"/>
                </a:lnTo>
                <a:lnTo>
                  <a:pt x="8982" y="5863"/>
                </a:lnTo>
                <a:lnTo>
                  <a:pt x="8996" y="5876"/>
                </a:lnTo>
                <a:lnTo>
                  <a:pt x="9008" y="5890"/>
                </a:lnTo>
                <a:lnTo>
                  <a:pt x="9031" y="5916"/>
                </a:lnTo>
                <a:lnTo>
                  <a:pt x="9050" y="5941"/>
                </a:lnTo>
                <a:lnTo>
                  <a:pt x="9068" y="5965"/>
                </a:lnTo>
                <a:lnTo>
                  <a:pt x="9078" y="5976"/>
                </a:lnTo>
                <a:lnTo>
                  <a:pt x="9088" y="5986"/>
                </a:lnTo>
                <a:lnTo>
                  <a:pt x="9099" y="5998"/>
                </a:lnTo>
                <a:lnTo>
                  <a:pt x="9111" y="6008"/>
                </a:lnTo>
                <a:lnTo>
                  <a:pt x="9125" y="6017"/>
                </a:lnTo>
                <a:lnTo>
                  <a:pt x="9140" y="6026"/>
                </a:lnTo>
                <a:lnTo>
                  <a:pt x="9157" y="6033"/>
                </a:lnTo>
                <a:lnTo>
                  <a:pt x="9175" y="6041"/>
                </a:lnTo>
                <a:lnTo>
                  <a:pt x="9197" y="6049"/>
                </a:lnTo>
                <a:lnTo>
                  <a:pt x="9220" y="6056"/>
                </a:lnTo>
                <a:lnTo>
                  <a:pt x="9246" y="6061"/>
                </a:lnTo>
                <a:lnTo>
                  <a:pt x="9276" y="6067"/>
                </a:lnTo>
                <a:lnTo>
                  <a:pt x="9308" y="6072"/>
                </a:lnTo>
                <a:lnTo>
                  <a:pt x="9344" y="6075"/>
                </a:lnTo>
                <a:lnTo>
                  <a:pt x="9415" y="6082"/>
                </a:lnTo>
                <a:lnTo>
                  <a:pt x="9478" y="6088"/>
                </a:lnTo>
                <a:lnTo>
                  <a:pt x="9534" y="6095"/>
                </a:lnTo>
                <a:lnTo>
                  <a:pt x="9584" y="6102"/>
                </a:lnTo>
                <a:lnTo>
                  <a:pt x="9625" y="6109"/>
                </a:lnTo>
                <a:lnTo>
                  <a:pt x="9662" y="6115"/>
                </a:lnTo>
                <a:lnTo>
                  <a:pt x="9692" y="6123"/>
                </a:lnTo>
                <a:lnTo>
                  <a:pt x="9718" y="6131"/>
                </a:lnTo>
                <a:lnTo>
                  <a:pt x="9738" y="6139"/>
                </a:lnTo>
                <a:lnTo>
                  <a:pt x="9755" y="6149"/>
                </a:lnTo>
                <a:lnTo>
                  <a:pt x="9762" y="6153"/>
                </a:lnTo>
                <a:lnTo>
                  <a:pt x="9768" y="6159"/>
                </a:lnTo>
                <a:lnTo>
                  <a:pt x="9773" y="6164"/>
                </a:lnTo>
                <a:lnTo>
                  <a:pt x="9777" y="6169"/>
                </a:lnTo>
                <a:lnTo>
                  <a:pt x="9781" y="6175"/>
                </a:lnTo>
                <a:lnTo>
                  <a:pt x="9783" y="6181"/>
                </a:lnTo>
                <a:lnTo>
                  <a:pt x="9788" y="6194"/>
                </a:lnTo>
                <a:lnTo>
                  <a:pt x="9790" y="6208"/>
                </a:lnTo>
                <a:lnTo>
                  <a:pt x="9790" y="6224"/>
                </a:lnTo>
                <a:lnTo>
                  <a:pt x="9790" y="6256"/>
                </a:lnTo>
                <a:lnTo>
                  <a:pt x="9789" y="6267"/>
                </a:lnTo>
                <a:lnTo>
                  <a:pt x="9787" y="6275"/>
                </a:lnTo>
                <a:lnTo>
                  <a:pt x="9784" y="6278"/>
                </a:lnTo>
                <a:lnTo>
                  <a:pt x="9782" y="6280"/>
                </a:lnTo>
                <a:lnTo>
                  <a:pt x="9780" y="6281"/>
                </a:lnTo>
                <a:lnTo>
                  <a:pt x="9775" y="6282"/>
                </a:lnTo>
                <a:lnTo>
                  <a:pt x="9772" y="6282"/>
                </a:lnTo>
                <a:lnTo>
                  <a:pt x="9768" y="6281"/>
                </a:lnTo>
                <a:lnTo>
                  <a:pt x="9755" y="6277"/>
                </a:lnTo>
                <a:lnTo>
                  <a:pt x="9748" y="6273"/>
                </a:lnTo>
                <a:lnTo>
                  <a:pt x="9742" y="6269"/>
                </a:lnTo>
                <a:lnTo>
                  <a:pt x="9735" y="6264"/>
                </a:lnTo>
                <a:lnTo>
                  <a:pt x="9724" y="6259"/>
                </a:lnTo>
                <a:lnTo>
                  <a:pt x="9709" y="6256"/>
                </a:lnTo>
                <a:lnTo>
                  <a:pt x="9688" y="6252"/>
                </a:lnTo>
                <a:lnTo>
                  <a:pt x="9658" y="6251"/>
                </a:lnTo>
                <a:lnTo>
                  <a:pt x="9618" y="6251"/>
                </a:lnTo>
                <a:lnTo>
                  <a:pt x="9579" y="6253"/>
                </a:lnTo>
                <a:lnTo>
                  <a:pt x="9538" y="6257"/>
                </a:lnTo>
                <a:lnTo>
                  <a:pt x="9440" y="6267"/>
                </a:lnTo>
                <a:lnTo>
                  <a:pt x="9381" y="6271"/>
                </a:lnTo>
                <a:lnTo>
                  <a:pt x="9312" y="6275"/>
                </a:lnTo>
                <a:lnTo>
                  <a:pt x="9232" y="6277"/>
                </a:lnTo>
                <a:lnTo>
                  <a:pt x="9140" y="6276"/>
                </a:lnTo>
                <a:lnTo>
                  <a:pt x="9118" y="6285"/>
                </a:lnTo>
                <a:lnTo>
                  <a:pt x="9091" y="6294"/>
                </a:lnTo>
                <a:lnTo>
                  <a:pt x="9056" y="6305"/>
                </a:lnTo>
                <a:lnTo>
                  <a:pt x="9014" y="6317"/>
                </a:lnTo>
                <a:lnTo>
                  <a:pt x="8964" y="6331"/>
                </a:lnTo>
                <a:lnTo>
                  <a:pt x="8910" y="6343"/>
                </a:lnTo>
                <a:lnTo>
                  <a:pt x="8852" y="6354"/>
                </a:lnTo>
                <a:lnTo>
                  <a:pt x="8822" y="6359"/>
                </a:lnTo>
                <a:lnTo>
                  <a:pt x="8790" y="6363"/>
                </a:lnTo>
                <a:lnTo>
                  <a:pt x="8759" y="6367"/>
                </a:lnTo>
                <a:lnTo>
                  <a:pt x="8728" y="6370"/>
                </a:lnTo>
                <a:lnTo>
                  <a:pt x="8695" y="6371"/>
                </a:lnTo>
                <a:lnTo>
                  <a:pt x="8664" y="6372"/>
                </a:lnTo>
                <a:lnTo>
                  <a:pt x="8631" y="6372"/>
                </a:lnTo>
                <a:lnTo>
                  <a:pt x="8600" y="6370"/>
                </a:lnTo>
                <a:lnTo>
                  <a:pt x="8568" y="6368"/>
                </a:lnTo>
                <a:lnTo>
                  <a:pt x="8537" y="6363"/>
                </a:lnTo>
                <a:lnTo>
                  <a:pt x="8507" y="6356"/>
                </a:lnTo>
                <a:lnTo>
                  <a:pt x="8477" y="6349"/>
                </a:lnTo>
                <a:lnTo>
                  <a:pt x="8449" y="6340"/>
                </a:lnTo>
                <a:lnTo>
                  <a:pt x="8421" y="6327"/>
                </a:lnTo>
                <a:lnTo>
                  <a:pt x="8396" y="6314"/>
                </a:lnTo>
                <a:lnTo>
                  <a:pt x="8370" y="6299"/>
                </a:lnTo>
                <a:lnTo>
                  <a:pt x="8357" y="6290"/>
                </a:lnTo>
                <a:lnTo>
                  <a:pt x="8345" y="6284"/>
                </a:lnTo>
                <a:lnTo>
                  <a:pt x="8332" y="6277"/>
                </a:lnTo>
                <a:lnTo>
                  <a:pt x="8318" y="6270"/>
                </a:lnTo>
                <a:lnTo>
                  <a:pt x="8290" y="6259"/>
                </a:lnTo>
                <a:lnTo>
                  <a:pt x="8260" y="6250"/>
                </a:lnTo>
                <a:lnTo>
                  <a:pt x="8227" y="6243"/>
                </a:lnTo>
                <a:lnTo>
                  <a:pt x="8195" y="6239"/>
                </a:lnTo>
                <a:lnTo>
                  <a:pt x="8159" y="6235"/>
                </a:lnTo>
                <a:lnTo>
                  <a:pt x="8123" y="6234"/>
                </a:lnTo>
                <a:lnTo>
                  <a:pt x="8085" y="6234"/>
                </a:lnTo>
                <a:lnTo>
                  <a:pt x="8046" y="6236"/>
                </a:lnTo>
                <a:lnTo>
                  <a:pt x="8005" y="6240"/>
                </a:lnTo>
                <a:lnTo>
                  <a:pt x="7964" y="6244"/>
                </a:lnTo>
                <a:lnTo>
                  <a:pt x="7920" y="6250"/>
                </a:lnTo>
                <a:lnTo>
                  <a:pt x="7875" y="6258"/>
                </a:lnTo>
                <a:lnTo>
                  <a:pt x="7829" y="6267"/>
                </a:lnTo>
                <a:lnTo>
                  <a:pt x="7782" y="6276"/>
                </a:lnTo>
                <a:lnTo>
                  <a:pt x="7685" y="6298"/>
                </a:lnTo>
                <a:lnTo>
                  <a:pt x="7583" y="6323"/>
                </a:lnTo>
                <a:lnTo>
                  <a:pt x="7478" y="6351"/>
                </a:lnTo>
                <a:lnTo>
                  <a:pt x="7369" y="6381"/>
                </a:lnTo>
                <a:lnTo>
                  <a:pt x="7141" y="6443"/>
                </a:lnTo>
                <a:lnTo>
                  <a:pt x="7024" y="6473"/>
                </a:lnTo>
                <a:lnTo>
                  <a:pt x="6902" y="6503"/>
                </a:lnTo>
                <a:lnTo>
                  <a:pt x="6842" y="6519"/>
                </a:lnTo>
                <a:lnTo>
                  <a:pt x="6779" y="6537"/>
                </a:lnTo>
                <a:lnTo>
                  <a:pt x="6715" y="6556"/>
                </a:lnTo>
                <a:lnTo>
                  <a:pt x="6650" y="6577"/>
                </a:lnTo>
                <a:lnTo>
                  <a:pt x="6585" y="6601"/>
                </a:lnTo>
                <a:lnTo>
                  <a:pt x="6519" y="6625"/>
                </a:lnTo>
                <a:lnTo>
                  <a:pt x="6451" y="6650"/>
                </a:lnTo>
                <a:lnTo>
                  <a:pt x="6384" y="6677"/>
                </a:lnTo>
                <a:lnTo>
                  <a:pt x="6317" y="6705"/>
                </a:lnTo>
                <a:lnTo>
                  <a:pt x="6250" y="6733"/>
                </a:lnTo>
                <a:lnTo>
                  <a:pt x="6116" y="6792"/>
                </a:lnTo>
                <a:lnTo>
                  <a:pt x="5985" y="6852"/>
                </a:lnTo>
                <a:lnTo>
                  <a:pt x="5856" y="6912"/>
                </a:lnTo>
                <a:lnTo>
                  <a:pt x="5613" y="7025"/>
                </a:lnTo>
                <a:lnTo>
                  <a:pt x="5502" y="7075"/>
                </a:lnTo>
                <a:lnTo>
                  <a:pt x="5399" y="7121"/>
                </a:lnTo>
                <a:lnTo>
                  <a:pt x="5352" y="7142"/>
                </a:lnTo>
                <a:lnTo>
                  <a:pt x="5306" y="7161"/>
                </a:lnTo>
                <a:lnTo>
                  <a:pt x="5265" y="7176"/>
                </a:lnTo>
                <a:lnTo>
                  <a:pt x="5224" y="7191"/>
                </a:lnTo>
                <a:lnTo>
                  <a:pt x="5188" y="7203"/>
                </a:lnTo>
                <a:lnTo>
                  <a:pt x="5155" y="7213"/>
                </a:lnTo>
                <a:lnTo>
                  <a:pt x="5125" y="7220"/>
                </a:lnTo>
                <a:lnTo>
                  <a:pt x="5099" y="7224"/>
                </a:lnTo>
                <a:lnTo>
                  <a:pt x="5076" y="7228"/>
                </a:lnTo>
                <a:lnTo>
                  <a:pt x="5055" y="7233"/>
                </a:lnTo>
                <a:lnTo>
                  <a:pt x="5037" y="7239"/>
                </a:lnTo>
                <a:lnTo>
                  <a:pt x="5020" y="7247"/>
                </a:lnTo>
                <a:lnTo>
                  <a:pt x="5007" y="7257"/>
                </a:lnTo>
                <a:lnTo>
                  <a:pt x="4994" y="7268"/>
                </a:lnTo>
                <a:lnTo>
                  <a:pt x="4984" y="7281"/>
                </a:lnTo>
                <a:lnTo>
                  <a:pt x="4975" y="7294"/>
                </a:lnTo>
                <a:lnTo>
                  <a:pt x="4968" y="7309"/>
                </a:lnTo>
                <a:lnTo>
                  <a:pt x="4963" y="7325"/>
                </a:lnTo>
                <a:lnTo>
                  <a:pt x="4959" y="7341"/>
                </a:lnTo>
                <a:lnTo>
                  <a:pt x="4957" y="7359"/>
                </a:lnTo>
                <a:lnTo>
                  <a:pt x="4956" y="7378"/>
                </a:lnTo>
                <a:lnTo>
                  <a:pt x="4956" y="7399"/>
                </a:lnTo>
                <a:lnTo>
                  <a:pt x="4957" y="7419"/>
                </a:lnTo>
                <a:lnTo>
                  <a:pt x="4959" y="7441"/>
                </a:lnTo>
                <a:lnTo>
                  <a:pt x="4962" y="7464"/>
                </a:lnTo>
                <a:lnTo>
                  <a:pt x="4966" y="7486"/>
                </a:lnTo>
                <a:lnTo>
                  <a:pt x="4975" y="7534"/>
                </a:lnTo>
                <a:lnTo>
                  <a:pt x="4986" y="7584"/>
                </a:lnTo>
                <a:lnTo>
                  <a:pt x="4998" y="7635"/>
                </a:lnTo>
                <a:lnTo>
                  <a:pt x="5010" y="7687"/>
                </a:lnTo>
                <a:lnTo>
                  <a:pt x="5022" y="7741"/>
                </a:lnTo>
                <a:lnTo>
                  <a:pt x="5032" y="7793"/>
                </a:lnTo>
                <a:lnTo>
                  <a:pt x="5036" y="7820"/>
                </a:lnTo>
                <a:lnTo>
                  <a:pt x="5040" y="7846"/>
                </a:lnTo>
                <a:lnTo>
                  <a:pt x="5044" y="7873"/>
                </a:lnTo>
                <a:lnTo>
                  <a:pt x="5048" y="7902"/>
                </a:lnTo>
                <a:lnTo>
                  <a:pt x="5055" y="7932"/>
                </a:lnTo>
                <a:lnTo>
                  <a:pt x="5062" y="7965"/>
                </a:lnTo>
                <a:lnTo>
                  <a:pt x="5080" y="8032"/>
                </a:lnTo>
                <a:lnTo>
                  <a:pt x="5101" y="8106"/>
                </a:lnTo>
                <a:lnTo>
                  <a:pt x="5124" y="8184"/>
                </a:lnTo>
                <a:lnTo>
                  <a:pt x="5150" y="8265"/>
                </a:lnTo>
                <a:lnTo>
                  <a:pt x="5209" y="8435"/>
                </a:lnTo>
                <a:lnTo>
                  <a:pt x="5268" y="8610"/>
                </a:lnTo>
                <a:lnTo>
                  <a:pt x="5297" y="8699"/>
                </a:lnTo>
                <a:lnTo>
                  <a:pt x="5326" y="8786"/>
                </a:lnTo>
                <a:lnTo>
                  <a:pt x="5353" y="8871"/>
                </a:lnTo>
                <a:lnTo>
                  <a:pt x="5378" y="8955"/>
                </a:lnTo>
                <a:lnTo>
                  <a:pt x="5400" y="9036"/>
                </a:lnTo>
                <a:lnTo>
                  <a:pt x="5418" y="9113"/>
                </a:lnTo>
                <a:lnTo>
                  <a:pt x="5435" y="9188"/>
                </a:lnTo>
                <a:lnTo>
                  <a:pt x="5450" y="9263"/>
                </a:lnTo>
                <a:lnTo>
                  <a:pt x="5464" y="9339"/>
                </a:lnTo>
                <a:lnTo>
                  <a:pt x="5478" y="9415"/>
                </a:lnTo>
                <a:lnTo>
                  <a:pt x="5504" y="9569"/>
                </a:lnTo>
                <a:lnTo>
                  <a:pt x="5529" y="9723"/>
                </a:lnTo>
                <a:lnTo>
                  <a:pt x="5543" y="9801"/>
                </a:lnTo>
                <a:lnTo>
                  <a:pt x="5556" y="9879"/>
                </a:lnTo>
                <a:lnTo>
                  <a:pt x="5571" y="9956"/>
                </a:lnTo>
                <a:lnTo>
                  <a:pt x="5588" y="10035"/>
                </a:lnTo>
                <a:lnTo>
                  <a:pt x="5605" y="10112"/>
                </a:lnTo>
                <a:lnTo>
                  <a:pt x="5624" y="10189"/>
                </a:lnTo>
                <a:lnTo>
                  <a:pt x="5644" y="10268"/>
                </a:lnTo>
                <a:lnTo>
                  <a:pt x="5666" y="10345"/>
                </a:lnTo>
                <a:lnTo>
                  <a:pt x="5691" y="10424"/>
                </a:lnTo>
                <a:lnTo>
                  <a:pt x="5717" y="10502"/>
                </a:lnTo>
                <a:lnTo>
                  <a:pt x="5744" y="10581"/>
                </a:lnTo>
                <a:lnTo>
                  <a:pt x="5772" y="10659"/>
                </a:lnTo>
                <a:lnTo>
                  <a:pt x="5827" y="10814"/>
                </a:lnTo>
                <a:lnTo>
                  <a:pt x="5883" y="10962"/>
                </a:lnTo>
                <a:lnTo>
                  <a:pt x="5934" y="11102"/>
                </a:lnTo>
                <a:lnTo>
                  <a:pt x="5980" y="11229"/>
                </a:lnTo>
                <a:lnTo>
                  <a:pt x="6001" y="11288"/>
                </a:lnTo>
                <a:lnTo>
                  <a:pt x="6018" y="11340"/>
                </a:lnTo>
                <a:lnTo>
                  <a:pt x="6034" y="11390"/>
                </a:lnTo>
                <a:lnTo>
                  <a:pt x="6047" y="11433"/>
                </a:lnTo>
                <a:lnTo>
                  <a:pt x="6058" y="11480"/>
                </a:lnTo>
                <a:lnTo>
                  <a:pt x="6069" y="11537"/>
                </a:lnTo>
                <a:lnTo>
                  <a:pt x="6079" y="11599"/>
                </a:lnTo>
                <a:lnTo>
                  <a:pt x="6089" y="11668"/>
                </a:lnTo>
                <a:lnTo>
                  <a:pt x="6098" y="11738"/>
                </a:lnTo>
                <a:lnTo>
                  <a:pt x="6104" y="11808"/>
                </a:lnTo>
                <a:lnTo>
                  <a:pt x="6108" y="11875"/>
                </a:lnTo>
                <a:lnTo>
                  <a:pt x="6109" y="11907"/>
                </a:lnTo>
                <a:lnTo>
                  <a:pt x="6109" y="11937"/>
                </a:lnTo>
                <a:lnTo>
                  <a:pt x="6108" y="11965"/>
                </a:lnTo>
                <a:lnTo>
                  <a:pt x="6106" y="11991"/>
                </a:lnTo>
                <a:lnTo>
                  <a:pt x="6103" y="12013"/>
                </a:lnTo>
                <a:lnTo>
                  <a:pt x="6099" y="12035"/>
                </a:lnTo>
                <a:lnTo>
                  <a:pt x="6094" y="12051"/>
                </a:lnTo>
                <a:lnTo>
                  <a:pt x="6090" y="12058"/>
                </a:lnTo>
                <a:lnTo>
                  <a:pt x="6087" y="12065"/>
                </a:lnTo>
                <a:lnTo>
                  <a:pt x="6084" y="12070"/>
                </a:lnTo>
                <a:lnTo>
                  <a:pt x="6079" y="12075"/>
                </a:lnTo>
                <a:lnTo>
                  <a:pt x="6076" y="12078"/>
                </a:lnTo>
                <a:lnTo>
                  <a:pt x="6070" y="12081"/>
                </a:lnTo>
                <a:lnTo>
                  <a:pt x="6066" y="12082"/>
                </a:lnTo>
                <a:lnTo>
                  <a:pt x="6060" y="12082"/>
                </a:lnTo>
                <a:lnTo>
                  <a:pt x="6054" y="12081"/>
                </a:lnTo>
                <a:lnTo>
                  <a:pt x="6048" y="12078"/>
                </a:lnTo>
                <a:lnTo>
                  <a:pt x="6041" y="12075"/>
                </a:lnTo>
                <a:lnTo>
                  <a:pt x="6034" y="12069"/>
                </a:lnTo>
                <a:lnTo>
                  <a:pt x="6026" y="12064"/>
                </a:lnTo>
                <a:lnTo>
                  <a:pt x="6018" y="12056"/>
                </a:lnTo>
                <a:lnTo>
                  <a:pt x="6002" y="12036"/>
                </a:lnTo>
                <a:lnTo>
                  <a:pt x="5984" y="12010"/>
                </a:lnTo>
                <a:lnTo>
                  <a:pt x="5962" y="11979"/>
                </a:lnTo>
                <a:lnTo>
                  <a:pt x="5940" y="11939"/>
                </a:lnTo>
                <a:lnTo>
                  <a:pt x="5898" y="11866"/>
                </a:lnTo>
                <a:lnTo>
                  <a:pt x="5867" y="11811"/>
                </a:lnTo>
                <a:lnTo>
                  <a:pt x="5843" y="11775"/>
                </a:lnTo>
                <a:lnTo>
                  <a:pt x="5834" y="11763"/>
                </a:lnTo>
                <a:lnTo>
                  <a:pt x="5828" y="11754"/>
                </a:lnTo>
                <a:lnTo>
                  <a:pt x="5823" y="11750"/>
                </a:lnTo>
                <a:lnTo>
                  <a:pt x="5820" y="11747"/>
                </a:lnTo>
                <a:lnTo>
                  <a:pt x="5819" y="11749"/>
                </a:lnTo>
                <a:lnTo>
                  <a:pt x="5818" y="11749"/>
                </a:lnTo>
                <a:lnTo>
                  <a:pt x="5817" y="11753"/>
                </a:lnTo>
                <a:lnTo>
                  <a:pt x="5818" y="11760"/>
                </a:lnTo>
                <a:lnTo>
                  <a:pt x="5819" y="11769"/>
                </a:lnTo>
                <a:lnTo>
                  <a:pt x="5824" y="11793"/>
                </a:lnTo>
                <a:lnTo>
                  <a:pt x="5845" y="11860"/>
                </a:lnTo>
                <a:lnTo>
                  <a:pt x="5869" y="11937"/>
                </a:lnTo>
                <a:lnTo>
                  <a:pt x="5880" y="11976"/>
                </a:lnTo>
                <a:lnTo>
                  <a:pt x="5889" y="12012"/>
                </a:lnTo>
                <a:lnTo>
                  <a:pt x="5896" y="12044"/>
                </a:lnTo>
                <a:lnTo>
                  <a:pt x="5898" y="12058"/>
                </a:lnTo>
                <a:lnTo>
                  <a:pt x="5900" y="12069"/>
                </a:lnTo>
                <a:lnTo>
                  <a:pt x="5898" y="12079"/>
                </a:lnTo>
                <a:lnTo>
                  <a:pt x="5896" y="12090"/>
                </a:lnTo>
                <a:lnTo>
                  <a:pt x="5892" y="12097"/>
                </a:lnTo>
                <a:lnTo>
                  <a:pt x="5886" y="12105"/>
                </a:lnTo>
                <a:lnTo>
                  <a:pt x="5878" y="12112"/>
                </a:lnTo>
                <a:lnTo>
                  <a:pt x="5869" y="12116"/>
                </a:lnTo>
                <a:lnTo>
                  <a:pt x="5858" y="12121"/>
                </a:lnTo>
                <a:lnTo>
                  <a:pt x="5847" y="12124"/>
                </a:lnTo>
                <a:lnTo>
                  <a:pt x="5834" y="12125"/>
                </a:lnTo>
                <a:lnTo>
                  <a:pt x="5821" y="12127"/>
                </a:lnTo>
                <a:lnTo>
                  <a:pt x="5806" y="12127"/>
                </a:lnTo>
                <a:lnTo>
                  <a:pt x="5792" y="12124"/>
                </a:lnTo>
                <a:lnTo>
                  <a:pt x="5776" y="12122"/>
                </a:lnTo>
                <a:lnTo>
                  <a:pt x="5759" y="12118"/>
                </a:lnTo>
                <a:lnTo>
                  <a:pt x="5744" y="12112"/>
                </a:lnTo>
                <a:lnTo>
                  <a:pt x="5727" y="12106"/>
                </a:lnTo>
                <a:lnTo>
                  <a:pt x="5710" y="12099"/>
                </a:lnTo>
                <a:lnTo>
                  <a:pt x="5693" y="12090"/>
                </a:lnTo>
                <a:lnTo>
                  <a:pt x="5676" y="12078"/>
                </a:lnTo>
                <a:lnTo>
                  <a:pt x="5661" y="12067"/>
                </a:lnTo>
                <a:lnTo>
                  <a:pt x="5645" y="12054"/>
                </a:lnTo>
                <a:lnTo>
                  <a:pt x="5629" y="12039"/>
                </a:lnTo>
                <a:lnTo>
                  <a:pt x="5615" y="12023"/>
                </a:lnTo>
                <a:lnTo>
                  <a:pt x="5601" y="12007"/>
                </a:lnTo>
                <a:lnTo>
                  <a:pt x="5588" y="11987"/>
                </a:lnTo>
                <a:lnTo>
                  <a:pt x="5576" y="11968"/>
                </a:lnTo>
                <a:lnTo>
                  <a:pt x="5565" y="11946"/>
                </a:lnTo>
                <a:lnTo>
                  <a:pt x="5556" y="11924"/>
                </a:lnTo>
                <a:lnTo>
                  <a:pt x="5548" y="11899"/>
                </a:lnTo>
                <a:lnTo>
                  <a:pt x="5542" y="11873"/>
                </a:lnTo>
                <a:lnTo>
                  <a:pt x="5536" y="11845"/>
                </a:lnTo>
                <a:lnTo>
                  <a:pt x="5534" y="11817"/>
                </a:lnTo>
                <a:lnTo>
                  <a:pt x="5530" y="11789"/>
                </a:lnTo>
                <a:lnTo>
                  <a:pt x="5528" y="11765"/>
                </a:lnTo>
                <a:lnTo>
                  <a:pt x="5525" y="11746"/>
                </a:lnTo>
                <a:lnTo>
                  <a:pt x="5520" y="11731"/>
                </a:lnTo>
                <a:lnTo>
                  <a:pt x="5516" y="11718"/>
                </a:lnTo>
                <a:lnTo>
                  <a:pt x="5511" y="11709"/>
                </a:lnTo>
                <a:lnTo>
                  <a:pt x="5507" y="11704"/>
                </a:lnTo>
                <a:lnTo>
                  <a:pt x="5504" y="11701"/>
                </a:lnTo>
                <a:lnTo>
                  <a:pt x="5501" y="11700"/>
                </a:lnTo>
                <a:lnTo>
                  <a:pt x="5496" y="11701"/>
                </a:lnTo>
                <a:lnTo>
                  <a:pt x="5490" y="11704"/>
                </a:lnTo>
                <a:lnTo>
                  <a:pt x="5484" y="11708"/>
                </a:lnTo>
                <a:lnTo>
                  <a:pt x="5478" y="11716"/>
                </a:lnTo>
                <a:lnTo>
                  <a:pt x="5472" y="11725"/>
                </a:lnTo>
                <a:lnTo>
                  <a:pt x="5465" y="11735"/>
                </a:lnTo>
                <a:lnTo>
                  <a:pt x="5452" y="11761"/>
                </a:lnTo>
                <a:lnTo>
                  <a:pt x="5440" y="11791"/>
                </a:lnTo>
                <a:lnTo>
                  <a:pt x="5426" y="11825"/>
                </a:lnTo>
                <a:lnTo>
                  <a:pt x="5403" y="11893"/>
                </a:lnTo>
                <a:lnTo>
                  <a:pt x="5384" y="11953"/>
                </a:lnTo>
                <a:lnTo>
                  <a:pt x="5376" y="11975"/>
                </a:lnTo>
                <a:lnTo>
                  <a:pt x="5369" y="11991"/>
                </a:lnTo>
                <a:lnTo>
                  <a:pt x="5366" y="11996"/>
                </a:lnTo>
                <a:lnTo>
                  <a:pt x="5361" y="12001"/>
                </a:lnTo>
                <a:lnTo>
                  <a:pt x="5354" y="12005"/>
                </a:lnTo>
                <a:lnTo>
                  <a:pt x="5348" y="12009"/>
                </a:lnTo>
                <a:lnTo>
                  <a:pt x="5339" y="12011"/>
                </a:lnTo>
                <a:lnTo>
                  <a:pt x="5330" y="12013"/>
                </a:lnTo>
                <a:lnTo>
                  <a:pt x="5318" y="12014"/>
                </a:lnTo>
                <a:lnTo>
                  <a:pt x="5307" y="12014"/>
                </a:lnTo>
                <a:lnTo>
                  <a:pt x="5296" y="12014"/>
                </a:lnTo>
                <a:lnTo>
                  <a:pt x="5283" y="12013"/>
                </a:lnTo>
                <a:lnTo>
                  <a:pt x="5270" y="12011"/>
                </a:lnTo>
                <a:lnTo>
                  <a:pt x="5256" y="12008"/>
                </a:lnTo>
                <a:lnTo>
                  <a:pt x="5242" y="12003"/>
                </a:lnTo>
                <a:lnTo>
                  <a:pt x="5229" y="11999"/>
                </a:lnTo>
                <a:lnTo>
                  <a:pt x="5214" y="11992"/>
                </a:lnTo>
                <a:lnTo>
                  <a:pt x="5201" y="11985"/>
                </a:lnTo>
                <a:lnTo>
                  <a:pt x="5186" y="11976"/>
                </a:lnTo>
                <a:lnTo>
                  <a:pt x="5173" y="11967"/>
                </a:lnTo>
                <a:lnTo>
                  <a:pt x="5159" y="11957"/>
                </a:lnTo>
                <a:lnTo>
                  <a:pt x="5146" y="11945"/>
                </a:lnTo>
                <a:lnTo>
                  <a:pt x="5133" y="11933"/>
                </a:lnTo>
                <a:lnTo>
                  <a:pt x="5122" y="11919"/>
                </a:lnTo>
                <a:lnTo>
                  <a:pt x="5111" y="11903"/>
                </a:lnTo>
                <a:lnTo>
                  <a:pt x="5101" y="11887"/>
                </a:lnTo>
                <a:lnTo>
                  <a:pt x="5092" y="11870"/>
                </a:lnTo>
                <a:lnTo>
                  <a:pt x="5084" y="11851"/>
                </a:lnTo>
                <a:lnTo>
                  <a:pt x="5077" y="11830"/>
                </a:lnTo>
                <a:lnTo>
                  <a:pt x="5072" y="11808"/>
                </a:lnTo>
                <a:lnTo>
                  <a:pt x="5067" y="11784"/>
                </a:lnTo>
                <a:lnTo>
                  <a:pt x="5065" y="11761"/>
                </a:lnTo>
                <a:lnTo>
                  <a:pt x="5064" y="11734"/>
                </a:lnTo>
                <a:lnTo>
                  <a:pt x="5065" y="11707"/>
                </a:lnTo>
                <a:lnTo>
                  <a:pt x="5063" y="11698"/>
                </a:lnTo>
                <a:lnTo>
                  <a:pt x="5056" y="11676"/>
                </a:lnTo>
                <a:lnTo>
                  <a:pt x="5050" y="11661"/>
                </a:lnTo>
                <a:lnTo>
                  <a:pt x="5044" y="11646"/>
                </a:lnTo>
                <a:lnTo>
                  <a:pt x="5036" y="11632"/>
                </a:lnTo>
                <a:lnTo>
                  <a:pt x="5026" y="11617"/>
                </a:lnTo>
                <a:lnTo>
                  <a:pt x="5021" y="11612"/>
                </a:lnTo>
                <a:lnTo>
                  <a:pt x="5016" y="11605"/>
                </a:lnTo>
                <a:lnTo>
                  <a:pt x="5009" y="11600"/>
                </a:lnTo>
                <a:lnTo>
                  <a:pt x="5002" y="11596"/>
                </a:lnTo>
                <a:lnTo>
                  <a:pt x="4995" y="11592"/>
                </a:lnTo>
                <a:lnTo>
                  <a:pt x="4989" y="11589"/>
                </a:lnTo>
                <a:lnTo>
                  <a:pt x="4981" y="11588"/>
                </a:lnTo>
                <a:lnTo>
                  <a:pt x="4972" y="11587"/>
                </a:lnTo>
                <a:lnTo>
                  <a:pt x="4964" y="11588"/>
                </a:lnTo>
                <a:lnTo>
                  <a:pt x="4955" y="11590"/>
                </a:lnTo>
                <a:lnTo>
                  <a:pt x="4945" y="11594"/>
                </a:lnTo>
                <a:lnTo>
                  <a:pt x="4935" y="11599"/>
                </a:lnTo>
                <a:lnTo>
                  <a:pt x="4925" y="11606"/>
                </a:lnTo>
                <a:lnTo>
                  <a:pt x="4913" y="11615"/>
                </a:lnTo>
                <a:lnTo>
                  <a:pt x="4902" y="11626"/>
                </a:lnTo>
                <a:lnTo>
                  <a:pt x="4890" y="11639"/>
                </a:lnTo>
                <a:lnTo>
                  <a:pt x="4878" y="11651"/>
                </a:lnTo>
                <a:lnTo>
                  <a:pt x="4865" y="11662"/>
                </a:lnTo>
                <a:lnTo>
                  <a:pt x="4852" y="11670"/>
                </a:lnTo>
                <a:lnTo>
                  <a:pt x="4838" y="11677"/>
                </a:lnTo>
                <a:lnTo>
                  <a:pt x="4825" y="11681"/>
                </a:lnTo>
                <a:lnTo>
                  <a:pt x="4811" y="11685"/>
                </a:lnTo>
                <a:lnTo>
                  <a:pt x="4797" y="11686"/>
                </a:lnTo>
                <a:lnTo>
                  <a:pt x="4783" y="11685"/>
                </a:lnTo>
                <a:lnTo>
                  <a:pt x="4769" y="11682"/>
                </a:lnTo>
                <a:lnTo>
                  <a:pt x="4755" y="11679"/>
                </a:lnTo>
                <a:lnTo>
                  <a:pt x="4742" y="11675"/>
                </a:lnTo>
                <a:lnTo>
                  <a:pt x="4728" y="11668"/>
                </a:lnTo>
                <a:lnTo>
                  <a:pt x="4716" y="11661"/>
                </a:lnTo>
                <a:lnTo>
                  <a:pt x="4703" y="11652"/>
                </a:lnTo>
                <a:lnTo>
                  <a:pt x="4690" y="11643"/>
                </a:lnTo>
                <a:lnTo>
                  <a:pt x="4679" y="11633"/>
                </a:lnTo>
                <a:lnTo>
                  <a:pt x="4668" y="11622"/>
                </a:lnTo>
                <a:lnTo>
                  <a:pt x="4657" y="11611"/>
                </a:lnTo>
                <a:lnTo>
                  <a:pt x="4646" y="11598"/>
                </a:lnTo>
                <a:lnTo>
                  <a:pt x="4638" y="11585"/>
                </a:lnTo>
                <a:lnTo>
                  <a:pt x="4630" y="11571"/>
                </a:lnTo>
                <a:lnTo>
                  <a:pt x="4622" y="11558"/>
                </a:lnTo>
                <a:lnTo>
                  <a:pt x="4615" y="11543"/>
                </a:lnTo>
                <a:lnTo>
                  <a:pt x="4609" y="11530"/>
                </a:lnTo>
                <a:lnTo>
                  <a:pt x="4605" y="11515"/>
                </a:lnTo>
                <a:lnTo>
                  <a:pt x="4600" y="11501"/>
                </a:lnTo>
                <a:lnTo>
                  <a:pt x="4598" y="11486"/>
                </a:lnTo>
                <a:lnTo>
                  <a:pt x="4597" y="11473"/>
                </a:lnTo>
                <a:lnTo>
                  <a:pt x="4597" y="11458"/>
                </a:lnTo>
                <a:lnTo>
                  <a:pt x="4599" y="11445"/>
                </a:lnTo>
                <a:lnTo>
                  <a:pt x="4602" y="11432"/>
                </a:lnTo>
                <a:lnTo>
                  <a:pt x="4606" y="11420"/>
                </a:lnTo>
                <a:lnTo>
                  <a:pt x="4611" y="11409"/>
                </a:lnTo>
                <a:lnTo>
                  <a:pt x="4613" y="11399"/>
                </a:lnTo>
                <a:lnTo>
                  <a:pt x="4614" y="11390"/>
                </a:lnTo>
                <a:lnTo>
                  <a:pt x="4614" y="11382"/>
                </a:lnTo>
                <a:lnTo>
                  <a:pt x="4613" y="11376"/>
                </a:lnTo>
                <a:lnTo>
                  <a:pt x="4609" y="11371"/>
                </a:lnTo>
                <a:lnTo>
                  <a:pt x="4606" y="11366"/>
                </a:lnTo>
                <a:lnTo>
                  <a:pt x="4602" y="11363"/>
                </a:lnTo>
                <a:lnTo>
                  <a:pt x="4596" y="11359"/>
                </a:lnTo>
                <a:lnTo>
                  <a:pt x="4589" y="11357"/>
                </a:lnTo>
                <a:lnTo>
                  <a:pt x="4575" y="11353"/>
                </a:lnTo>
                <a:lnTo>
                  <a:pt x="4542" y="11347"/>
                </a:lnTo>
                <a:lnTo>
                  <a:pt x="4525" y="11344"/>
                </a:lnTo>
                <a:lnTo>
                  <a:pt x="4517" y="11340"/>
                </a:lnTo>
                <a:lnTo>
                  <a:pt x="4510" y="11338"/>
                </a:lnTo>
                <a:lnTo>
                  <a:pt x="4503" y="11334"/>
                </a:lnTo>
                <a:lnTo>
                  <a:pt x="4496" y="11329"/>
                </a:lnTo>
                <a:lnTo>
                  <a:pt x="4491" y="11323"/>
                </a:lnTo>
                <a:lnTo>
                  <a:pt x="4485" y="11317"/>
                </a:lnTo>
                <a:lnTo>
                  <a:pt x="4480" y="11309"/>
                </a:lnTo>
                <a:lnTo>
                  <a:pt x="4478" y="11300"/>
                </a:lnTo>
                <a:lnTo>
                  <a:pt x="4476" y="11290"/>
                </a:lnTo>
                <a:lnTo>
                  <a:pt x="4475" y="11279"/>
                </a:lnTo>
                <a:lnTo>
                  <a:pt x="4476" y="11265"/>
                </a:lnTo>
                <a:lnTo>
                  <a:pt x="4477" y="11251"/>
                </a:lnTo>
                <a:lnTo>
                  <a:pt x="4482" y="11233"/>
                </a:lnTo>
                <a:lnTo>
                  <a:pt x="4486" y="11215"/>
                </a:lnTo>
                <a:lnTo>
                  <a:pt x="4487" y="11210"/>
                </a:lnTo>
                <a:lnTo>
                  <a:pt x="4488" y="11206"/>
                </a:lnTo>
                <a:lnTo>
                  <a:pt x="4487" y="11202"/>
                </a:lnTo>
                <a:lnTo>
                  <a:pt x="4486" y="11200"/>
                </a:lnTo>
                <a:lnTo>
                  <a:pt x="4484" y="11197"/>
                </a:lnTo>
                <a:lnTo>
                  <a:pt x="4480" y="11196"/>
                </a:lnTo>
                <a:lnTo>
                  <a:pt x="4473" y="11193"/>
                </a:lnTo>
                <a:lnTo>
                  <a:pt x="4461" y="11191"/>
                </a:lnTo>
                <a:lnTo>
                  <a:pt x="4448" y="11190"/>
                </a:lnTo>
                <a:lnTo>
                  <a:pt x="4433" y="11188"/>
                </a:lnTo>
                <a:lnTo>
                  <a:pt x="4415" y="11185"/>
                </a:lnTo>
                <a:lnTo>
                  <a:pt x="4395" y="11182"/>
                </a:lnTo>
                <a:lnTo>
                  <a:pt x="4374" y="11176"/>
                </a:lnTo>
                <a:lnTo>
                  <a:pt x="4351" y="11168"/>
                </a:lnTo>
                <a:lnTo>
                  <a:pt x="4339" y="11162"/>
                </a:lnTo>
                <a:lnTo>
                  <a:pt x="4327" y="11156"/>
                </a:lnTo>
                <a:lnTo>
                  <a:pt x="4314" y="11150"/>
                </a:lnTo>
                <a:lnTo>
                  <a:pt x="4302" y="11141"/>
                </a:lnTo>
                <a:lnTo>
                  <a:pt x="4290" y="11132"/>
                </a:lnTo>
                <a:lnTo>
                  <a:pt x="4276" y="11122"/>
                </a:lnTo>
                <a:lnTo>
                  <a:pt x="4263" y="11110"/>
                </a:lnTo>
                <a:lnTo>
                  <a:pt x="4249" y="11097"/>
                </a:lnTo>
                <a:lnTo>
                  <a:pt x="4237" y="11083"/>
                </a:lnTo>
                <a:lnTo>
                  <a:pt x="4224" y="11068"/>
                </a:lnTo>
                <a:lnTo>
                  <a:pt x="4219" y="11062"/>
                </a:lnTo>
                <a:lnTo>
                  <a:pt x="4216" y="11055"/>
                </a:lnTo>
                <a:lnTo>
                  <a:pt x="4208" y="11040"/>
                </a:lnTo>
                <a:lnTo>
                  <a:pt x="4201" y="11021"/>
                </a:lnTo>
                <a:lnTo>
                  <a:pt x="4194" y="11000"/>
                </a:lnTo>
                <a:lnTo>
                  <a:pt x="4188" y="10981"/>
                </a:lnTo>
                <a:lnTo>
                  <a:pt x="4182" y="10964"/>
                </a:lnTo>
                <a:lnTo>
                  <a:pt x="4175" y="10950"/>
                </a:lnTo>
                <a:lnTo>
                  <a:pt x="4172" y="10945"/>
                </a:lnTo>
                <a:lnTo>
                  <a:pt x="4169" y="10941"/>
                </a:lnTo>
                <a:lnTo>
                  <a:pt x="4148" y="10924"/>
                </a:lnTo>
                <a:lnTo>
                  <a:pt x="4128" y="10911"/>
                </a:lnTo>
                <a:lnTo>
                  <a:pt x="4108" y="10897"/>
                </a:lnTo>
                <a:lnTo>
                  <a:pt x="4089" y="10887"/>
                </a:lnTo>
                <a:lnTo>
                  <a:pt x="4054" y="10867"/>
                </a:lnTo>
                <a:lnTo>
                  <a:pt x="4038" y="10858"/>
                </a:lnTo>
                <a:lnTo>
                  <a:pt x="4024" y="10848"/>
                </a:lnTo>
                <a:lnTo>
                  <a:pt x="4010" y="10838"/>
                </a:lnTo>
                <a:lnTo>
                  <a:pt x="3999" y="10827"/>
                </a:lnTo>
                <a:lnTo>
                  <a:pt x="3994" y="10820"/>
                </a:lnTo>
                <a:lnTo>
                  <a:pt x="3989" y="10813"/>
                </a:lnTo>
                <a:lnTo>
                  <a:pt x="3985" y="10805"/>
                </a:lnTo>
                <a:lnTo>
                  <a:pt x="3981" y="10797"/>
                </a:lnTo>
                <a:lnTo>
                  <a:pt x="3978" y="10788"/>
                </a:lnTo>
                <a:lnTo>
                  <a:pt x="3976" y="10779"/>
                </a:lnTo>
                <a:lnTo>
                  <a:pt x="3973" y="10769"/>
                </a:lnTo>
                <a:lnTo>
                  <a:pt x="3972" y="10758"/>
                </a:lnTo>
                <a:lnTo>
                  <a:pt x="3971" y="10746"/>
                </a:lnTo>
                <a:lnTo>
                  <a:pt x="3971" y="10733"/>
                </a:lnTo>
                <a:lnTo>
                  <a:pt x="3973" y="10704"/>
                </a:lnTo>
                <a:lnTo>
                  <a:pt x="3977" y="10672"/>
                </a:lnTo>
                <a:lnTo>
                  <a:pt x="3979" y="10643"/>
                </a:lnTo>
                <a:lnTo>
                  <a:pt x="3979" y="10619"/>
                </a:lnTo>
                <a:lnTo>
                  <a:pt x="3978" y="10599"/>
                </a:lnTo>
                <a:lnTo>
                  <a:pt x="3975" y="10581"/>
                </a:lnTo>
                <a:lnTo>
                  <a:pt x="3970" y="10566"/>
                </a:lnTo>
                <a:lnTo>
                  <a:pt x="3967" y="10561"/>
                </a:lnTo>
                <a:lnTo>
                  <a:pt x="3963" y="10554"/>
                </a:lnTo>
                <a:lnTo>
                  <a:pt x="3953" y="10544"/>
                </a:lnTo>
                <a:lnTo>
                  <a:pt x="3942" y="10535"/>
                </a:lnTo>
                <a:lnTo>
                  <a:pt x="3929" y="10526"/>
                </a:lnTo>
                <a:lnTo>
                  <a:pt x="3912" y="10517"/>
                </a:lnTo>
                <a:lnTo>
                  <a:pt x="3893" y="10507"/>
                </a:lnTo>
                <a:lnTo>
                  <a:pt x="3846" y="10486"/>
                </a:lnTo>
                <a:lnTo>
                  <a:pt x="3816" y="10471"/>
                </a:lnTo>
                <a:lnTo>
                  <a:pt x="3785" y="10455"/>
                </a:lnTo>
                <a:lnTo>
                  <a:pt x="3755" y="10437"/>
                </a:lnTo>
                <a:lnTo>
                  <a:pt x="3728" y="10423"/>
                </a:lnTo>
                <a:lnTo>
                  <a:pt x="3706" y="10408"/>
                </a:lnTo>
                <a:lnTo>
                  <a:pt x="3688" y="10395"/>
                </a:lnTo>
                <a:lnTo>
                  <a:pt x="3675" y="10382"/>
                </a:lnTo>
                <a:lnTo>
                  <a:pt x="3665" y="10371"/>
                </a:lnTo>
                <a:lnTo>
                  <a:pt x="3657" y="10360"/>
                </a:lnTo>
                <a:lnTo>
                  <a:pt x="3653" y="10348"/>
                </a:lnTo>
                <a:lnTo>
                  <a:pt x="3650" y="10336"/>
                </a:lnTo>
                <a:lnTo>
                  <a:pt x="3650" y="10324"/>
                </a:lnTo>
                <a:lnTo>
                  <a:pt x="3653" y="10311"/>
                </a:lnTo>
                <a:lnTo>
                  <a:pt x="3656" y="10297"/>
                </a:lnTo>
                <a:lnTo>
                  <a:pt x="3667" y="10265"/>
                </a:lnTo>
                <a:lnTo>
                  <a:pt x="3679" y="10225"/>
                </a:lnTo>
                <a:lnTo>
                  <a:pt x="3682" y="10215"/>
                </a:lnTo>
                <a:lnTo>
                  <a:pt x="3683" y="10206"/>
                </a:lnTo>
                <a:lnTo>
                  <a:pt x="3682" y="10197"/>
                </a:lnTo>
                <a:lnTo>
                  <a:pt x="3681" y="10189"/>
                </a:lnTo>
                <a:lnTo>
                  <a:pt x="3677" y="10183"/>
                </a:lnTo>
                <a:lnTo>
                  <a:pt x="3674" y="10176"/>
                </a:lnTo>
                <a:lnTo>
                  <a:pt x="3668" y="10170"/>
                </a:lnTo>
                <a:lnTo>
                  <a:pt x="3663" y="10165"/>
                </a:lnTo>
                <a:lnTo>
                  <a:pt x="3656" y="10159"/>
                </a:lnTo>
                <a:lnTo>
                  <a:pt x="3648" y="10155"/>
                </a:lnTo>
                <a:lnTo>
                  <a:pt x="3632" y="10146"/>
                </a:lnTo>
                <a:lnTo>
                  <a:pt x="3596" y="10128"/>
                </a:lnTo>
                <a:lnTo>
                  <a:pt x="3579" y="10118"/>
                </a:lnTo>
                <a:lnTo>
                  <a:pt x="3562" y="10106"/>
                </a:lnTo>
                <a:lnTo>
                  <a:pt x="3554" y="10100"/>
                </a:lnTo>
                <a:lnTo>
                  <a:pt x="3546" y="10092"/>
                </a:lnTo>
                <a:lnTo>
                  <a:pt x="3539" y="10084"/>
                </a:lnTo>
                <a:lnTo>
                  <a:pt x="3534" y="10075"/>
                </a:lnTo>
                <a:lnTo>
                  <a:pt x="3529" y="10065"/>
                </a:lnTo>
                <a:lnTo>
                  <a:pt x="3526" y="10055"/>
                </a:lnTo>
                <a:lnTo>
                  <a:pt x="3522" y="10042"/>
                </a:lnTo>
                <a:lnTo>
                  <a:pt x="3521" y="10030"/>
                </a:lnTo>
                <a:lnTo>
                  <a:pt x="3520" y="10016"/>
                </a:lnTo>
                <a:lnTo>
                  <a:pt x="3521" y="10001"/>
                </a:lnTo>
                <a:lnTo>
                  <a:pt x="3525" y="9984"/>
                </a:lnTo>
                <a:lnTo>
                  <a:pt x="3529" y="9966"/>
                </a:lnTo>
                <a:lnTo>
                  <a:pt x="3533" y="9947"/>
                </a:lnTo>
                <a:lnTo>
                  <a:pt x="3536" y="9930"/>
                </a:lnTo>
                <a:lnTo>
                  <a:pt x="3537" y="9913"/>
                </a:lnTo>
                <a:lnTo>
                  <a:pt x="3536" y="9898"/>
                </a:lnTo>
                <a:lnTo>
                  <a:pt x="3535" y="9883"/>
                </a:lnTo>
                <a:lnTo>
                  <a:pt x="3531" y="9870"/>
                </a:lnTo>
                <a:lnTo>
                  <a:pt x="3527" y="9856"/>
                </a:lnTo>
                <a:lnTo>
                  <a:pt x="3522" y="9844"/>
                </a:lnTo>
                <a:lnTo>
                  <a:pt x="3516" y="9833"/>
                </a:lnTo>
                <a:lnTo>
                  <a:pt x="3510" y="9821"/>
                </a:lnTo>
                <a:lnTo>
                  <a:pt x="3502" y="9811"/>
                </a:lnTo>
                <a:lnTo>
                  <a:pt x="3494" y="9801"/>
                </a:lnTo>
                <a:lnTo>
                  <a:pt x="3479" y="9783"/>
                </a:lnTo>
                <a:lnTo>
                  <a:pt x="3461" y="9766"/>
                </a:lnTo>
                <a:lnTo>
                  <a:pt x="3429" y="9738"/>
                </a:lnTo>
                <a:lnTo>
                  <a:pt x="3416" y="9725"/>
                </a:lnTo>
                <a:lnTo>
                  <a:pt x="3411" y="9718"/>
                </a:lnTo>
                <a:lnTo>
                  <a:pt x="3407" y="9713"/>
                </a:lnTo>
                <a:lnTo>
                  <a:pt x="3404" y="9706"/>
                </a:lnTo>
                <a:lnTo>
                  <a:pt x="3401" y="9699"/>
                </a:lnTo>
                <a:lnTo>
                  <a:pt x="3400" y="9692"/>
                </a:lnTo>
                <a:lnTo>
                  <a:pt x="3400" y="9686"/>
                </a:lnTo>
                <a:lnTo>
                  <a:pt x="3402" y="9679"/>
                </a:lnTo>
                <a:lnTo>
                  <a:pt x="3406" y="9672"/>
                </a:lnTo>
                <a:lnTo>
                  <a:pt x="3411" y="9666"/>
                </a:lnTo>
                <a:lnTo>
                  <a:pt x="3419" y="9658"/>
                </a:lnTo>
                <a:lnTo>
                  <a:pt x="3426" y="9650"/>
                </a:lnTo>
                <a:lnTo>
                  <a:pt x="3432" y="9642"/>
                </a:lnTo>
                <a:lnTo>
                  <a:pt x="3435" y="9634"/>
                </a:lnTo>
                <a:lnTo>
                  <a:pt x="3436" y="9625"/>
                </a:lnTo>
                <a:lnTo>
                  <a:pt x="3435" y="9617"/>
                </a:lnTo>
                <a:lnTo>
                  <a:pt x="3433" y="9608"/>
                </a:lnTo>
                <a:lnTo>
                  <a:pt x="3429" y="9600"/>
                </a:lnTo>
                <a:lnTo>
                  <a:pt x="3424" y="9591"/>
                </a:lnTo>
                <a:lnTo>
                  <a:pt x="3418" y="9584"/>
                </a:lnTo>
                <a:lnTo>
                  <a:pt x="3410" y="9575"/>
                </a:lnTo>
                <a:lnTo>
                  <a:pt x="3393" y="9557"/>
                </a:lnTo>
                <a:lnTo>
                  <a:pt x="3374" y="9540"/>
                </a:lnTo>
                <a:lnTo>
                  <a:pt x="3353" y="9523"/>
                </a:lnTo>
                <a:lnTo>
                  <a:pt x="3312" y="9489"/>
                </a:lnTo>
                <a:lnTo>
                  <a:pt x="3294" y="9474"/>
                </a:lnTo>
                <a:lnTo>
                  <a:pt x="3279" y="9458"/>
                </a:lnTo>
                <a:lnTo>
                  <a:pt x="3272" y="9451"/>
                </a:lnTo>
                <a:lnTo>
                  <a:pt x="3268" y="9445"/>
                </a:lnTo>
                <a:lnTo>
                  <a:pt x="3264" y="9438"/>
                </a:lnTo>
                <a:lnTo>
                  <a:pt x="3262" y="9431"/>
                </a:lnTo>
                <a:lnTo>
                  <a:pt x="3262" y="9424"/>
                </a:lnTo>
                <a:lnTo>
                  <a:pt x="3263" y="9419"/>
                </a:lnTo>
                <a:lnTo>
                  <a:pt x="3267" y="9413"/>
                </a:lnTo>
                <a:lnTo>
                  <a:pt x="3272" y="9408"/>
                </a:lnTo>
                <a:lnTo>
                  <a:pt x="3278" y="9403"/>
                </a:lnTo>
                <a:lnTo>
                  <a:pt x="3281" y="9397"/>
                </a:lnTo>
                <a:lnTo>
                  <a:pt x="3283" y="9392"/>
                </a:lnTo>
                <a:lnTo>
                  <a:pt x="3283" y="9387"/>
                </a:lnTo>
                <a:lnTo>
                  <a:pt x="3282" y="9382"/>
                </a:lnTo>
                <a:lnTo>
                  <a:pt x="3280" y="9376"/>
                </a:lnTo>
                <a:lnTo>
                  <a:pt x="3277" y="9371"/>
                </a:lnTo>
                <a:lnTo>
                  <a:pt x="3272" y="9365"/>
                </a:lnTo>
                <a:lnTo>
                  <a:pt x="3261" y="9353"/>
                </a:lnTo>
                <a:lnTo>
                  <a:pt x="3246" y="9341"/>
                </a:lnTo>
                <a:lnTo>
                  <a:pt x="3215" y="9316"/>
                </a:lnTo>
                <a:lnTo>
                  <a:pt x="3198" y="9303"/>
                </a:lnTo>
                <a:lnTo>
                  <a:pt x="3184" y="9290"/>
                </a:lnTo>
                <a:lnTo>
                  <a:pt x="3172" y="9276"/>
                </a:lnTo>
                <a:lnTo>
                  <a:pt x="3167" y="9270"/>
                </a:lnTo>
                <a:lnTo>
                  <a:pt x="3163" y="9263"/>
                </a:lnTo>
                <a:lnTo>
                  <a:pt x="3160" y="9256"/>
                </a:lnTo>
                <a:lnTo>
                  <a:pt x="3159" y="9249"/>
                </a:lnTo>
                <a:lnTo>
                  <a:pt x="3159" y="9243"/>
                </a:lnTo>
                <a:lnTo>
                  <a:pt x="3160" y="9235"/>
                </a:lnTo>
                <a:lnTo>
                  <a:pt x="3163" y="9228"/>
                </a:lnTo>
                <a:lnTo>
                  <a:pt x="3168" y="9220"/>
                </a:lnTo>
                <a:lnTo>
                  <a:pt x="3175" y="9213"/>
                </a:lnTo>
                <a:lnTo>
                  <a:pt x="3184" y="9206"/>
                </a:lnTo>
                <a:lnTo>
                  <a:pt x="3191" y="9199"/>
                </a:lnTo>
                <a:lnTo>
                  <a:pt x="3198" y="9192"/>
                </a:lnTo>
                <a:lnTo>
                  <a:pt x="3203" y="9184"/>
                </a:lnTo>
                <a:lnTo>
                  <a:pt x="3205" y="9178"/>
                </a:lnTo>
                <a:lnTo>
                  <a:pt x="3206" y="9172"/>
                </a:lnTo>
                <a:lnTo>
                  <a:pt x="3206" y="9165"/>
                </a:lnTo>
                <a:lnTo>
                  <a:pt x="3204" y="9159"/>
                </a:lnTo>
                <a:lnTo>
                  <a:pt x="3200" y="9153"/>
                </a:lnTo>
                <a:lnTo>
                  <a:pt x="3197" y="9146"/>
                </a:lnTo>
                <a:lnTo>
                  <a:pt x="3191" y="9141"/>
                </a:lnTo>
                <a:lnTo>
                  <a:pt x="3179" y="9128"/>
                </a:lnTo>
                <a:lnTo>
                  <a:pt x="3165" y="9117"/>
                </a:lnTo>
                <a:lnTo>
                  <a:pt x="3149" y="9105"/>
                </a:lnTo>
                <a:lnTo>
                  <a:pt x="3133" y="9093"/>
                </a:lnTo>
                <a:lnTo>
                  <a:pt x="3120" y="9082"/>
                </a:lnTo>
                <a:lnTo>
                  <a:pt x="3107" y="9070"/>
                </a:lnTo>
                <a:lnTo>
                  <a:pt x="3103" y="9064"/>
                </a:lnTo>
                <a:lnTo>
                  <a:pt x="3100" y="9058"/>
                </a:lnTo>
                <a:lnTo>
                  <a:pt x="3097" y="9052"/>
                </a:lnTo>
                <a:lnTo>
                  <a:pt x="3096" y="9045"/>
                </a:lnTo>
                <a:lnTo>
                  <a:pt x="3096" y="9038"/>
                </a:lnTo>
                <a:lnTo>
                  <a:pt x="3098" y="9033"/>
                </a:lnTo>
                <a:lnTo>
                  <a:pt x="3102" y="9026"/>
                </a:lnTo>
                <a:lnTo>
                  <a:pt x="3107" y="9018"/>
                </a:lnTo>
                <a:lnTo>
                  <a:pt x="3115" y="9012"/>
                </a:lnTo>
                <a:lnTo>
                  <a:pt x="3125" y="9005"/>
                </a:lnTo>
                <a:lnTo>
                  <a:pt x="3143" y="8991"/>
                </a:lnTo>
                <a:lnTo>
                  <a:pt x="3149" y="8986"/>
                </a:lnTo>
                <a:lnTo>
                  <a:pt x="3153" y="8980"/>
                </a:lnTo>
                <a:lnTo>
                  <a:pt x="3157" y="8976"/>
                </a:lnTo>
                <a:lnTo>
                  <a:pt x="3158" y="8971"/>
                </a:lnTo>
                <a:lnTo>
                  <a:pt x="3158" y="8968"/>
                </a:lnTo>
                <a:lnTo>
                  <a:pt x="3157" y="8964"/>
                </a:lnTo>
                <a:lnTo>
                  <a:pt x="3154" y="8962"/>
                </a:lnTo>
                <a:lnTo>
                  <a:pt x="3151" y="8960"/>
                </a:lnTo>
                <a:lnTo>
                  <a:pt x="3142" y="8955"/>
                </a:lnTo>
                <a:lnTo>
                  <a:pt x="3131" y="8952"/>
                </a:lnTo>
                <a:lnTo>
                  <a:pt x="3117" y="8949"/>
                </a:lnTo>
                <a:lnTo>
                  <a:pt x="3104" y="8947"/>
                </a:lnTo>
                <a:lnTo>
                  <a:pt x="3092" y="8942"/>
                </a:lnTo>
                <a:lnTo>
                  <a:pt x="3079" y="8939"/>
                </a:lnTo>
                <a:lnTo>
                  <a:pt x="3075" y="8935"/>
                </a:lnTo>
                <a:lnTo>
                  <a:pt x="3070" y="8933"/>
                </a:lnTo>
                <a:lnTo>
                  <a:pt x="3067" y="8930"/>
                </a:lnTo>
                <a:lnTo>
                  <a:pt x="3065" y="8925"/>
                </a:lnTo>
                <a:lnTo>
                  <a:pt x="3064" y="8922"/>
                </a:lnTo>
                <a:lnTo>
                  <a:pt x="3064" y="8916"/>
                </a:lnTo>
                <a:lnTo>
                  <a:pt x="3065" y="8912"/>
                </a:lnTo>
                <a:lnTo>
                  <a:pt x="3067" y="8905"/>
                </a:lnTo>
                <a:lnTo>
                  <a:pt x="3071" y="8898"/>
                </a:lnTo>
                <a:lnTo>
                  <a:pt x="3077" y="8892"/>
                </a:lnTo>
                <a:lnTo>
                  <a:pt x="3083" y="8884"/>
                </a:lnTo>
                <a:lnTo>
                  <a:pt x="3087" y="8877"/>
                </a:lnTo>
                <a:lnTo>
                  <a:pt x="3091" y="8870"/>
                </a:lnTo>
                <a:lnTo>
                  <a:pt x="3092" y="8864"/>
                </a:lnTo>
                <a:lnTo>
                  <a:pt x="3092" y="8857"/>
                </a:lnTo>
                <a:lnTo>
                  <a:pt x="3091" y="8850"/>
                </a:lnTo>
                <a:lnTo>
                  <a:pt x="3088" y="8844"/>
                </a:lnTo>
                <a:lnTo>
                  <a:pt x="3085" y="8839"/>
                </a:lnTo>
                <a:lnTo>
                  <a:pt x="3082" y="8833"/>
                </a:lnTo>
                <a:lnTo>
                  <a:pt x="3076" y="8828"/>
                </a:lnTo>
                <a:lnTo>
                  <a:pt x="3065" y="8816"/>
                </a:lnTo>
                <a:lnTo>
                  <a:pt x="3051" y="8806"/>
                </a:lnTo>
                <a:lnTo>
                  <a:pt x="3037" y="8796"/>
                </a:lnTo>
                <a:lnTo>
                  <a:pt x="3009" y="8776"/>
                </a:lnTo>
                <a:lnTo>
                  <a:pt x="2995" y="8766"/>
                </a:lnTo>
                <a:lnTo>
                  <a:pt x="2985" y="8756"/>
                </a:lnTo>
                <a:lnTo>
                  <a:pt x="2981" y="8750"/>
                </a:lnTo>
                <a:lnTo>
                  <a:pt x="2977" y="8745"/>
                </a:lnTo>
                <a:lnTo>
                  <a:pt x="2975" y="8739"/>
                </a:lnTo>
                <a:lnTo>
                  <a:pt x="2974" y="8732"/>
                </a:lnTo>
                <a:lnTo>
                  <a:pt x="2974" y="8727"/>
                </a:lnTo>
                <a:lnTo>
                  <a:pt x="2975" y="8720"/>
                </a:lnTo>
                <a:lnTo>
                  <a:pt x="2977" y="8713"/>
                </a:lnTo>
                <a:lnTo>
                  <a:pt x="2982" y="8706"/>
                </a:lnTo>
                <a:lnTo>
                  <a:pt x="2985" y="8700"/>
                </a:lnTo>
                <a:lnTo>
                  <a:pt x="2988" y="8693"/>
                </a:lnTo>
                <a:lnTo>
                  <a:pt x="2990" y="8686"/>
                </a:lnTo>
                <a:lnTo>
                  <a:pt x="2990" y="8681"/>
                </a:lnTo>
                <a:lnTo>
                  <a:pt x="2990" y="8675"/>
                </a:lnTo>
                <a:lnTo>
                  <a:pt x="2987" y="8668"/>
                </a:lnTo>
                <a:lnTo>
                  <a:pt x="2985" y="8664"/>
                </a:lnTo>
                <a:lnTo>
                  <a:pt x="2982" y="8658"/>
                </a:lnTo>
                <a:lnTo>
                  <a:pt x="2974" y="8648"/>
                </a:lnTo>
                <a:lnTo>
                  <a:pt x="2964" y="8638"/>
                </a:lnTo>
                <a:lnTo>
                  <a:pt x="2951" y="8629"/>
                </a:lnTo>
                <a:lnTo>
                  <a:pt x="2939" y="8621"/>
                </a:lnTo>
                <a:lnTo>
                  <a:pt x="2917" y="8604"/>
                </a:lnTo>
                <a:lnTo>
                  <a:pt x="2908" y="8597"/>
                </a:lnTo>
                <a:lnTo>
                  <a:pt x="2901" y="8588"/>
                </a:lnTo>
                <a:lnTo>
                  <a:pt x="2899" y="8584"/>
                </a:lnTo>
                <a:lnTo>
                  <a:pt x="2896" y="8580"/>
                </a:lnTo>
                <a:lnTo>
                  <a:pt x="2896" y="8575"/>
                </a:lnTo>
                <a:lnTo>
                  <a:pt x="2898" y="8571"/>
                </a:lnTo>
                <a:lnTo>
                  <a:pt x="2899" y="8566"/>
                </a:lnTo>
                <a:lnTo>
                  <a:pt x="2902" y="8562"/>
                </a:lnTo>
                <a:lnTo>
                  <a:pt x="2907" y="8557"/>
                </a:lnTo>
                <a:lnTo>
                  <a:pt x="2913" y="8553"/>
                </a:lnTo>
                <a:lnTo>
                  <a:pt x="2919" y="8548"/>
                </a:lnTo>
                <a:lnTo>
                  <a:pt x="2923" y="8544"/>
                </a:lnTo>
                <a:lnTo>
                  <a:pt x="2926" y="8539"/>
                </a:lnTo>
                <a:lnTo>
                  <a:pt x="2928" y="8535"/>
                </a:lnTo>
                <a:lnTo>
                  <a:pt x="2928" y="8531"/>
                </a:lnTo>
                <a:lnTo>
                  <a:pt x="2927" y="8528"/>
                </a:lnTo>
                <a:lnTo>
                  <a:pt x="2925" y="8525"/>
                </a:lnTo>
                <a:lnTo>
                  <a:pt x="2922" y="8521"/>
                </a:lnTo>
                <a:lnTo>
                  <a:pt x="2914" y="8515"/>
                </a:lnTo>
                <a:lnTo>
                  <a:pt x="2903" y="8508"/>
                </a:lnTo>
                <a:lnTo>
                  <a:pt x="2879" y="8497"/>
                </a:lnTo>
                <a:lnTo>
                  <a:pt x="2866" y="8490"/>
                </a:lnTo>
                <a:lnTo>
                  <a:pt x="2855" y="8483"/>
                </a:lnTo>
                <a:lnTo>
                  <a:pt x="2845" y="8477"/>
                </a:lnTo>
                <a:lnTo>
                  <a:pt x="2841" y="8473"/>
                </a:lnTo>
                <a:lnTo>
                  <a:pt x="2838" y="8469"/>
                </a:lnTo>
                <a:lnTo>
                  <a:pt x="2836" y="8465"/>
                </a:lnTo>
                <a:lnTo>
                  <a:pt x="2835" y="8461"/>
                </a:lnTo>
                <a:lnTo>
                  <a:pt x="2835" y="8456"/>
                </a:lnTo>
                <a:lnTo>
                  <a:pt x="2836" y="8452"/>
                </a:lnTo>
                <a:lnTo>
                  <a:pt x="2838" y="8446"/>
                </a:lnTo>
                <a:lnTo>
                  <a:pt x="2843" y="8441"/>
                </a:lnTo>
                <a:lnTo>
                  <a:pt x="2847" y="8435"/>
                </a:lnTo>
                <a:lnTo>
                  <a:pt x="2855" y="8429"/>
                </a:lnTo>
                <a:lnTo>
                  <a:pt x="2862" y="8424"/>
                </a:lnTo>
                <a:lnTo>
                  <a:pt x="2867" y="8418"/>
                </a:lnTo>
                <a:lnTo>
                  <a:pt x="2872" y="8411"/>
                </a:lnTo>
                <a:lnTo>
                  <a:pt x="2875" y="8407"/>
                </a:lnTo>
                <a:lnTo>
                  <a:pt x="2877" y="8401"/>
                </a:lnTo>
                <a:lnTo>
                  <a:pt x="2879" y="8396"/>
                </a:lnTo>
                <a:lnTo>
                  <a:pt x="2877" y="8390"/>
                </a:lnTo>
                <a:lnTo>
                  <a:pt x="2876" y="8386"/>
                </a:lnTo>
                <a:lnTo>
                  <a:pt x="2874" y="8380"/>
                </a:lnTo>
                <a:lnTo>
                  <a:pt x="2872" y="8376"/>
                </a:lnTo>
                <a:lnTo>
                  <a:pt x="2864" y="8365"/>
                </a:lnTo>
                <a:lnTo>
                  <a:pt x="2855" y="8356"/>
                </a:lnTo>
                <a:lnTo>
                  <a:pt x="2844" y="8348"/>
                </a:lnTo>
                <a:lnTo>
                  <a:pt x="2822" y="8330"/>
                </a:lnTo>
                <a:lnTo>
                  <a:pt x="2812" y="8321"/>
                </a:lnTo>
                <a:lnTo>
                  <a:pt x="2803" y="8312"/>
                </a:lnTo>
                <a:lnTo>
                  <a:pt x="2798" y="8304"/>
                </a:lnTo>
                <a:lnTo>
                  <a:pt x="2795" y="8299"/>
                </a:lnTo>
                <a:lnTo>
                  <a:pt x="2794" y="8295"/>
                </a:lnTo>
                <a:lnTo>
                  <a:pt x="2794" y="8289"/>
                </a:lnTo>
                <a:lnTo>
                  <a:pt x="2794" y="8285"/>
                </a:lnTo>
                <a:lnTo>
                  <a:pt x="2797" y="8280"/>
                </a:lnTo>
                <a:lnTo>
                  <a:pt x="2800" y="8276"/>
                </a:lnTo>
                <a:lnTo>
                  <a:pt x="2803" y="8271"/>
                </a:lnTo>
                <a:lnTo>
                  <a:pt x="2806" y="8267"/>
                </a:lnTo>
                <a:lnTo>
                  <a:pt x="2807" y="8262"/>
                </a:lnTo>
                <a:lnTo>
                  <a:pt x="2807" y="8258"/>
                </a:lnTo>
                <a:lnTo>
                  <a:pt x="2807" y="8253"/>
                </a:lnTo>
                <a:lnTo>
                  <a:pt x="2804" y="8249"/>
                </a:lnTo>
                <a:lnTo>
                  <a:pt x="2800" y="8241"/>
                </a:lnTo>
                <a:lnTo>
                  <a:pt x="2792" y="8234"/>
                </a:lnTo>
                <a:lnTo>
                  <a:pt x="2783" y="8226"/>
                </a:lnTo>
                <a:lnTo>
                  <a:pt x="2763" y="8212"/>
                </a:lnTo>
                <a:lnTo>
                  <a:pt x="2753" y="8205"/>
                </a:lnTo>
                <a:lnTo>
                  <a:pt x="2744" y="8198"/>
                </a:lnTo>
                <a:lnTo>
                  <a:pt x="2736" y="8190"/>
                </a:lnTo>
                <a:lnTo>
                  <a:pt x="2730" y="8184"/>
                </a:lnTo>
                <a:lnTo>
                  <a:pt x="2729" y="8179"/>
                </a:lnTo>
                <a:lnTo>
                  <a:pt x="2728" y="8176"/>
                </a:lnTo>
                <a:lnTo>
                  <a:pt x="2728" y="8171"/>
                </a:lnTo>
                <a:lnTo>
                  <a:pt x="2728" y="8167"/>
                </a:lnTo>
                <a:lnTo>
                  <a:pt x="2730" y="8162"/>
                </a:lnTo>
                <a:lnTo>
                  <a:pt x="2733" y="8158"/>
                </a:lnTo>
                <a:lnTo>
                  <a:pt x="2737" y="8153"/>
                </a:lnTo>
                <a:lnTo>
                  <a:pt x="2742" y="8149"/>
                </a:lnTo>
                <a:lnTo>
                  <a:pt x="2752" y="8140"/>
                </a:lnTo>
                <a:lnTo>
                  <a:pt x="2761" y="8132"/>
                </a:lnTo>
                <a:lnTo>
                  <a:pt x="2766" y="8124"/>
                </a:lnTo>
                <a:lnTo>
                  <a:pt x="2772" y="8119"/>
                </a:lnTo>
                <a:lnTo>
                  <a:pt x="2775" y="8112"/>
                </a:lnTo>
                <a:lnTo>
                  <a:pt x="2776" y="8106"/>
                </a:lnTo>
                <a:lnTo>
                  <a:pt x="2778" y="8102"/>
                </a:lnTo>
                <a:lnTo>
                  <a:pt x="2776" y="8097"/>
                </a:lnTo>
                <a:lnTo>
                  <a:pt x="2775" y="8094"/>
                </a:lnTo>
                <a:lnTo>
                  <a:pt x="2772" y="8090"/>
                </a:lnTo>
                <a:lnTo>
                  <a:pt x="2769" y="8086"/>
                </a:lnTo>
                <a:lnTo>
                  <a:pt x="2765" y="8084"/>
                </a:lnTo>
                <a:lnTo>
                  <a:pt x="2755" y="8078"/>
                </a:lnTo>
                <a:lnTo>
                  <a:pt x="2743" y="8073"/>
                </a:lnTo>
                <a:lnTo>
                  <a:pt x="2719" y="8063"/>
                </a:lnTo>
                <a:lnTo>
                  <a:pt x="2708" y="8057"/>
                </a:lnTo>
                <a:lnTo>
                  <a:pt x="2704" y="8054"/>
                </a:lnTo>
                <a:lnTo>
                  <a:pt x="2699" y="8050"/>
                </a:lnTo>
                <a:lnTo>
                  <a:pt x="2696" y="8046"/>
                </a:lnTo>
                <a:lnTo>
                  <a:pt x="2693" y="8041"/>
                </a:lnTo>
                <a:lnTo>
                  <a:pt x="2692" y="8037"/>
                </a:lnTo>
                <a:lnTo>
                  <a:pt x="2692" y="8031"/>
                </a:lnTo>
                <a:lnTo>
                  <a:pt x="2693" y="8024"/>
                </a:lnTo>
                <a:lnTo>
                  <a:pt x="2696" y="8018"/>
                </a:lnTo>
                <a:lnTo>
                  <a:pt x="2699" y="8010"/>
                </a:lnTo>
                <a:lnTo>
                  <a:pt x="2705" y="8002"/>
                </a:lnTo>
                <a:lnTo>
                  <a:pt x="2710" y="7993"/>
                </a:lnTo>
                <a:lnTo>
                  <a:pt x="2714" y="7986"/>
                </a:lnTo>
                <a:lnTo>
                  <a:pt x="2717" y="7980"/>
                </a:lnTo>
                <a:lnTo>
                  <a:pt x="2718" y="7973"/>
                </a:lnTo>
                <a:lnTo>
                  <a:pt x="2719" y="7967"/>
                </a:lnTo>
                <a:lnTo>
                  <a:pt x="2719" y="7962"/>
                </a:lnTo>
                <a:lnTo>
                  <a:pt x="2718" y="7957"/>
                </a:lnTo>
                <a:lnTo>
                  <a:pt x="2716" y="7954"/>
                </a:lnTo>
                <a:lnTo>
                  <a:pt x="2714" y="7949"/>
                </a:lnTo>
                <a:lnTo>
                  <a:pt x="2710" y="7946"/>
                </a:lnTo>
                <a:lnTo>
                  <a:pt x="2701" y="7940"/>
                </a:lnTo>
                <a:lnTo>
                  <a:pt x="2692" y="7935"/>
                </a:lnTo>
                <a:lnTo>
                  <a:pt x="2681" y="7931"/>
                </a:lnTo>
                <a:lnTo>
                  <a:pt x="2660" y="7922"/>
                </a:lnTo>
                <a:lnTo>
                  <a:pt x="2651" y="7918"/>
                </a:lnTo>
                <a:lnTo>
                  <a:pt x="2643" y="7912"/>
                </a:lnTo>
                <a:lnTo>
                  <a:pt x="2640" y="7909"/>
                </a:lnTo>
                <a:lnTo>
                  <a:pt x="2637" y="7906"/>
                </a:lnTo>
                <a:lnTo>
                  <a:pt x="2636" y="7902"/>
                </a:lnTo>
                <a:lnTo>
                  <a:pt x="2635" y="7898"/>
                </a:lnTo>
                <a:lnTo>
                  <a:pt x="2635" y="7893"/>
                </a:lnTo>
                <a:lnTo>
                  <a:pt x="2636" y="7888"/>
                </a:lnTo>
                <a:lnTo>
                  <a:pt x="2638" y="7882"/>
                </a:lnTo>
                <a:lnTo>
                  <a:pt x="2643" y="7875"/>
                </a:lnTo>
                <a:lnTo>
                  <a:pt x="2650" y="7863"/>
                </a:lnTo>
                <a:lnTo>
                  <a:pt x="2653" y="7853"/>
                </a:lnTo>
                <a:lnTo>
                  <a:pt x="2654" y="7844"/>
                </a:lnTo>
                <a:lnTo>
                  <a:pt x="2652" y="7836"/>
                </a:lnTo>
                <a:lnTo>
                  <a:pt x="2650" y="7829"/>
                </a:lnTo>
                <a:lnTo>
                  <a:pt x="2645" y="7825"/>
                </a:lnTo>
                <a:lnTo>
                  <a:pt x="2640" y="7819"/>
                </a:lnTo>
                <a:lnTo>
                  <a:pt x="2633" y="7815"/>
                </a:lnTo>
                <a:lnTo>
                  <a:pt x="2622" y="7806"/>
                </a:lnTo>
                <a:lnTo>
                  <a:pt x="2617" y="7801"/>
                </a:lnTo>
                <a:lnTo>
                  <a:pt x="2613" y="7796"/>
                </a:lnTo>
                <a:lnTo>
                  <a:pt x="2610" y="7790"/>
                </a:lnTo>
                <a:lnTo>
                  <a:pt x="2610" y="7782"/>
                </a:lnTo>
                <a:lnTo>
                  <a:pt x="2614" y="7773"/>
                </a:lnTo>
                <a:lnTo>
                  <a:pt x="2618" y="7762"/>
                </a:lnTo>
                <a:lnTo>
                  <a:pt x="2622" y="7756"/>
                </a:lnTo>
                <a:lnTo>
                  <a:pt x="2624" y="7751"/>
                </a:lnTo>
                <a:lnTo>
                  <a:pt x="2625" y="7745"/>
                </a:lnTo>
                <a:lnTo>
                  <a:pt x="2625" y="7740"/>
                </a:lnTo>
                <a:lnTo>
                  <a:pt x="2624" y="7734"/>
                </a:lnTo>
                <a:lnTo>
                  <a:pt x="2623" y="7728"/>
                </a:lnTo>
                <a:lnTo>
                  <a:pt x="2618" y="7717"/>
                </a:lnTo>
                <a:lnTo>
                  <a:pt x="2612" y="7706"/>
                </a:lnTo>
                <a:lnTo>
                  <a:pt x="2604" y="7696"/>
                </a:lnTo>
                <a:lnTo>
                  <a:pt x="2586" y="7674"/>
                </a:lnTo>
                <a:lnTo>
                  <a:pt x="2577" y="7664"/>
                </a:lnTo>
                <a:lnTo>
                  <a:pt x="2569" y="7655"/>
                </a:lnTo>
                <a:lnTo>
                  <a:pt x="2563" y="7645"/>
                </a:lnTo>
                <a:lnTo>
                  <a:pt x="2559" y="7636"/>
                </a:lnTo>
                <a:lnTo>
                  <a:pt x="2558" y="7633"/>
                </a:lnTo>
                <a:lnTo>
                  <a:pt x="2558" y="7628"/>
                </a:lnTo>
                <a:lnTo>
                  <a:pt x="2559" y="7624"/>
                </a:lnTo>
                <a:lnTo>
                  <a:pt x="2560" y="7620"/>
                </a:lnTo>
                <a:lnTo>
                  <a:pt x="2563" y="7616"/>
                </a:lnTo>
                <a:lnTo>
                  <a:pt x="2567" y="7613"/>
                </a:lnTo>
                <a:lnTo>
                  <a:pt x="2571" y="7608"/>
                </a:lnTo>
                <a:lnTo>
                  <a:pt x="2578" y="7605"/>
                </a:lnTo>
                <a:lnTo>
                  <a:pt x="2583" y="7602"/>
                </a:lnTo>
                <a:lnTo>
                  <a:pt x="2588" y="7598"/>
                </a:lnTo>
                <a:lnTo>
                  <a:pt x="2590" y="7596"/>
                </a:lnTo>
                <a:lnTo>
                  <a:pt x="2591" y="7593"/>
                </a:lnTo>
                <a:lnTo>
                  <a:pt x="2591" y="7590"/>
                </a:lnTo>
                <a:lnTo>
                  <a:pt x="2590" y="7588"/>
                </a:lnTo>
                <a:lnTo>
                  <a:pt x="2588" y="7586"/>
                </a:lnTo>
                <a:lnTo>
                  <a:pt x="2583" y="7584"/>
                </a:lnTo>
                <a:lnTo>
                  <a:pt x="2573" y="7580"/>
                </a:lnTo>
                <a:lnTo>
                  <a:pt x="2559" y="7578"/>
                </a:lnTo>
                <a:lnTo>
                  <a:pt x="2541" y="7576"/>
                </a:lnTo>
                <a:lnTo>
                  <a:pt x="2521" y="7574"/>
                </a:lnTo>
                <a:lnTo>
                  <a:pt x="2475" y="7571"/>
                </a:lnTo>
                <a:lnTo>
                  <a:pt x="2424" y="7571"/>
                </a:lnTo>
                <a:lnTo>
                  <a:pt x="2334" y="7571"/>
                </a:lnTo>
                <a:lnTo>
                  <a:pt x="2311" y="7570"/>
                </a:lnTo>
                <a:lnTo>
                  <a:pt x="2279" y="7569"/>
                </a:lnTo>
                <a:lnTo>
                  <a:pt x="2192" y="7562"/>
                </a:lnTo>
                <a:lnTo>
                  <a:pt x="2082" y="7553"/>
                </a:lnTo>
                <a:lnTo>
                  <a:pt x="1956" y="7542"/>
                </a:lnTo>
                <a:lnTo>
                  <a:pt x="1694" y="7519"/>
                </a:lnTo>
                <a:lnTo>
                  <a:pt x="1470" y="7500"/>
                </a:lnTo>
                <a:lnTo>
                  <a:pt x="1390" y="7494"/>
                </a:lnTo>
                <a:lnTo>
                  <a:pt x="1358" y="7492"/>
                </a:lnTo>
                <a:lnTo>
                  <a:pt x="1330" y="7492"/>
                </a:lnTo>
                <a:lnTo>
                  <a:pt x="1303" y="7494"/>
                </a:lnTo>
                <a:lnTo>
                  <a:pt x="1279" y="7497"/>
                </a:lnTo>
                <a:lnTo>
                  <a:pt x="1253" y="7503"/>
                </a:lnTo>
                <a:lnTo>
                  <a:pt x="1226" y="7512"/>
                </a:lnTo>
                <a:lnTo>
                  <a:pt x="1197" y="7523"/>
                </a:lnTo>
                <a:lnTo>
                  <a:pt x="1163" y="7539"/>
                </a:lnTo>
                <a:lnTo>
                  <a:pt x="1125" y="7557"/>
                </a:lnTo>
                <a:lnTo>
                  <a:pt x="1080" y="7579"/>
                </a:lnTo>
                <a:lnTo>
                  <a:pt x="967" y="7637"/>
                </a:lnTo>
                <a:lnTo>
                  <a:pt x="814" y="7715"/>
                </a:lnTo>
                <a:lnTo>
                  <a:pt x="771" y="7736"/>
                </a:lnTo>
                <a:lnTo>
                  <a:pt x="730" y="7755"/>
                </a:lnTo>
                <a:lnTo>
                  <a:pt x="692" y="7772"/>
                </a:lnTo>
                <a:lnTo>
                  <a:pt x="655" y="7788"/>
                </a:lnTo>
                <a:lnTo>
                  <a:pt x="620" y="7801"/>
                </a:lnTo>
                <a:lnTo>
                  <a:pt x="588" y="7812"/>
                </a:lnTo>
                <a:lnTo>
                  <a:pt x="557" y="7824"/>
                </a:lnTo>
                <a:lnTo>
                  <a:pt x="528" y="7833"/>
                </a:lnTo>
                <a:lnTo>
                  <a:pt x="501" y="7839"/>
                </a:lnTo>
                <a:lnTo>
                  <a:pt x="477" y="7845"/>
                </a:lnTo>
                <a:lnTo>
                  <a:pt x="453" y="7851"/>
                </a:lnTo>
                <a:lnTo>
                  <a:pt x="432" y="7854"/>
                </a:lnTo>
                <a:lnTo>
                  <a:pt x="412" y="7855"/>
                </a:lnTo>
                <a:lnTo>
                  <a:pt x="393" y="7856"/>
                </a:lnTo>
                <a:lnTo>
                  <a:pt x="376" y="7856"/>
                </a:lnTo>
                <a:lnTo>
                  <a:pt x="361" y="7855"/>
                </a:lnTo>
                <a:lnTo>
                  <a:pt x="347" y="7853"/>
                </a:lnTo>
                <a:lnTo>
                  <a:pt x="334" y="7851"/>
                </a:lnTo>
                <a:lnTo>
                  <a:pt x="324" y="7846"/>
                </a:lnTo>
                <a:lnTo>
                  <a:pt x="314" y="7842"/>
                </a:lnTo>
                <a:lnTo>
                  <a:pt x="305" y="7837"/>
                </a:lnTo>
                <a:lnTo>
                  <a:pt x="298" y="7832"/>
                </a:lnTo>
                <a:lnTo>
                  <a:pt x="293" y="7825"/>
                </a:lnTo>
                <a:lnTo>
                  <a:pt x="288" y="7818"/>
                </a:lnTo>
                <a:lnTo>
                  <a:pt x="284" y="7810"/>
                </a:lnTo>
                <a:lnTo>
                  <a:pt x="282" y="7803"/>
                </a:lnTo>
                <a:lnTo>
                  <a:pt x="280" y="7795"/>
                </a:lnTo>
                <a:lnTo>
                  <a:pt x="279" y="7787"/>
                </a:lnTo>
                <a:lnTo>
                  <a:pt x="279" y="7779"/>
                </a:lnTo>
                <a:lnTo>
                  <a:pt x="280" y="7770"/>
                </a:lnTo>
                <a:lnTo>
                  <a:pt x="283" y="7762"/>
                </a:lnTo>
                <a:lnTo>
                  <a:pt x="286" y="7754"/>
                </a:lnTo>
                <a:lnTo>
                  <a:pt x="288" y="7745"/>
                </a:lnTo>
                <a:lnTo>
                  <a:pt x="289" y="7738"/>
                </a:lnTo>
                <a:lnTo>
                  <a:pt x="288" y="7731"/>
                </a:lnTo>
                <a:lnTo>
                  <a:pt x="287" y="7724"/>
                </a:lnTo>
                <a:lnTo>
                  <a:pt x="284" y="7717"/>
                </a:lnTo>
                <a:lnTo>
                  <a:pt x="280" y="7710"/>
                </a:lnTo>
                <a:lnTo>
                  <a:pt x="275" y="7705"/>
                </a:lnTo>
                <a:lnTo>
                  <a:pt x="269" y="7698"/>
                </a:lnTo>
                <a:lnTo>
                  <a:pt x="257" y="7687"/>
                </a:lnTo>
                <a:lnTo>
                  <a:pt x="242" y="7676"/>
                </a:lnTo>
                <a:lnTo>
                  <a:pt x="227" y="7664"/>
                </a:lnTo>
                <a:lnTo>
                  <a:pt x="212" y="7652"/>
                </a:lnTo>
                <a:lnTo>
                  <a:pt x="198" y="7640"/>
                </a:lnTo>
                <a:lnTo>
                  <a:pt x="192" y="7634"/>
                </a:lnTo>
                <a:lnTo>
                  <a:pt x="187" y="7627"/>
                </a:lnTo>
                <a:lnTo>
                  <a:pt x="183" y="7620"/>
                </a:lnTo>
                <a:lnTo>
                  <a:pt x="178" y="7613"/>
                </a:lnTo>
                <a:lnTo>
                  <a:pt x="176" y="7605"/>
                </a:lnTo>
                <a:lnTo>
                  <a:pt x="175" y="7597"/>
                </a:lnTo>
                <a:lnTo>
                  <a:pt x="175" y="7588"/>
                </a:lnTo>
                <a:lnTo>
                  <a:pt x="176" y="7579"/>
                </a:lnTo>
                <a:lnTo>
                  <a:pt x="179" y="7570"/>
                </a:lnTo>
                <a:lnTo>
                  <a:pt x="184" y="7560"/>
                </a:lnTo>
                <a:lnTo>
                  <a:pt x="191" y="7550"/>
                </a:lnTo>
                <a:lnTo>
                  <a:pt x="198" y="7539"/>
                </a:lnTo>
                <a:lnTo>
                  <a:pt x="210" y="7526"/>
                </a:lnTo>
                <a:lnTo>
                  <a:pt x="222" y="7514"/>
                </a:lnTo>
                <a:lnTo>
                  <a:pt x="234" y="7502"/>
                </a:lnTo>
                <a:lnTo>
                  <a:pt x="242" y="7491"/>
                </a:lnTo>
                <a:lnTo>
                  <a:pt x="244" y="7485"/>
                </a:lnTo>
                <a:lnTo>
                  <a:pt x="247" y="7479"/>
                </a:lnTo>
                <a:lnTo>
                  <a:pt x="248" y="7474"/>
                </a:lnTo>
                <a:lnTo>
                  <a:pt x="248" y="7469"/>
                </a:lnTo>
                <a:lnTo>
                  <a:pt x="248" y="7465"/>
                </a:lnTo>
                <a:lnTo>
                  <a:pt x="247" y="7459"/>
                </a:lnTo>
                <a:lnTo>
                  <a:pt x="242" y="7451"/>
                </a:lnTo>
                <a:lnTo>
                  <a:pt x="237" y="7442"/>
                </a:lnTo>
                <a:lnTo>
                  <a:pt x="228" y="7434"/>
                </a:lnTo>
                <a:lnTo>
                  <a:pt x="218" y="7427"/>
                </a:lnTo>
                <a:lnTo>
                  <a:pt x="205" y="7420"/>
                </a:lnTo>
                <a:lnTo>
                  <a:pt x="192" y="7413"/>
                </a:lnTo>
                <a:lnTo>
                  <a:pt x="178" y="7406"/>
                </a:lnTo>
                <a:lnTo>
                  <a:pt x="147" y="7393"/>
                </a:lnTo>
                <a:lnTo>
                  <a:pt x="115" y="7379"/>
                </a:lnTo>
                <a:lnTo>
                  <a:pt x="84" y="7366"/>
                </a:lnTo>
                <a:lnTo>
                  <a:pt x="69" y="7359"/>
                </a:lnTo>
                <a:lnTo>
                  <a:pt x="56" y="7351"/>
                </a:lnTo>
                <a:lnTo>
                  <a:pt x="44" y="7344"/>
                </a:lnTo>
                <a:lnTo>
                  <a:pt x="34" y="7336"/>
                </a:lnTo>
                <a:lnTo>
                  <a:pt x="25" y="7327"/>
                </a:lnTo>
                <a:lnTo>
                  <a:pt x="18" y="7318"/>
                </a:lnTo>
                <a:lnTo>
                  <a:pt x="13" y="7308"/>
                </a:lnTo>
                <a:lnTo>
                  <a:pt x="12" y="7302"/>
                </a:lnTo>
                <a:lnTo>
                  <a:pt x="11" y="7296"/>
                </a:lnTo>
                <a:lnTo>
                  <a:pt x="11" y="7291"/>
                </a:lnTo>
                <a:lnTo>
                  <a:pt x="12" y="7285"/>
                </a:lnTo>
                <a:lnTo>
                  <a:pt x="15" y="7280"/>
                </a:lnTo>
                <a:lnTo>
                  <a:pt x="17" y="7273"/>
                </a:lnTo>
                <a:lnTo>
                  <a:pt x="25" y="7261"/>
                </a:lnTo>
                <a:lnTo>
                  <a:pt x="36" y="7246"/>
                </a:lnTo>
                <a:lnTo>
                  <a:pt x="50" y="7231"/>
                </a:lnTo>
                <a:lnTo>
                  <a:pt x="71" y="7216"/>
                </a:lnTo>
                <a:lnTo>
                  <a:pt x="90" y="7200"/>
                </a:lnTo>
                <a:lnTo>
                  <a:pt x="105" y="7184"/>
                </a:lnTo>
                <a:lnTo>
                  <a:pt x="118" y="7170"/>
                </a:lnTo>
                <a:lnTo>
                  <a:pt x="127" y="7155"/>
                </a:lnTo>
                <a:lnTo>
                  <a:pt x="132" y="7142"/>
                </a:lnTo>
                <a:lnTo>
                  <a:pt x="136" y="7129"/>
                </a:lnTo>
                <a:lnTo>
                  <a:pt x="136" y="7117"/>
                </a:lnTo>
                <a:lnTo>
                  <a:pt x="135" y="7105"/>
                </a:lnTo>
                <a:lnTo>
                  <a:pt x="130" y="7093"/>
                </a:lnTo>
                <a:lnTo>
                  <a:pt x="124" y="7082"/>
                </a:lnTo>
                <a:lnTo>
                  <a:pt x="118" y="7072"/>
                </a:lnTo>
                <a:lnTo>
                  <a:pt x="109" y="7062"/>
                </a:lnTo>
                <a:lnTo>
                  <a:pt x="100" y="7053"/>
                </a:lnTo>
                <a:lnTo>
                  <a:pt x="90" y="7044"/>
                </a:lnTo>
                <a:lnTo>
                  <a:pt x="68" y="7026"/>
                </a:lnTo>
                <a:lnTo>
                  <a:pt x="46" y="7009"/>
                </a:lnTo>
                <a:lnTo>
                  <a:pt x="27" y="6994"/>
                </a:lnTo>
                <a:lnTo>
                  <a:pt x="18" y="6986"/>
                </a:lnTo>
                <a:lnTo>
                  <a:pt x="11" y="6979"/>
                </a:lnTo>
                <a:lnTo>
                  <a:pt x="6" y="6971"/>
                </a:lnTo>
                <a:lnTo>
                  <a:pt x="1" y="6963"/>
                </a:lnTo>
                <a:lnTo>
                  <a:pt x="0" y="6957"/>
                </a:lnTo>
                <a:lnTo>
                  <a:pt x="0" y="6949"/>
                </a:lnTo>
                <a:lnTo>
                  <a:pt x="3" y="6942"/>
                </a:lnTo>
                <a:lnTo>
                  <a:pt x="9" y="6934"/>
                </a:lnTo>
                <a:lnTo>
                  <a:pt x="18" y="6926"/>
                </a:lnTo>
                <a:lnTo>
                  <a:pt x="30" y="6918"/>
                </a:lnTo>
                <a:lnTo>
                  <a:pt x="46" y="6911"/>
                </a:lnTo>
                <a:lnTo>
                  <a:pt x="65" y="6903"/>
                </a:lnTo>
                <a:lnTo>
                  <a:pt x="85" y="6894"/>
                </a:lnTo>
                <a:lnTo>
                  <a:pt x="102" y="6885"/>
                </a:lnTo>
                <a:lnTo>
                  <a:pt x="115" y="6876"/>
                </a:lnTo>
                <a:lnTo>
                  <a:pt x="127" y="6866"/>
                </a:lnTo>
                <a:lnTo>
                  <a:pt x="135" y="6856"/>
                </a:lnTo>
                <a:lnTo>
                  <a:pt x="140" y="6844"/>
                </a:lnTo>
                <a:lnTo>
                  <a:pt x="144" y="6833"/>
                </a:lnTo>
                <a:lnTo>
                  <a:pt x="146" y="6822"/>
                </a:lnTo>
                <a:lnTo>
                  <a:pt x="146" y="6811"/>
                </a:lnTo>
                <a:lnTo>
                  <a:pt x="145" y="6800"/>
                </a:lnTo>
                <a:lnTo>
                  <a:pt x="142" y="6787"/>
                </a:lnTo>
                <a:lnTo>
                  <a:pt x="139" y="6776"/>
                </a:lnTo>
                <a:lnTo>
                  <a:pt x="130" y="6752"/>
                </a:lnTo>
                <a:lnTo>
                  <a:pt x="121" y="6729"/>
                </a:lnTo>
                <a:lnTo>
                  <a:pt x="112" y="6705"/>
                </a:lnTo>
                <a:lnTo>
                  <a:pt x="109" y="6695"/>
                </a:lnTo>
                <a:lnTo>
                  <a:pt x="105" y="6684"/>
                </a:lnTo>
                <a:lnTo>
                  <a:pt x="104" y="6674"/>
                </a:lnTo>
                <a:lnTo>
                  <a:pt x="104" y="6664"/>
                </a:lnTo>
                <a:lnTo>
                  <a:pt x="105" y="6654"/>
                </a:lnTo>
                <a:lnTo>
                  <a:pt x="109" y="6645"/>
                </a:lnTo>
                <a:lnTo>
                  <a:pt x="113" y="6637"/>
                </a:lnTo>
                <a:lnTo>
                  <a:pt x="121" y="6628"/>
                </a:lnTo>
                <a:lnTo>
                  <a:pt x="131" y="6621"/>
                </a:lnTo>
                <a:lnTo>
                  <a:pt x="144" y="6614"/>
                </a:lnTo>
                <a:lnTo>
                  <a:pt x="159" y="6608"/>
                </a:lnTo>
                <a:lnTo>
                  <a:pt x="178" y="6602"/>
                </a:lnTo>
                <a:lnTo>
                  <a:pt x="201" y="6598"/>
                </a:lnTo>
                <a:lnTo>
                  <a:pt x="227" y="6594"/>
                </a:lnTo>
                <a:lnTo>
                  <a:pt x="241" y="6592"/>
                </a:lnTo>
                <a:lnTo>
                  <a:pt x="251" y="6589"/>
                </a:lnTo>
                <a:lnTo>
                  <a:pt x="259" y="6584"/>
                </a:lnTo>
                <a:lnTo>
                  <a:pt x="264" y="6579"/>
                </a:lnTo>
                <a:lnTo>
                  <a:pt x="266" y="6572"/>
                </a:lnTo>
                <a:lnTo>
                  <a:pt x="266" y="6565"/>
                </a:lnTo>
                <a:lnTo>
                  <a:pt x="264" y="6556"/>
                </a:lnTo>
                <a:lnTo>
                  <a:pt x="259" y="6548"/>
                </a:lnTo>
                <a:lnTo>
                  <a:pt x="253" y="6539"/>
                </a:lnTo>
                <a:lnTo>
                  <a:pt x="247" y="6529"/>
                </a:lnTo>
                <a:lnTo>
                  <a:pt x="230" y="6509"/>
                </a:lnTo>
                <a:lnTo>
                  <a:pt x="192" y="6465"/>
                </a:lnTo>
                <a:lnTo>
                  <a:pt x="175" y="6444"/>
                </a:lnTo>
                <a:lnTo>
                  <a:pt x="167" y="6434"/>
                </a:lnTo>
                <a:lnTo>
                  <a:pt x="161" y="6424"/>
                </a:lnTo>
                <a:lnTo>
                  <a:pt x="156" y="6414"/>
                </a:lnTo>
                <a:lnTo>
                  <a:pt x="154" y="6405"/>
                </a:lnTo>
                <a:lnTo>
                  <a:pt x="153" y="6396"/>
                </a:lnTo>
                <a:lnTo>
                  <a:pt x="154" y="6388"/>
                </a:lnTo>
                <a:lnTo>
                  <a:pt x="157" y="6380"/>
                </a:lnTo>
                <a:lnTo>
                  <a:pt x="163" y="6373"/>
                </a:lnTo>
                <a:lnTo>
                  <a:pt x="173" y="6368"/>
                </a:lnTo>
                <a:lnTo>
                  <a:pt x="185" y="6363"/>
                </a:lnTo>
                <a:lnTo>
                  <a:pt x="201" y="6359"/>
                </a:lnTo>
                <a:lnTo>
                  <a:pt x="220" y="6356"/>
                </a:lnTo>
                <a:lnTo>
                  <a:pt x="243" y="6355"/>
                </a:lnTo>
                <a:lnTo>
                  <a:pt x="270" y="6355"/>
                </a:lnTo>
                <a:lnTo>
                  <a:pt x="328" y="6355"/>
                </a:lnTo>
                <a:lnTo>
                  <a:pt x="378" y="6354"/>
                </a:lnTo>
                <a:lnTo>
                  <a:pt x="465" y="6352"/>
                </a:lnTo>
                <a:lnTo>
                  <a:pt x="544" y="6350"/>
                </a:lnTo>
                <a:lnTo>
                  <a:pt x="581" y="6350"/>
                </a:lnTo>
                <a:lnTo>
                  <a:pt x="620" y="6351"/>
                </a:lnTo>
                <a:lnTo>
                  <a:pt x="661" y="6352"/>
                </a:lnTo>
                <a:lnTo>
                  <a:pt x="703" y="6355"/>
                </a:lnTo>
                <a:lnTo>
                  <a:pt x="750" y="6361"/>
                </a:lnTo>
                <a:lnTo>
                  <a:pt x="803" y="6368"/>
                </a:lnTo>
                <a:lnTo>
                  <a:pt x="860" y="6378"/>
                </a:lnTo>
                <a:lnTo>
                  <a:pt x="927" y="6390"/>
                </a:lnTo>
                <a:lnTo>
                  <a:pt x="999" y="6405"/>
                </a:lnTo>
                <a:lnTo>
                  <a:pt x="1082" y="6424"/>
                </a:lnTo>
                <a:lnTo>
                  <a:pt x="1127" y="6433"/>
                </a:lnTo>
                <a:lnTo>
                  <a:pt x="1172" y="6442"/>
                </a:lnTo>
                <a:lnTo>
                  <a:pt x="1217" y="6450"/>
                </a:lnTo>
                <a:lnTo>
                  <a:pt x="1262" y="6456"/>
                </a:lnTo>
                <a:lnTo>
                  <a:pt x="1307" y="6462"/>
                </a:lnTo>
                <a:lnTo>
                  <a:pt x="1352" y="6468"/>
                </a:lnTo>
                <a:lnTo>
                  <a:pt x="1398" y="6472"/>
                </a:lnTo>
                <a:lnTo>
                  <a:pt x="1441" y="6475"/>
                </a:lnTo>
                <a:lnTo>
                  <a:pt x="1530" y="6481"/>
                </a:lnTo>
                <a:lnTo>
                  <a:pt x="1616" y="6483"/>
                </a:lnTo>
                <a:lnTo>
                  <a:pt x="1699" y="6484"/>
                </a:lnTo>
                <a:lnTo>
                  <a:pt x="1779" y="6482"/>
                </a:lnTo>
                <a:lnTo>
                  <a:pt x="1853" y="6479"/>
                </a:lnTo>
                <a:lnTo>
                  <a:pt x="1923" y="6474"/>
                </a:lnTo>
                <a:lnTo>
                  <a:pt x="1986" y="6469"/>
                </a:lnTo>
                <a:lnTo>
                  <a:pt x="2041" y="6461"/>
                </a:lnTo>
                <a:lnTo>
                  <a:pt x="2088" y="6453"/>
                </a:lnTo>
                <a:lnTo>
                  <a:pt x="2127" y="6445"/>
                </a:lnTo>
                <a:lnTo>
                  <a:pt x="2143" y="6441"/>
                </a:lnTo>
                <a:lnTo>
                  <a:pt x="2156" y="6436"/>
                </a:lnTo>
                <a:lnTo>
                  <a:pt x="2166" y="6433"/>
                </a:lnTo>
                <a:lnTo>
                  <a:pt x="2174" y="6428"/>
                </a:lnTo>
                <a:lnTo>
                  <a:pt x="2187" y="6420"/>
                </a:lnTo>
                <a:lnTo>
                  <a:pt x="2203" y="6414"/>
                </a:lnTo>
                <a:lnTo>
                  <a:pt x="2220" y="6408"/>
                </a:lnTo>
                <a:lnTo>
                  <a:pt x="2238" y="6401"/>
                </a:lnTo>
                <a:lnTo>
                  <a:pt x="2274" y="6390"/>
                </a:lnTo>
                <a:lnTo>
                  <a:pt x="2293" y="6383"/>
                </a:lnTo>
                <a:lnTo>
                  <a:pt x="2311" y="6376"/>
                </a:lnTo>
                <a:lnTo>
                  <a:pt x="2329" y="6367"/>
                </a:lnTo>
                <a:lnTo>
                  <a:pt x="2345" y="6356"/>
                </a:lnTo>
                <a:lnTo>
                  <a:pt x="2360" y="6344"/>
                </a:lnTo>
                <a:lnTo>
                  <a:pt x="2367" y="6336"/>
                </a:lnTo>
                <a:lnTo>
                  <a:pt x="2374" y="6330"/>
                </a:lnTo>
                <a:lnTo>
                  <a:pt x="2379" y="6321"/>
                </a:lnTo>
                <a:lnTo>
                  <a:pt x="2385" y="6312"/>
                </a:lnTo>
                <a:lnTo>
                  <a:pt x="2389" y="6303"/>
                </a:lnTo>
                <a:lnTo>
                  <a:pt x="2394" y="6293"/>
                </a:lnTo>
                <a:lnTo>
                  <a:pt x="2397" y="6281"/>
                </a:lnTo>
                <a:lnTo>
                  <a:pt x="2401" y="6269"/>
                </a:lnTo>
                <a:lnTo>
                  <a:pt x="2403" y="6256"/>
                </a:lnTo>
                <a:lnTo>
                  <a:pt x="2404" y="6242"/>
                </a:lnTo>
                <a:lnTo>
                  <a:pt x="2404" y="6229"/>
                </a:lnTo>
                <a:lnTo>
                  <a:pt x="2404" y="6215"/>
                </a:lnTo>
                <a:lnTo>
                  <a:pt x="2403" y="6193"/>
                </a:lnTo>
                <a:lnTo>
                  <a:pt x="2398" y="6171"/>
                </a:lnTo>
                <a:lnTo>
                  <a:pt x="2394" y="6155"/>
                </a:lnTo>
                <a:lnTo>
                  <a:pt x="2388" y="6139"/>
                </a:lnTo>
                <a:lnTo>
                  <a:pt x="2382" y="6125"/>
                </a:lnTo>
                <a:lnTo>
                  <a:pt x="2377" y="6113"/>
                </a:lnTo>
                <a:lnTo>
                  <a:pt x="2373" y="6102"/>
                </a:lnTo>
                <a:lnTo>
                  <a:pt x="2370" y="6092"/>
                </a:lnTo>
                <a:lnTo>
                  <a:pt x="2370" y="6083"/>
                </a:lnTo>
                <a:lnTo>
                  <a:pt x="2370" y="6078"/>
                </a:lnTo>
                <a:lnTo>
                  <a:pt x="2373" y="6074"/>
                </a:lnTo>
                <a:lnTo>
                  <a:pt x="2375" y="6069"/>
                </a:lnTo>
                <a:lnTo>
                  <a:pt x="2378" y="6064"/>
                </a:lnTo>
                <a:lnTo>
                  <a:pt x="2388" y="6054"/>
                </a:lnTo>
                <a:lnTo>
                  <a:pt x="2403" y="6044"/>
                </a:lnTo>
                <a:lnTo>
                  <a:pt x="2422" y="6031"/>
                </a:lnTo>
                <a:lnTo>
                  <a:pt x="2448" y="6018"/>
                </a:lnTo>
                <a:lnTo>
                  <a:pt x="2461" y="6010"/>
                </a:lnTo>
                <a:lnTo>
                  <a:pt x="2471" y="6002"/>
                </a:lnTo>
                <a:lnTo>
                  <a:pt x="2479" y="5994"/>
                </a:lnTo>
                <a:lnTo>
                  <a:pt x="2486" y="5986"/>
                </a:lnTo>
                <a:lnTo>
                  <a:pt x="2489" y="5978"/>
                </a:lnTo>
                <a:lnTo>
                  <a:pt x="2491" y="5971"/>
                </a:lnTo>
                <a:lnTo>
                  <a:pt x="2491" y="5963"/>
                </a:lnTo>
                <a:lnTo>
                  <a:pt x="2490" y="5955"/>
                </a:lnTo>
                <a:lnTo>
                  <a:pt x="2488" y="5947"/>
                </a:lnTo>
                <a:lnTo>
                  <a:pt x="2485" y="5938"/>
                </a:lnTo>
                <a:lnTo>
                  <a:pt x="2480" y="5930"/>
                </a:lnTo>
                <a:lnTo>
                  <a:pt x="2475" y="5922"/>
                </a:lnTo>
                <a:lnTo>
                  <a:pt x="2461" y="5906"/>
                </a:lnTo>
                <a:lnTo>
                  <a:pt x="2447" y="5889"/>
                </a:lnTo>
                <a:lnTo>
                  <a:pt x="2431" y="5872"/>
                </a:lnTo>
                <a:lnTo>
                  <a:pt x="2416" y="5856"/>
                </a:lnTo>
                <a:lnTo>
                  <a:pt x="2404" y="5840"/>
                </a:lnTo>
                <a:lnTo>
                  <a:pt x="2398" y="5833"/>
                </a:lnTo>
                <a:lnTo>
                  <a:pt x="2395" y="5825"/>
                </a:lnTo>
                <a:lnTo>
                  <a:pt x="2392" y="5817"/>
                </a:lnTo>
                <a:lnTo>
                  <a:pt x="2391" y="5809"/>
                </a:lnTo>
                <a:lnTo>
                  <a:pt x="2391" y="5802"/>
                </a:lnTo>
                <a:lnTo>
                  <a:pt x="2393" y="5794"/>
                </a:lnTo>
                <a:lnTo>
                  <a:pt x="2396" y="5788"/>
                </a:lnTo>
                <a:lnTo>
                  <a:pt x="2401" y="5781"/>
                </a:lnTo>
                <a:lnTo>
                  <a:pt x="2408" y="5774"/>
                </a:lnTo>
                <a:lnTo>
                  <a:pt x="2419" y="5768"/>
                </a:lnTo>
                <a:lnTo>
                  <a:pt x="2429" y="5761"/>
                </a:lnTo>
                <a:lnTo>
                  <a:pt x="2438" y="5755"/>
                </a:lnTo>
                <a:lnTo>
                  <a:pt x="2444" y="5749"/>
                </a:lnTo>
                <a:lnTo>
                  <a:pt x="2450" y="5743"/>
                </a:lnTo>
                <a:lnTo>
                  <a:pt x="2454" y="5737"/>
                </a:lnTo>
                <a:lnTo>
                  <a:pt x="2457" y="5732"/>
                </a:lnTo>
                <a:lnTo>
                  <a:pt x="2459" y="5726"/>
                </a:lnTo>
                <a:lnTo>
                  <a:pt x="2460" y="5720"/>
                </a:lnTo>
                <a:lnTo>
                  <a:pt x="2460" y="5715"/>
                </a:lnTo>
                <a:lnTo>
                  <a:pt x="2459" y="5709"/>
                </a:lnTo>
                <a:lnTo>
                  <a:pt x="2456" y="5699"/>
                </a:lnTo>
                <a:lnTo>
                  <a:pt x="2450" y="5689"/>
                </a:lnTo>
                <a:lnTo>
                  <a:pt x="2443" y="5679"/>
                </a:lnTo>
                <a:lnTo>
                  <a:pt x="2429" y="5660"/>
                </a:lnTo>
                <a:lnTo>
                  <a:pt x="2423" y="5650"/>
                </a:lnTo>
                <a:lnTo>
                  <a:pt x="2419" y="5641"/>
                </a:lnTo>
                <a:lnTo>
                  <a:pt x="2417" y="5635"/>
                </a:lnTo>
                <a:lnTo>
                  <a:pt x="2417" y="5631"/>
                </a:lnTo>
                <a:lnTo>
                  <a:pt x="2419" y="5626"/>
                </a:lnTo>
                <a:lnTo>
                  <a:pt x="2420" y="5622"/>
                </a:lnTo>
                <a:lnTo>
                  <a:pt x="2422" y="5616"/>
                </a:lnTo>
                <a:lnTo>
                  <a:pt x="2426" y="5612"/>
                </a:lnTo>
                <a:lnTo>
                  <a:pt x="2432" y="5606"/>
                </a:lnTo>
                <a:lnTo>
                  <a:pt x="2438" y="5602"/>
                </a:lnTo>
                <a:lnTo>
                  <a:pt x="2444" y="5596"/>
                </a:lnTo>
                <a:lnTo>
                  <a:pt x="2449" y="5591"/>
                </a:lnTo>
                <a:lnTo>
                  <a:pt x="2451" y="5586"/>
                </a:lnTo>
                <a:lnTo>
                  <a:pt x="2451" y="5581"/>
                </a:lnTo>
                <a:lnTo>
                  <a:pt x="2451" y="5576"/>
                </a:lnTo>
                <a:lnTo>
                  <a:pt x="2448" y="5570"/>
                </a:lnTo>
                <a:lnTo>
                  <a:pt x="2444" y="5565"/>
                </a:lnTo>
                <a:lnTo>
                  <a:pt x="2440" y="5559"/>
                </a:lnTo>
                <a:lnTo>
                  <a:pt x="2428" y="5548"/>
                </a:lnTo>
                <a:lnTo>
                  <a:pt x="2413" y="5537"/>
                </a:lnTo>
                <a:lnTo>
                  <a:pt x="2397" y="5524"/>
                </a:lnTo>
                <a:lnTo>
                  <a:pt x="2382" y="5511"/>
                </a:lnTo>
                <a:lnTo>
                  <a:pt x="2367" y="5497"/>
                </a:lnTo>
                <a:lnTo>
                  <a:pt x="2360" y="5491"/>
                </a:lnTo>
                <a:lnTo>
                  <a:pt x="2355" y="5483"/>
                </a:lnTo>
                <a:lnTo>
                  <a:pt x="2350" y="5476"/>
                </a:lnTo>
                <a:lnTo>
                  <a:pt x="2347" y="5468"/>
                </a:lnTo>
                <a:lnTo>
                  <a:pt x="2345" y="5460"/>
                </a:lnTo>
                <a:lnTo>
                  <a:pt x="2343" y="5451"/>
                </a:lnTo>
                <a:lnTo>
                  <a:pt x="2345" y="5443"/>
                </a:lnTo>
                <a:lnTo>
                  <a:pt x="2348" y="5434"/>
                </a:lnTo>
                <a:lnTo>
                  <a:pt x="2352" y="5425"/>
                </a:lnTo>
                <a:lnTo>
                  <a:pt x="2358" y="5416"/>
                </a:lnTo>
                <a:lnTo>
                  <a:pt x="2367" y="5406"/>
                </a:lnTo>
                <a:lnTo>
                  <a:pt x="2378" y="5397"/>
                </a:lnTo>
                <a:lnTo>
                  <a:pt x="2393" y="5387"/>
                </a:lnTo>
                <a:lnTo>
                  <a:pt x="2408" y="5376"/>
                </a:lnTo>
                <a:lnTo>
                  <a:pt x="2425" y="5366"/>
                </a:lnTo>
                <a:lnTo>
                  <a:pt x="2439" y="5357"/>
                </a:lnTo>
                <a:lnTo>
                  <a:pt x="2449" y="5347"/>
                </a:lnTo>
                <a:lnTo>
                  <a:pt x="2457" y="5339"/>
                </a:lnTo>
                <a:lnTo>
                  <a:pt x="2462" y="5330"/>
                </a:lnTo>
                <a:lnTo>
                  <a:pt x="2466" y="5323"/>
                </a:lnTo>
                <a:lnTo>
                  <a:pt x="2467" y="5316"/>
                </a:lnTo>
                <a:lnTo>
                  <a:pt x="2466" y="5309"/>
                </a:lnTo>
                <a:lnTo>
                  <a:pt x="2463" y="5302"/>
                </a:lnTo>
                <a:lnTo>
                  <a:pt x="2460" y="5296"/>
                </a:lnTo>
                <a:lnTo>
                  <a:pt x="2454" y="5290"/>
                </a:lnTo>
                <a:lnTo>
                  <a:pt x="2449" y="5284"/>
                </a:lnTo>
                <a:lnTo>
                  <a:pt x="2434" y="5274"/>
                </a:lnTo>
                <a:lnTo>
                  <a:pt x="2416" y="5265"/>
                </a:lnTo>
                <a:lnTo>
                  <a:pt x="2383" y="5246"/>
                </a:lnTo>
                <a:lnTo>
                  <a:pt x="2368" y="5237"/>
                </a:lnTo>
                <a:lnTo>
                  <a:pt x="2361" y="5233"/>
                </a:lnTo>
                <a:lnTo>
                  <a:pt x="2357" y="5228"/>
                </a:lnTo>
                <a:lnTo>
                  <a:pt x="2353" y="5224"/>
                </a:lnTo>
                <a:lnTo>
                  <a:pt x="2352" y="5219"/>
                </a:lnTo>
                <a:lnTo>
                  <a:pt x="2352" y="5215"/>
                </a:lnTo>
                <a:lnTo>
                  <a:pt x="2353" y="5209"/>
                </a:lnTo>
                <a:lnTo>
                  <a:pt x="2358" y="5203"/>
                </a:lnTo>
                <a:lnTo>
                  <a:pt x="2364" y="5198"/>
                </a:lnTo>
                <a:lnTo>
                  <a:pt x="2373" y="5192"/>
                </a:lnTo>
                <a:lnTo>
                  <a:pt x="2384" y="5185"/>
                </a:lnTo>
                <a:lnTo>
                  <a:pt x="2396" y="5179"/>
                </a:lnTo>
                <a:lnTo>
                  <a:pt x="2406" y="5173"/>
                </a:lnTo>
                <a:lnTo>
                  <a:pt x="2415" y="5166"/>
                </a:lnTo>
                <a:lnTo>
                  <a:pt x="2422" y="5160"/>
                </a:lnTo>
                <a:lnTo>
                  <a:pt x="2429" y="5153"/>
                </a:lnTo>
                <a:lnTo>
                  <a:pt x="2433" y="5145"/>
                </a:lnTo>
                <a:lnTo>
                  <a:pt x="2437" y="5138"/>
                </a:lnTo>
                <a:lnTo>
                  <a:pt x="2439" y="5132"/>
                </a:lnTo>
                <a:lnTo>
                  <a:pt x="2440" y="5125"/>
                </a:lnTo>
                <a:lnTo>
                  <a:pt x="2441" y="5117"/>
                </a:lnTo>
                <a:lnTo>
                  <a:pt x="2440" y="5102"/>
                </a:lnTo>
                <a:lnTo>
                  <a:pt x="2438" y="5088"/>
                </a:lnTo>
                <a:lnTo>
                  <a:pt x="2433" y="5072"/>
                </a:lnTo>
                <a:lnTo>
                  <a:pt x="2429" y="5056"/>
                </a:lnTo>
                <a:lnTo>
                  <a:pt x="2425" y="5040"/>
                </a:lnTo>
                <a:lnTo>
                  <a:pt x="2424" y="5024"/>
                </a:lnTo>
                <a:lnTo>
                  <a:pt x="2424" y="5015"/>
                </a:lnTo>
                <a:lnTo>
                  <a:pt x="2424" y="5007"/>
                </a:lnTo>
                <a:lnTo>
                  <a:pt x="2425" y="4998"/>
                </a:lnTo>
                <a:lnTo>
                  <a:pt x="2428" y="4989"/>
                </a:lnTo>
                <a:lnTo>
                  <a:pt x="2431" y="4981"/>
                </a:lnTo>
                <a:lnTo>
                  <a:pt x="2435" y="4972"/>
                </a:lnTo>
                <a:lnTo>
                  <a:pt x="2442" y="4963"/>
                </a:lnTo>
                <a:lnTo>
                  <a:pt x="2449" y="4954"/>
                </a:lnTo>
                <a:lnTo>
                  <a:pt x="2458" y="4945"/>
                </a:lnTo>
                <a:lnTo>
                  <a:pt x="2468" y="4936"/>
                </a:lnTo>
                <a:lnTo>
                  <a:pt x="2478" y="4927"/>
                </a:lnTo>
                <a:lnTo>
                  <a:pt x="2486" y="4918"/>
                </a:lnTo>
                <a:lnTo>
                  <a:pt x="2491" y="4909"/>
                </a:lnTo>
                <a:lnTo>
                  <a:pt x="2496" y="4902"/>
                </a:lnTo>
                <a:lnTo>
                  <a:pt x="2499" y="4894"/>
                </a:lnTo>
                <a:lnTo>
                  <a:pt x="2500" y="4886"/>
                </a:lnTo>
                <a:lnTo>
                  <a:pt x="2500" y="4878"/>
                </a:lnTo>
                <a:lnTo>
                  <a:pt x="2499" y="4870"/>
                </a:lnTo>
                <a:lnTo>
                  <a:pt x="2497" y="4863"/>
                </a:lnTo>
                <a:lnTo>
                  <a:pt x="2495" y="4856"/>
                </a:lnTo>
                <a:lnTo>
                  <a:pt x="2487" y="4842"/>
                </a:lnTo>
                <a:lnTo>
                  <a:pt x="2477" y="4830"/>
                </a:lnTo>
                <a:lnTo>
                  <a:pt x="2467" y="4816"/>
                </a:lnTo>
                <a:lnTo>
                  <a:pt x="2457" y="4805"/>
                </a:lnTo>
                <a:lnTo>
                  <a:pt x="2448" y="4794"/>
                </a:lnTo>
                <a:lnTo>
                  <a:pt x="2444" y="4788"/>
                </a:lnTo>
                <a:lnTo>
                  <a:pt x="2441" y="4783"/>
                </a:lnTo>
                <a:lnTo>
                  <a:pt x="2440" y="4777"/>
                </a:lnTo>
                <a:lnTo>
                  <a:pt x="2439" y="4771"/>
                </a:lnTo>
                <a:lnTo>
                  <a:pt x="2439" y="4766"/>
                </a:lnTo>
                <a:lnTo>
                  <a:pt x="2441" y="4761"/>
                </a:lnTo>
                <a:lnTo>
                  <a:pt x="2444" y="4756"/>
                </a:lnTo>
                <a:lnTo>
                  <a:pt x="2449" y="4751"/>
                </a:lnTo>
                <a:lnTo>
                  <a:pt x="2456" y="4746"/>
                </a:lnTo>
                <a:lnTo>
                  <a:pt x="2465" y="4741"/>
                </a:lnTo>
                <a:lnTo>
                  <a:pt x="2475" y="4736"/>
                </a:lnTo>
                <a:lnTo>
                  <a:pt x="2487" y="4731"/>
                </a:lnTo>
                <a:lnTo>
                  <a:pt x="2500" y="4726"/>
                </a:lnTo>
                <a:lnTo>
                  <a:pt x="2511" y="4720"/>
                </a:lnTo>
                <a:lnTo>
                  <a:pt x="2521" y="4714"/>
                </a:lnTo>
                <a:lnTo>
                  <a:pt x="2527" y="4708"/>
                </a:lnTo>
                <a:lnTo>
                  <a:pt x="2534" y="4701"/>
                </a:lnTo>
                <a:lnTo>
                  <a:pt x="2539" y="4694"/>
                </a:lnTo>
                <a:lnTo>
                  <a:pt x="2542" y="4686"/>
                </a:lnTo>
                <a:lnTo>
                  <a:pt x="2544" y="4680"/>
                </a:lnTo>
                <a:lnTo>
                  <a:pt x="2546" y="4672"/>
                </a:lnTo>
                <a:lnTo>
                  <a:pt x="2546" y="4664"/>
                </a:lnTo>
                <a:lnTo>
                  <a:pt x="2545" y="4647"/>
                </a:lnTo>
                <a:lnTo>
                  <a:pt x="2543" y="4630"/>
                </a:lnTo>
                <a:lnTo>
                  <a:pt x="2539" y="4613"/>
                </a:lnTo>
                <a:lnTo>
                  <a:pt x="2535" y="4595"/>
                </a:lnTo>
                <a:lnTo>
                  <a:pt x="2533" y="4579"/>
                </a:lnTo>
                <a:lnTo>
                  <a:pt x="2532" y="4570"/>
                </a:lnTo>
                <a:lnTo>
                  <a:pt x="2532" y="4561"/>
                </a:lnTo>
                <a:lnTo>
                  <a:pt x="2533" y="4552"/>
                </a:lnTo>
                <a:lnTo>
                  <a:pt x="2534" y="4544"/>
                </a:lnTo>
                <a:lnTo>
                  <a:pt x="2537" y="4535"/>
                </a:lnTo>
                <a:lnTo>
                  <a:pt x="2541" y="4527"/>
                </a:lnTo>
                <a:lnTo>
                  <a:pt x="2546" y="4519"/>
                </a:lnTo>
                <a:lnTo>
                  <a:pt x="2552" y="4511"/>
                </a:lnTo>
                <a:lnTo>
                  <a:pt x="2561" y="4503"/>
                </a:lnTo>
                <a:lnTo>
                  <a:pt x="2570" y="4496"/>
                </a:lnTo>
                <a:lnTo>
                  <a:pt x="2581" y="4489"/>
                </a:lnTo>
                <a:lnTo>
                  <a:pt x="2595" y="4481"/>
                </a:lnTo>
                <a:lnTo>
                  <a:pt x="2608" y="4474"/>
                </a:lnTo>
                <a:lnTo>
                  <a:pt x="2619" y="4468"/>
                </a:lnTo>
                <a:lnTo>
                  <a:pt x="2628" y="4460"/>
                </a:lnTo>
                <a:lnTo>
                  <a:pt x="2636" y="4453"/>
                </a:lnTo>
                <a:lnTo>
                  <a:pt x="2642" y="4445"/>
                </a:lnTo>
                <a:lnTo>
                  <a:pt x="2646" y="4438"/>
                </a:lnTo>
                <a:lnTo>
                  <a:pt x="2650" y="4430"/>
                </a:lnTo>
                <a:lnTo>
                  <a:pt x="2651" y="4423"/>
                </a:lnTo>
                <a:lnTo>
                  <a:pt x="2652" y="4415"/>
                </a:lnTo>
                <a:lnTo>
                  <a:pt x="2652" y="4408"/>
                </a:lnTo>
                <a:lnTo>
                  <a:pt x="2651" y="4400"/>
                </a:lnTo>
                <a:lnTo>
                  <a:pt x="2649" y="4392"/>
                </a:lnTo>
                <a:lnTo>
                  <a:pt x="2643" y="4377"/>
                </a:lnTo>
                <a:lnTo>
                  <a:pt x="2635" y="4362"/>
                </a:lnTo>
                <a:lnTo>
                  <a:pt x="2620" y="4333"/>
                </a:lnTo>
                <a:lnTo>
                  <a:pt x="2615" y="4319"/>
                </a:lnTo>
                <a:lnTo>
                  <a:pt x="2613" y="4313"/>
                </a:lnTo>
                <a:lnTo>
                  <a:pt x="2612" y="4306"/>
                </a:lnTo>
                <a:lnTo>
                  <a:pt x="2612" y="4299"/>
                </a:lnTo>
                <a:lnTo>
                  <a:pt x="2613" y="4294"/>
                </a:lnTo>
                <a:lnTo>
                  <a:pt x="2614" y="4287"/>
                </a:lnTo>
                <a:lnTo>
                  <a:pt x="2617" y="4281"/>
                </a:lnTo>
                <a:lnTo>
                  <a:pt x="2622" y="4276"/>
                </a:lnTo>
                <a:lnTo>
                  <a:pt x="2627" y="4271"/>
                </a:lnTo>
                <a:lnTo>
                  <a:pt x="2634" y="4266"/>
                </a:lnTo>
                <a:lnTo>
                  <a:pt x="2644" y="4261"/>
                </a:lnTo>
                <a:lnTo>
                  <a:pt x="2653" y="4257"/>
                </a:lnTo>
                <a:lnTo>
                  <a:pt x="2660" y="4251"/>
                </a:lnTo>
                <a:lnTo>
                  <a:pt x="2665" y="4245"/>
                </a:lnTo>
                <a:lnTo>
                  <a:pt x="2670" y="4239"/>
                </a:lnTo>
                <a:lnTo>
                  <a:pt x="2673" y="4232"/>
                </a:lnTo>
                <a:lnTo>
                  <a:pt x="2674" y="4224"/>
                </a:lnTo>
                <a:lnTo>
                  <a:pt x="2674" y="4216"/>
                </a:lnTo>
                <a:lnTo>
                  <a:pt x="2674" y="4208"/>
                </a:lnTo>
                <a:lnTo>
                  <a:pt x="2672" y="4201"/>
                </a:lnTo>
                <a:lnTo>
                  <a:pt x="2670" y="4192"/>
                </a:lnTo>
                <a:lnTo>
                  <a:pt x="2663" y="4174"/>
                </a:lnTo>
                <a:lnTo>
                  <a:pt x="2646" y="4134"/>
                </a:lnTo>
                <a:lnTo>
                  <a:pt x="2638" y="4113"/>
                </a:lnTo>
                <a:lnTo>
                  <a:pt x="2632" y="4093"/>
                </a:lnTo>
                <a:lnTo>
                  <a:pt x="2629" y="4083"/>
                </a:lnTo>
                <a:lnTo>
                  <a:pt x="2628" y="4073"/>
                </a:lnTo>
                <a:lnTo>
                  <a:pt x="2627" y="4063"/>
                </a:lnTo>
                <a:lnTo>
                  <a:pt x="2627" y="4052"/>
                </a:lnTo>
                <a:lnTo>
                  <a:pt x="2629" y="4042"/>
                </a:lnTo>
                <a:lnTo>
                  <a:pt x="2632" y="4032"/>
                </a:lnTo>
                <a:lnTo>
                  <a:pt x="2636" y="4022"/>
                </a:lnTo>
                <a:lnTo>
                  <a:pt x="2642" y="4013"/>
                </a:lnTo>
                <a:lnTo>
                  <a:pt x="2650" y="4003"/>
                </a:lnTo>
                <a:lnTo>
                  <a:pt x="2659" y="3994"/>
                </a:lnTo>
                <a:lnTo>
                  <a:pt x="2670" y="3986"/>
                </a:lnTo>
                <a:lnTo>
                  <a:pt x="2682" y="3977"/>
                </a:lnTo>
                <a:lnTo>
                  <a:pt x="2696" y="3969"/>
                </a:lnTo>
                <a:lnTo>
                  <a:pt x="2707" y="3962"/>
                </a:lnTo>
                <a:lnTo>
                  <a:pt x="2717" y="3954"/>
                </a:lnTo>
                <a:lnTo>
                  <a:pt x="2724" y="3947"/>
                </a:lnTo>
                <a:lnTo>
                  <a:pt x="2730" y="3940"/>
                </a:lnTo>
                <a:lnTo>
                  <a:pt x="2735" y="3934"/>
                </a:lnTo>
                <a:lnTo>
                  <a:pt x="2738" y="3927"/>
                </a:lnTo>
                <a:lnTo>
                  <a:pt x="2741" y="3920"/>
                </a:lnTo>
                <a:lnTo>
                  <a:pt x="2742" y="3915"/>
                </a:lnTo>
                <a:lnTo>
                  <a:pt x="2742" y="3908"/>
                </a:lnTo>
                <a:lnTo>
                  <a:pt x="2742" y="3902"/>
                </a:lnTo>
                <a:lnTo>
                  <a:pt x="2739" y="3897"/>
                </a:lnTo>
                <a:lnTo>
                  <a:pt x="2736" y="3884"/>
                </a:lnTo>
                <a:lnTo>
                  <a:pt x="2730" y="3873"/>
                </a:lnTo>
                <a:lnTo>
                  <a:pt x="2725" y="3861"/>
                </a:lnTo>
                <a:lnTo>
                  <a:pt x="2720" y="3848"/>
                </a:lnTo>
                <a:lnTo>
                  <a:pt x="2719" y="3843"/>
                </a:lnTo>
                <a:lnTo>
                  <a:pt x="2718" y="3836"/>
                </a:lnTo>
                <a:lnTo>
                  <a:pt x="2718" y="3829"/>
                </a:lnTo>
                <a:lnTo>
                  <a:pt x="2718" y="3823"/>
                </a:lnTo>
                <a:lnTo>
                  <a:pt x="2720" y="3816"/>
                </a:lnTo>
                <a:lnTo>
                  <a:pt x="2723" y="3808"/>
                </a:lnTo>
                <a:lnTo>
                  <a:pt x="2727" y="3800"/>
                </a:lnTo>
                <a:lnTo>
                  <a:pt x="2733" y="3792"/>
                </a:lnTo>
                <a:lnTo>
                  <a:pt x="2739" y="3784"/>
                </a:lnTo>
                <a:lnTo>
                  <a:pt x="2748" y="3775"/>
                </a:lnTo>
                <a:lnTo>
                  <a:pt x="2758" y="3766"/>
                </a:lnTo>
                <a:lnTo>
                  <a:pt x="2771" y="3757"/>
                </a:lnTo>
                <a:lnTo>
                  <a:pt x="2783" y="3747"/>
                </a:lnTo>
                <a:lnTo>
                  <a:pt x="2793" y="3738"/>
                </a:lnTo>
                <a:lnTo>
                  <a:pt x="2801" y="3729"/>
                </a:lnTo>
                <a:lnTo>
                  <a:pt x="2807" y="3720"/>
                </a:lnTo>
                <a:lnTo>
                  <a:pt x="2810" y="3711"/>
                </a:lnTo>
                <a:lnTo>
                  <a:pt x="2812" y="3703"/>
                </a:lnTo>
                <a:lnTo>
                  <a:pt x="2813" y="3694"/>
                </a:lnTo>
                <a:lnTo>
                  <a:pt x="2813" y="3686"/>
                </a:lnTo>
                <a:lnTo>
                  <a:pt x="2811" y="3677"/>
                </a:lnTo>
                <a:lnTo>
                  <a:pt x="2809" y="3669"/>
                </a:lnTo>
                <a:lnTo>
                  <a:pt x="2806" y="3661"/>
                </a:lnTo>
                <a:lnTo>
                  <a:pt x="2801" y="3652"/>
                </a:lnTo>
                <a:lnTo>
                  <a:pt x="2791" y="3636"/>
                </a:lnTo>
                <a:lnTo>
                  <a:pt x="2780" y="3622"/>
                </a:lnTo>
                <a:lnTo>
                  <a:pt x="2769" y="3606"/>
                </a:lnTo>
                <a:lnTo>
                  <a:pt x="2760" y="3591"/>
                </a:lnTo>
                <a:lnTo>
                  <a:pt x="2755" y="3585"/>
                </a:lnTo>
                <a:lnTo>
                  <a:pt x="2753" y="3578"/>
                </a:lnTo>
                <a:lnTo>
                  <a:pt x="2751" y="3570"/>
                </a:lnTo>
                <a:lnTo>
                  <a:pt x="2749" y="3563"/>
                </a:lnTo>
                <a:lnTo>
                  <a:pt x="2749" y="3557"/>
                </a:lnTo>
                <a:lnTo>
                  <a:pt x="2752" y="3549"/>
                </a:lnTo>
                <a:lnTo>
                  <a:pt x="2755" y="3542"/>
                </a:lnTo>
                <a:lnTo>
                  <a:pt x="2760" y="3535"/>
                </a:lnTo>
                <a:lnTo>
                  <a:pt x="2766" y="3529"/>
                </a:lnTo>
                <a:lnTo>
                  <a:pt x="2775" y="3522"/>
                </a:lnTo>
                <a:lnTo>
                  <a:pt x="2787" y="3515"/>
                </a:lnTo>
                <a:lnTo>
                  <a:pt x="2800" y="3507"/>
                </a:lnTo>
                <a:lnTo>
                  <a:pt x="2813" y="3501"/>
                </a:lnTo>
                <a:lnTo>
                  <a:pt x="2826" y="3494"/>
                </a:lnTo>
                <a:lnTo>
                  <a:pt x="2836" y="3486"/>
                </a:lnTo>
                <a:lnTo>
                  <a:pt x="2845" y="3479"/>
                </a:lnTo>
                <a:lnTo>
                  <a:pt x="2852" y="3471"/>
                </a:lnTo>
                <a:lnTo>
                  <a:pt x="2858" y="3464"/>
                </a:lnTo>
                <a:lnTo>
                  <a:pt x="2863" y="3456"/>
                </a:lnTo>
                <a:lnTo>
                  <a:pt x="2866" y="3447"/>
                </a:lnTo>
                <a:lnTo>
                  <a:pt x="2870" y="3439"/>
                </a:lnTo>
                <a:lnTo>
                  <a:pt x="2871" y="3431"/>
                </a:lnTo>
                <a:lnTo>
                  <a:pt x="2873" y="3413"/>
                </a:lnTo>
                <a:lnTo>
                  <a:pt x="2873" y="3396"/>
                </a:lnTo>
                <a:lnTo>
                  <a:pt x="2871" y="3378"/>
                </a:lnTo>
                <a:lnTo>
                  <a:pt x="2870" y="3360"/>
                </a:lnTo>
                <a:lnTo>
                  <a:pt x="2870" y="3342"/>
                </a:lnTo>
                <a:lnTo>
                  <a:pt x="2872" y="3323"/>
                </a:lnTo>
                <a:lnTo>
                  <a:pt x="2873" y="3314"/>
                </a:lnTo>
                <a:lnTo>
                  <a:pt x="2876" y="3305"/>
                </a:lnTo>
                <a:lnTo>
                  <a:pt x="2880" y="3296"/>
                </a:lnTo>
                <a:lnTo>
                  <a:pt x="2884" y="3287"/>
                </a:lnTo>
                <a:lnTo>
                  <a:pt x="2890" y="3278"/>
                </a:lnTo>
                <a:lnTo>
                  <a:pt x="2898" y="3270"/>
                </a:lnTo>
                <a:lnTo>
                  <a:pt x="2907" y="3261"/>
                </a:lnTo>
                <a:lnTo>
                  <a:pt x="2917" y="3252"/>
                </a:lnTo>
                <a:lnTo>
                  <a:pt x="2928" y="3243"/>
                </a:lnTo>
                <a:lnTo>
                  <a:pt x="2942" y="3234"/>
                </a:lnTo>
                <a:lnTo>
                  <a:pt x="2956" y="3225"/>
                </a:lnTo>
                <a:lnTo>
                  <a:pt x="2967" y="3217"/>
                </a:lnTo>
                <a:lnTo>
                  <a:pt x="2976" y="3208"/>
                </a:lnTo>
                <a:lnTo>
                  <a:pt x="2983" y="3200"/>
                </a:lnTo>
                <a:lnTo>
                  <a:pt x="2988" y="3191"/>
                </a:lnTo>
                <a:lnTo>
                  <a:pt x="2992" y="3183"/>
                </a:lnTo>
                <a:lnTo>
                  <a:pt x="2994" y="3175"/>
                </a:lnTo>
                <a:lnTo>
                  <a:pt x="2995" y="3167"/>
                </a:lnTo>
                <a:lnTo>
                  <a:pt x="2994" y="3160"/>
                </a:lnTo>
                <a:lnTo>
                  <a:pt x="2993" y="3152"/>
                </a:lnTo>
                <a:lnTo>
                  <a:pt x="2991" y="3144"/>
                </a:lnTo>
                <a:lnTo>
                  <a:pt x="2987" y="3137"/>
                </a:lnTo>
                <a:lnTo>
                  <a:pt x="2978" y="3123"/>
                </a:lnTo>
                <a:lnTo>
                  <a:pt x="2969" y="3109"/>
                </a:lnTo>
                <a:lnTo>
                  <a:pt x="2950" y="3084"/>
                </a:lnTo>
                <a:lnTo>
                  <a:pt x="2942" y="3072"/>
                </a:lnTo>
                <a:lnTo>
                  <a:pt x="2940" y="3066"/>
                </a:lnTo>
                <a:lnTo>
                  <a:pt x="2939" y="3062"/>
                </a:lnTo>
                <a:lnTo>
                  <a:pt x="2939" y="3056"/>
                </a:lnTo>
                <a:lnTo>
                  <a:pt x="2940" y="3052"/>
                </a:lnTo>
                <a:lnTo>
                  <a:pt x="2942" y="3047"/>
                </a:lnTo>
                <a:lnTo>
                  <a:pt x="2947" y="3043"/>
                </a:lnTo>
                <a:lnTo>
                  <a:pt x="2953" y="3040"/>
                </a:lnTo>
                <a:lnTo>
                  <a:pt x="2960" y="3035"/>
                </a:lnTo>
                <a:lnTo>
                  <a:pt x="2969" y="3032"/>
                </a:lnTo>
                <a:lnTo>
                  <a:pt x="2982" y="3028"/>
                </a:lnTo>
                <a:lnTo>
                  <a:pt x="2993" y="3025"/>
                </a:lnTo>
                <a:lnTo>
                  <a:pt x="3003" y="3020"/>
                </a:lnTo>
                <a:lnTo>
                  <a:pt x="3012" y="3016"/>
                </a:lnTo>
                <a:lnTo>
                  <a:pt x="3020" y="3012"/>
                </a:lnTo>
                <a:lnTo>
                  <a:pt x="3025" y="3007"/>
                </a:lnTo>
                <a:lnTo>
                  <a:pt x="3030" y="3001"/>
                </a:lnTo>
                <a:lnTo>
                  <a:pt x="3034" y="2995"/>
                </a:lnTo>
                <a:lnTo>
                  <a:pt x="3037" y="2989"/>
                </a:lnTo>
                <a:lnTo>
                  <a:pt x="3039" y="2982"/>
                </a:lnTo>
                <a:lnTo>
                  <a:pt x="3040" y="2976"/>
                </a:lnTo>
                <a:lnTo>
                  <a:pt x="3040" y="2962"/>
                </a:lnTo>
                <a:lnTo>
                  <a:pt x="3039" y="2948"/>
                </a:lnTo>
                <a:lnTo>
                  <a:pt x="3037" y="2933"/>
                </a:lnTo>
                <a:lnTo>
                  <a:pt x="3036" y="2918"/>
                </a:lnTo>
                <a:lnTo>
                  <a:pt x="3034" y="2904"/>
                </a:lnTo>
                <a:lnTo>
                  <a:pt x="3036" y="2890"/>
                </a:lnTo>
                <a:lnTo>
                  <a:pt x="3037" y="2884"/>
                </a:lnTo>
                <a:lnTo>
                  <a:pt x="3040" y="2877"/>
                </a:lnTo>
                <a:lnTo>
                  <a:pt x="3043" y="2871"/>
                </a:lnTo>
                <a:lnTo>
                  <a:pt x="3048" y="2865"/>
                </a:lnTo>
                <a:lnTo>
                  <a:pt x="3054" y="2859"/>
                </a:lnTo>
                <a:lnTo>
                  <a:pt x="3060" y="2854"/>
                </a:lnTo>
                <a:lnTo>
                  <a:pt x="3068" y="2850"/>
                </a:lnTo>
                <a:lnTo>
                  <a:pt x="3078" y="2846"/>
                </a:lnTo>
                <a:lnTo>
                  <a:pt x="3091" y="2841"/>
                </a:lnTo>
                <a:lnTo>
                  <a:pt x="3103" y="2838"/>
                </a:lnTo>
                <a:lnTo>
                  <a:pt x="3128" y="2832"/>
                </a:lnTo>
                <a:lnTo>
                  <a:pt x="3142" y="2826"/>
                </a:lnTo>
                <a:lnTo>
                  <a:pt x="3147" y="2823"/>
                </a:lnTo>
                <a:lnTo>
                  <a:pt x="3150" y="2821"/>
                </a:lnTo>
                <a:lnTo>
                  <a:pt x="3151" y="2817"/>
                </a:lnTo>
                <a:lnTo>
                  <a:pt x="3151" y="2815"/>
                </a:lnTo>
                <a:lnTo>
                  <a:pt x="3150" y="2812"/>
                </a:lnTo>
                <a:lnTo>
                  <a:pt x="3148" y="2807"/>
                </a:lnTo>
                <a:lnTo>
                  <a:pt x="3139" y="2800"/>
                </a:lnTo>
                <a:lnTo>
                  <a:pt x="3128" y="2789"/>
                </a:lnTo>
                <a:lnTo>
                  <a:pt x="3114" y="2776"/>
                </a:lnTo>
                <a:lnTo>
                  <a:pt x="3100" y="2760"/>
                </a:lnTo>
                <a:lnTo>
                  <a:pt x="3092" y="2750"/>
                </a:lnTo>
                <a:lnTo>
                  <a:pt x="3084" y="2740"/>
                </a:lnTo>
                <a:lnTo>
                  <a:pt x="3077" y="2729"/>
                </a:lnTo>
                <a:lnTo>
                  <a:pt x="3070" y="2717"/>
                </a:lnTo>
                <a:lnTo>
                  <a:pt x="3065" y="2703"/>
                </a:lnTo>
                <a:lnTo>
                  <a:pt x="3059" y="2688"/>
                </a:lnTo>
                <a:lnTo>
                  <a:pt x="3054" y="2673"/>
                </a:lnTo>
                <a:lnTo>
                  <a:pt x="3050" y="2655"/>
                </a:lnTo>
                <a:lnTo>
                  <a:pt x="3048" y="2637"/>
                </a:lnTo>
                <a:lnTo>
                  <a:pt x="3046" y="2617"/>
                </a:lnTo>
                <a:lnTo>
                  <a:pt x="3046" y="2594"/>
                </a:lnTo>
                <a:lnTo>
                  <a:pt x="3047" y="2571"/>
                </a:lnTo>
                <a:lnTo>
                  <a:pt x="3050" y="2546"/>
                </a:lnTo>
                <a:lnTo>
                  <a:pt x="3055" y="2520"/>
                </a:lnTo>
                <a:lnTo>
                  <a:pt x="3059" y="2493"/>
                </a:lnTo>
                <a:lnTo>
                  <a:pt x="3062" y="2467"/>
                </a:lnTo>
                <a:lnTo>
                  <a:pt x="3065" y="2444"/>
                </a:lnTo>
                <a:lnTo>
                  <a:pt x="3065" y="2422"/>
                </a:lnTo>
                <a:lnTo>
                  <a:pt x="3065" y="2401"/>
                </a:lnTo>
                <a:lnTo>
                  <a:pt x="3064" y="2381"/>
                </a:lnTo>
                <a:lnTo>
                  <a:pt x="3061" y="2363"/>
                </a:lnTo>
                <a:lnTo>
                  <a:pt x="3058" y="2345"/>
                </a:lnTo>
                <a:lnTo>
                  <a:pt x="3055" y="2330"/>
                </a:lnTo>
                <a:lnTo>
                  <a:pt x="3051" y="2315"/>
                </a:lnTo>
                <a:lnTo>
                  <a:pt x="3042" y="2288"/>
                </a:lnTo>
                <a:lnTo>
                  <a:pt x="3027" y="2244"/>
                </a:lnTo>
                <a:lnTo>
                  <a:pt x="3021" y="2226"/>
                </a:lnTo>
                <a:lnTo>
                  <a:pt x="3019" y="2218"/>
                </a:lnTo>
                <a:lnTo>
                  <a:pt x="3018" y="2211"/>
                </a:lnTo>
                <a:lnTo>
                  <a:pt x="3018" y="2203"/>
                </a:lnTo>
                <a:lnTo>
                  <a:pt x="3019" y="2196"/>
                </a:lnTo>
                <a:lnTo>
                  <a:pt x="3022" y="2189"/>
                </a:lnTo>
                <a:lnTo>
                  <a:pt x="3025" y="2184"/>
                </a:lnTo>
                <a:lnTo>
                  <a:pt x="3031" y="2177"/>
                </a:lnTo>
                <a:lnTo>
                  <a:pt x="3038" y="2171"/>
                </a:lnTo>
                <a:lnTo>
                  <a:pt x="3047" y="2165"/>
                </a:lnTo>
                <a:lnTo>
                  <a:pt x="3058" y="2159"/>
                </a:lnTo>
                <a:lnTo>
                  <a:pt x="3070" y="2152"/>
                </a:lnTo>
                <a:lnTo>
                  <a:pt x="3086" y="2147"/>
                </a:lnTo>
                <a:lnTo>
                  <a:pt x="3123" y="2133"/>
                </a:lnTo>
                <a:lnTo>
                  <a:pt x="3142" y="2125"/>
                </a:lnTo>
                <a:lnTo>
                  <a:pt x="3159" y="2116"/>
                </a:lnTo>
                <a:lnTo>
                  <a:pt x="3174" y="2106"/>
                </a:lnTo>
                <a:lnTo>
                  <a:pt x="3186" y="2095"/>
                </a:lnTo>
                <a:lnTo>
                  <a:pt x="3195" y="2083"/>
                </a:lnTo>
                <a:lnTo>
                  <a:pt x="3203" y="2070"/>
                </a:lnTo>
                <a:lnTo>
                  <a:pt x="3208" y="2056"/>
                </a:lnTo>
                <a:lnTo>
                  <a:pt x="3213" y="2041"/>
                </a:lnTo>
                <a:lnTo>
                  <a:pt x="3215" y="2027"/>
                </a:lnTo>
                <a:lnTo>
                  <a:pt x="3216" y="2010"/>
                </a:lnTo>
                <a:lnTo>
                  <a:pt x="3217" y="1994"/>
                </a:lnTo>
                <a:lnTo>
                  <a:pt x="3216" y="1977"/>
                </a:lnTo>
                <a:lnTo>
                  <a:pt x="3214" y="1944"/>
                </a:lnTo>
                <a:lnTo>
                  <a:pt x="3211" y="1909"/>
                </a:lnTo>
                <a:lnTo>
                  <a:pt x="3208" y="1875"/>
                </a:lnTo>
                <a:lnTo>
                  <a:pt x="3208" y="1858"/>
                </a:lnTo>
                <a:lnTo>
                  <a:pt x="3208" y="1843"/>
                </a:lnTo>
                <a:lnTo>
                  <a:pt x="3209" y="1827"/>
                </a:lnTo>
                <a:lnTo>
                  <a:pt x="3212" y="1811"/>
                </a:lnTo>
                <a:lnTo>
                  <a:pt x="3216" y="1797"/>
                </a:lnTo>
                <a:lnTo>
                  <a:pt x="3222" y="1783"/>
                </a:lnTo>
                <a:lnTo>
                  <a:pt x="3229" y="1771"/>
                </a:lnTo>
                <a:lnTo>
                  <a:pt x="3237" y="1759"/>
                </a:lnTo>
                <a:lnTo>
                  <a:pt x="3250" y="1748"/>
                </a:lnTo>
                <a:lnTo>
                  <a:pt x="3263" y="1740"/>
                </a:lnTo>
                <a:lnTo>
                  <a:pt x="3279" y="1731"/>
                </a:lnTo>
                <a:lnTo>
                  <a:pt x="3299" y="1724"/>
                </a:lnTo>
                <a:lnTo>
                  <a:pt x="3321" y="1718"/>
                </a:lnTo>
                <a:lnTo>
                  <a:pt x="3346" y="1715"/>
                </a:lnTo>
                <a:lnTo>
                  <a:pt x="3371" y="1710"/>
                </a:lnTo>
                <a:lnTo>
                  <a:pt x="3393" y="1706"/>
                </a:lnTo>
                <a:lnTo>
                  <a:pt x="3411" y="1700"/>
                </a:lnTo>
                <a:lnTo>
                  <a:pt x="3426" y="1694"/>
                </a:lnTo>
                <a:lnTo>
                  <a:pt x="3437" y="1686"/>
                </a:lnTo>
                <a:lnTo>
                  <a:pt x="3447" y="1677"/>
                </a:lnTo>
                <a:lnTo>
                  <a:pt x="3454" y="1668"/>
                </a:lnTo>
                <a:lnTo>
                  <a:pt x="3458" y="1658"/>
                </a:lnTo>
                <a:lnTo>
                  <a:pt x="3461" y="1646"/>
                </a:lnTo>
                <a:lnTo>
                  <a:pt x="3462" y="1635"/>
                </a:lnTo>
                <a:lnTo>
                  <a:pt x="3462" y="1624"/>
                </a:lnTo>
                <a:lnTo>
                  <a:pt x="3460" y="1612"/>
                </a:lnTo>
                <a:lnTo>
                  <a:pt x="3457" y="1599"/>
                </a:lnTo>
                <a:lnTo>
                  <a:pt x="3453" y="1587"/>
                </a:lnTo>
                <a:lnTo>
                  <a:pt x="3445" y="1561"/>
                </a:lnTo>
                <a:lnTo>
                  <a:pt x="3437" y="1535"/>
                </a:lnTo>
                <a:lnTo>
                  <a:pt x="3434" y="1522"/>
                </a:lnTo>
                <a:lnTo>
                  <a:pt x="3430" y="1510"/>
                </a:lnTo>
                <a:lnTo>
                  <a:pt x="3429" y="1497"/>
                </a:lnTo>
                <a:lnTo>
                  <a:pt x="3428" y="1486"/>
                </a:lnTo>
                <a:lnTo>
                  <a:pt x="3429" y="1474"/>
                </a:lnTo>
                <a:lnTo>
                  <a:pt x="3432" y="1462"/>
                </a:lnTo>
                <a:lnTo>
                  <a:pt x="3436" y="1452"/>
                </a:lnTo>
                <a:lnTo>
                  <a:pt x="3444" y="1442"/>
                </a:lnTo>
                <a:lnTo>
                  <a:pt x="3453" y="1433"/>
                </a:lnTo>
                <a:lnTo>
                  <a:pt x="3464" y="1425"/>
                </a:lnTo>
                <a:lnTo>
                  <a:pt x="3480" y="1418"/>
                </a:lnTo>
                <a:lnTo>
                  <a:pt x="3498" y="1411"/>
                </a:lnTo>
                <a:lnTo>
                  <a:pt x="3519" y="1405"/>
                </a:lnTo>
                <a:lnTo>
                  <a:pt x="3544" y="1401"/>
                </a:lnTo>
                <a:lnTo>
                  <a:pt x="3570" y="1397"/>
                </a:lnTo>
                <a:lnTo>
                  <a:pt x="3591" y="1392"/>
                </a:lnTo>
                <a:lnTo>
                  <a:pt x="3609" y="1385"/>
                </a:lnTo>
                <a:lnTo>
                  <a:pt x="3623" y="1378"/>
                </a:lnTo>
                <a:lnTo>
                  <a:pt x="3635" y="1369"/>
                </a:lnTo>
                <a:lnTo>
                  <a:pt x="3644" y="1361"/>
                </a:lnTo>
                <a:lnTo>
                  <a:pt x="3649" y="1351"/>
                </a:lnTo>
                <a:lnTo>
                  <a:pt x="3654" y="1341"/>
                </a:lnTo>
                <a:lnTo>
                  <a:pt x="3656" y="1330"/>
                </a:lnTo>
                <a:lnTo>
                  <a:pt x="3656" y="1319"/>
                </a:lnTo>
                <a:lnTo>
                  <a:pt x="3655" y="1308"/>
                </a:lnTo>
                <a:lnTo>
                  <a:pt x="3651" y="1295"/>
                </a:lnTo>
                <a:lnTo>
                  <a:pt x="3648" y="1282"/>
                </a:lnTo>
                <a:lnTo>
                  <a:pt x="3644" y="1270"/>
                </a:lnTo>
                <a:lnTo>
                  <a:pt x="3633" y="1243"/>
                </a:lnTo>
                <a:lnTo>
                  <a:pt x="3623" y="1216"/>
                </a:lnTo>
                <a:lnTo>
                  <a:pt x="3619" y="1201"/>
                </a:lnTo>
                <a:lnTo>
                  <a:pt x="3616" y="1188"/>
                </a:lnTo>
                <a:lnTo>
                  <a:pt x="3612" y="1174"/>
                </a:lnTo>
                <a:lnTo>
                  <a:pt x="3611" y="1161"/>
                </a:lnTo>
                <a:lnTo>
                  <a:pt x="3611" y="1147"/>
                </a:lnTo>
                <a:lnTo>
                  <a:pt x="3612" y="1135"/>
                </a:lnTo>
                <a:lnTo>
                  <a:pt x="3617" y="1121"/>
                </a:lnTo>
                <a:lnTo>
                  <a:pt x="3622" y="1109"/>
                </a:lnTo>
                <a:lnTo>
                  <a:pt x="3630" y="1098"/>
                </a:lnTo>
                <a:lnTo>
                  <a:pt x="3641" y="1087"/>
                </a:lnTo>
                <a:lnTo>
                  <a:pt x="3655" y="1075"/>
                </a:lnTo>
                <a:lnTo>
                  <a:pt x="3673" y="1065"/>
                </a:lnTo>
                <a:lnTo>
                  <a:pt x="3693" y="1055"/>
                </a:lnTo>
                <a:lnTo>
                  <a:pt x="3718" y="1046"/>
                </a:lnTo>
                <a:lnTo>
                  <a:pt x="3728" y="1043"/>
                </a:lnTo>
                <a:lnTo>
                  <a:pt x="3738" y="1038"/>
                </a:lnTo>
                <a:lnTo>
                  <a:pt x="3746" y="1033"/>
                </a:lnTo>
                <a:lnTo>
                  <a:pt x="3754" y="1026"/>
                </a:lnTo>
                <a:lnTo>
                  <a:pt x="3759" y="1020"/>
                </a:lnTo>
                <a:lnTo>
                  <a:pt x="3765" y="1013"/>
                </a:lnTo>
                <a:lnTo>
                  <a:pt x="3769" y="1005"/>
                </a:lnTo>
                <a:lnTo>
                  <a:pt x="3773" y="997"/>
                </a:lnTo>
                <a:lnTo>
                  <a:pt x="3776" y="988"/>
                </a:lnTo>
                <a:lnTo>
                  <a:pt x="3777" y="979"/>
                </a:lnTo>
                <a:lnTo>
                  <a:pt x="3779" y="970"/>
                </a:lnTo>
                <a:lnTo>
                  <a:pt x="3779" y="960"/>
                </a:lnTo>
                <a:lnTo>
                  <a:pt x="3779" y="939"/>
                </a:lnTo>
                <a:lnTo>
                  <a:pt x="3777" y="917"/>
                </a:lnTo>
                <a:lnTo>
                  <a:pt x="3773" y="894"/>
                </a:lnTo>
                <a:lnTo>
                  <a:pt x="3767" y="871"/>
                </a:lnTo>
                <a:lnTo>
                  <a:pt x="3754" y="823"/>
                </a:lnTo>
                <a:lnTo>
                  <a:pt x="3740" y="777"/>
                </a:lnTo>
                <a:lnTo>
                  <a:pt x="3734" y="754"/>
                </a:lnTo>
                <a:lnTo>
                  <a:pt x="3730" y="732"/>
                </a:lnTo>
                <a:lnTo>
                  <a:pt x="3728" y="719"/>
                </a:lnTo>
                <a:lnTo>
                  <a:pt x="3727" y="704"/>
                </a:lnTo>
                <a:lnTo>
                  <a:pt x="3725" y="691"/>
                </a:lnTo>
                <a:lnTo>
                  <a:pt x="3725" y="677"/>
                </a:lnTo>
                <a:lnTo>
                  <a:pt x="3727" y="665"/>
                </a:lnTo>
                <a:lnTo>
                  <a:pt x="3729" y="653"/>
                </a:lnTo>
                <a:lnTo>
                  <a:pt x="3731" y="640"/>
                </a:lnTo>
                <a:lnTo>
                  <a:pt x="3734" y="629"/>
                </a:lnTo>
                <a:lnTo>
                  <a:pt x="3738" y="618"/>
                </a:lnTo>
                <a:lnTo>
                  <a:pt x="3742" y="608"/>
                </a:lnTo>
                <a:lnTo>
                  <a:pt x="3748" y="599"/>
                </a:lnTo>
                <a:lnTo>
                  <a:pt x="3755" y="591"/>
                </a:lnTo>
                <a:lnTo>
                  <a:pt x="3761" y="584"/>
                </a:lnTo>
                <a:lnTo>
                  <a:pt x="3769" y="577"/>
                </a:lnTo>
                <a:lnTo>
                  <a:pt x="3778" y="573"/>
                </a:lnTo>
                <a:lnTo>
                  <a:pt x="3787" y="570"/>
                </a:lnTo>
                <a:lnTo>
                  <a:pt x="3797" y="567"/>
                </a:lnTo>
                <a:lnTo>
                  <a:pt x="3808" y="566"/>
                </a:lnTo>
                <a:lnTo>
                  <a:pt x="3821" y="567"/>
                </a:lnTo>
                <a:lnTo>
                  <a:pt x="3833" y="570"/>
                </a:lnTo>
                <a:lnTo>
                  <a:pt x="3847" y="573"/>
                </a:lnTo>
                <a:lnTo>
                  <a:pt x="3860" y="579"/>
                </a:lnTo>
                <a:lnTo>
                  <a:pt x="3876" y="586"/>
                </a:lnTo>
                <a:lnTo>
                  <a:pt x="3892" y="595"/>
                </a:lnTo>
                <a:lnTo>
                  <a:pt x="3908" y="608"/>
                </a:lnTo>
                <a:lnTo>
                  <a:pt x="3925" y="621"/>
                </a:lnTo>
                <a:lnTo>
                  <a:pt x="3943" y="637"/>
                </a:lnTo>
                <a:lnTo>
                  <a:pt x="3962" y="655"/>
                </a:lnTo>
                <a:lnTo>
                  <a:pt x="3982" y="675"/>
                </a:lnTo>
                <a:lnTo>
                  <a:pt x="4004" y="697"/>
                </a:lnTo>
                <a:lnTo>
                  <a:pt x="4025" y="722"/>
                </a:lnTo>
                <a:lnTo>
                  <a:pt x="4047" y="750"/>
                </a:lnTo>
                <a:lnTo>
                  <a:pt x="4075" y="785"/>
                </a:lnTo>
                <a:lnTo>
                  <a:pt x="4102" y="819"/>
                </a:lnTo>
                <a:lnTo>
                  <a:pt x="4129" y="849"/>
                </a:lnTo>
                <a:lnTo>
                  <a:pt x="4156" y="878"/>
                </a:lnTo>
                <a:lnTo>
                  <a:pt x="4181" y="904"/>
                </a:lnTo>
                <a:lnTo>
                  <a:pt x="4206" y="929"/>
                </a:lnTo>
                <a:lnTo>
                  <a:pt x="4229" y="950"/>
                </a:lnTo>
                <a:lnTo>
                  <a:pt x="4252" y="970"/>
                </a:lnTo>
                <a:lnTo>
                  <a:pt x="4273" y="988"/>
                </a:lnTo>
                <a:lnTo>
                  <a:pt x="4293" y="1003"/>
                </a:lnTo>
                <a:lnTo>
                  <a:pt x="4312" y="1016"/>
                </a:lnTo>
                <a:lnTo>
                  <a:pt x="4330" y="1026"/>
                </a:lnTo>
                <a:lnTo>
                  <a:pt x="4347" y="1035"/>
                </a:lnTo>
                <a:lnTo>
                  <a:pt x="4363" y="1042"/>
                </a:lnTo>
                <a:lnTo>
                  <a:pt x="4376" y="1045"/>
                </a:lnTo>
                <a:lnTo>
                  <a:pt x="4390" y="1047"/>
                </a:lnTo>
                <a:lnTo>
                  <a:pt x="4401" y="1046"/>
                </a:lnTo>
                <a:lnTo>
                  <a:pt x="4410" y="1043"/>
                </a:lnTo>
                <a:lnTo>
                  <a:pt x="4414" y="1041"/>
                </a:lnTo>
                <a:lnTo>
                  <a:pt x="4419" y="1038"/>
                </a:lnTo>
                <a:lnTo>
                  <a:pt x="4422" y="1035"/>
                </a:lnTo>
                <a:lnTo>
                  <a:pt x="4424" y="1031"/>
                </a:lnTo>
                <a:lnTo>
                  <a:pt x="4430" y="1020"/>
                </a:lnTo>
                <a:lnTo>
                  <a:pt x="4433" y="1009"/>
                </a:lnTo>
                <a:lnTo>
                  <a:pt x="4434" y="995"/>
                </a:lnTo>
                <a:lnTo>
                  <a:pt x="4434" y="978"/>
                </a:lnTo>
                <a:lnTo>
                  <a:pt x="4432" y="959"/>
                </a:lnTo>
                <a:lnTo>
                  <a:pt x="4428" y="936"/>
                </a:lnTo>
                <a:lnTo>
                  <a:pt x="4422" y="913"/>
                </a:lnTo>
                <a:lnTo>
                  <a:pt x="4414" y="887"/>
                </a:lnTo>
                <a:lnTo>
                  <a:pt x="4404" y="858"/>
                </a:lnTo>
                <a:lnTo>
                  <a:pt x="4392" y="828"/>
                </a:lnTo>
                <a:lnTo>
                  <a:pt x="4377" y="794"/>
                </a:lnTo>
                <a:lnTo>
                  <a:pt x="4360" y="758"/>
                </a:lnTo>
                <a:lnTo>
                  <a:pt x="4342" y="719"/>
                </a:lnTo>
                <a:lnTo>
                  <a:pt x="4325" y="681"/>
                </a:lnTo>
                <a:lnTo>
                  <a:pt x="4310" y="644"/>
                </a:lnTo>
                <a:lnTo>
                  <a:pt x="4295" y="608"/>
                </a:lnTo>
                <a:lnTo>
                  <a:pt x="4283" y="574"/>
                </a:lnTo>
                <a:lnTo>
                  <a:pt x="4272" y="542"/>
                </a:lnTo>
                <a:lnTo>
                  <a:pt x="4263" y="510"/>
                </a:lnTo>
                <a:lnTo>
                  <a:pt x="4254" y="481"/>
                </a:lnTo>
                <a:lnTo>
                  <a:pt x="4247" y="453"/>
                </a:lnTo>
                <a:lnTo>
                  <a:pt x="4242" y="427"/>
                </a:lnTo>
                <a:lnTo>
                  <a:pt x="4237" y="402"/>
                </a:lnTo>
                <a:lnTo>
                  <a:pt x="4234" y="379"/>
                </a:lnTo>
                <a:lnTo>
                  <a:pt x="4231" y="358"/>
                </a:lnTo>
                <a:lnTo>
                  <a:pt x="4231" y="338"/>
                </a:lnTo>
                <a:lnTo>
                  <a:pt x="4231" y="321"/>
                </a:lnTo>
                <a:lnTo>
                  <a:pt x="4233" y="305"/>
                </a:lnTo>
                <a:lnTo>
                  <a:pt x="4235" y="290"/>
                </a:lnTo>
                <a:lnTo>
                  <a:pt x="4238" y="278"/>
                </a:lnTo>
                <a:lnTo>
                  <a:pt x="4243" y="268"/>
                </a:lnTo>
                <a:lnTo>
                  <a:pt x="4248" y="259"/>
                </a:lnTo>
                <a:lnTo>
                  <a:pt x="4255" y="253"/>
                </a:lnTo>
                <a:lnTo>
                  <a:pt x="4262" y="249"/>
                </a:lnTo>
                <a:lnTo>
                  <a:pt x="4271" y="245"/>
                </a:lnTo>
                <a:lnTo>
                  <a:pt x="4280" y="245"/>
                </a:lnTo>
                <a:lnTo>
                  <a:pt x="4289" y="248"/>
                </a:lnTo>
                <a:lnTo>
                  <a:pt x="4300" y="251"/>
                </a:lnTo>
                <a:lnTo>
                  <a:pt x="4311" y="257"/>
                </a:lnTo>
                <a:lnTo>
                  <a:pt x="4322" y="266"/>
                </a:lnTo>
                <a:lnTo>
                  <a:pt x="4336" y="276"/>
                </a:lnTo>
                <a:lnTo>
                  <a:pt x="4348" y="289"/>
                </a:lnTo>
                <a:lnTo>
                  <a:pt x="4363" y="304"/>
                </a:lnTo>
                <a:lnTo>
                  <a:pt x="4377" y="321"/>
                </a:lnTo>
                <a:lnTo>
                  <a:pt x="4392" y="341"/>
                </a:lnTo>
                <a:lnTo>
                  <a:pt x="4406" y="362"/>
                </a:lnTo>
                <a:lnTo>
                  <a:pt x="4421" y="387"/>
                </a:lnTo>
                <a:lnTo>
                  <a:pt x="4434" y="411"/>
                </a:lnTo>
                <a:lnTo>
                  <a:pt x="4449" y="439"/>
                </a:lnTo>
                <a:lnTo>
                  <a:pt x="4464" y="467"/>
                </a:lnTo>
                <a:lnTo>
                  <a:pt x="4491" y="526"/>
                </a:lnTo>
                <a:lnTo>
                  <a:pt x="4517" y="588"/>
                </a:lnTo>
                <a:lnTo>
                  <a:pt x="4542" y="648"/>
                </a:lnTo>
                <a:lnTo>
                  <a:pt x="4589" y="762"/>
                </a:lnTo>
                <a:lnTo>
                  <a:pt x="4609" y="812"/>
                </a:lnTo>
                <a:lnTo>
                  <a:pt x="4629" y="853"/>
                </a:lnTo>
                <a:lnTo>
                  <a:pt x="4638" y="870"/>
                </a:lnTo>
                <a:lnTo>
                  <a:pt x="4645" y="885"/>
                </a:lnTo>
                <a:lnTo>
                  <a:pt x="4653" y="897"/>
                </a:lnTo>
                <a:lnTo>
                  <a:pt x="4660" y="905"/>
                </a:lnTo>
                <a:lnTo>
                  <a:pt x="4666" y="911"/>
                </a:lnTo>
                <a:lnTo>
                  <a:pt x="4669" y="912"/>
                </a:lnTo>
                <a:lnTo>
                  <a:pt x="4671" y="913"/>
                </a:lnTo>
                <a:lnTo>
                  <a:pt x="4675" y="912"/>
                </a:lnTo>
                <a:lnTo>
                  <a:pt x="4677" y="909"/>
                </a:lnTo>
                <a:lnTo>
                  <a:pt x="4679" y="907"/>
                </a:lnTo>
                <a:lnTo>
                  <a:pt x="4680" y="904"/>
                </a:lnTo>
                <a:lnTo>
                  <a:pt x="4685" y="893"/>
                </a:lnTo>
                <a:lnTo>
                  <a:pt x="4687" y="878"/>
                </a:lnTo>
                <a:lnTo>
                  <a:pt x="4689" y="858"/>
                </a:lnTo>
                <a:lnTo>
                  <a:pt x="4690" y="832"/>
                </a:lnTo>
                <a:lnTo>
                  <a:pt x="4691" y="773"/>
                </a:lnTo>
                <a:lnTo>
                  <a:pt x="4691" y="705"/>
                </a:lnTo>
                <a:lnTo>
                  <a:pt x="4690" y="557"/>
                </a:lnTo>
                <a:lnTo>
                  <a:pt x="4690" y="405"/>
                </a:lnTo>
                <a:lnTo>
                  <a:pt x="4691" y="332"/>
                </a:lnTo>
                <a:lnTo>
                  <a:pt x="4695" y="262"/>
                </a:lnTo>
                <a:lnTo>
                  <a:pt x="4698" y="199"/>
                </a:lnTo>
                <a:lnTo>
                  <a:pt x="4700" y="171"/>
                </a:lnTo>
                <a:lnTo>
                  <a:pt x="4704" y="146"/>
                </a:lnTo>
                <a:lnTo>
                  <a:pt x="4708" y="122"/>
                </a:lnTo>
                <a:lnTo>
                  <a:pt x="4712" y="102"/>
                </a:lnTo>
                <a:lnTo>
                  <a:pt x="4717" y="85"/>
                </a:lnTo>
                <a:lnTo>
                  <a:pt x="4723" y="70"/>
                </a:lnTo>
                <a:lnTo>
                  <a:pt x="4729" y="60"/>
                </a:lnTo>
                <a:lnTo>
                  <a:pt x="4733" y="56"/>
                </a:lnTo>
                <a:lnTo>
                  <a:pt x="4736" y="54"/>
                </a:lnTo>
                <a:lnTo>
                  <a:pt x="4740" y="51"/>
                </a:lnTo>
                <a:lnTo>
                  <a:pt x="4744" y="50"/>
                </a:lnTo>
                <a:lnTo>
                  <a:pt x="4749" y="51"/>
                </a:lnTo>
                <a:lnTo>
                  <a:pt x="4753" y="52"/>
                </a:lnTo>
                <a:lnTo>
                  <a:pt x="4758" y="55"/>
                </a:lnTo>
                <a:lnTo>
                  <a:pt x="4762" y="58"/>
                </a:lnTo>
                <a:lnTo>
                  <a:pt x="4768" y="64"/>
                </a:lnTo>
                <a:lnTo>
                  <a:pt x="4773" y="69"/>
                </a:lnTo>
                <a:lnTo>
                  <a:pt x="4784" y="85"/>
                </a:lnTo>
                <a:lnTo>
                  <a:pt x="4797" y="106"/>
                </a:lnTo>
                <a:lnTo>
                  <a:pt x="4810" y="132"/>
                </a:lnTo>
                <a:lnTo>
                  <a:pt x="4823" y="160"/>
                </a:lnTo>
                <a:lnTo>
                  <a:pt x="4834" y="189"/>
                </a:lnTo>
                <a:lnTo>
                  <a:pt x="4845" y="222"/>
                </a:lnTo>
                <a:lnTo>
                  <a:pt x="4856" y="254"/>
                </a:lnTo>
                <a:lnTo>
                  <a:pt x="4866" y="290"/>
                </a:lnTo>
                <a:lnTo>
                  <a:pt x="4876" y="326"/>
                </a:lnTo>
                <a:lnTo>
                  <a:pt x="4885" y="363"/>
                </a:lnTo>
                <a:lnTo>
                  <a:pt x="4903" y="438"/>
                </a:lnTo>
                <a:lnTo>
                  <a:pt x="4919" y="513"/>
                </a:lnTo>
                <a:lnTo>
                  <a:pt x="4947" y="658"/>
                </a:lnTo>
                <a:lnTo>
                  <a:pt x="4959" y="722"/>
                </a:lnTo>
                <a:lnTo>
                  <a:pt x="4971" y="779"/>
                </a:lnTo>
                <a:lnTo>
                  <a:pt x="4981" y="825"/>
                </a:lnTo>
                <a:lnTo>
                  <a:pt x="4986" y="843"/>
                </a:lnTo>
                <a:lnTo>
                  <a:pt x="4991" y="859"/>
                </a:lnTo>
                <a:lnTo>
                  <a:pt x="4995" y="871"/>
                </a:lnTo>
                <a:lnTo>
                  <a:pt x="5001" y="879"/>
                </a:lnTo>
                <a:lnTo>
                  <a:pt x="5003" y="881"/>
                </a:lnTo>
                <a:lnTo>
                  <a:pt x="5005" y="883"/>
                </a:lnTo>
                <a:lnTo>
                  <a:pt x="5008" y="884"/>
                </a:lnTo>
                <a:lnTo>
                  <a:pt x="5010" y="883"/>
                </a:lnTo>
                <a:lnTo>
                  <a:pt x="5012" y="880"/>
                </a:lnTo>
                <a:lnTo>
                  <a:pt x="5014" y="878"/>
                </a:lnTo>
                <a:lnTo>
                  <a:pt x="5019" y="868"/>
                </a:lnTo>
                <a:lnTo>
                  <a:pt x="5023" y="852"/>
                </a:lnTo>
                <a:lnTo>
                  <a:pt x="5028" y="832"/>
                </a:lnTo>
                <a:lnTo>
                  <a:pt x="5037" y="782"/>
                </a:lnTo>
                <a:lnTo>
                  <a:pt x="5047" y="722"/>
                </a:lnTo>
                <a:lnTo>
                  <a:pt x="5065" y="586"/>
                </a:lnTo>
                <a:lnTo>
                  <a:pt x="5084" y="438"/>
                </a:lnTo>
                <a:lnTo>
                  <a:pt x="5094" y="365"/>
                </a:lnTo>
                <a:lnTo>
                  <a:pt x="5105" y="294"/>
                </a:lnTo>
                <a:lnTo>
                  <a:pt x="5117" y="225"/>
                </a:lnTo>
                <a:lnTo>
                  <a:pt x="5129" y="163"/>
                </a:lnTo>
                <a:lnTo>
                  <a:pt x="5136" y="135"/>
                </a:lnTo>
                <a:lnTo>
                  <a:pt x="5142" y="109"/>
                </a:lnTo>
                <a:lnTo>
                  <a:pt x="5149" y="85"/>
                </a:lnTo>
                <a:lnTo>
                  <a:pt x="5157" y="64"/>
                </a:lnTo>
                <a:lnTo>
                  <a:pt x="5165" y="45"/>
                </a:lnTo>
                <a:lnTo>
                  <a:pt x="5173" y="29"/>
                </a:lnTo>
                <a:lnTo>
                  <a:pt x="5180" y="17"/>
                </a:lnTo>
                <a:lnTo>
                  <a:pt x="5188" y="6"/>
                </a:lnTo>
                <a:lnTo>
                  <a:pt x="5193" y="3"/>
                </a:lnTo>
                <a:lnTo>
                  <a:pt x="5197" y="1"/>
                </a:lnTo>
                <a:lnTo>
                  <a:pt x="5202" y="0"/>
                </a:lnTo>
                <a:lnTo>
                  <a:pt x="5206" y="0"/>
                </a:lnTo>
                <a:lnTo>
                  <a:pt x="5212" y="0"/>
                </a:lnTo>
                <a:lnTo>
                  <a:pt x="5216" y="1"/>
                </a:lnTo>
                <a:lnTo>
                  <a:pt x="5221" y="4"/>
                </a:lnTo>
                <a:lnTo>
                  <a:pt x="5226" y="8"/>
                </a:lnTo>
                <a:lnTo>
                  <a:pt x="5234" y="15"/>
                </a:lnTo>
                <a:lnTo>
                  <a:pt x="5242" y="23"/>
                </a:lnTo>
                <a:lnTo>
                  <a:pt x="5257" y="41"/>
                </a:lnTo>
                <a:lnTo>
                  <a:pt x="5270" y="61"/>
                </a:lnTo>
                <a:lnTo>
                  <a:pt x="5283" y="84"/>
                </a:lnTo>
                <a:lnTo>
                  <a:pt x="5293" y="107"/>
                </a:lnTo>
                <a:lnTo>
                  <a:pt x="5303" y="133"/>
                </a:lnTo>
                <a:lnTo>
                  <a:pt x="5311" y="161"/>
                </a:lnTo>
                <a:lnTo>
                  <a:pt x="5317" y="190"/>
                </a:lnTo>
                <a:lnTo>
                  <a:pt x="5323" y="221"/>
                </a:lnTo>
                <a:lnTo>
                  <a:pt x="5327" y="253"/>
                </a:lnTo>
                <a:lnTo>
                  <a:pt x="5331" y="287"/>
                </a:lnTo>
                <a:lnTo>
                  <a:pt x="5333" y="323"/>
                </a:lnTo>
                <a:lnTo>
                  <a:pt x="5335" y="359"/>
                </a:lnTo>
                <a:lnTo>
                  <a:pt x="5336" y="397"/>
                </a:lnTo>
                <a:lnTo>
                  <a:pt x="5336" y="435"/>
                </a:lnTo>
                <a:lnTo>
                  <a:pt x="5336" y="475"/>
                </a:lnTo>
                <a:lnTo>
                  <a:pt x="5333" y="557"/>
                </a:lnTo>
                <a:lnTo>
                  <a:pt x="5329" y="642"/>
                </a:lnTo>
                <a:lnTo>
                  <a:pt x="5322" y="730"/>
                </a:lnTo>
                <a:lnTo>
                  <a:pt x="5314" y="820"/>
                </a:lnTo>
                <a:lnTo>
                  <a:pt x="5298" y="999"/>
                </a:lnTo>
                <a:lnTo>
                  <a:pt x="5290" y="1090"/>
                </a:lnTo>
                <a:lnTo>
                  <a:pt x="5284" y="1179"/>
                </a:lnTo>
                <a:lnTo>
                  <a:pt x="5281" y="1222"/>
                </a:lnTo>
                <a:lnTo>
                  <a:pt x="5279" y="1265"/>
                </a:lnTo>
                <a:lnTo>
                  <a:pt x="5279" y="1308"/>
                </a:lnTo>
                <a:lnTo>
                  <a:pt x="5278" y="1349"/>
                </a:lnTo>
                <a:lnTo>
                  <a:pt x="5280" y="1431"/>
                </a:lnTo>
                <a:lnTo>
                  <a:pt x="5284" y="1511"/>
                </a:lnTo>
                <a:lnTo>
                  <a:pt x="5289" y="1589"/>
                </a:lnTo>
                <a:lnTo>
                  <a:pt x="5295" y="1667"/>
                </a:lnTo>
                <a:lnTo>
                  <a:pt x="5301" y="1744"/>
                </a:lnTo>
                <a:lnTo>
                  <a:pt x="5305" y="1820"/>
                </a:lnTo>
                <a:lnTo>
                  <a:pt x="5308" y="1898"/>
                </a:lnTo>
                <a:lnTo>
                  <a:pt x="5309" y="1976"/>
                </a:lnTo>
                <a:lnTo>
                  <a:pt x="5309" y="2015"/>
                </a:lnTo>
                <a:lnTo>
                  <a:pt x="5308" y="2055"/>
                </a:lnTo>
                <a:lnTo>
                  <a:pt x="5306" y="2095"/>
                </a:lnTo>
                <a:lnTo>
                  <a:pt x="5304" y="2135"/>
                </a:lnTo>
                <a:lnTo>
                  <a:pt x="5299" y="2176"/>
                </a:lnTo>
                <a:lnTo>
                  <a:pt x="5294" y="2217"/>
                </a:lnTo>
                <a:lnTo>
                  <a:pt x="5288" y="2260"/>
                </a:lnTo>
                <a:lnTo>
                  <a:pt x="5280" y="2303"/>
                </a:lnTo>
                <a:lnTo>
                  <a:pt x="5270" y="2346"/>
                </a:lnTo>
                <a:lnTo>
                  <a:pt x="5260" y="2390"/>
                </a:lnTo>
                <a:lnTo>
                  <a:pt x="5248" y="2435"/>
                </a:lnTo>
                <a:lnTo>
                  <a:pt x="5234" y="2481"/>
                </a:lnTo>
                <a:lnTo>
                  <a:pt x="5221" y="2527"/>
                </a:lnTo>
                <a:lnTo>
                  <a:pt x="5210" y="2572"/>
                </a:lnTo>
                <a:lnTo>
                  <a:pt x="5200" y="2614"/>
                </a:lnTo>
                <a:lnTo>
                  <a:pt x="5192" y="2656"/>
                </a:lnTo>
                <a:lnTo>
                  <a:pt x="5186" y="2697"/>
                </a:lnTo>
                <a:lnTo>
                  <a:pt x="5182" y="2737"/>
                </a:lnTo>
                <a:lnTo>
                  <a:pt x="5179" y="2776"/>
                </a:lnTo>
                <a:lnTo>
                  <a:pt x="5178" y="2814"/>
                </a:lnTo>
                <a:lnTo>
                  <a:pt x="5177" y="2851"/>
                </a:lnTo>
                <a:lnTo>
                  <a:pt x="5178" y="2887"/>
                </a:lnTo>
                <a:lnTo>
                  <a:pt x="5180" y="2923"/>
                </a:lnTo>
                <a:lnTo>
                  <a:pt x="5183" y="2958"/>
                </a:lnTo>
                <a:lnTo>
                  <a:pt x="5189" y="3026"/>
                </a:lnTo>
                <a:lnTo>
                  <a:pt x="5197" y="3092"/>
                </a:lnTo>
                <a:lnTo>
                  <a:pt x="5205" y="3158"/>
                </a:lnTo>
                <a:lnTo>
                  <a:pt x="5213" y="3224"/>
                </a:lnTo>
                <a:lnTo>
                  <a:pt x="5220" y="3289"/>
                </a:lnTo>
                <a:lnTo>
                  <a:pt x="5222" y="3321"/>
                </a:lnTo>
                <a:lnTo>
                  <a:pt x="5223" y="3355"/>
                </a:lnTo>
                <a:lnTo>
                  <a:pt x="5223" y="3387"/>
                </a:lnTo>
                <a:lnTo>
                  <a:pt x="5222" y="3422"/>
                </a:lnTo>
                <a:lnTo>
                  <a:pt x="5220" y="3456"/>
                </a:lnTo>
                <a:lnTo>
                  <a:pt x="5216" y="3490"/>
                </a:lnTo>
                <a:lnTo>
                  <a:pt x="5211" y="3525"/>
                </a:lnTo>
                <a:lnTo>
                  <a:pt x="5204" y="3561"/>
                </a:lnTo>
                <a:lnTo>
                  <a:pt x="5195" y="3598"/>
                </a:lnTo>
                <a:lnTo>
                  <a:pt x="5185" y="3635"/>
                </a:lnTo>
                <a:lnTo>
                  <a:pt x="5132" y="3805"/>
                </a:lnTo>
                <a:lnTo>
                  <a:pt x="5102" y="3901"/>
                </a:lnTo>
                <a:lnTo>
                  <a:pt x="5071" y="4004"/>
                </a:lnTo>
                <a:lnTo>
                  <a:pt x="5039" y="4113"/>
                </a:lnTo>
                <a:lnTo>
                  <a:pt x="5007" y="4226"/>
                </a:lnTo>
                <a:lnTo>
                  <a:pt x="4975" y="4343"/>
                </a:lnTo>
                <a:lnTo>
                  <a:pt x="4945" y="4463"/>
                </a:lnTo>
                <a:lnTo>
                  <a:pt x="4931" y="4524"/>
                </a:lnTo>
                <a:lnTo>
                  <a:pt x="4918" y="4584"/>
                </a:lnTo>
                <a:lnTo>
                  <a:pt x="4905" y="4646"/>
                </a:lnTo>
                <a:lnTo>
                  <a:pt x="4892" y="4706"/>
                </a:lnTo>
                <a:lnTo>
                  <a:pt x="4881" y="4768"/>
                </a:lnTo>
                <a:lnTo>
                  <a:pt x="4871" y="4829"/>
                </a:lnTo>
                <a:lnTo>
                  <a:pt x="4862" y="4889"/>
                </a:lnTo>
                <a:lnTo>
                  <a:pt x="4854" y="4950"/>
                </a:lnTo>
                <a:lnTo>
                  <a:pt x="4847" y="5009"/>
                </a:lnTo>
                <a:lnTo>
                  <a:pt x="4842" y="5069"/>
                </a:lnTo>
                <a:lnTo>
                  <a:pt x="4837" y="5127"/>
                </a:lnTo>
                <a:lnTo>
                  <a:pt x="4835" y="5184"/>
                </a:lnTo>
                <a:lnTo>
                  <a:pt x="4834" y="5240"/>
                </a:lnTo>
                <a:lnTo>
                  <a:pt x="4835" y="5295"/>
                </a:lnTo>
                <a:lnTo>
                  <a:pt x="4837" y="5349"/>
                </a:lnTo>
                <a:lnTo>
                  <a:pt x="4842" y="540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2" name="KSO_Shape"/>
          <p:cNvSpPr/>
          <p:nvPr/>
        </p:nvSpPr>
        <p:spPr bwMode="auto">
          <a:xfrm>
            <a:off x="1280256" y="875933"/>
            <a:ext cx="191024" cy="315742"/>
          </a:xfrm>
          <a:custGeom>
            <a:avLst/>
            <a:gdLst>
              <a:gd name="T0" fmla="*/ 134547424 w 9790"/>
              <a:gd name="T1" fmla="*/ 153240889 h 12127"/>
              <a:gd name="T2" fmla="*/ 186432946 w 9790"/>
              <a:gd name="T3" fmla="*/ 145887310 h 12127"/>
              <a:gd name="T4" fmla="*/ 217751803 w 9790"/>
              <a:gd name="T5" fmla="*/ 142235183 h 12127"/>
              <a:gd name="T6" fmla="*/ 239009120 w 9790"/>
              <a:gd name="T7" fmla="*/ 151094132 h 12127"/>
              <a:gd name="T8" fmla="*/ 236222340 w 9790"/>
              <a:gd name="T9" fmla="*/ 154302015 h 12127"/>
              <a:gd name="T10" fmla="*/ 205470917 w 9790"/>
              <a:gd name="T11" fmla="*/ 154894235 h 12127"/>
              <a:gd name="T12" fmla="*/ 150823259 w 9790"/>
              <a:gd name="T13" fmla="*/ 167602613 h 12127"/>
              <a:gd name="T14" fmla="*/ 122957033 w 9790"/>
              <a:gd name="T15" fmla="*/ 187146496 h 12127"/>
              <a:gd name="T16" fmla="*/ 137802591 w 9790"/>
              <a:gd name="T17" fmla="*/ 247628479 h 12127"/>
              <a:gd name="T18" fmla="*/ 150108121 w 9790"/>
              <a:gd name="T19" fmla="*/ 297721795 h 12127"/>
              <a:gd name="T20" fmla="*/ 145225370 w 9790"/>
              <a:gd name="T21" fmla="*/ 296413884 h 12127"/>
              <a:gd name="T22" fmla="*/ 136668196 w 9790"/>
              <a:gd name="T23" fmla="*/ 292983879 h 12127"/>
              <a:gd name="T24" fmla="*/ 130873001 w 9790"/>
              <a:gd name="T25" fmla="*/ 296463210 h 12127"/>
              <a:gd name="T26" fmla="*/ 123524153 w 9790"/>
              <a:gd name="T27" fmla="*/ 286247182 h 12127"/>
              <a:gd name="T28" fmla="*/ 114375215 w 9790"/>
              <a:gd name="T29" fmla="*/ 285877084 h 12127"/>
              <a:gd name="T30" fmla="*/ 110429554 w 9790"/>
              <a:gd name="T31" fmla="*/ 278844277 h 12127"/>
              <a:gd name="T32" fmla="*/ 103968507 w 9790"/>
              <a:gd name="T33" fmla="*/ 272798451 h 12127"/>
              <a:gd name="T34" fmla="*/ 98099224 w 9790"/>
              <a:gd name="T35" fmla="*/ 261545959 h 12127"/>
              <a:gd name="T36" fmla="*/ 90602513 w 9790"/>
              <a:gd name="T37" fmla="*/ 251107810 h 12127"/>
              <a:gd name="T38" fmla="*/ 85793694 w 9790"/>
              <a:gd name="T39" fmla="*/ 241410014 h 12127"/>
              <a:gd name="T40" fmla="*/ 80442399 w 9790"/>
              <a:gd name="T41" fmla="*/ 232723861 h 12127"/>
              <a:gd name="T42" fmla="*/ 79036766 w 9790"/>
              <a:gd name="T43" fmla="*/ 226480733 h 12127"/>
              <a:gd name="T44" fmla="*/ 77211876 w 9790"/>
              <a:gd name="T45" fmla="*/ 220903813 h 12127"/>
              <a:gd name="T46" fmla="*/ 73364789 w 9790"/>
              <a:gd name="T47" fmla="*/ 215647822 h 12127"/>
              <a:gd name="T48" fmla="*/ 72205750 w 9790"/>
              <a:gd name="T49" fmla="*/ 210613796 h 12127"/>
              <a:gd name="T50" fmla="*/ 70134266 w 9790"/>
              <a:gd name="T51" fmla="*/ 205999194 h 12127"/>
              <a:gd name="T52" fmla="*/ 67618881 w 9790"/>
              <a:gd name="T53" fmla="*/ 201088639 h 12127"/>
              <a:gd name="T54" fmla="*/ 67027118 w 9790"/>
              <a:gd name="T55" fmla="*/ 196350724 h 12127"/>
              <a:gd name="T56" fmla="*/ 64561021 w 9790"/>
              <a:gd name="T57" fmla="*/ 191538820 h 12127"/>
              <a:gd name="T58" fmla="*/ 62662200 w 9790"/>
              <a:gd name="T59" fmla="*/ 186949037 h 12127"/>
              <a:gd name="T60" fmla="*/ 13735806 w 9790"/>
              <a:gd name="T61" fmla="*/ 193068852 h 12127"/>
              <a:gd name="T62" fmla="*/ 6633709 w 9790"/>
              <a:gd name="T63" fmla="*/ 189959619 h 12127"/>
              <a:gd name="T64" fmla="*/ 4734731 w 9790"/>
              <a:gd name="T65" fmla="*/ 182926812 h 12127"/>
              <a:gd name="T66" fmla="*/ 2688048 w 9790"/>
              <a:gd name="T67" fmla="*/ 174265322 h 12127"/>
              <a:gd name="T68" fmla="*/ 2688048 w 9790"/>
              <a:gd name="T69" fmla="*/ 165209071 h 12127"/>
              <a:gd name="T70" fmla="*/ 3871731 w 9790"/>
              <a:gd name="T71" fmla="*/ 157435911 h 12127"/>
              <a:gd name="T72" fmla="*/ 41898071 w 9790"/>
              <a:gd name="T73" fmla="*/ 160002249 h 12127"/>
              <a:gd name="T74" fmla="*/ 59283657 w 9790"/>
              <a:gd name="T75" fmla="*/ 153709795 h 12127"/>
              <a:gd name="T76" fmla="*/ 59949508 w 9790"/>
              <a:gd name="T77" fmla="*/ 144900329 h 12127"/>
              <a:gd name="T78" fmla="*/ 59727558 w 9790"/>
              <a:gd name="T79" fmla="*/ 138583056 h 12127"/>
              <a:gd name="T80" fmla="*/ 60146815 w 9790"/>
              <a:gd name="T81" fmla="*/ 132191951 h 12127"/>
              <a:gd name="T82" fmla="*/ 60171458 w 9790"/>
              <a:gd name="T83" fmla="*/ 126466897 h 12127"/>
              <a:gd name="T84" fmla="*/ 60270190 w 9790"/>
              <a:gd name="T85" fmla="*/ 118151000 h 12127"/>
              <a:gd name="T86" fmla="*/ 62785575 w 9790"/>
              <a:gd name="T87" fmla="*/ 111512954 h 12127"/>
              <a:gd name="T88" fmla="*/ 65424178 w 9790"/>
              <a:gd name="T89" fmla="*/ 105047704 h 12127"/>
              <a:gd name="T90" fmla="*/ 67594237 w 9790"/>
              <a:gd name="T91" fmla="*/ 96731806 h 12127"/>
              <a:gd name="T92" fmla="*/ 68827365 w 9790"/>
              <a:gd name="T93" fmla="*/ 89723662 h 12127"/>
              <a:gd name="T94" fmla="*/ 70923492 w 9790"/>
              <a:gd name="T95" fmla="*/ 81555741 h 12127"/>
              <a:gd name="T96" fmla="*/ 73216927 w 9790"/>
              <a:gd name="T97" fmla="*/ 74819044 h 12127"/>
              <a:gd name="T98" fmla="*/ 77705064 w 9790"/>
              <a:gd name="T99" fmla="*/ 69513571 h 12127"/>
              <a:gd name="T100" fmla="*/ 74647204 w 9790"/>
              <a:gd name="T101" fmla="*/ 55373969 h 12127"/>
              <a:gd name="T102" fmla="*/ 79209429 w 9790"/>
              <a:gd name="T103" fmla="*/ 44689035 h 12127"/>
              <a:gd name="T104" fmla="*/ 84733230 w 9790"/>
              <a:gd name="T105" fmla="*/ 35830243 h 12127"/>
              <a:gd name="T106" fmla="*/ 89788643 w 9790"/>
              <a:gd name="T107" fmla="*/ 26823317 h 12127"/>
              <a:gd name="T108" fmla="*/ 92082078 w 9790"/>
              <a:gd name="T109" fmla="*/ 15521501 h 12127"/>
              <a:gd name="T110" fmla="*/ 105374140 w 9790"/>
              <a:gd name="T111" fmla="*/ 24380293 h 12127"/>
              <a:gd name="T112" fmla="*/ 104905596 w 9790"/>
              <a:gd name="T113" fmla="*/ 11869374 h 12127"/>
              <a:gd name="T114" fmla="*/ 112007693 w 9790"/>
              <a:gd name="T115" fmla="*/ 15990407 h 12127"/>
              <a:gd name="T116" fmla="*/ 116717937 w 9790"/>
              <a:gd name="T117" fmla="*/ 1381899 h 12127"/>
              <a:gd name="T118" fmla="*/ 123548796 w 9790"/>
              <a:gd name="T119" fmla="*/ 21789292 h 12127"/>
              <a:gd name="T120" fmla="*/ 129640030 w 9790"/>
              <a:gd name="T121" fmla="*/ 1011801 h 12127"/>
              <a:gd name="T122" fmla="*/ 130922288 w 9790"/>
              <a:gd name="T123" fmla="*/ 48760743 h 12127"/>
              <a:gd name="T124" fmla="*/ 128776873 w 9790"/>
              <a:gd name="T125" fmla="*/ 84442852 h 1212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9790" h="12127">
                <a:moveTo>
                  <a:pt x="4842" y="5402"/>
                </a:moveTo>
                <a:lnTo>
                  <a:pt x="4842" y="5402"/>
                </a:lnTo>
                <a:lnTo>
                  <a:pt x="4850" y="5476"/>
                </a:lnTo>
                <a:lnTo>
                  <a:pt x="4854" y="5512"/>
                </a:lnTo>
                <a:lnTo>
                  <a:pt x="4859" y="5547"/>
                </a:lnTo>
                <a:lnTo>
                  <a:pt x="4865" y="5581"/>
                </a:lnTo>
                <a:lnTo>
                  <a:pt x="4874" y="5616"/>
                </a:lnTo>
                <a:lnTo>
                  <a:pt x="4885" y="5652"/>
                </a:lnTo>
                <a:lnTo>
                  <a:pt x="4893" y="5670"/>
                </a:lnTo>
                <a:lnTo>
                  <a:pt x="4900" y="5689"/>
                </a:lnTo>
                <a:lnTo>
                  <a:pt x="4909" y="5707"/>
                </a:lnTo>
                <a:lnTo>
                  <a:pt x="4919" y="5726"/>
                </a:lnTo>
                <a:lnTo>
                  <a:pt x="4929" y="5745"/>
                </a:lnTo>
                <a:lnTo>
                  <a:pt x="4942" y="5764"/>
                </a:lnTo>
                <a:lnTo>
                  <a:pt x="4954" y="5784"/>
                </a:lnTo>
                <a:lnTo>
                  <a:pt x="4968" y="5806"/>
                </a:lnTo>
                <a:lnTo>
                  <a:pt x="4984" y="5826"/>
                </a:lnTo>
                <a:lnTo>
                  <a:pt x="5001" y="5847"/>
                </a:lnTo>
                <a:lnTo>
                  <a:pt x="5019" y="5870"/>
                </a:lnTo>
                <a:lnTo>
                  <a:pt x="5039" y="5892"/>
                </a:lnTo>
                <a:lnTo>
                  <a:pt x="5060" y="5916"/>
                </a:lnTo>
                <a:lnTo>
                  <a:pt x="5084" y="5939"/>
                </a:lnTo>
                <a:lnTo>
                  <a:pt x="5109" y="5964"/>
                </a:lnTo>
                <a:lnTo>
                  <a:pt x="5136" y="5990"/>
                </a:lnTo>
                <a:lnTo>
                  <a:pt x="5194" y="6044"/>
                </a:lnTo>
                <a:lnTo>
                  <a:pt x="5230" y="6074"/>
                </a:lnTo>
                <a:lnTo>
                  <a:pt x="5265" y="6102"/>
                </a:lnTo>
                <a:lnTo>
                  <a:pt x="5299" y="6127"/>
                </a:lnTo>
                <a:lnTo>
                  <a:pt x="5332" y="6148"/>
                </a:lnTo>
                <a:lnTo>
                  <a:pt x="5363" y="6167"/>
                </a:lnTo>
                <a:lnTo>
                  <a:pt x="5395" y="6184"/>
                </a:lnTo>
                <a:lnTo>
                  <a:pt x="5426" y="6197"/>
                </a:lnTo>
                <a:lnTo>
                  <a:pt x="5456" y="6210"/>
                </a:lnTo>
                <a:lnTo>
                  <a:pt x="5487" y="6220"/>
                </a:lnTo>
                <a:lnTo>
                  <a:pt x="5517" y="6227"/>
                </a:lnTo>
                <a:lnTo>
                  <a:pt x="5547" y="6234"/>
                </a:lnTo>
                <a:lnTo>
                  <a:pt x="5578" y="6240"/>
                </a:lnTo>
                <a:lnTo>
                  <a:pt x="5609" y="6244"/>
                </a:lnTo>
                <a:lnTo>
                  <a:pt x="5642" y="6247"/>
                </a:lnTo>
                <a:lnTo>
                  <a:pt x="5674" y="6249"/>
                </a:lnTo>
                <a:lnTo>
                  <a:pt x="5709" y="6250"/>
                </a:lnTo>
                <a:lnTo>
                  <a:pt x="5810" y="6253"/>
                </a:lnTo>
                <a:lnTo>
                  <a:pt x="5865" y="6254"/>
                </a:lnTo>
                <a:lnTo>
                  <a:pt x="5924" y="6254"/>
                </a:lnTo>
                <a:lnTo>
                  <a:pt x="5989" y="6252"/>
                </a:lnTo>
                <a:lnTo>
                  <a:pt x="6061" y="6248"/>
                </a:lnTo>
                <a:lnTo>
                  <a:pt x="6099" y="6244"/>
                </a:lnTo>
                <a:lnTo>
                  <a:pt x="6141" y="6240"/>
                </a:lnTo>
                <a:lnTo>
                  <a:pt x="6183" y="6235"/>
                </a:lnTo>
                <a:lnTo>
                  <a:pt x="6228" y="6229"/>
                </a:lnTo>
                <a:lnTo>
                  <a:pt x="6266" y="6222"/>
                </a:lnTo>
                <a:lnTo>
                  <a:pt x="6303" y="6215"/>
                </a:lnTo>
                <a:lnTo>
                  <a:pt x="6339" y="6207"/>
                </a:lnTo>
                <a:lnTo>
                  <a:pt x="6373" y="6199"/>
                </a:lnTo>
                <a:lnTo>
                  <a:pt x="6438" y="6183"/>
                </a:lnTo>
                <a:lnTo>
                  <a:pt x="6500" y="6165"/>
                </a:lnTo>
                <a:lnTo>
                  <a:pt x="6620" y="6128"/>
                </a:lnTo>
                <a:lnTo>
                  <a:pt x="6680" y="6110"/>
                </a:lnTo>
                <a:lnTo>
                  <a:pt x="6743" y="6092"/>
                </a:lnTo>
                <a:lnTo>
                  <a:pt x="6864" y="6063"/>
                </a:lnTo>
                <a:lnTo>
                  <a:pt x="6990" y="6035"/>
                </a:lnTo>
                <a:lnTo>
                  <a:pt x="7121" y="6005"/>
                </a:lnTo>
                <a:lnTo>
                  <a:pt x="7259" y="5976"/>
                </a:lnTo>
                <a:lnTo>
                  <a:pt x="7560" y="5912"/>
                </a:lnTo>
                <a:lnTo>
                  <a:pt x="7726" y="5875"/>
                </a:lnTo>
                <a:lnTo>
                  <a:pt x="7903" y="5835"/>
                </a:lnTo>
                <a:lnTo>
                  <a:pt x="7926" y="5830"/>
                </a:lnTo>
                <a:lnTo>
                  <a:pt x="7947" y="5824"/>
                </a:lnTo>
                <a:lnTo>
                  <a:pt x="7967" y="5817"/>
                </a:lnTo>
                <a:lnTo>
                  <a:pt x="7987" y="5809"/>
                </a:lnTo>
                <a:lnTo>
                  <a:pt x="8028" y="5792"/>
                </a:lnTo>
                <a:lnTo>
                  <a:pt x="8068" y="5774"/>
                </a:lnTo>
                <a:lnTo>
                  <a:pt x="8107" y="5755"/>
                </a:lnTo>
                <a:lnTo>
                  <a:pt x="8148" y="5736"/>
                </a:lnTo>
                <a:lnTo>
                  <a:pt x="8189" y="5719"/>
                </a:lnTo>
                <a:lnTo>
                  <a:pt x="8210" y="5710"/>
                </a:lnTo>
                <a:lnTo>
                  <a:pt x="8233" y="5703"/>
                </a:lnTo>
                <a:lnTo>
                  <a:pt x="8255" y="5696"/>
                </a:lnTo>
                <a:lnTo>
                  <a:pt x="8279" y="5689"/>
                </a:lnTo>
                <a:lnTo>
                  <a:pt x="8302" y="5683"/>
                </a:lnTo>
                <a:lnTo>
                  <a:pt x="8328" y="5679"/>
                </a:lnTo>
                <a:lnTo>
                  <a:pt x="8354" y="5674"/>
                </a:lnTo>
                <a:lnTo>
                  <a:pt x="8381" y="5672"/>
                </a:lnTo>
                <a:lnTo>
                  <a:pt x="8409" y="5670"/>
                </a:lnTo>
                <a:lnTo>
                  <a:pt x="8437" y="5670"/>
                </a:lnTo>
                <a:lnTo>
                  <a:pt x="8469" y="5671"/>
                </a:lnTo>
                <a:lnTo>
                  <a:pt x="8500" y="5673"/>
                </a:lnTo>
                <a:lnTo>
                  <a:pt x="8532" y="5677"/>
                </a:lnTo>
                <a:lnTo>
                  <a:pt x="8567" y="5682"/>
                </a:lnTo>
                <a:lnTo>
                  <a:pt x="8603" y="5689"/>
                </a:lnTo>
                <a:lnTo>
                  <a:pt x="8640" y="5699"/>
                </a:lnTo>
                <a:lnTo>
                  <a:pt x="8679" y="5709"/>
                </a:lnTo>
                <a:lnTo>
                  <a:pt x="8721" y="5723"/>
                </a:lnTo>
                <a:lnTo>
                  <a:pt x="8761" y="5736"/>
                </a:lnTo>
                <a:lnTo>
                  <a:pt x="8797" y="5751"/>
                </a:lnTo>
                <a:lnTo>
                  <a:pt x="8830" y="5764"/>
                </a:lnTo>
                <a:lnTo>
                  <a:pt x="8860" y="5779"/>
                </a:lnTo>
                <a:lnTo>
                  <a:pt x="8886" y="5793"/>
                </a:lnTo>
                <a:lnTo>
                  <a:pt x="8910" y="5807"/>
                </a:lnTo>
                <a:lnTo>
                  <a:pt x="8932" y="5821"/>
                </a:lnTo>
                <a:lnTo>
                  <a:pt x="8951" y="5835"/>
                </a:lnTo>
                <a:lnTo>
                  <a:pt x="8968" y="5849"/>
                </a:lnTo>
                <a:lnTo>
                  <a:pt x="8982" y="5863"/>
                </a:lnTo>
                <a:lnTo>
                  <a:pt x="8996" y="5876"/>
                </a:lnTo>
                <a:lnTo>
                  <a:pt x="9008" y="5890"/>
                </a:lnTo>
                <a:lnTo>
                  <a:pt x="9031" y="5916"/>
                </a:lnTo>
                <a:lnTo>
                  <a:pt x="9050" y="5941"/>
                </a:lnTo>
                <a:lnTo>
                  <a:pt x="9068" y="5965"/>
                </a:lnTo>
                <a:lnTo>
                  <a:pt x="9078" y="5976"/>
                </a:lnTo>
                <a:lnTo>
                  <a:pt x="9088" y="5986"/>
                </a:lnTo>
                <a:lnTo>
                  <a:pt x="9099" y="5998"/>
                </a:lnTo>
                <a:lnTo>
                  <a:pt x="9111" y="6008"/>
                </a:lnTo>
                <a:lnTo>
                  <a:pt x="9125" y="6017"/>
                </a:lnTo>
                <a:lnTo>
                  <a:pt x="9140" y="6026"/>
                </a:lnTo>
                <a:lnTo>
                  <a:pt x="9157" y="6033"/>
                </a:lnTo>
                <a:lnTo>
                  <a:pt x="9175" y="6041"/>
                </a:lnTo>
                <a:lnTo>
                  <a:pt x="9197" y="6049"/>
                </a:lnTo>
                <a:lnTo>
                  <a:pt x="9220" y="6056"/>
                </a:lnTo>
                <a:lnTo>
                  <a:pt x="9246" y="6061"/>
                </a:lnTo>
                <a:lnTo>
                  <a:pt x="9276" y="6067"/>
                </a:lnTo>
                <a:lnTo>
                  <a:pt x="9308" y="6072"/>
                </a:lnTo>
                <a:lnTo>
                  <a:pt x="9344" y="6075"/>
                </a:lnTo>
                <a:lnTo>
                  <a:pt x="9415" y="6082"/>
                </a:lnTo>
                <a:lnTo>
                  <a:pt x="9478" y="6088"/>
                </a:lnTo>
                <a:lnTo>
                  <a:pt x="9534" y="6095"/>
                </a:lnTo>
                <a:lnTo>
                  <a:pt x="9584" y="6102"/>
                </a:lnTo>
                <a:lnTo>
                  <a:pt x="9625" y="6109"/>
                </a:lnTo>
                <a:lnTo>
                  <a:pt x="9662" y="6115"/>
                </a:lnTo>
                <a:lnTo>
                  <a:pt x="9692" y="6123"/>
                </a:lnTo>
                <a:lnTo>
                  <a:pt x="9718" y="6131"/>
                </a:lnTo>
                <a:lnTo>
                  <a:pt x="9738" y="6139"/>
                </a:lnTo>
                <a:lnTo>
                  <a:pt x="9755" y="6149"/>
                </a:lnTo>
                <a:lnTo>
                  <a:pt x="9762" y="6153"/>
                </a:lnTo>
                <a:lnTo>
                  <a:pt x="9768" y="6159"/>
                </a:lnTo>
                <a:lnTo>
                  <a:pt x="9773" y="6164"/>
                </a:lnTo>
                <a:lnTo>
                  <a:pt x="9777" y="6169"/>
                </a:lnTo>
                <a:lnTo>
                  <a:pt x="9781" y="6175"/>
                </a:lnTo>
                <a:lnTo>
                  <a:pt x="9783" y="6181"/>
                </a:lnTo>
                <a:lnTo>
                  <a:pt x="9788" y="6194"/>
                </a:lnTo>
                <a:lnTo>
                  <a:pt x="9790" y="6208"/>
                </a:lnTo>
                <a:lnTo>
                  <a:pt x="9790" y="6224"/>
                </a:lnTo>
                <a:lnTo>
                  <a:pt x="9790" y="6256"/>
                </a:lnTo>
                <a:lnTo>
                  <a:pt x="9789" y="6267"/>
                </a:lnTo>
                <a:lnTo>
                  <a:pt x="9787" y="6275"/>
                </a:lnTo>
                <a:lnTo>
                  <a:pt x="9784" y="6278"/>
                </a:lnTo>
                <a:lnTo>
                  <a:pt x="9782" y="6280"/>
                </a:lnTo>
                <a:lnTo>
                  <a:pt x="9780" y="6281"/>
                </a:lnTo>
                <a:lnTo>
                  <a:pt x="9775" y="6282"/>
                </a:lnTo>
                <a:lnTo>
                  <a:pt x="9772" y="6282"/>
                </a:lnTo>
                <a:lnTo>
                  <a:pt x="9768" y="6281"/>
                </a:lnTo>
                <a:lnTo>
                  <a:pt x="9755" y="6277"/>
                </a:lnTo>
                <a:lnTo>
                  <a:pt x="9748" y="6273"/>
                </a:lnTo>
                <a:lnTo>
                  <a:pt x="9742" y="6269"/>
                </a:lnTo>
                <a:lnTo>
                  <a:pt x="9735" y="6264"/>
                </a:lnTo>
                <a:lnTo>
                  <a:pt x="9724" y="6259"/>
                </a:lnTo>
                <a:lnTo>
                  <a:pt x="9709" y="6256"/>
                </a:lnTo>
                <a:lnTo>
                  <a:pt x="9688" y="6252"/>
                </a:lnTo>
                <a:lnTo>
                  <a:pt x="9658" y="6251"/>
                </a:lnTo>
                <a:lnTo>
                  <a:pt x="9618" y="6251"/>
                </a:lnTo>
                <a:lnTo>
                  <a:pt x="9579" y="6253"/>
                </a:lnTo>
                <a:lnTo>
                  <a:pt x="9538" y="6257"/>
                </a:lnTo>
                <a:lnTo>
                  <a:pt x="9440" y="6267"/>
                </a:lnTo>
                <a:lnTo>
                  <a:pt x="9381" y="6271"/>
                </a:lnTo>
                <a:lnTo>
                  <a:pt x="9312" y="6275"/>
                </a:lnTo>
                <a:lnTo>
                  <a:pt x="9232" y="6277"/>
                </a:lnTo>
                <a:lnTo>
                  <a:pt x="9140" y="6276"/>
                </a:lnTo>
                <a:lnTo>
                  <a:pt x="9118" y="6285"/>
                </a:lnTo>
                <a:lnTo>
                  <a:pt x="9091" y="6294"/>
                </a:lnTo>
                <a:lnTo>
                  <a:pt x="9056" y="6305"/>
                </a:lnTo>
                <a:lnTo>
                  <a:pt x="9014" y="6317"/>
                </a:lnTo>
                <a:lnTo>
                  <a:pt x="8964" y="6331"/>
                </a:lnTo>
                <a:lnTo>
                  <a:pt x="8910" y="6343"/>
                </a:lnTo>
                <a:lnTo>
                  <a:pt x="8852" y="6354"/>
                </a:lnTo>
                <a:lnTo>
                  <a:pt x="8822" y="6359"/>
                </a:lnTo>
                <a:lnTo>
                  <a:pt x="8790" y="6363"/>
                </a:lnTo>
                <a:lnTo>
                  <a:pt x="8759" y="6367"/>
                </a:lnTo>
                <a:lnTo>
                  <a:pt x="8728" y="6370"/>
                </a:lnTo>
                <a:lnTo>
                  <a:pt x="8695" y="6371"/>
                </a:lnTo>
                <a:lnTo>
                  <a:pt x="8664" y="6372"/>
                </a:lnTo>
                <a:lnTo>
                  <a:pt x="8631" y="6372"/>
                </a:lnTo>
                <a:lnTo>
                  <a:pt x="8600" y="6370"/>
                </a:lnTo>
                <a:lnTo>
                  <a:pt x="8568" y="6368"/>
                </a:lnTo>
                <a:lnTo>
                  <a:pt x="8537" y="6363"/>
                </a:lnTo>
                <a:lnTo>
                  <a:pt x="8507" y="6356"/>
                </a:lnTo>
                <a:lnTo>
                  <a:pt x="8477" y="6349"/>
                </a:lnTo>
                <a:lnTo>
                  <a:pt x="8449" y="6340"/>
                </a:lnTo>
                <a:lnTo>
                  <a:pt x="8421" y="6327"/>
                </a:lnTo>
                <a:lnTo>
                  <a:pt x="8396" y="6314"/>
                </a:lnTo>
                <a:lnTo>
                  <a:pt x="8370" y="6299"/>
                </a:lnTo>
                <a:lnTo>
                  <a:pt x="8357" y="6290"/>
                </a:lnTo>
                <a:lnTo>
                  <a:pt x="8345" y="6284"/>
                </a:lnTo>
                <a:lnTo>
                  <a:pt x="8332" y="6277"/>
                </a:lnTo>
                <a:lnTo>
                  <a:pt x="8318" y="6270"/>
                </a:lnTo>
                <a:lnTo>
                  <a:pt x="8290" y="6259"/>
                </a:lnTo>
                <a:lnTo>
                  <a:pt x="8260" y="6250"/>
                </a:lnTo>
                <a:lnTo>
                  <a:pt x="8227" y="6243"/>
                </a:lnTo>
                <a:lnTo>
                  <a:pt x="8195" y="6239"/>
                </a:lnTo>
                <a:lnTo>
                  <a:pt x="8159" y="6235"/>
                </a:lnTo>
                <a:lnTo>
                  <a:pt x="8123" y="6234"/>
                </a:lnTo>
                <a:lnTo>
                  <a:pt x="8085" y="6234"/>
                </a:lnTo>
                <a:lnTo>
                  <a:pt x="8046" y="6236"/>
                </a:lnTo>
                <a:lnTo>
                  <a:pt x="8005" y="6240"/>
                </a:lnTo>
                <a:lnTo>
                  <a:pt x="7964" y="6244"/>
                </a:lnTo>
                <a:lnTo>
                  <a:pt x="7920" y="6250"/>
                </a:lnTo>
                <a:lnTo>
                  <a:pt x="7875" y="6258"/>
                </a:lnTo>
                <a:lnTo>
                  <a:pt x="7829" y="6267"/>
                </a:lnTo>
                <a:lnTo>
                  <a:pt x="7782" y="6276"/>
                </a:lnTo>
                <a:lnTo>
                  <a:pt x="7685" y="6298"/>
                </a:lnTo>
                <a:lnTo>
                  <a:pt x="7583" y="6323"/>
                </a:lnTo>
                <a:lnTo>
                  <a:pt x="7478" y="6351"/>
                </a:lnTo>
                <a:lnTo>
                  <a:pt x="7369" y="6381"/>
                </a:lnTo>
                <a:lnTo>
                  <a:pt x="7141" y="6443"/>
                </a:lnTo>
                <a:lnTo>
                  <a:pt x="7024" y="6473"/>
                </a:lnTo>
                <a:lnTo>
                  <a:pt x="6902" y="6503"/>
                </a:lnTo>
                <a:lnTo>
                  <a:pt x="6842" y="6519"/>
                </a:lnTo>
                <a:lnTo>
                  <a:pt x="6779" y="6537"/>
                </a:lnTo>
                <a:lnTo>
                  <a:pt x="6715" y="6556"/>
                </a:lnTo>
                <a:lnTo>
                  <a:pt x="6650" y="6577"/>
                </a:lnTo>
                <a:lnTo>
                  <a:pt x="6585" y="6601"/>
                </a:lnTo>
                <a:lnTo>
                  <a:pt x="6519" y="6625"/>
                </a:lnTo>
                <a:lnTo>
                  <a:pt x="6451" y="6650"/>
                </a:lnTo>
                <a:lnTo>
                  <a:pt x="6384" y="6677"/>
                </a:lnTo>
                <a:lnTo>
                  <a:pt x="6317" y="6705"/>
                </a:lnTo>
                <a:lnTo>
                  <a:pt x="6250" y="6733"/>
                </a:lnTo>
                <a:lnTo>
                  <a:pt x="6116" y="6792"/>
                </a:lnTo>
                <a:lnTo>
                  <a:pt x="5985" y="6852"/>
                </a:lnTo>
                <a:lnTo>
                  <a:pt x="5856" y="6912"/>
                </a:lnTo>
                <a:lnTo>
                  <a:pt x="5613" y="7025"/>
                </a:lnTo>
                <a:lnTo>
                  <a:pt x="5502" y="7075"/>
                </a:lnTo>
                <a:lnTo>
                  <a:pt x="5399" y="7121"/>
                </a:lnTo>
                <a:lnTo>
                  <a:pt x="5352" y="7142"/>
                </a:lnTo>
                <a:lnTo>
                  <a:pt x="5306" y="7161"/>
                </a:lnTo>
                <a:lnTo>
                  <a:pt x="5265" y="7176"/>
                </a:lnTo>
                <a:lnTo>
                  <a:pt x="5224" y="7191"/>
                </a:lnTo>
                <a:lnTo>
                  <a:pt x="5188" y="7203"/>
                </a:lnTo>
                <a:lnTo>
                  <a:pt x="5155" y="7213"/>
                </a:lnTo>
                <a:lnTo>
                  <a:pt x="5125" y="7220"/>
                </a:lnTo>
                <a:lnTo>
                  <a:pt x="5099" y="7224"/>
                </a:lnTo>
                <a:lnTo>
                  <a:pt x="5076" y="7228"/>
                </a:lnTo>
                <a:lnTo>
                  <a:pt x="5055" y="7233"/>
                </a:lnTo>
                <a:lnTo>
                  <a:pt x="5037" y="7239"/>
                </a:lnTo>
                <a:lnTo>
                  <a:pt x="5020" y="7247"/>
                </a:lnTo>
                <a:lnTo>
                  <a:pt x="5007" y="7257"/>
                </a:lnTo>
                <a:lnTo>
                  <a:pt x="4994" y="7268"/>
                </a:lnTo>
                <a:lnTo>
                  <a:pt x="4984" y="7281"/>
                </a:lnTo>
                <a:lnTo>
                  <a:pt x="4975" y="7294"/>
                </a:lnTo>
                <a:lnTo>
                  <a:pt x="4968" y="7309"/>
                </a:lnTo>
                <a:lnTo>
                  <a:pt x="4963" y="7325"/>
                </a:lnTo>
                <a:lnTo>
                  <a:pt x="4959" y="7341"/>
                </a:lnTo>
                <a:lnTo>
                  <a:pt x="4957" y="7359"/>
                </a:lnTo>
                <a:lnTo>
                  <a:pt x="4956" y="7378"/>
                </a:lnTo>
                <a:lnTo>
                  <a:pt x="4956" y="7399"/>
                </a:lnTo>
                <a:lnTo>
                  <a:pt x="4957" y="7419"/>
                </a:lnTo>
                <a:lnTo>
                  <a:pt x="4959" y="7441"/>
                </a:lnTo>
                <a:lnTo>
                  <a:pt x="4962" y="7464"/>
                </a:lnTo>
                <a:lnTo>
                  <a:pt x="4966" y="7486"/>
                </a:lnTo>
                <a:lnTo>
                  <a:pt x="4975" y="7534"/>
                </a:lnTo>
                <a:lnTo>
                  <a:pt x="4986" y="7584"/>
                </a:lnTo>
                <a:lnTo>
                  <a:pt x="4998" y="7635"/>
                </a:lnTo>
                <a:lnTo>
                  <a:pt x="5010" y="7687"/>
                </a:lnTo>
                <a:lnTo>
                  <a:pt x="5022" y="7741"/>
                </a:lnTo>
                <a:lnTo>
                  <a:pt x="5032" y="7793"/>
                </a:lnTo>
                <a:lnTo>
                  <a:pt x="5036" y="7820"/>
                </a:lnTo>
                <a:lnTo>
                  <a:pt x="5040" y="7846"/>
                </a:lnTo>
                <a:lnTo>
                  <a:pt x="5044" y="7873"/>
                </a:lnTo>
                <a:lnTo>
                  <a:pt x="5048" y="7902"/>
                </a:lnTo>
                <a:lnTo>
                  <a:pt x="5055" y="7932"/>
                </a:lnTo>
                <a:lnTo>
                  <a:pt x="5062" y="7965"/>
                </a:lnTo>
                <a:lnTo>
                  <a:pt x="5080" y="8032"/>
                </a:lnTo>
                <a:lnTo>
                  <a:pt x="5101" y="8106"/>
                </a:lnTo>
                <a:lnTo>
                  <a:pt x="5124" y="8184"/>
                </a:lnTo>
                <a:lnTo>
                  <a:pt x="5150" y="8265"/>
                </a:lnTo>
                <a:lnTo>
                  <a:pt x="5209" y="8435"/>
                </a:lnTo>
                <a:lnTo>
                  <a:pt x="5268" y="8610"/>
                </a:lnTo>
                <a:lnTo>
                  <a:pt x="5297" y="8699"/>
                </a:lnTo>
                <a:lnTo>
                  <a:pt x="5326" y="8786"/>
                </a:lnTo>
                <a:lnTo>
                  <a:pt x="5353" y="8871"/>
                </a:lnTo>
                <a:lnTo>
                  <a:pt x="5378" y="8955"/>
                </a:lnTo>
                <a:lnTo>
                  <a:pt x="5400" y="9036"/>
                </a:lnTo>
                <a:lnTo>
                  <a:pt x="5418" y="9113"/>
                </a:lnTo>
                <a:lnTo>
                  <a:pt x="5435" y="9188"/>
                </a:lnTo>
                <a:lnTo>
                  <a:pt x="5450" y="9263"/>
                </a:lnTo>
                <a:lnTo>
                  <a:pt x="5464" y="9339"/>
                </a:lnTo>
                <a:lnTo>
                  <a:pt x="5478" y="9415"/>
                </a:lnTo>
                <a:lnTo>
                  <a:pt x="5504" y="9569"/>
                </a:lnTo>
                <a:lnTo>
                  <a:pt x="5529" y="9723"/>
                </a:lnTo>
                <a:lnTo>
                  <a:pt x="5543" y="9801"/>
                </a:lnTo>
                <a:lnTo>
                  <a:pt x="5556" y="9879"/>
                </a:lnTo>
                <a:lnTo>
                  <a:pt x="5571" y="9956"/>
                </a:lnTo>
                <a:lnTo>
                  <a:pt x="5588" y="10035"/>
                </a:lnTo>
                <a:lnTo>
                  <a:pt x="5605" y="10112"/>
                </a:lnTo>
                <a:lnTo>
                  <a:pt x="5624" y="10189"/>
                </a:lnTo>
                <a:lnTo>
                  <a:pt x="5644" y="10268"/>
                </a:lnTo>
                <a:lnTo>
                  <a:pt x="5666" y="10345"/>
                </a:lnTo>
                <a:lnTo>
                  <a:pt x="5691" y="10424"/>
                </a:lnTo>
                <a:lnTo>
                  <a:pt x="5717" y="10502"/>
                </a:lnTo>
                <a:lnTo>
                  <a:pt x="5744" y="10581"/>
                </a:lnTo>
                <a:lnTo>
                  <a:pt x="5772" y="10659"/>
                </a:lnTo>
                <a:lnTo>
                  <a:pt x="5827" y="10814"/>
                </a:lnTo>
                <a:lnTo>
                  <a:pt x="5883" y="10962"/>
                </a:lnTo>
                <a:lnTo>
                  <a:pt x="5934" y="11102"/>
                </a:lnTo>
                <a:lnTo>
                  <a:pt x="5980" y="11229"/>
                </a:lnTo>
                <a:lnTo>
                  <a:pt x="6001" y="11288"/>
                </a:lnTo>
                <a:lnTo>
                  <a:pt x="6018" y="11340"/>
                </a:lnTo>
                <a:lnTo>
                  <a:pt x="6034" y="11390"/>
                </a:lnTo>
                <a:lnTo>
                  <a:pt x="6047" y="11433"/>
                </a:lnTo>
                <a:lnTo>
                  <a:pt x="6058" y="11480"/>
                </a:lnTo>
                <a:lnTo>
                  <a:pt x="6069" y="11537"/>
                </a:lnTo>
                <a:lnTo>
                  <a:pt x="6079" y="11599"/>
                </a:lnTo>
                <a:lnTo>
                  <a:pt x="6089" y="11668"/>
                </a:lnTo>
                <a:lnTo>
                  <a:pt x="6098" y="11738"/>
                </a:lnTo>
                <a:lnTo>
                  <a:pt x="6104" y="11808"/>
                </a:lnTo>
                <a:lnTo>
                  <a:pt x="6108" y="11875"/>
                </a:lnTo>
                <a:lnTo>
                  <a:pt x="6109" y="11907"/>
                </a:lnTo>
                <a:lnTo>
                  <a:pt x="6109" y="11937"/>
                </a:lnTo>
                <a:lnTo>
                  <a:pt x="6108" y="11965"/>
                </a:lnTo>
                <a:lnTo>
                  <a:pt x="6106" y="11991"/>
                </a:lnTo>
                <a:lnTo>
                  <a:pt x="6103" y="12013"/>
                </a:lnTo>
                <a:lnTo>
                  <a:pt x="6099" y="12035"/>
                </a:lnTo>
                <a:lnTo>
                  <a:pt x="6094" y="12051"/>
                </a:lnTo>
                <a:lnTo>
                  <a:pt x="6090" y="12058"/>
                </a:lnTo>
                <a:lnTo>
                  <a:pt x="6087" y="12065"/>
                </a:lnTo>
                <a:lnTo>
                  <a:pt x="6084" y="12070"/>
                </a:lnTo>
                <a:lnTo>
                  <a:pt x="6079" y="12075"/>
                </a:lnTo>
                <a:lnTo>
                  <a:pt x="6076" y="12078"/>
                </a:lnTo>
                <a:lnTo>
                  <a:pt x="6070" y="12081"/>
                </a:lnTo>
                <a:lnTo>
                  <a:pt x="6066" y="12082"/>
                </a:lnTo>
                <a:lnTo>
                  <a:pt x="6060" y="12082"/>
                </a:lnTo>
                <a:lnTo>
                  <a:pt x="6054" y="12081"/>
                </a:lnTo>
                <a:lnTo>
                  <a:pt x="6048" y="12078"/>
                </a:lnTo>
                <a:lnTo>
                  <a:pt x="6041" y="12075"/>
                </a:lnTo>
                <a:lnTo>
                  <a:pt x="6034" y="12069"/>
                </a:lnTo>
                <a:lnTo>
                  <a:pt x="6026" y="12064"/>
                </a:lnTo>
                <a:lnTo>
                  <a:pt x="6018" y="12056"/>
                </a:lnTo>
                <a:lnTo>
                  <a:pt x="6002" y="12036"/>
                </a:lnTo>
                <a:lnTo>
                  <a:pt x="5984" y="12010"/>
                </a:lnTo>
                <a:lnTo>
                  <a:pt x="5962" y="11979"/>
                </a:lnTo>
                <a:lnTo>
                  <a:pt x="5940" y="11939"/>
                </a:lnTo>
                <a:lnTo>
                  <a:pt x="5898" y="11866"/>
                </a:lnTo>
                <a:lnTo>
                  <a:pt x="5867" y="11811"/>
                </a:lnTo>
                <a:lnTo>
                  <a:pt x="5843" y="11775"/>
                </a:lnTo>
                <a:lnTo>
                  <a:pt x="5834" y="11763"/>
                </a:lnTo>
                <a:lnTo>
                  <a:pt x="5828" y="11754"/>
                </a:lnTo>
                <a:lnTo>
                  <a:pt x="5823" y="11750"/>
                </a:lnTo>
                <a:lnTo>
                  <a:pt x="5820" y="11747"/>
                </a:lnTo>
                <a:lnTo>
                  <a:pt x="5819" y="11749"/>
                </a:lnTo>
                <a:lnTo>
                  <a:pt x="5818" y="11749"/>
                </a:lnTo>
                <a:lnTo>
                  <a:pt x="5817" y="11753"/>
                </a:lnTo>
                <a:lnTo>
                  <a:pt x="5818" y="11760"/>
                </a:lnTo>
                <a:lnTo>
                  <a:pt x="5819" y="11769"/>
                </a:lnTo>
                <a:lnTo>
                  <a:pt x="5824" y="11793"/>
                </a:lnTo>
                <a:lnTo>
                  <a:pt x="5845" y="11860"/>
                </a:lnTo>
                <a:lnTo>
                  <a:pt x="5869" y="11937"/>
                </a:lnTo>
                <a:lnTo>
                  <a:pt x="5880" y="11976"/>
                </a:lnTo>
                <a:lnTo>
                  <a:pt x="5889" y="12012"/>
                </a:lnTo>
                <a:lnTo>
                  <a:pt x="5896" y="12044"/>
                </a:lnTo>
                <a:lnTo>
                  <a:pt x="5898" y="12058"/>
                </a:lnTo>
                <a:lnTo>
                  <a:pt x="5900" y="12069"/>
                </a:lnTo>
                <a:lnTo>
                  <a:pt x="5898" y="12079"/>
                </a:lnTo>
                <a:lnTo>
                  <a:pt x="5896" y="12090"/>
                </a:lnTo>
                <a:lnTo>
                  <a:pt x="5892" y="12097"/>
                </a:lnTo>
                <a:lnTo>
                  <a:pt x="5886" y="12105"/>
                </a:lnTo>
                <a:lnTo>
                  <a:pt x="5878" y="12112"/>
                </a:lnTo>
                <a:lnTo>
                  <a:pt x="5869" y="12116"/>
                </a:lnTo>
                <a:lnTo>
                  <a:pt x="5858" y="12121"/>
                </a:lnTo>
                <a:lnTo>
                  <a:pt x="5847" y="12124"/>
                </a:lnTo>
                <a:lnTo>
                  <a:pt x="5834" y="12125"/>
                </a:lnTo>
                <a:lnTo>
                  <a:pt x="5821" y="12127"/>
                </a:lnTo>
                <a:lnTo>
                  <a:pt x="5806" y="12127"/>
                </a:lnTo>
                <a:lnTo>
                  <a:pt x="5792" y="12124"/>
                </a:lnTo>
                <a:lnTo>
                  <a:pt x="5776" y="12122"/>
                </a:lnTo>
                <a:lnTo>
                  <a:pt x="5759" y="12118"/>
                </a:lnTo>
                <a:lnTo>
                  <a:pt x="5744" y="12112"/>
                </a:lnTo>
                <a:lnTo>
                  <a:pt x="5727" y="12106"/>
                </a:lnTo>
                <a:lnTo>
                  <a:pt x="5710" y="12099"/>
                </a:lnTo>
                <a:lnTo>
                  <a:pt x="5693" y="12090"/>
                </a:lnTo>
                <a:lnTo>
                  <a:pt x="5676" y="12078"/>
                </a:lnTo>
                <a:lnTo>
                  <a:pt x="5661" y="12067"/>
                </a:lnTo>
                <a:lnTo>
                  <a:pt x="5645" y="12054"/>
                </a:lnTo>
                <a:lnTo>
                  <a:pt x="5629" y="12039"/>
                </a:lnTo>
                <a:lnTo>
                  <a:pt x="5615" y="12023"/>
                </a:lnTo>
                <a:lnTo>
                  <a:pt x="5601" y="12007"/>
                </a:lnTo>
                <a:lnTo>
                  <a:pt x="5588" y="11987"/>
                </a:lnTo>
                <a:lnTo>
                  <a:pt x="5576" y="11968"/>
                </a:lnTo>
                <a:lnTo>
                  <a:pt x="5565" y="11946"/>
                </a:lnTo>
                <a:lnTo>
                  <a:pt x="5556" y="11924"/>
                </a:lnTo>
                <a:lnTo>
                  <a:pt x="5548" y="11899"/>
                </a:lnTo>
                <a:lnTo>
                  <a:pt x="5542" y="11873"/>
                </a:lnTo>
                <a:lnTo>
                  <a:pt x="5536" y="11845"/>
                </a:lnTo>
                <a:lnTo>
                  <a:pt x="5534" y="11817"/>
                </a:lnTo>
                <a:lnTo>
                  <a:pt x="5530" y="11789"/>
                </a:lnTo>
                <a:lnTo>
                  <a:pt x="5528" y="11765"/>
                </a:lnTo>
                <a:lnTo>
                  <a:pt x="5525" y="11746"/>
                </a:lnTo>
                <a:lnTo>
                  <a:pt x="5520" y="11731"/>
                </a:lnTo>
                <a:lnTo>
                  <a:pt x="5516" y="11718"/>
                </a:lnTo>
                <a:lnTo>
                  <a:pt x="5511" y="11709"/>
                </a:lnTo>
                <a:lnTo>
                  <a:pt x="5507" y="11704"/>
                </a:lnTo>
                <a:lnTo>
                  <a:pt x="5504" y="11701"/>
                </a:lnTo>
                <a:lnTo>
                  <a:pt x="5501" y="11700"/>
                </a:lnTo>
                <a:lnTo>
                  <a:pt x="5496" y="11701"/>
                </a:lnTo>
                <a:lnTo>
                  <a:pt x="5490" y="11704"/>
                </a:lnTo>
                <a:lnTo>
                  <a:pt x="5484" y="11708"/>
                </a:lnTo>
                <a:lnTo>
                  <a:pt x="5478" y="11716"/>
                </a:lnTo>
                <a:lnTo>
                  <a:pt x="5472" y="11725"/>
                </a:lnTo>
                <a:lnTo>
                  <a:pt x="5465" y="11735"/>
                </a:lnTo>
                <a:lnTo>
                  <a:pt x="5452" y="11761"/>
                </a:lnTo>
                <a:lnTo>
                  <a:pt x="5440" y="11791"/>
                </a:lnTo>
                <a:lnTo>
                  <a:pt x="5426" y="11825"/>
                </a:lnTo>
                <a:lnTo>
                  <a:pt x="5403" y="11893"/>
                </a:lnTo>
                <a:lnTo>
                  <a:pt x="5384" y="11953"/>
                </a:lnTo>
                <a:lnTo>
                  <a:pt x="5376" y="11975"/>
                </a:lnTo>
                <a:lnTo>
                  <a:pt x="5369" y="11991"/>
                </a:lnTo>
                <a:lnTo>
                  <a:pt x="5366" y="11996"/>
                </a:lnTo>
                <a:lnTo>
                  <a:pt x="5361" y="12001"/>
                </a:lnTo>
                <a:lnTo>
                  <a:pt x="5354" y="12005"/>
                </a:lnTo>
                <a:lnTo>
                  <a:pt x="5348" y="12009"/>
                </a:lnTo>
                <a:lnTo>
                  <a:pt x="5339" y="12011"/>
                </a:lnTo>
                <a:lnTo>
                  <a:pt x="5330" y="12013"/>
                </a:lnTo>
                <a:lnTo>
                  <a:pt x="5318" y="12014"/>
                </a:lnTo>
                <a:lnTo>
                  <a:pt x="5307" y="12014"/>
                </a:lnTo>
                <a:lnTo>
                  <a:pt x="5296" y="12014"/>
                </a:lnTo>
                <a:lnTo>
                  <a:pt x="5283" y="12013"/>
                </a:lnTo>
                <a:lnTo>
                  <a:pt x="5270" y="12011"/>
                </a:lnTo>
                <a:lnTo>
                  <a:pt x="5256" y="12008"/>
                </a:lnTo>
                <a:lnTo>
                  <a:pt x="5242" y="12003"/>
                </a:lnTo>
                <a:lnTo>
                  <a:pt x="5229" y="11999"/>
                </a:lnTo>
                <a:lnTo>
                  <a:pt x="5214" y="11992"/>
                </a:lnTo>
                <a:lnTo>
                  <a:pt x="5201" y="11985"/>
                </a:lnTo>
                <a:lnTo>
                  <a:pt x="5186" y="11976"/>
                </a:lnTo>
                <a:lnTo>
                  <a:pt x="5173" y="11967"/>
                </a:lnTo>
                <a:lnTo>
                  <a:pt x="5159" y="11957"/>
                </a:lnTo>
                <a:lnTo>
                  <a:pt x="5146" y="11945"/>
                </a:lnTo>
                <a:lnTo>
                  <a:pt x="5133" y="11933"/>
                </a:lnTo>
                <a:lnTo>
                  <a:pt x="5122" y="11919"/>
                </a:lnTo>
                <a:lnTo>
                  <a:pt x="5111" y="11903"/>
                </a:lnTo>
                <a:lnTo>
                  <a:pt x="5101" y="11887"/>
                </a:lnTo>
                <a:lnTo>
                  <a:pt x="5092" y="11870"/>
                </a:lnTo>
                <a:lnTo>
                  <a:pt x="5084" y="11851"/>
                </a:lnTo>
                <a:lnTo>
                  <a:pt x="5077" y="11830"/>
                </a:lnTo>
                <a:lnTo>
                  <a:pt x="5072" y="11808"/>
                </a:lnTo>
                <a:lnTo>
                  <a:pt x="5067" y="11784"/>
                </a:lnTo>
                <a:lnTo>
                  <a:pt x="5065" y="11761"/>
                </a:lnTo>
                <a:lnTo>
                  <a:pt x="5064" y="11734"/>
                </a:lnTo>
                <a:lnTo>
                  <a:pt x="5065" y="11707"/>
                </a:lnTo>
                <a:lnTo>
                  <a:pt x="5063" y="11698"/>
                </a:lnTo>
                <a:lnTo>
                  <a:pt x="5056" y="11676"/>
                </a:lnTo>
                <a:lnTo>
                  <a:pt x="5050" y="11661"/>
                </a:lnTo>
                <a:lnTo>
                  <a:pt x="5044" y="11646"/>
                </a:lnTo>
                <a:lnTo>
                  <a:pt x="5036" y="11632"/>
                </a:lnTo>
                <a:lnTo>
                  <a:pt x="5026" y="11617"/>
                </a:lnTo>
                <a:lnTo>
                  <a:pt x="5021" y="11612"/>
                </a:lnTo>
                <a:lnTo>
                  <a:pt x="5016" y="11605"/>
                </a:lnTo>
                <a:lnTo>
                  <a:pt x="5009" y="11600"/>
                </a:lnTo>
                <a:lnTo>
                  <a:pt x="5002" y="11596"/>
                </a:lnTo>
                <a:lnTo>
                  <a:pt x="4995" y="11592"/>
                </a:lnTo>
                <a:lnTo>
                  <a:pt x="4989" y="11589"/>
                </a:lnTo>
                <a:lnTo>
                  <a:pt x="4981" y="11588"/>
                </a:lnTo>
                <a:lnTo>
                  <a:pt x="4972" y="11587"/>
                </a:lnTo>
                <a:lnTo>
                  <a:pt x="4964" y="11588"/>
                </a:lnTo>
                <a:lnTo>
                  <a:pt x="4955" y="11590"/>
                </a:lnTo>
                <a:lnTo>
                  <a:pt x="4945" y="11594"/>
                </a:lnTo>
                <a:lnTo>
                  <a:pt x="4935" y="11599"/>
                </a:lnTo>
                <a:lnTo>
                  <a:pt x="4925" y="11606"/>
                </a:lnTo>
                <a:lnTo>
                  <a:pt x="4913" y="11615"/>
                </a:lnTo>
                <a:lnTo>
                  <a:pt x="4902" y="11626"/>
                </a:lnTo>
                <a:lnTo>
                  <a:pt x="4890" y="11639"/>
                </a:lnTo>
                <a:lnTo>
                  <a:pt x="4878" y="11651"/>
                </a:lnTo>
                <a:lnTo>
                  <a:pt x="4865" y="11662"/>
                </a:lnTo>
                <a:lnTo>
                  <a:pt x="4852" y="11670"/>
                </a:lnTo>
                <a:lnTo>
                  <a:pt x="4838" y="11677"/>
                </a:lnTo>
                <a:lnTo>
                  <a:pt x="4825" y="11681"/>
                </a:lnTo>
                <a:lnTo>
                  <a:pt x="4811" y="11685"/>
                </a:lnTo>
                <a:lnTo>
                  <a:pt x="4797" y="11686"/>
                </a:lnTo>
                <a:lnTo>
                  <a:pt x="4783" y="11685"/>
                </a:lnTo>
                <a:lnTo>
                  <a:pt x="4769" y="11682"/>
                </a:lnTo>
                <a:lnTo>
                  <a:pt x="4755" y="11679"/>
                </a:lnTo>
                <a:lnTo>
                  <a:pt x="4742" y="11675"/>
                </a:lnTo>
                <a:lnTo>
                  <a:pt x="4728" y="11668"/>
                </a:lnTo>
                <a:lnTo>
                  <a:pt x="4716" y="11661"/>
                </a:lnTo>
                <a:lnTo>
                  <a:pt x="4703" y="11652"/>
                </a:lnTo>
                <a:lnTo>
                  <a:pt x="4690" y="11643"/>
                </a:lnTo>
                <a:lnTo>
                  <a:pt x="4679" y="11633"/>
                </a:lnTo>
                <a:lnTo>
                  <a:pt x="4668" y="11622"/>
                </a:lnTo>
                <a:lnTo>
                  <a:pt x="4657" y="11611"/>
                </a:lnTo>
                <a:lnTo>
                  <a:pt x="4646" y="11598"/>
                </a:lnTo>
                <a:lnTo>
                  <a:pt x="4638" y="11585"/>
                </a:lnTo>
                <a:lnTo>
                  <a:pt x="4630" y="11571"/>
                </a:lnTo>
                <a:lnTo>
                  <a:pt x="4622" y="11558"/>
                </a:lnTo>
                <a:lnTo>
                  <a:pt x="4615" y="11543"/>
                </a:lnTo>
                <a:lnTo>
                  <a:pt x="4609" y="11530"/>
                </a:lnTo>
                <a:lnTo>
                  <a:pt x="4605" y="11515"/>
                </a:lnTo>
                <a:lnTo>
                  <a:pt x="4600" y="11501"/>
                </a:lnTo>
                <a:lnTo>
                  <a:pt x="4598" y="11486"/>
                </a:lnTo>
                <a:lnTo>
                  <a:pt x="4597" y="11473"/>
                </a:lnTo>
                <a:lnTo>
                  <a:pt x="4597" y="11458"/>
                </a:lnTo>
                <a:lnTo>
                  <a:pt x="4599" y="11445"/>
                </a:lnTo>
                <a:lnTo>
                  <a:pt x="4602" y="11432"/>
                </a:lnTo>
                <a:lnTo>
                  <a:pt x="4606" y="11420"/>
                </a:lnTo>
                <a:lnTo>
                  <a:pt x="4611" y="11409"/>
                </a:lnTo>
                <a:lnTo>
                  <a:pt x="4613" y="11399"/>
                </a:lnTo>
                <a:lnTo>
                  <a:pt x="4614" y="11390"/>
                </a:lnTo>
                <a:lnTo>
                  <a:pt x="4614" y="11382"/>
                </a:lnTo>
                <a:lnTo>
                  <a:pt x="4613" y="11376"/>
                </a:lnTo>
                <a:lnTo>
                  <a:pt x="4609" y="11371"/>
                </a:lnTo>
                <a:lnTo>
                  <a:pt x="4606" y="11366"/>
                </a:lnTo>
                <a:lnTo>
                  <a:pt x="4602" y="11363"/>
                </a:lnTo>
                <a:lnTo>
                  <a:pt x="4596" y="11359"/>
                </a:lnTo>
                <a:lnTo>
                  <a:pt x="4589" y="11357"/>
                </a:lnTo>
                <a:lnTo>
                  <a:pt x="4575" y="11353"/>
                </a:lnTo>
                <a:lnTo>
                  <a:pt x="4542" y="11347"/>
                </a:lnTo>
                <a:lnTo>
                  <a:pt x="4525" y="11344"/>
                </a:lnTo>
                <a:lnTo>
                  <a:pt x="4517" y="11340"/>
                </a:lnTo>
                <a:lnTo>
                  <a:pt x="4510" y="11338"/>
                </a:lnTo>
                <a:lnTo>
                  <a:pt x="4503" y="11334"/>
                </a:lnTo>
                <a:lnTo>
                  <a:pt x="4496" y="11329"/>
                </a:lnTo>
                <a:lnTo>
                  <a:pt x="4491" y="11323"/>
                </a:lnTo>
                <a:lnTo>
                  <a:pt x="4485" y="11317"/>
                </a:lnTo>
                <a:lnTo>
                  <a:pt x="4480" y="11309"/>
                </a:lnTo>
                <a:lnTo>
                  <a:pt x="4478" y="11300"/>
                </a:lnTo>
                <a:lnTo>
                  <a:pt x="4476" y="11290"/>
                </a:lnTo>
                <a:lnTo>
                  <a:pt x="4475" y="11279"/>
                </a:lnTo>
                <a:lnTo>
                  <a:pt x="4476" y="11265"/>
                </a:lnTo>
                <a:lnTo>
                  <a:pt x="4477" y="11251"/>
                </a:lnTo>
                <a:lnTo>
                  <a:pt x="4482" y="11233"/>
                </a:lnTo>
                <a:lnTo>
                  <a:pt x="4486" y="11215"/>
                </a:lnTo>
                <a:lnTo>
                  <a:pt x="4487" y="11210"/>
                </a:lnTo>
                <a:lnTo>
                  <a:pt x="4488" y="11206"/>
                </a:lnTo>
                <a:lnTo>
                  <a:pt x="4487" y="11202"/>
                </a:lnTo>
                <a:lnTo>
                  <a:pt x="4486" y="11200"/>
                </a:lnTo>
                <a:lnTo>
                  <a:pt x="4484" y="11197"/>
                </a:lnTo>
                <a:lnTo>
                  <a:pt x="4480" y="11196"/>
                </a:lnTo>
                <a:lnTo>
                  <a:pt x="4473" y="11193"/>
                </a:lnTo>
                <a:lnTo>
                  <a:pt x="4461" y="11191"/>
                </a:lnTo>
                <a:lnTo>
                  <a:pt x="4448" y="11190"/>
                </a:lnTo>
                <a:lnTo>
                  <a:pt x="4433" y="11188"/>
                </a:lnTo>
                <a:lnTo>
                  <a:pt x="4415" y="11185"/>
                </a:lnTo>
                <a:lnTo>
                  <a:pt x="4395" y="11182"/>
                </a:lnTo>
                <a:lnTo>
                  <a:pt x="4374" y="11176"/>
                </a:lnTo>
                <a:lnTo>
                  <a:pt x="4351" y="11168"/>
                </a:lnTo>
                <a:lnTo>
                  <a:pt x="4339" y="11162"/>
                </a:lnTo>
                <a:lnTo>
                  <a:pt x="4327" y="11156"/>
                </a:lnTo>
                <a:lnTo>
                  <a:pt x="4314" y="11150"/>
                </a:lnTo>
                <a:lnTo>
                  <a:pt x="4302" y="11141"/>
                </a:lnTo>
                <a:lnTo>
                  <a:pt x="4290" y="11132"/>
                </a:lnTo>
                <a:lnTo>
                  <a:pt x="4276" y="11122"/>
                </a:lnTo>
                <a:lnTo>
                  <a:pt x="4263" y="11110"/>
                </a:lnTo>
                <a:lnTo>
                  <a:pt x="4249" y="11097"/>
                </a:lnTo>
                <a:lnTo>
                  <a:pt x="4237" y="11083"/>
                </a:lnTo>
                <a:lnTo>
                  <a:pt x="4224" y="11068"/>
                </a:lnTo>
                <a:lnTo>
                  <a:pt x="4219" y="11062"/>
                </a:lnTo>
                <a:lnTo>
                  <a:pt x="4216" y="11055"/>
                </a:lnTo>
                <a:lnTo>
                  <a:pt x="4208" y="11040"/>
                </a:lnTo>
                <a:lnTo>
                  <a:pt x="4201" y="11021"/>
                </a:lnTo>
                <a:lnTo>
                  <a:pt x="4194" y="11000"/>
                </a:lnTo>
                <a:lnTo>
                  <a:pt x="4188" y="10981"/>
                </a:lnTo>
                <a:lnTo>
                  <a:pt x="4182" y="10964"/>
                </a:lnTo>
                <a:lnTo>
                  <a:pt x="4175" y="10950"/>
                </a:lnTo>
                <a:lnTo>
                  <a:pt x="4172" y="10945"/>
                </a:lnTo>
                <a:lnTo>
                  <a:pt x="4169" y="10941"/>
                </a:lnTo>
                <a:lnTo>
                  <a:pt x="4148" y="10924"/>
                </a:lnTo>
                <a:lnTo>
                  <a:pt x="4128" y="10911"/>
                </a:lnTo>
                <a:lnTo>
                  <a:pt x="4108" y="10897"/>
                </a:lnTo>
                <a:lnTo>
                  <a:pt x="4089" y="10887"/>
                </a:lnTo>
                <a:lnTo>
                  <a:pt x="4054" y="10867"/>
                </a:lnTo>
                <a:lnTo>
                  <a:pt x="4038" y="10858"/>
                </a:lnTo>
                <a:lnTo>
                  <a:pt x="4024" y="10848"/>
                </a:lnTo>
                <a:lnTo>
                  <a:pt x="4010" y="10838"/>
                </a:lnTo>
                <a:lnTo>
                  <a:pt x="3999" y="10827"/>
                </a:lnTo>
                <a:lnTo>
                  <a:pt x="3994" y="10820"/>
                </a:lnTo>
                <a:lnTo>
                  <a:pt x="3989" y="10813"/>
                </a:lnTo>
                <a:lnTo>
                  <a:pt x="3985" y="10805"/>
                </a:lnTo>
                <a:lnTo>
                  <a:pt x="3981" y="10797"/>
                </a:lnTo>
                <a:lnTo>
                  <a:pt x="3978" y="10788"/>
                </a:lnTo>
                <a:lnTo>
                  <a:pt x="3976" y="10779"/>
                </a:lnTo>
                <a:lnTo>
                  <a:pt x="3973" y="10769"/>
                </a:lnTo>
                <a:lnTo>
                  <a:pt x="3972" y="10758"/>
                </a:lnTo>
                <a:lnTo>
                  <a:pt x="3971" y="10746"/>
                </a:lnTo>
                <a:lnTo>
                  <a:pt x="3971" y="10733"/>
                </a:lnTo>
                <a:lnTo>
                  <a:pt x="3973" y="10704"/>
                </a:lnTo>
                <a:lnTo>
                  <a:pt x="3977" y="10672"/>
                </a:lnTo>
                <a:lnTo>
                  <a:pt x="3979" y="10643"/>
                </a:lnTo>
                <a:lnTo>
                  <a:pt x="3979" y="10619"/>
                </a:lnTo>
                <a:lnTo>
                  <a:pt x="3978" y="10599"/>
                </a:lnTo>
                <a:lnTo>
                  <a:pt x="3975" y="10581"/>
                </a:lnTo>
                <a:lnTo>
                  <a:pt x="3970" y="10566"/>
                </a:lnTo>
                <a:lnTo>
                  <a:pt x="3967" y="10561"/>
                </a:lnTo>
                <a:lnTo>
                  <a:pt x="3963" y="10554"/>
                </a:lnTo>
                <a:lnTo>
                  <a:pt x="3953" y="10544"/>
                </a:lnTo>
                <a:lnTo>
                  <a:pt x="3942" y="10535"/>
                </a:lnTo>
                <a:lnTo>
                  <a:pt x="3929" y="10526"/>
                </a:lnTo>
                <a:lnTo>
                  <a:pt x="3912" y="10517"/>
                </a:lnTo>
                <a:lnTo>
                  <a:pt x="3893" y="10507"/>
                </a:lnTo>
                <a:lnTo>
                  <a:pt x="3846" y="10486"/>
                </a:lnTo>
                <a:lnTo>
                  <a:pt x="3816" y="10471"/>
                </a:lnTo>
                <a:lnTo>
                  <a:pt x="3785" y="10455"/>
                </a:lnTo>
                <a:lnTo>
                  <a:pt x="3755" y="10437"/>
                </a:lnTo>
                <a:lnTo>
                  <a:pt x="3728" y="10423"/>
                </a:lnTo>
                <a:lnTo>
                  <a:pt x="3706" y="10408"/>
                </a:lnTo>
                <a:lnTo>
                  <a:pt x="3688" y="10395"/>
                </a:lnTo>
                <a:lnTo>
                  <a:pt x="3675" y="10382"/>
                </a:lnTo>
                <a:lnTo>
                  <a:pt x="3665" y="10371"/>
                </a:lnTo>
                <a:lnTo>
                  <a:pt x="3657" y="10360"/>
                </a:lnTo>
                <a:lnTo>
                  <a:pt x="3653" y="10348"/>
                </a:lnTo>
                <a:lnTo>
                  <a:pt x="3650" y="10336"/>
                </a:lnTo>
                <a:lnTo>
                  <a:pt x="3650" y="10324"/>
                </a:lnTo>
                <a:lnTo>
                  <a:pt x="3653" y="10311"/>
                </a:lnTo>
                <a:lnTo>
                  <a:pt x="3656" y="10297"/>
                </a:lnTo>
                <a:lnTo>
                  <a:pt x="3667" y="10265"/>
                </a:lnTo>
                <a:lnTo>
                  <a:pt x="3679" y="10225"/>
                </a:lnTo>
                <a:lnTo>
                  <a:pt x="3682" y="10215"/>
                </a:lnTo>
                <a:lnTo>
                  <a:pt x="3683" y="10206"/>
                </a:lnTo>
                <a:lnTo>
                  <a:pt x="3682" y="10197"/>
                </a:lnTo>
                <a:lnTo>
                  <a:pt x="3681" y="10189"/>
                </a:lnTo>
                <a:lnTo>
                  <a:pt x="3677" y="10183"/>
                </a:lnTo>
                <a:lnTo>
                  <a:pt x="3674" y="10176"/>
                </a:lnTo>
                <a:lnTo>
                  <a:pt x="3668" y="10170"/>
                </a:lnTo>
                <a:lnTo>
                  <a:pt x="3663" y="10165"/>
                </a:lnTo>
                <a:lnTo>
                  <a:pt x="3656" y="10159"/>
                </a:lnTo>
                <a:lnTo>
                  <a:pt x="3648" y="10155"/>
                </a:lnTo>
                <a:lnTo>
                  <a:pt x="3632" y="10146"/>
                </a:lnTo>
                <a:lnTo>
                  <a:pt x="3596" y="10128"/>
                </a:lnTo>
                <a:lnTo>
                  <a:pt x="3579" y="10118"/>
                </a:lnTo>
                <a:lnTo>
                  <a:pt x="3562" y="10106"/>
                </a:lnTo>
                <a:lnTo>
                  <a:pt x="3554" y="10100"/>
                </a:lnTo>
                <a:lnTo>
                  <a:pt x="3546" y="10092"/>
                </a:lnTo>
                <a:lnTo>
                  <a:pt x="3539" y="10084"/>
                </a:lnTo>
                <a:lnTo>
                  <a:pt x="3534" y="10075"/>
                </a:lnTo>
                <a:lnTo>
                  <a:pt x="3529" y="10065"/>
                </a:lnTo>
                <a:lnTo>
                  <a:pt x="3526" y="10055"/>
                </a:lnTo>
                <a:lnTo>
                  <a:pt x="3522" y="10042"/>
                </a:lnTo>
                <a:lnTo>
                  <a:pt x="3521" y="10030"/>
                </a:lnTo>
                <a:lnTo>
                  <a:pt x="3520" y="10016"/>
                </a:lnTo>
                <a:lnTo>
                  <a:pt x="3521" y="10001"/>
                </a:lnTo>
                <a:lnTo>
                  <a:pt x="3525" y="9984"/>
                </a:lnTo>
                <a:lnTo>
                  <a:pt x="3529" y="9966"/>
                </a:lnTo>
                <a:lnTo>
                  <a:pt x="3533" y="9947"/>
                </a:lnTo>
                <a:lnTo>
                  <a:pt x="3536" y="9930"/>
                </a:lnTo>
                <a:lnTo>
                  <a:pt x="3537" y="9913"/>
                </a:lnTo>
                <a:lnTo>
                  <a:pt x="3536" y="9898"/>
                </a:lnTo>
                <a:lnTo>
                  <a:pt x="3535" y="9883"/>
                </a:lnTo>
                <a:lnTo>
                  <a:pt x="3531" y="9870"/>
                </a:lnTo>
                <a:lnTo>
                  <a:pt x="3527" y="9856"/>
                </a:lnTo>
                <a:lnTo>
                  <a:pt x="3522" y="9844"/>
                </a:lnTo>
                <a:lnTo>
                  <a:pt x="3516" y="9833"/>
                </a:lnTo>
                <a:lnTo>
                  <a:pt x="3510" y="9821"/>
                </a:lnTo>
                <a:lnTo>
                  <a:pt x="3502" y="9811"/>
                </a:lnTo>
                <a:lnTo>
                  <a:pt x="3494" y="9801"/>
                </a:lnTo>
                <a:lnTo>
                  <a:pt x="3479" y="9783"/>
                </a:lnTo>
                <a:lnTo>
                  <a:pt x="3461" y="9766"/>
                </a:lnTo>
                <a:lnTo>
                  <a:pt x="3429" y="9738"/>
                </a:lnTo>
                <a:lnTo>
                  <a:pt x="3416" y="9725"/>
                </a:lnTo>
                <a:lnTo>
                  <a:pt x="3411" y="9718"/>
                </a:lnTo>
                <a:lnTo>
                  <a:pt x="3407" y="9713"/>
                </a:lnTo>
                <a:lnTo>
                  <a:pt x="3404" y="9706"/>
                </a:lnTo>
                <a:lnTo>
                  <a:pt x="3401" y="9699"/>
                </a:lnTo>
                <a:lnTo>
                  <a:pt x="3400" y="9692"/>
                </a:lnTo>
                <a:lnTo>
                  <a:pt x="3400" y="9686"/>
                </a:lnTo>
                <a:lnTo>
                  <a:pt x="3402" y="9679"/>
                </a:lnTo>
                <a:lnTo>
                  <a:pt x="3406" y="9672"/>
                </a:lnTo>
                <a:lnTo>
                  <a:pt x="3411" y="9666"/>
                </a:lnTo>
                <a:lnTo>
                  <a:pt x="3419" y="9658"/>
                </a:lnTo>
                <a:lnTo>
                  <a:pt x="3426" y="9650"/>
                </a:lnTo>
                <a:lnTo>
                  <a:pt x="3432" y="9642"/>
                </a:lnTo>
                <a:lnTo>
                  <a:pt x="3435" y="9634"/>
                </a:lnTo>
                <a:lnTo>
                  <a:pt x="3436" y="9625"/>
                </a:lnTo>
                <a:lnTo>
                  <a:pt x="3435" y="9617"/>
                </a:lnTo>
                <a:lnTo>
                  <a:pt x="3433" y="9608"/>
                </a:lnTo>
                <a:lnTo>
                  <a:pt x="3429" y="9600"/>
                </a:lnTo>
                <a:lnTo>
                  <a:pt x="3424" y="9591"/>
                </a:lnTo>
                <a:lnTo>
                  <a:pt x="3418" y="9584"/>
                </a:lnTo>
                <a:lnTo>
                  <a:pt x="3410" y="9575"/>
                </a:lnTo>
                <a:lnTo>
                  <a:pt x="3393" y="9557"/>
                </a:lnTo>
                <a:lnTo>
                  <a:pt x="3374" y="9540"/>
                </a:lnTo>
                <a:lnTo>
                  <a:pt x="3353" y="9523"/>
                </a:lnTo>
                <a:lnTo>
                  <a:pt x="3312" y="9489"/>
                </a:lnTo>
                <a:lnTo>
                  <a:pt x="3294" y="9474"/>
                </a:lnTo>
                <a:lnTo>
                  <a:pt x="3279" y="9458"/>
                </a:lnTo>
                <a:lnTo>
                  <a:pt x="3272" y="9451"/>
                </a:lnTo>
                <a:lnTo>
                  <a:pt x="3268" y="9445"/>
                </a:lnTo>
                <a:lnTo>
                  <a:pt x="3264" y="9438"/>
                </a:lnTo>
                <a:lnTo>
                  <a:pt x="3262" y="9431"/>
                </a:lnTo>
                <a:lnTo>
                  <a:pt x="3262" y="9424"/>
                </a:lnTo>
                <a:lnTo>
                  <a:pt x="3263" y="9419"/>
                </a:lnTo>
                <a:lnTo>
                  <a:pt x="3267" y="9413"/>
                </a:lnTo>
                <a:lnTo>
                  <a:pt x="3272" y="9408"/>
                </a:lnTo>
                <a:lnTo>
                  <a:pt x="3278" y="9403"/>
                </a:lnTo>
                <a:lnTo>
                  <a:pt x="3281" y="9397"/>
                </a:lnTo>
                <a:lnTo>
                  <a:pt x="3283" y="9392"/>
                </a:lnTo>
                <a:lnTo>
                  <a:pt x="3283" y="9387"/>
                </a:lnTo>
                <a:lnTo>
                  <a:pt x="3282" y="9382"/>
                </a:lnTo>
                <a:lnTo>
                  <a:pt x="3280" y="9376"/>
                </a:lnTo>
                <a:lnTo>
                  <a:pt x="3277" y="9371"/>
                </a:lnTo>
                <a:lnTo>
                  <a:pt x="3272" y="9365"/>
                </a:lnTo>
                <a:lnTo>
                  <a:pt x="3261" y="9353"/>
                </a:lnTo>
                <a:lnTo>
                  <a:pt x="3246" y="9341"/>
                </a:lnTo>
                <a:lnTo>
                  <a:pt x="3215" y="9316"/>
                </a:lnTo>
                <a:lnTo>
                  <a:pt x="3198" y="9303"/>
                </a:lnTo>
                <a:lnTo>
                  <a:pt x="3184" y="9290"/>
                </a:lnTo>
                <a:lnTo>
                  <a:pt x="3172" y="9276"/>
                </a:lnTo>
                <a:lnTo>
                  <a:pt x="3167" y="9270"/>
                </a:lnTo>
                <a:lnTo>
                  <a:pt x="3163" y="9263"/>
                </a:lnTo>
                <a:lnTo>
                  <a:pt x="3160" y="9256"/>
                </a:lnTo>
                <a:lnTo>
                  <a:pt x="3159" y="9249"/>
                </a:lnTo>
                <a:lnTo>
                  <a:pt x="3159" y="9243"/>
                </a:lnTo>
                <a:lnTo>
                  <a:pt x="3160" y="9235"/>
                </a:lnTo>
                <a:lnTo>
                  <a:pt x="3163" y="9228"/>
                </a:lnTo>
                <a:lnTo>
                  <a:pt x="3168" y="9220"/>
                </a:lnTo>
                <a:lnTo>
                  <a:pt x="3175" y="9213"/>
                </a:lnTo>
                <a:lnTo>
                  <a:pt x="3184" y="9206"/>
                </a:lnTo>
                <a:lnTo>
                  <a:pt x="3191" y="9199"/>
                </a:lnTo>
                <a:lnTo>
                  <a:pt x="3198" y="9192"/>
                </a:lnTo>
                <a:lnTo>
                  <a:pt x="3203" y="9184"/>
                </a:lnTo>
                <a:lnTo>
                  <a:pt x="3205" y="9178"/>
                </a:lnTo>
                <a:lnTo>
                  <a:pt x="3206" y="9172"/>
                </a:lnTo>
                <a:lnTo>
                  <a:pt x="3206" y="9165"/>
                </a:lnTo>
                <a:lnTo>
                  <a:pt x="3204" y="9159"/>
                </a:lnTo>
                <a:lnTo>
                  <a:pt x="3200" y="9153"/>
                </a:lnTo>
                <a:lnTo>
                  <a:pt x="3197" y="9146"/>
                </a:lnTo>
                <a:lnTo>
                  <a:pt x="3191" y="9141"/>
                </a:lnTo>
                <a:lnTo>
                  <a:pt x="3179" y="9128"/>
                </a:lnTo>
                <a:lnTo>
                  <a:pt x="3165" y="9117"/>
                </a:lnTo>
                <a:lnTo>
                  <a:pt x="3149" y="9105"/>
                </a:lnTo>
                <a:lnTo>
                  <a:pt x="3133" y="9093"/>
                </a:lnTo>
                <a:lnTo>
                  <a:pt x="3120" y="9082"/>
                </a:lnTo>
                <a:lnTo>
                  <a:pt x="3107" y="9070"/>
                </a:lnTo>
                <a:lnTo>
                  <a:pt x="3103" y="9064"/>
                </a:lnTo>
                <a:lnTo>
                  <a:pt x="3100" y="9058"/>
                </a:lnTo>
                <a:lnTo>
                  <a:pt x="3097" y="9052"/>
                </a:lnTo>
                <a:lnTo>
                  <a:pt x="3096" y="9045"/>
                </a:lnTo>
                <a:lnTo>
                  <a:pt x="3096" y="9038"/>
                </a:lnTo>
                <a:lnTo>
                  <a:pt x="3098" y="9033"/>
                </a:lnTo>
                <a:lnTo>
                  <a:pt x="3102" y="9026"/>
                </a:lnTo>
                <a:lnTo>
                  <a:pt x="3107" y="9018"/>
                </a:lnTo>
                <a:lnTo>
                  <a:pt x="3115" y="9012"/>
                </a:lnTo>
                <a:lnTo>
                  <a:pt x="3125" y="9005"/>
                </a:lnTo>
                <a:lnTo>
                  <a:pt x="3143" y="8991"/>
                </a:lnTo>
                <a:lnTo>
                  <a:pt x="3149" y="8986"/>
                </a:lnTo>
                <a:lnTo>
                  <a:pt x="3153" y="8980"/>
                </a:lnTo>
                <a:lnTo>
                  <a:pt x="3157" y="8976"/>
                </a:lnTo>
                <a:lnTo>
                  <a:pt x="3158" y="8971"/>
                </a:lnTo>
                <a:lnTo>
                  <a:pt x="3158" y="8968"/>
                </a:lnTo>
                <a:lnTo>
                  <a:pt x="3157" y="8964"/>
                </a:lnTo>
                <a:lnTo>
                  <a:pt x="3154" y="8962"/>
                </a:lnTo>
                <a:lnTo>
                  <a:pt x="3151" y="8960"/>
                </a:lnTo>
                <a:lnTo>
                  <a:pt x="3142" y="8955"/>
                </a:lnTo>
                <a:lnTo>
                  <a:pt x="3131" y="8952"/>
                </a:lnTo>
                <a:lnTo>
                  <a:pt x="3117" y="8949"/>
                </a:lnTo>
                <a:lnTo>
                  <a:pt x="3104" y="8947"/>
                </a:lnTo>
                <a:lnTo>
                  <a:pt x="3092" y="8942"/>
                </a:lnTo>
                <a:lnTo>
                  <a:pt x="3079" y="8939"/>
                </a:lnTo>
                <a:lnTo>
                  <a:pt x="3075" y="8935"/>
                </a:lnTo>
                <a:lnTo>
                  <a:pt x="3070" y="8933"/>
                </a:lnTo>
                <a:lnTo>
                  <a:pt x="3067" y="8930"/>
                </a:lnTo>
                <a:lnTo>
                  <a:pt x="3065" y="8925"/>
                </a:lnTo>
                <a:lnTo>
                  <a:pt x="3064" y="8922"/>
                </a:lnTo>
                <a:lnTo>
                  <a:pt x="3064" y="8916"/>
                </a:lnTo>
                <a:lnTo>
                  <a:pt x="3065" y="8912"/>
                </a:lnTo>
                <a:lnTo>
                  <a:pt x="3067" y="8905"/>
                </a:lnTo>
                <a:lnTo>
                  <a:pt x="3071" y="8898"/>
                </a:lnTo>
                <a:lnTo>
                  <a:pt x="3077" y="8892"/>
                </a:lnTo>
                <a:lnTo>
                  <a:pt x="3083" y="8884"/>
                </a:lnTo>
                <a:lnTo>
                  <a:pt x="3087" y="8877"/>
                </a:lnTo>
                <a:lnTo>
                  <a:pt x="3091" y="8870"/>
                </a:lnTo>
                <a:lnTo>
                  <a:pt x="3092" y="8864"/>
                </a:lnTo>
                <a:lnTo>
                  <a:pt x="3092" y="8857"/>
                </a:lnTo>
                <a:lnTo>
                  <a:pt x="3091" y="8850"/>
                </a:lnTo>
                <a:lnTo>
                  <a:pt x="3088" y="8844"/>
                </a:lnTo>
                <a:lnTo>
                  <a:pt x="3085" y="8839"/>
                </a:lnTo>
                <a:lnTo>
                  <a:pt x="3082" y="8833"/>
                </a:lnTo>
                <a:lnTo>
                  <a:pt x="3076" y="8828"/>
                </a:lnTo>
                <a:lnTo>
                  <a:pt x="3065" y="8816"/>
                </a:lnTo>
                <a:lnTo>
                  <a:pt x="3051" y="8806"/>
                </a:lnTo>
                <a:lnTo>
                  <a:pt x="3037" y="8796"/>
                </a:lnTo>
                <a:lnTo>
                  <a:pt x="3009" y="8776"/>
                </a:lnTo>
                <a:lnTo>
                  <a:pt x="2995" y="8766"/>
                </a:lnTo>
                <a:lnTo>
                  <a:pt x="2985" y="8756"/>
                </a:lnTo>
                <a:lnTo>
                  <a:pt x="2981" y="8750"/>
                </a:lnTo>
                <a:lnTo>
                  <a:pt x="2977" y="8745"/>
                </a:lnTo>
                <a:lnTo>
                  <a:pt x="2975" y="8739"/>
                </a:lnTo>
                <a:lnTo>
                  <a:pt x="2974" y="8732"/>
                </a:lnTo>
                <a:lnTo>
                  <a:pt x="2974" y="8727"/>
                </a:lnTo>
                <a:lnTo>
                  <a:pt x="2975" y="8720"/>
                </a:lnTo>
                <a:lnTo>
                  <a:pt x="2977" y="8713"/>
                </a:lnTo>
                <a:lnTo>
                  <a:pt x="2982" y="8706"/>
                </a:lnTo>
                <a:lnTo>
                  <a:pt x="2985" y="8700"/>
                </a:lnTo>
                <a:lnTo>
                  <a:pt x="2988" y="8693"/>
                </a:lnTo>
                <a:lnTo>
                  <a:pt x="2990" y="8686"/>
                </a:lnTo>
                <a:lnTo>
                  <a:pt x="2990" y="8681"/>
                </a:lnTo>
                <a:lnTo>
                  <a:pt x="2990" y="8675"/>
                </a:lnTo>
                <a:lnTo>
                  <a:pt x="2987" y="8668"/>
                </a:lnTo>
                <a:lnTo>
                  <a:pt x="2985" y="8664"/>
                </a:lnTo>
                <a:lnTo>
                  <a:pt x="2982" y="8658"/>
                </a:lnTo>
                <a:lnTo>
                  <a:pt x="2974" y="8648"/>
                </a:lnTo>
                <a:lnTo>
                  <a:pt x="2964" y="8638"/>
                </a:lnTo>
                <a:lnTo>
                  <a:pt x="2951" y="8629"/>
                </a:lnTo>
                <a:lnTo>
                  <a:pt x="2939" y="8621"/>
                </a:lnTo>
                <a:lnTo>
                  <a:pt x="2917" y="8604"/>
                </a:lnTo>
                <a:lnTo>
                  <a:pt x="2908" y="8597"/>
                </a:lnTo>
                <a:lnTo>
                  <a:pt x="2901" y="8588"/>
                </a:lnTo>
                <a:lnTo>
                  <a:pt x="2899" y="8584"/>
                </a:lnTo>
                <a:lnTo>
                  <a:pt x="2896" y="8580"/>
                </a:lnTo>
                <a:lnTo>
                  <a:pt x="2896" y="8575"/>
                </a:lnTo>
                <a:lnTo>
                  <a:pt x="2898" y="8571"/>
                </a:lnTo>
                <a:lnTo>
                  <a:pt x="2899" y="8566"/>
                </a:lnTo>
                <a:lnTo>
                  <a:pt x="2902" y="8562"/>
                </a:lnTo>
                <a:lnTo>
                  <a:pt x="2907" y="8557"/>
                </a:lnTo>
                <a:lnTo>
                  <a:pt x="2913" y="8553"/>
                </a:lnTo>
                <a:lnTo>
                  <a:pt x="2919" y="8548"/>
                </a:lnTo>
                <a:lnTo>
                  <a:pt x="2923" y="8544"/>
                </a:lnTo>
                <a:lnTo>
                  <a:pt x="2926" y="8539"/>
                </a:lnTo>
                <a:lnTo>
                  <a:pt x="2928" y="8535"/>
                </a:lnTo>
                <a:lnTo>
                  <a:pt x="2928" y="8531"/>
                </a:lnTo>
                <a:lnTo>
                  <a:pt x="2927" y="8528"/>
                </a:lnTo>
                <a:lnTo>
                  <a:pt x="2925" y="8525"/>
                </a:lnTo>
                <a:lnTo>
                  <a:pt x="2922" y="8521"/>
                </a:lnTo>
                <a:lnTo>
                  <a:pt x="2914" y="8515"/>
                </a:lnTo>
                <a:lnTo>
                  <a:pt x="2903" y="8508"/>
                </a:lnTo>
                <a:lnTo>
                  <a:pt x="2879" y="8497"/>
                </a:lnTo>
                <a:lnTo>
                  <a:pt x="2866" y="8490"/>
                </a:lnTo>
                <a:lnTo>
                  <a:pt x="2855" y="8483"/>
                </a:lnTo>
                <a:lnTo>
                  <a:pt x="2845" y="8477"/>
                </a:lnTo>
                <a:lnTo>
                  <a:pt x="2841" y="8473"/>
                </a:lnTo>
                <a:lnTo>
                  <a:pt x="2838" y="8469"/>
                </a:lnTo>
                <a:lnTo>
                  <a:pt x="2836" y="8465"/>
                </a:lnTo>
                <a:lnTo>
                  <a:pt x="2835" y="8461"/>
                </a:lnTo>
                <a:lnTo>
                  <a:pt x="2835" y="8456"/>
                </a:lnTo>
                <a:lnTo>
                  <a:pt x="2836" y="8452"/>
                </a:lnTo>
                <a:lnTo>
                  <a:pt x="2838" y="8446"/>
                </a:lnTo>
                <a:lnTo>
                  <a:pt x="2843" y="8441"/>
                </a:lnTo>
                <a:lnTo>
                  <a:pt x="2847" y="8435"/>
                </a:lnTo>
                <a:lnTo>
                  <a:pt x="2855" y="8429"/>
                </a:lnTo>
                <a:lnTo>
                  <a:pt x="2862" y="8424"/>
                </a:lnTo>
                <a:lnTo>
                  <a:pt x="2867" y="8418"/>
                </a:lnTo>
                <a:lnTo>
                  <a:pt x="2872" y="8411"/>
                </a:lnTo>
                <a:lnTo>
                  <a:pt x="2875" y="8407"/>
                </a:lnTo>
                <a:lnTo>
                  <a:pt x="2877" y="8401"/>
                </a:lnTo>
                <a:lnTo>
                  <a:pt x="2879" y="8396"/>
                </a:lnTo>
                <a:lnTo>
                  <a:pt x="2877" y="8390"/>
                </a:lnTo>
                <a:lnTo>
                  <a:pt x="2876" y="8386"/>
                </a:lnTo>
                <a:lnTo>
                  <a:pt x="2874" y="8380"/>
                </a:lnTo>
                <a:lnTo>
                  <a:pt x="2872" y="8376"/>
                </a:lnTo>
                <a:lnTo>
                  <a:pt x="2864" y="8365"/>
                </a:lnTo>
                <a:lnTo>
                  <a:pt x="2855" y="8356"/>
                </a:lnTo>
                <a:lnTo>
                  <a:pt x="2844" y="8348"/>
                </a:lnTo>
                <a:lnTo>
                  <a:pt x="2822" y="8330"/>
                </a:lnTo>
                <a:lnTo>
                  <a:pt x="2812" y="8321"/>
                </a:lnTo>
                <a:lnTo>
                  <a:pt x="2803" y="8312"/>
                </a:lnTo>
                <a:lnTo>
                  <a:pt x="2798" y="8304"/>
                </a:lnTo>
                <a:lnTo>
                  <a:pt x="2795" y="8299"/>
                </a:lnTo>
                <a:lnTo>
                  <a:pt x="2794" y="8295"/>
                </a:lnTo>
                <a:lnTo>
                  <a:pt x="2794" y="8289"/>
                </a:lnTo>
                <a:lnTo>
                  <a:pt x="2794" y="8285"/>
                </a:lnTo>
                <a:lnTo>
                  <a:pt x="2797" y="8280"/>
                </a:lnTo>
                <a:lnTo>
                  <a:pt x="2800" y="8276"/>
                </a:lnTo>
                <a:lnTo>
                  <a:pt x="2803" y="8271"/>
                </a:lnTo>
                <a:lnTo>
                  <a:pt x="2806" y="8267"/>
                </a:lnTo>
                <a:lnTo>
                  <a:pt x="2807" y="8262"/>
                </a:lnTo>
                <a:lnTo>
                  <a:pt x="2807" y="8258"/>
                </a:lnTo>
                <a:lnTo>
                  <a:pt x="2807" y="8253"/>
                </a:lnTo>
                <a:lnTo>
                  <a:pt x="2804" y="8249"/>
                </a:lnTo>
                <a:lnTo>
                  <a:pt x="2800" y="8241"/>
                </a:lnTo>
                <a:lnTo>
                  <a:pt x="2792" y="8234"/>
                </a:lnTo>
                <a:lnTo>
                  <a:pt x="2783" y="8226"/>
                </a:lnTo>
                <a:lnTo>
                  <a:pt x="2763" y="8212"/>
                </a:lnTo>
                <a:lnTo>
                  <a:pt x="2753" y="8205"/>
                </a:lnTo>
                <a:lnTo>
                  <a:pt x="2744" y="8198"/>
                </a:lnTo>
                <a:lnTo>
                  <a:pt x="2736" y="8190"/>
                </a:lnTo>
                <a:lnTo>
                  <a:pt x="2730" y="8184"/>
                </a:lnTo>
                <a:lnTo>
                  <a:pt x="2729" y="8179"/>
                </a:lnTo>
                <a:lnTo>
                  <a:pt x="2728" y="8176"/>
                </a:lnTo>
                <a:lnTo>
                  <a:pt x="2728" y="8171"/>
                </a:lnTo>
                <a:lnTo>
                  <a:pt x="2728" y="8167"/>
                </a:lnTo>
                <a:lnTo>
                  <a:pt x="2730" y="8162"/>
                </a:lnTo>
                <a:lnTo>
                  <a:pt x="2733" y="8158"/>
                </a:lnTo>
                <a:lnTo>
                  <a:pt x="2737" y="8153"/>
                </a:lnTo>
                <a:lnTo>
                  <a:pt x="2742" y="8149"/>
                </a:lnTo>
                <a:lnTo>
                  <a:pt x="2752" y="8140"/>
                </a:lnTo>
                <a:lnTo>
                  <a:pt x="2761" y="8132"/>
                </a:lnTo>
                <a:lnTo>
                  <a:pt x="2766" y="8124"/>
                </a:lnTo>
                <a:lnTo>
                  <a:pt x="2772" y="8119"/>
                </a:lnTo>
                <a:lnTo>
                  <a:pt x="2775" y="8112"/>
                </a:lnTo>
                <a:lnTo>
                  <a:pt x="2776" y="8106"/>
                </a:lnTo>
                <a:lnTo>
                  <a:pt x="2778" y="8102"/>
                </a:lnTo>
                <a:lnTo>
                  <a:pt x="2776" y="8097"/>
                </a:lnTo>
                <a:lnTo>
                  <a:pt x="2775" y="8094"/>
                </a:lnTo>
                <a:lnTo>
                  <a:pt x="2772" y="8090"/>
                </a:lnTo>
                <a:lnTo>
                  <a:pt x="2769" y="8086"/>
                </a:lnTo>
                <a:lnTo>
                  <a:pt x="2765" y="8084"/>
                </a:lnTo>
                <a:lnTo>
                  <a:pt x="2755" y="8078"/>
                </a:lnTo>
                <a:lnTo>
                  <a:pt x="2743" y="8073"/>
                </a:lnTo>
                <a:lnTo>
                  <a:pt x="2719" y="8063"/>
                </a:lnTo>
                <a:lnTo>
                  <a:pt x="2708" y="8057"/>
                </a:lnTo>
                <a:lnTo>
                  <a:pt x="2704" y="8054"/>
                </a:lnTo>
                <a:lnTo>
                  <a:pt x="2699" y="8050"/>
                </a:lnTo>
                <a:lnTo>
                  <a:pt x="2696" y="8046"/>
                </a:lnTo>
                <a:lnTo>
                  <a:pt x="2693" y="8041"/>
                </a:lnTo>
                <a:lnTo>
                  <a:pt x="2692" y="8037"/>
                </a:lnTo>
                <a:lnTo>
                  <a:pt x="2692" y="8031"/>
                </a:lnTo>
                <a:lnTo>
                  <a:pt x="2693" y="8024"/>
                </a:lnTo>
                <a:lnTo>
                  <a:pt x="2696" y="8018"/>
                </a:lnTo>
                <a:lnTo>
                  <a:pt x="2699" y="8010"/>
                </a:lnTo>
                <a:lnTo>
                  <a:pt x="2705" y="8002"/>
                </a:lnTo>
                <a:lnTo>
                  <a:pt x="2710" y="7993"/>
                </a:lnTo>
                <a:lnTo>
                  <a:pt x="2714" y="7986"/>
                </a:lnTo>
                <a:lnTo>
                  <a:pt x="2717" y="7980"/>
                </a:lnTo>
                <a:lnTo>
                  <a:pt x="2718" y="7973"/>
                </a:lnTo>
                <a:lnTo>
                  <a:pt x="2719" y="7967"/>
                </a:lnTo>
                <a:lnTo>
                  <a:pt x="2719" y="7962"/>
                </a:lnTo>
                <a:lnTo>
                  <a:pt x="2718" y="7957"/>
                </a:lnTo>
                <a:lnTo>
                  <a:pt x="2716" y="7954"/>
                </a:lnTo>
                <a:lnTo>
                  <a:pt x="2714" y="7949"/>
                </a:lnTo>
                <a:lnTo>
                  <a:pt x="2710" y="7946"/>
                </a:lnTo>
                <a:lnTo>
                  <a:pt x="2701" y="7940"/>
                </a:lnTo>
                <a:lnTo>
                  <a:pt x="2692" y="7935"/>
                </a:lnTo>
                <a:lnTo>
                  <a:pt x="2681" y="7931"/>
                </a:lnTo>
                <a:lnTo>
                  <a:pt x="2660" y="7922"/>
                </a:lnTo>
                <a:lnTo>
                  <a:pt x="2651" y="7918"/>
                </a:lnTo>
                <a:lnTo>
                  <a:pt x="2643" y="7912"/>
                </a:lnTo>
                <a:lnTo>
                  <a:pt x="2640" y="7909"/>
                </a:lnTo>
                <a:lnTo>
                  <a:pt x="2637" y="7906"/>
                </a:lnTo>
                <a:lnTo>
                  <a:pt x="2636" y="7902"/>
                </a:lnTo>
                <a:lnTo>
                  <a:pt x="2635" y="7898"/>
                </a:lnTo>
                <a:lnTo>
                  <a:pt x="2635" y="7893"/>
                </a:lnTo>
                <a:lnTo>
                  <a:pt x="2636" y="7888"/>
                </a:lnTo>
                <a:lnTo>
                  <a:pt x="2638" y="7882"/>
                </a:lnTo>
                <a:lnTo>
                  <a:pt x="2643" y="7875"/>
                </a:lnTo>
                <a:lnTo>
                  <a:pt x="2650" y="7863"/>
                </a:lnTo>
                <a:lnTo>
                  <a:pt x="2653" y="7853"/>
                </a:lnTo>
                <a:lnTo>
                  <a:pt x="2654" y="7844"/>
                </a:lnTo>
                <a:lnTo>
                  <a:pt x="2652" y="7836"/>
                </a:lnTo>
                <a:lnTo>
                  <a:pt x="2650" y="7829"/>
                </a:lnTo>
                <a:lnTo>
                  <a:pt x="2645" y="7825"/>
                </a:lnTo>
                <a:lnTo>
                  <a:pt x="2640" y="7819"/>
                </a:lnTo>
                <a:lnTo>
                  <a:pt x="2633" y="7815"/>
                </a:lnTo>
                <a:lnTo>
                  <a:pt x="2622" y="7806"/>
                </a:lnTo>
                <a:lnTo>
                  <a:pt x="2617" y="7801"/>
                </a:lnTo>
                <a:lnTo>
                  <a:pt x="2613" y="7796"/>
                </a:lnTo>
                <a:lnTo>
                  <a:pt x="2610" y="7790"/>
                </a:lnTo>
                <a:lnTo>
                  <a:pt x="2610" y="7782"/>
                </a:lnTo>
                <a:lnTo>
                  <a:pt x="2614" y="7773"/>
                </a:lnTo>
                <a:lnTo>
                  <a:pt x="2618" y="7762"/>
                </a:lnTo>
                <a:lnTo>
                  <a:pt x="2622" y="7756"/>
                </a:lnTo>
                <a:lnTo>
                  <a:pt x="2624" y="7751"/>
                </a:lnTo>
                <a:lnTo>
                  <a:pt x="2625" y="7745"/>
                </a:lnTo>
                <a:lnTo>
                  <a:pt x="2625" y="7740"/>
                </a:lnTo>
                <a:lnTo>
                  <a:pt x="2624" y="7734"/>
                </a:lnTo>
                <a:lnTo>
                  <a:pt x="2623" y="7728"/>
                </a:lnTo>
                <a:lnTo>
                  <a:pt x="2618" y="7717"/>
                </a:lnTo>
                <a:lnTo>
                  <a:pt x="2612" y="7706"/>
                </a:lnTo>
                <a:lnTo>
                  <a:pt x="2604" y="7696"/>
                </a:lnTo>
                <a:lnTo>
                  <a:pt x="2586" y="7674"/>
                </a:lnTo>
                <a:lnTo>
                  <a:pt x="2577" y="7664"/>
                </a:lnTo>
                <a:lnTo>
                  <a:pt x="2569" y="7655"/>
                </a:lnTo>
                <a:lnTo>
                  <a:pt x="2563" y="7645"/>
                </a:lnTo>
                <a:lnTo>
                  <a:pt x="2559" y="7636"/>
                </a:lnTo>
                <a:lnTo>
                  <a:pt x="2558" y="7633"/>
                </a:lnTo>
                <a:lnTo>
                  <a:pt x="2558" y="7628"/>
                </a:lnTo>
                <a:lnTo>
                  <a:pt x="2559" y="7624"/>
                </a:lnTo>
                <a:lnTo>
                  <a:pt x="2560" y="7620"/>
                </a:lnTo>
                <a:lnTo>
                  <a:pt x="2563" y="7616"/>
                </a:lnTo>
                <a:lnTo>
                  <a:pt x="2567" y="7613"/>
                </a:lnTo>
                <a:lnTo>
                  <a:pt x="2571" y="7608"/>
                </a:lnTo>
                <a:lnTo>
                  <a:pt x="2578" y="7605"/>
                </a:lnTo>
                <a:lnTo>
                  <a:pt x="2583" y="7602"/>
                </a:lnTo>
                <a:lnTo>
                  <a:pt x="2588" y="7598"/>
                </a:lnTo>
                <a:lnTo>
                  <a:pt x="2590" y="7596"/>
                </a:lnTo>
                <a:lnTo>
                  <a:pt x="2591" y="7593"/>
                </a:lnTo>
                <a:lnTo>
                  <a:pt x="2591" y="7590"/>
                </a:lnTo>
                <a:lnTo>
                  <a:pt x="2590" y="7588"/>
                </a:lnTo>
                <a:lnTo>
                  <a:pt x="2588" y="7586"/>
                </a:lnTo>
                <a:lnTo>
                  <a:pt x="2583" y="7584"/>
                </a:lnTo>
                <a:lnTo>
                  <a:pt x="2573" y="7580"/>
                </a:lnTo>
                <a:lnTo>
                  <a:pt x="2559" y="7578"/>
                </a:lnTo>
                <a:lnTo>
                  <a:pt x="2541" y="7576"/>
                </a:lnTo>
                <a:lnTo>
                  <a:pt x="2521" y="7574"/>
                </a:lnTo>
                <a:lnTo>
                  <a:pt x="2475" y="7571"/>
                </a:lnTo>
                <a:lnTo>
                  <a:pt x="2424" y="7571"/>
                </a:lnTo>
                <a:lnTo>
                  <a:pt x="2334" y="7571"/>
                </a:lnTo>
                <a:lnTo>
                  <a:pt x="2311" y="7570"/>
                </a:lnTo>
                <a:lnTo>
                  <a:pt x="2279" y="7569"/>
                </a:lnTo>
                <a:lnTo>
                  <a:pt x="2192" y="7562"/>
                </a:lnTo>
                <a:lnTo>
                  <a:pt x="2082" y="7553"/>
                </a:lnTo>
                <a:lnTo>
                  <a:pt x="1956" y="7542"/>
                </a:lnTo>
                <a:lnTo>
                  <a:pt x="1694" y="7519"/>
                </a:lnTo>
                <a:lnTo>
                  <a:pt x="1470" y="7500"/>
                </a:lnTo>
                <a:lnTo>
                  <a:pt x="1390" y="7494"/>
                </a:lnTo>
                <a:lnTo>
                  <a:pt x="1358" y="7492"/>
                </a:lnTo>
                <a:lnTo>
                  <a:pt x="1330" y="7492"/>
                </a:lnTo>
                <a:lnTo>
                  <a:pt x="1303" y="7494"/>
                </a:lnTo>
                <a:lnTo>
                  <a:pt x="1279" y="7497"/>
                </a:lnTo>
                <a:lnTo>
                  <a:pt x="1253" y="7503"/>
                </a:lnTo>
                <a:lnTo>
                  <a:pt x="1226" y="7512"/>
                </a:lnTo>
                <a:lnTo>
                  <a:pt x="1197" y="7523"/>
                </a:lnTo>
                <a:lnTo>
                  <a:pt x="1163" y="7539"/>
                </a:lnTo>
                <a:lnTo>
                  <a:pt x="1125" y="7557"/>
                </a:lnTo>
                <a:lnTo>
                  <a:pt x="1080" y="7579"/>
                </a:lnTo>
                <a:lnTo>
                  <a:pt x="967" y="7637"/>
                </a:lnTo>
                <a:lnTo>
                  <a:pt x="814" y="7715"/>
                </a:lnTo>
                <a:lnTo>
                  <a:pt x="771" y="7736"/>
                </a:lnTo>
                <a:lnTo>
                  <a:pt x="730" y="7755"/>
                </a:lnTo>
                <a:lnTo>
                  <a:pt x="692" y="7772"/>
                </a:lnTo>
                <a:lnTo>
                  <a:pt x="655" y="7788"/>
                </a:lnTo>
                <a:lnTo>
                  <a:pt x="620" y="7801"/>
                </a:lnTo>
                <a:lnTo>
                  <a:pt x="588" y="7812"/>
                </a:lnTo>
                <a:lnTo>
                  <a:pt x="557" y="7824"/>
                </a:lnTo>
                <a:lnTo>
                  <a:pt x="528" y="7833"/>
                </a:lnTo>
                <a:lnTo>
                  <a:pt x="501" y="7839"/>
                </a:lnTo>
                <a:lnTo>
                  <a:pt x="477" y="7845"/>
                </a:lnTo>
                <a:lnTo>
                  <a:pt x="453" y="7851"/>
                </a:lnTo>
                <a:lnTo>
                  <a:pt x="432" y="7854"/>
                </a:lnTo>
                <a:lnTo>
                  <a:pt x="412" y="7855"/>
                </a:lnTo>
                <a:lnTo>
                  <a:pt x="393" y="7856"/>
                </a:lnTo>
                <a:lnTo>
                  <a:pt x="376" y="7856"/>
                </a:lnTo>
                <a:lnTo>
                  <a:pt x="361" y="7855"/>
                </a:lnTo>
                <a:lnTo>
                  <a:pt x="347" y="7853"/>
                </a:lnTo>
                <a:lnTo>
                  <a:pt x="334" y="7851"/>
                </a:lnTo>
                <a:lnTo>
                  <a:pt x="324" y="7846"/>
                </a:lnTo>
                <a:lnTo>
                  <a:pt x="314" y="7842"/>
                </a:lnTo>
                <a:lnTo>
                  <a:pt x="305" y="7837"/>
                </a:lnTo>
                <a:lnTo>
                  <a:pt x="298" y="7832"/>
                </a:lnTo>
                <a:lnTo>
                  <a:pt x="293" y="7825"/>
                </a:lnTo>
                <a:lnTo>
                  <a:pt x="288" y="7818"/>
                </a:lnTo>
                <a:lnTo>
                  <a:pt x="284" y="7810"/>
                </a:lnTo>
                <a:lnTo>
                  <a:pt x="282" y="7803"/>
                </a:lnTo>
                <a:lnTo>
                  <a:pt x="280" y="7795"/>
                </a:lnTo>
                <a:lnTo>
                  <a:pt x="279" y="7787"/>
                </a:lnTo>
                <a:lnTo>
                  <a:pt x="279" y="7779"/>
                </a:lnTo>
                <a:lnTo>
                  <a:pt x="280" y="7770"/>
                </a:lnTo>
                <a:lnTo>
                  <a:pt x="283" y="7762"/>
                </a:lnTo>
                <a:lnTo>
                  <a:pt x="286" y="7754"/>
                </a:lnTo>
                <a:lnTo>
                  <a:pt x="288" y="7745"/>
                </a:lnTo>
                <a:lnTo>
                  <a:pt x="289" y="7738"/>
                </a:lnTo>
                <a:lnTo>
                  <a:pt x="288" y="7731"/>
                </a:lnTo>
                <a:lnTo>
                  <a:pt x="287" y="7724"/>
                </a:lnTo>
                <a:lnTo>
                  <a:pt x="284" y="7717"/>
                </a:lnTo>
                <a:lnTo>
                  <a:pt x="280" y="7710"/>
                </a:lnTo>
                <a:lnTo>
                  <a:pt x="275" y="7705"/>
                </a:lnTo>
                <a:lnTo>
                  <a:pt x="269" y="7698"/>
                </a:lnTo>
                <a:lnTo>
                  <a:pt x="257" y="7687"/>
                </a:lnTo>
                <a:lnTo>
                  <a:pt x="242" y="7676"/>
                </a:lnTo>
                <a:lnTo>
                  <a:pt x="227" y="7664"/>
                </a:lnTo>
                <a:lnTo>
                  <a:pt x="212" y="7652"/>
                </a:lnTo>
                <a:lnTo>
                  <a:pt x="198" y="7640"/>
                </a:lnTo>
                <a:lnTo>
                  <a:pt x="192" y="7634"/>
                </a:lnTo>
                <a:lnTo>
                  <a:pt x="187" y="7627"/>
                </a:lnTo>
                <a:lnTo>
                  <a:pt x="183" y="7620"/>
                </a:lnTo>
                <a:lnTo>
                  <a:pt x="178" y="7613"/>
                </a:lnTo>
                <a:lnTo>
                  <a:pt x="176" y="7605"/>
                </a:lnTo>
                <a:lnTo>
                  <a:pt x="175" y="7597"/>
                </a:lnTo>
                <a:lnTo>
                  <a:pt x="175" y="7588"/>
                </a:lnTo>
                <a:lnTo>
                  <a:pt x="176" y="7579"/>
                </a:lnTo>
                <a:lnTo>
                  <a:pt x="179" y="7570"/>
                </a:lnTo>
                <a:lnTo>
                  <a:pt x="184" y="7560"/>
                </a:lnTo>
                <a:lnTo>
                  <a:pt x="191" y="7550"/>
                </a:lnTo>
                <a:lnTo>
                  <a:pt x="198" y="7539"/>
                </a:lnTo>
                <a:lnTo>
                  <a:pt x="210" y="7526"/>
                </a:lnTo>
                <a:lnTo>
                  <a:pt x="222" y="7514"/>
                </a:lnTo>
                <a:lnTo>
                  <a:pt x="234" y="7502"/>
                </a:lnTo>
                <a:lnTo>
                  <a:pt x="242" y="7491"/>
                </a:lnTo>
                <a:lnTo>
                  <a:pt x="244" y="7485"/>
                </a:lnTo>
                <a:lnTo>
                  <a:pt x="247" y="7479"/>
                </a:lnTo>
                <a:lnTo>
                  <a:pt x="248" y="7474"/>
                </a:lnTo>
                <a:lnTo>
                  <a:pt x="248" y="7469"/>
                </a:lnTo>
                <a:lnTo>
                  <a:pt x="248" y="7465"/>
                </a:lnTo>
                <a:lnTo>
                  <a:pt x="247" y="7459"/>
                </a:lnTo>
                <a:lnTo>
                  <a:pt x="242" y="7451"/>
                </a:lnTo>
                <a:lnTo>
                  <a:pt x="237" y="7442"/>
                </a:lnTo>
                <a:lnTo>
                  <a:pt x="228" y="7434"/>
                </a:lnTo>
                <a:lnTo>
                  <a:pt x="218" y="7427"/>
                </a:lnTo>
                <a:lnTo>
                  <a:pt x="205" y="7420"/>
                </a:lnTo>
                <a:lnTo>
                  <a:pt x="192" y="7413"/>
                </a:lnTo>
                <a:lnTo>
                  <a:pt x="178" y="7406"/>
                </a:lnTo>
                <a:lnTo>
                  <a:pt x="147" y="7393"/>
                </a:lnTo>
                <a:lnTo>
                  <a:pt x="115" y="7379"/>
                </a:lnTo>
                <a:lnTo>
                  <a:pt x="84" y="7366"/>
                </a:lnTo>
                <a:lnTo>
                  <a:pt x="69" y="7359"/>
                </a:lnTo>
                <a:lnTo>
                  <a:pt x="56" y="7351"/>
                </a:lnTo>
                <a:lnTo>
                  <a:pt x="44" y="7344"/>
                </a:lnTo>
                <a:lnTo>
                  <a:pt x="34" y="7336"/>
                </a:lnTo>
                <a:lnTo>
                  <a:pt x="25" y="7327"/>
                </a:lnTo>
                <a:lnTo>
                  <a:pt x="18" y="7318"/>
                </a:lnTo>
                <a:lnTo>
                  <a:pt x="13" y="7308"/>
                </a:lnTo>
                <a:lnTo>
                  <a:pt x="12" y="7302"/>
                </a:lnTo>
                <a:lnTo>
                  <a:pt x="11" y="7296"/>
                </a:lnTo>
                <a:lnTo>
                  <a:pt x="11" y="7291"/>
                </a:lnTo>
                <a:lnTo>
                  <a:pt x="12" y="7285"/>
                </a:lnTo>
                <a:lnTo>
                  <a:pt x="15" y="7280"/>
                </a:lnTo>
                <a:lnTo>
                  <a:pt x="17" y="7273"/>
                </a:lnTo>
                <a:lnTo>
                  <a:pt x="25" y="7261"/>
                </a:lnTo>
                <a:lnTo>
                  <a:pt x="36" y="7246"/>
                </a:lnTo>
                <a:lnTo>
                  <a:pt x="50" y="7231"/>
                </a:lnTo>
                <a:lnTo>
                  <a:pt x="71" y="7216"/>
                </a:lnTo>
                <a:lnTo>
                  <a:pt x="90" y="7200"/>
                </a:lnTo>
                <a:lnTo>
                  <a:pt x="105" y="7184"/>
                </a:lnTo>
                <a:lnTo>
                  <a:pt x="118" y="7170"/>
                </a:lnTo>
                <a:lnTo>
                  <a:pt x="127" y="7155"/>
                </a:lnTo>
                <a:lnTo>
                  <a:pt x="132" y="7142"/>
                </a:lnTo>
                <a:lnTo>
                  <a:pt x="136" y="7129"/>
                </a:lnTo>
                <a:lnTo>
                  <a:pt x="136" y="7117"/>
                </a:lnTo>
                <a:lnTo>
                  <a:pt x="135" y="7105"/>
                </a:lnTo>
                <a:lnTo>
                  <a:pt x="130" y="7093"/>
                </a:lnTo>
                <a:lnTo>
                  <a:pt x="124" y="7082"/>
                </a:lnTo>
                <a:lnTo>
                  <a:pt x="118" y="7072"/>
                </a:lnTo>
                <a:lnTo>
                  <a:pt x="109" y="7062"/>
                </a:lnTo>
                <a:lnTo>
                  <a:pt x="100" y="7053"/>
                </a:lnTo>
                <a:lnTo>
                  <a:pt x="90" y="7044"/>
                </a:lnTo>
                <a:lnTo>
                  <a:pt x="68" y="7026"/>
                </a:lnTo>
                <a:lnTo>
                  <a:pt x="46" y="7009"/>
                </a:lnTo>
                <a:lnTo>
                  <a:pt x="27" y="6994"/>
                </a:lnTo>
                <a:lnTo>
                  <a:pt x="18" y="6986"/>
                </a:lnTo>
                <a:lnTo>
                  <a:pt x="11" y="6979"/>
                </a:lnTo>
                <a:lnTo>
                  <a:pt x="6" y="6971"/>
                </a:lnTo>
                <a:lnTo>
                  <a:pt x="1" y="6963"/>
                </a:lnTo>
                <a:lnTo>
                  <a:pt x="0" y="6957"/>
                </a:lnTo>
                <a:lnTo>
                  <a:pt x="0" y="6949"/>
                </a:lnTo>
                <a:lnTo>
                  <a:pt x="3" y="6942"/>
                </a:lnTo>
                <a:lnTo>
                  <a:pt x="9" y="6934"/>
                </a:lnTo>
                <a:lnTo>
                  <a:pt x="18" y="6926"/>
                </a:lnTo>
                <a:lnTo>
                  <a:pt x="30" y="6918"/>
                </a:lnTo>
                <a:lnTo>
                  <a:pt x="46" y="6911"/>
                </a:lnTo>
                <a:lnTo>
                  <a:pt x="65" y="6903"/>
                </a:lnTo>
                <a:lnTo>
                  <a:pt x="85" y="6894"/>
                </a:lnTo>
                <a:lnTo>
                  <a:pt x="102" y="6885"/>
                </a:lnTo>
                <a:lnTo>
                  <a:pt x="115" y="6876"/>
                </a:lnTo>
                <a:lnTo>
                  <a:pt x="127" y="6866"/>
                </a:lnTo>
                <a:lnTo>
                  <a:pt x="135" y="6856"/>
                </a:lnTo>
                <a:lnTo>
                  <a:pt x="140" y="6844"/>
                </a:lnTo>
                <a:lnTo>
                  <a:pt x="144" y="6833"/>
                </a:lnTo>
                <a:lnTo>
                  <a:pt x="146" y="6822"/>
                </a:lnTo>
                <a:lnTo>
                  <a:pt x="146" y="6811"/>
                </a:lnTo>
                <a:lnTo>
                  <a:pt x="145" y="6800"/>
                </a:lnTo>
                <a:lnTo>
                  <a:pt x="142" y="6787"/>
                </a:lnTo>
                <a:lnTo>
                  <a:pt x="139" y="6776"/>
                </a:lnTo>
                <a:lnTo>
                  <a:pt x="130" y="6752"/>
                </a:lnTo>
                <a:lnTo>
                  <a:pt x="121" y="6729"/>
                </a:lnTo>
                <a:lnTo>
                  <a:pt x="112" y="6705"/>
                </a:lnTo>
                <a:lnTo>
                  <a:pt x="109" y="6695"/>
                </a:lnTo>
                <a:lnTo>
                  <a:pt x="105" y="6684"/>
                </a:lnTo>
                <a:lnTo>
                  <a:pt x="104" y="6674"/>
                </a:lnTo>
                <a:lnTo>
                  <a:pt x="104" y="6664"/>
                </a:lnTo>
                <a:lnTo>
                  <a:pt x="105" y="6654"/>
                </a:lnTo>
                <a:lnTo>
                  <a:pt x="109" y="6645"/>
                </a:lnTo>
                <a:lnTo>
                  <a:pt x="113" y="6637"/>
                </a:lnTo>
                <a:lnTo>
                  <a:pt x="121" y="6628"/>
                </a:lnTo>
                <a:lnTo>
                  <a:pt x="131" y="6621"/>
                </a:lnTo>
                <a:lnTo>
                  <a:pt x="144" y="6614"/>
                </a:lnTo>
                <a:lnTo>
                  <a:pt x="159" y="6608"/>
                </a:lnTo>
                <a:lnTo>
                  <a:pt x="178" y="6602"/>
                </a:lnTo>
                <a:lnTo>
                  <a:pt x="201" y="6598"/>
                </a:lnTo>
                <a:lnTo>
                  <a:pt x="227" y="6594"/>
                </a:lnTo>
                <a:lnTo>
                  <a:pt x="241" y="6592"/>
                </a:lnTo>
                <a:lnTo>
                  <a:pt x="251" y="6589"/>
                </a:lnTo>
                <a:lnTo>
                  <a:pt x="259" y="6584"/>
                </a:lnTo>
                <a:lnTo>
                  <a:pt x="264" y="6579"/>
                </a:lnTo>
                <a:lnTo>
                  <a:pt x="266" y="6572"/>
                </a:lnTo>
                <a:lnTo>
                  <a:pt x="266" y="6565"/>
                </a:lnTo>
                <a:lnTo>
                  <a:pt x="264" y="6556"/>
                </a:lnTo>
                <a:lnTo>
                  <a:pt x="259" y="6548"/>
                </a:lnTo>
                <a:lnTo>
                  <a:pt x="253" y="6539"/>
                </a:lnTo>
                <a:lnTo>
                  <a:pt x="247" y="6529"/>
                </a:lnTo>
                <a:lnTo>
                  <a:pt x="230" y="6509"/>
                </a:lnTo>
                <a:lnTo>
                  <a:pt x="192" y="6465"/>
                </a:lnTo>
                <a:lnTo>
                  <a:pt x="175" y="6444"/>
                </a:lnTo>
                <a:lnTo>
                  <a:pt x="167" y="6434"/>
                </a:lnTo>
                <a:lnTo>
                  <a:pt x="161" y="6424"/>
                </a:lnTo>
                <a:lnTo>
                  <a:pt x="156" y="6414"/>
                </a:lnTo>
                <a:lnTo>
                  <a:pt x="154" y="6405"/>
                </a:lnTo>
                <a:lnTo>
                  <a:pt x="153" y="6396"/>
                </a:lnTo>
                <a:lnTo>
                  <a:pt x="154" y="6388"/>
                </a:lnTo>
                <a:lnTo>
                  <a:pt x="157" y="6380"/>
                </a:lnTo>
                <a:lnTo>
                  <a:pt x="163" y="6373"/>
                </a:lnTo>
                <a:lnTo>
                  <a:pt x="173" y="6368"/>
                </a:lnTo>
                <a:lnTo>
                  <a:pt x="185" y="6363"/>
                </a:lnTo>
                <a:lnTo>
                  <a:pt x="201" y="6359"/>
                </a:lnTo>
                <a:lnTo>
                  <a:pt x="220" y="6356"/>
                </a:lnTo>
                <a:lnTo>
                  <a:pt x="243" y="6355"/>
                </a:lnTo>
                <a:lnTo>
                  <a:pt x="270" y="6355"/>
                </a:lnTo>
                <a:lnTo>
                  <a:pt x="328" y="6355"/>
                </a:lnTo>
                <a:lnTo>
                  <a:pt x="378" y="6354"/>
                </a:lnTo>
                <a:lnTo>
                  <a:pt x="465" y="6352"/>
                </a:lnTo>
                <a:lnTo>
                  <a:pt x="544" y="6350"/>
                </a:lnTo>
                <a:lnTo>
                  <a:pt x="581" y="6350"/>
                </a:lnTo>
                <a:lnTo>
                  <a:pt x="620" y="6351"/>
                </a:lnTo>
                <a:lnTo>
                  <a:pt x="661" y="6352"/>
                </a:lnTo>
                <a:lnTo>
                  <a:pt x="703" y="6355"/>
                </a:lnTo>
                <a:lnTo>
                  <a:pt x="750" y="6361"/>
                </a:lnTo>
                <a:lnTo>
                  <a:pt x="803" y="6368"/>
                </a:lnTo>
                <a:lnTo>
                  <a:pt x="860" y="6378"/>
                </a:lnTo>
                <a:lnTo>
                  <a:pt x="927" y="6390"/>
                </a:lnTo>
                <a:lnTo>
                  <a:pt x="999" y="6405"/>
                </a:lnTo>
                <a:lnTo>
                  <a:pt x="1082" y="6424"/>
                </a:lnTo>
                <a:lnTo>
                  <a:pt x="1127" y="6433"/>
                </a:lnTo>
                <a:lnTo>
                  <a:pt x="1172" y="6442"/>
                </a:lnTo>
                <a:lnTo>
                  <a:pt x="1217" y="6450"/>
                </a:lnTo>
                <a:lnTo>
                  <a:pt x="1262" y="6456"/>
                </a:lnTo>
                <a:lnTo>
                  <a:pt x="1307" y="6462"/>
                </a:lnTo>
                <a:lnTo>
                  <a:pt x="1352" y="6468"/>
                </a:lnTo>
                <a:lnTo>
                  <a:pt x="1398" y="6472"/>
                </a:lnTo>
                <a:lnTo>
                  <a:pt x="1441" y="6475"/>
                </a:lnTo>
                <a:lnTo>
                  <a:pt x="1530" y="6481"/>
                </a:lnTo>
                <a:lnTo>
                  <a:pt x="1616" y="6483"/>
                </a:lnTo>
                <a:lnTo>
                  <a:pt x="1699" y="6484"/>
                </a:lnTo>
                <a:lnTo>
                  <a:pt x="1779" y="6482"/>
                </a:lnTo>
                <a:lnTo>
                  <a:pt x="1853" y="6479"/>
                </a:lnTo>
                <a:lnTo>
                  <a:pt x="1923" y="6474"/>
                </a:lnTo>
                <a:lnTo>
                  <a:pt x="1986" y="6469"/>
                </a:lnTo>
                <a:lnTo>
                  <a:pt x="2041" y="6461"/>
                </a:lnTo>
                <a:lnTo>
                  <a:pt x="2088" y="6453"/>
                </a:lnTo>
                <a:lnTo>
                  <a:pt x="2127" y="6445"/>
                </a:lnTo>
                <a:lnTo>
                  <a:pt x="2143" y="6441"/>
                </a:lnTo>
                <a:lnTo>
                  <a:pt x="2156" y="6436"/>
                </a:lnTo>
                <a:lnTo>
                  <a:pt x="2166" y="6433"/>
                </a:lnTo>
                <a:lnTo>
                  <a:pt x="2174" y="6428"/>
                </a:lnTo>
                <a:lnTo>
                  <a:pt x="2187" y="6420"/>
                </a:lnTo>
                <a:lnTo>
                  <a:pt x="2203" y="6414"/>
                </a:lnTo>
                <a:lnTo>
                  <a:pt x="2220" y="6408"/>
                </a:lnTo>
                <a:lnTo>
                  <a:pt x="2238" y="6401"/>
                </a:lnTo>
                <a:lnTo>
                  <a:pt x="2274" y="6390"/>
                </a:lnTo>
                <a:lnTo>
                  <a:pt x="2293" y="6383"/>
                </a:lnTo>
                <a:lnTo>
                  <a:pt x="2311" y="6376"/>
                </a:lnTo>
                <a:lnTo>
                  <a:pt x="2329" y="6367"/>
                </a:lnTo>
                <a:lnTo>
                  <a:pt x="2345" y="6356"/>
                </a:lnTo>
                <a:lnTo>
                  <a:pt x="2360" y="6344"/>
                </a:lnTo>
                <a:lnTo>
                  <a:pt x="2367" y="6336"/>
                </a:lnTo>
                <a:lnTo>
                  <a:pt x="2374" y="6330"/>
                </a:lnTo>
                <a:lnTo>
                  <a:pt x="2379" y="6321"/>
                </a:lnTo>
                <a:lnTo>
                  <a:pt x="2385" y="6312"/>
                </a:lnTo>
                <a:lnTo>
                  <a:pt x="2389" y="6303"/>
                </a:lnTo>
                <a:lnTo>
                  <a:pt x="2394" y="6293"/>
                </a:lnTo>
                <a:lnTo>
                  <a:pt x="2397" y="6281"/>
                </a:lnTo>
                <a:lnTo>
                  <a:pt x="2401" y="6269"/>
                </a:lnTo>
                <a:lnTo>
                  <a:pt x="2403" y="6256"/>
                </a:lnTo>
                <a:lnTo>
                  <a:pt x="2404" y="6242"/>
                </a:lnTo>
                <a:lnTo>
                  <a:pt x="2404" y="6229"/>
                </a:lnTo>
                <a:lnTo>
                  <a:pt x="2404" y="6215"/>
                </a:lnTo>
                <a:lnTo>
                  <a:pt x="2403" y="6193"/>
                </a:lnTo>
                <a:lnTo>
                  <a:pt x="2398" y="6171"/>
                </a:lnTo>
                <a:lnTo>
                  <a:pt x="2394" y="6155"/>
                </a:lnTo>
                <a:lnTo>
                  <a:pt x="2388" y="6139"/>
                </a:lnTo>
                <a:lnTo>
                  <a:pt x="2382" y="6125"/>
                </a:lnTo>
                <a:lnTo>
                  <a:pt x="2377" y="6113"/>
                </a:lnTo>
                <a:lnTo>
                  <a:pt x="2373" y="6102"/>
                </a:lnTo>
                <a:lnTo>
                  <a:pt x="2370" y="6092"/>
                </a:lnTo>
                <a:lnTo>
                  <a:pt x="2370" y="6083"/>
                </a:lnTo>
                <a:lnTo>
                  <a:pt x="2370" y="6078"/>
                </a:lnTo>
                <a:lnTo>
                  <a:pt x="2373" y="6074"/>
                </a:lnTo>
                <a:lnTo>
                  <a:pt x="2375" y="6069"/>
                </a:lnTo>
                <a:lnTo>
                  <a:pt x="2378" y="6064"/>
                </a:lnTo>
                <a:lnTo>
                  <a:pt x="2388" y="6054"/>
                </a:lnTo>
                <a:lnTo>
                  <a:pt x="2403" y="6044"/>
                </a:lnTo>
                <a:lnTo>
                  <a:pt x="2422" y="6031"/>
                </a:lnTo>
                <a:lnTo>
                  <a:pt x="2448" y="6018"/>
                </a:lnTo>
                <a:lnTo>
                  <a:pt x="2461" y="6010"/>
                </a:lnTo>
                <a:lnTo>
                  <a:pt x="2471" y="6002"/>
                </a:lnTo>
                <a:lnTo>
                  <a:pt x="2479" y="5994"/>
                </a:lnTo>
                <a:lnTo>
                  <a:pt x="2486" y="5986"/>
                </a:lnTo>
                <a:lnTo>
                  <a:pt x="2489" y="5978"/>
                </a:lnTo>
                <a:lnTo>
                  <a:pt x="2491" y="5971"/>
                </a:lnTo>
                <a:lnTo>
                  <a:pt x="2491" y="5963"/>
                </a:lnTo>
                <a:lnTo>
                  <a:pt x="2490" y="5955"/>
                </a:lnTo>
                <a:lnTo>
                  <a:pt x="2488" y="5947"/>
                </a:lnTo>
                <a:lnTo>
                  <a:pt x="2485" y="5938"/>
                </a:lnTo>
                <a:lnTo>
                  <a:pt x="2480" y="5930"/>
                </a:lnTo>
                <a:lnTo>
                  <a:pt x="2475" y="5922"/>
                </a:lnTo>
                <a:lnTo>
                  <a:pt x="2461" y="5906"/>
                </a:lnTo>
                <a:lnTo>
                  <a:pt x="2447" y="5889"/>
                </a:lnTo>
                <a:lnTo>
                  <a:pt x="2431" y="5872"/>
                </a:lnTo>
                <a:lnTo>
                  <a:pt x="2416" y="5856"/>
                </a:lnTo>
                <a:lnTo>
                  <a:pt x="2404" y="5840"/>
                </a:lnTo>
                <a:lnTo>
                  <a:pt x="2398" y="5833"/>
                </a:lnTo>
                <a:lnTo>
                  <a:pt x="2395" y="5825"/>
                </a:lnTo>
                <a:lnTo>
                  <a:pt x="2392" y="5817"/>
                </a:lnTo>
                <a:lnTo>
                  <a:pt x="2391" y="5809"/>
                </a:lnTo>
                <a:lnTo>
                  <a:pt x="2391" y="5802"/>
                </a:lnTo>
                <a:lnTo>
                  <a:pt x="2393" y="5794"/>
                </a:lnTo>
                <a:lnTo>
                  <a:pt x="2396" y="5788"/>
                </a:lnTo>
                <a:lnTo>
                  <a:pt x="2401" y="5781"/>
                </a:lnTo>
                <a:lnTo>
                  <a:pt x="2408" y="5774"/>
                </a:lnTo>
                <a:lnTo>
                  <a:pt x="2419" y="5768"/>
                </a:lnTo>
                <a:lnTo>
                  <a:pt x="2429" y="5761"/>
                </a:lnTo>
                <a:lnTo>
                  <a:pt x="2438" y="5755"/>
                </a:lnTo>
                <a:lnTo>
                  <a:pt x="2444" y="5749"/>
                </a:lnTo>
                <a:lnTo>
                  <a:pt x="2450" y="5743"/>
                </a:lnTo>
                <a:lnTo>
                  <a:pt x="2454" y="5737"/>
                </a:lnTo>
                <a:lnTo>
                  <a:pt x="2457" y="5732"/>
                </a:lnTo>
                <a:lnTo>
                  <a:pt x="2459" y="5726"/>
                </a:lnTo>
                <a:lnTo>
                  <a:pt x="2460" y="5720"/>
                </a:lnTo>
                <a:lnTo>
                  <a:pt x="2460" y="5715"/>
                </a:lnTo>
                <a:lnTo>
                  <a:pt x="2459" y="5709"/>
                </a:lnTo>
                <a:lnTo>
                  <a:pt x="2456" y="5699"/>
                </a:lnTo>
                <a:lnTo>
                  <a:pt x="2450" y="5689"/>
                </a:lnTo>
                <a:lnTo>
                  <a:pt x="2443" y="5679"/>
                </a:lnTo>
                <a:lnTo>
                  <a:pt x="2429" y="5660"/>
                </a:lnTo>
                <a:lnTo>
                  <a:pt x="2423" y="5650"/>
                </a:lnTo>
                <a:lnTo>
                  <a:pt x="2419" y="5641"/>
                </a:lnTo>
                <a:lnTo>
                  <a:pt x="2417" y="5635"/>
                </a:lnTo>
                <a:lnTo>
                  <a:pt x="2417" y="5631"/>
                </a:lnTo>
                <a:lnTo>
                  <a:pt x="2419" y="5626"/>
                </a:lnTo>
                <a:lnTo>
                  <a:pt x="2420" y="5622"/>
                </a:lnTo>
                <a:lnTo>
                  <a:pt x="2422" y="5616"/>
                </a:lnTo>
                <a:lnTo>
                  <a:pt x="2426" y="5612"/>
                </a:lnTo>
                <a:lnTo>
                  <a:pt x="2432" y="5606"/>
                </a:lnTo>
                <a:lnTo>
                  <a:pt x="2438" y="5602"/>
                </a:lnTo>
                <a:lnTo>
                  <a:pt x="2444" y="5596"/>
                </a:lnTo>
                <a:lnTo>
                  <a:pt x="2449" y="5591"/>
                </a:lnTo>
                <a:lnTo>
                  <a:pt x="2451" y="5586"/>
                </a:lnTo>
                <a:lnTo>
                  <a:pt x="2451" y="5581"/>
                </a:lnTo>
                <a:lnTo>
                  <a:pt x="2451" y="5576"/>
                </a:lnTo>
                <a:lnTo>
                  <a:pt x="2448" y="5570"/>
                </a:lnTo>
                <a:lnTo>
                  <a:pt x="2444" y="5565"/>
                </a:lnTo>
                <a:lnTo>
                  <a:pt x="2440" y="5559"/>
                </a:lnTo>
                <a:lnTo>
                  <a:pt x="2428" y="5548"/>
                </a:lnTo>
                <a:lnTo>
                  <a:pt x="2413" y="5537"/>
                </a:lnTo>
                <a:lnTo>
                  <a:pt x="2397" y="5524"/>
                </a:lnTo>
                <a:lnTo>
                  <a:pt x="2382" y="5511"/>
                </a:lnTo>
                <a:lnTo>
                  <a:pt x="2367" y="5497"/>
                </a:lnTo>
                <a:lnTo>
                  <a:pt x="2360" y="5491"/>
                </a:lnTo>
                <a:lnTo>
                  <a:pt x="2355" y="5483"/>
                </a:lnTo>
                <a:lnTo>
                  <a:pt x="2350" y="5476"/>
                </a:lnTo>
                <a:lnTo>
                  <a:pt x="2347" y="5468"/>
                </a:lnTo>
                <a:lnTo>
                  <a:pt x="2345" y="5460"/>
                </a:lnTo>
                <a:lnTo>
                  <a:pt x="2343" y="5451"/>
                </a:lnTo>
                <a:lnTo>
                  <a:pt x="2345" y="5443"/>
                </a:lnTo>
                <a:lnTo>
                  <a:pt x="2348" y="5434"/>
                </a:lnTo>
                <a:lnTo>
                  <a:pt x="2352" y="5425"/>
                </a:lnTo>
                <a:lnTo>
                  <a:pt x="2358" y="5416"/>
                </a:lnTo>
                <a:lnTo>
                  <a:pt x="2367" y="5406"/>
                </a:lnTo>
                <a:lnTo>
                  <a:pt x="2378" y="5397"/>
                </a:lnTo>
                <a:lnTo>
                  <a:pt x="2393" y="5387"/>
                </a:lnTo>
                <a:lnTo>
                  <a:pt x="2408" y="5376"/>
                </a:lnTo>
                <a:lnTo>
                  <a:pt x="2425" y="5366"/>
                </a:lnTo>
                <a:lnTo>
                  <a:pt x="2439" y="5357"/>
                </a:lnTo>
                <a:lnTo>
                  <a:pt x="2449" y="5347"/>
                </a:lnTo>
                <a:lnTo>
                  <a:pt x="2457" y="5339"/>
                </a:lnTo>
                <a:lnTo>
                  <a:pt x="2462" y="5330"/>
                </a:lnTo>
                <a:lnTo>
                  <a:pt x="2466" y="5323"/>
                </a:lnTo>
                <a:lnTo>
                  <a:pt x="2467" y="5316"/>
                </a:lnTo>
                <a:lnTo>
                  <a:pt x="2466" y="5309"/>
                </a:lnTo>
                <a:lnTo>
                  <a:pt x="2463" y="5302"/>
                </a:lnTo>
                <a:lnTo>
                  <a:pt x="2460" y="5296"/>
                </a:lnTo>
                <a:lnTo>
                  <a:pt x="2454" y="5290"/>
                </a:lnTo>
                <a:lnTo>
                  <a:pt x="2449" y="5284"/>
                </a:lnTo>
                <a:lnTo>
                  <a:pt x="2434" y="5274"/>
                </a:lnTo>
                <a:lnTo>
                  <a:pt x="2416" y="5265"/>
                </a:lnTo>
                <a:lnTo>
                  <a:pt x="2383" y="5246"/>
                </a:lnTo>
                <a:lnTo>
                  <a:pt x="2368" y="5237"/>
                </a:lnTo>
                <a:lnTo>
                  <a:pt x="2361" y="5233"/>
                </a:lnTo>
                <a:lnTo>
                  <a:pt x="2357" y="5228"/>
                </a:lnTo>
                <a:lnTo>
                  <a:pt x="2353" y="5224"/>
                </a:lnTo>
                <a:lnTo>
                  <a:pt x="2352" y="5219"/>
                </a:lnTo>
                <a:lnTo>
                  <a:pt x="2352" y="5215"/>
                </a:lnTo>
                <a:lnTo>
                  <a:pt x="2353" y="5209"/>
                </a:lnTo>
                <a:lnTo>
                  <a:pt x="2358" y="5203"/>
                </a:lnTo>
                <a:lnTo>
                  <a:pt x="2364" y="5198"/>
                </a:lnTo>
                <a:lnTo>
                  <a:pt x="2373" y="5192"/>
                </a:lnTo>
                <a:lnTo>
                  <a:pt x="2384" y="5185"/>
                </a:lnTo>
                <a:lnTo>
                  <a:pt x="2396" y="5179"/>
                </a:lnTo>
                <a:lnTo>
                  <a:pt x="2406" y="5173"/>
                </a:lnTo>
                <a:lnTo>
                  <a:pt x="2415" y="5166"/>
                </a:lnTo>
                <a:lnTo>
                  <a:pt x="2422" y="5160"/>
                </a:lnTo>
                <a:lnTo>
                  <a:pt x="2429" y="5153"/>
                </a:lnTo>
                <a:lnTo>
                  <a:pt x="2433" y="5145"/>
                </a:lnTo>
                <a:lnTo>
                  <a:pt x="2437" y="5138"/>
                </a:lnTo>
                <a:lnTo>
                  <a:pt x="2439" y="5132"/>
                </a:lnTo>
                <a:lnTo>
                  <a:pt x="2440" y="5125"/>
                </a:lnTo>
                <a:lnTo>
                  <a:pt x="2441" y="5117"/>
                </a:lnTo>
                <a:lnTo>
                  <a:pt x="2440" y="5102"/>
                </a:lnTo>
                <a:lnTo>
                  <a:pt x="2438" y="5088"/>
                </a:lnTo>
                <a:lnTo>
                  <a:pt x="2433" y="5072"/>
                </a:lnTo>
                <a:lnTo>
                  <a:pt x="2429" y="5056"/>
                </a:lnTo>
                <a:lnTo>
                  <a:pt x="2425" y="5040"/>
                </a:lnTo>
                <a:lnTo>
                  <a:pt x="2424" y="5024"/>
                </a:lnTo>
                <a:lnTo>
                  <a:pt x="2424" y="5015"/>
                </a:lnTo>
                <a:lnTo>
                  <a:pt x="2424" y="5007"/>
                </a:lnTo>
                <a:lnTo>
                  <a:pt x="2425" y="4998"/>
                </a:lnTo>
                <a:lnTo>
                  <a:pt x="2428" y="4989"/>
                </a:lnTo>
                <a:lnTo>
                  <a:pt x="2431" y="4981"/>
                </a:lnTo>
                <a:lnTo>
                  <a:pt x="2435" y="4972"/>
                </a:lnTo>
                <a:lnTo>
                  <a:pt x="2442" y="4963"/>
                </a:lnTo>
                <a:lnTo>
                  <a:pt x="2449" y="4954"/>
                </a:lnTo>
                <a:lnTo>
                  <a:pt x="2458" y="4945"/>
                </a:lnTo>
                <a:lnTo>
                  <a:pt x="2468" y="4936"/>
                </a:lnTo>
                <a:lnTo>
                  <a:pt x="2478" y="4927"/>
                </a:lnTo>
                <a:lnTo>
                  <a:pt x="2486" y="4918"/>
                </a:lnTo>
                <a:lnTo>
                  <a:pt x="2491" y="4909"/>
                </a:lnTo>
                <a:lnTo>
                  <a:pt x="2496" y="4902"/>
                </a:lnTo>
                <a:lnTo>
                  <a:pt x="2499" y="4894"/>
                </a:lnTo>
                <a:lnTo>
                  <a:pt x="2500" y="4886"/>
                </a:lnTo>
                <a:lnTo>
                  <a:pt x="2500" y="4878"/>
                </a:lnTo>
                <a:lnTo>
                  <a:pt x="2499" y="4870"/>
                </a:lnTo>
                <a:lnTo>
                  <a:pt x="2497" y="4863"/>
                </a:lnTo>
                <a:lnTo>
                  <a:pt x="2495" y="4856"/>
                </a:lnTo>
                <a:lnTo>
                  <a:pt x="2487" y="4842"/>
                </a:lnTo>
                <a:lnTo>
                  <a:pt x="2477" y="4830"/>
                </a:lnTo>
                <a:lnTo>
                  <a:pt x="2467" y="4816"/>
                </a:lnTo>
                <a:lnTo>
                  <a:pt x="2457" y="4805"/>
                </a:lnTo>
                <a:lnTo>
                  <a:pt x="2448" y="4794"/>
                </a:lnTo>
                <a:lnTo>
                  <a:pt x="2444" y="4788"/>
                </a:lnTo>
                <a:lnTo>
                  <a:pt x="2441" y="4783"/>
                </a:lnTo>
                <a:lnTo>
                  <a:pt x="2440" y="4777"/>
                </a:lnTo>
                <a:lnTo>
                  <a:pt x="2439" y="4771"/>
                </a:lnTo>
                <a:lnTo>
                  <a:pt x="2439" y="4766"/>
                </a:lnTo>
                <a:lnTo>
                  <a:pt x="2441" y="4761"/>
                </a:lnTo>
                <a:lnTo>
                  <a:pt x="2444" y="4756"/>
                </a:lnTo>
                <a:lnTo>
                  <a:pt x="2449" y="4751"/>
                </a:lnTo>
                <a:lnTo>
                  <a:pt x="2456" y="4746"/>
                </a:lnTo>
                <a:lnTo>
                  <a:pt x="2465" y="4741"/>
                </a:lnTo>
                <a:lnTo>
                  <a:pt x="2475" y="4736"/>
                </a:lnTo>
                <a:lnTo>
                  <a:pt x="2487" y="4731"/>
                </a:lnTo>
                <a:lnTo>
                  <a:pt x="2500" y="4726"/>
                </a:lnTo>
                <a:lnTo>
                  <a:pt x="2511" y="4720"/>
                </a:lnTo>
                <a:lnTo>
                  <a:pt x="2521" y="4714"/>
                </a:lnTo>
                <a:lnTo>
                  <a:pt x="2527" y="4708"/>
                </a:lnTo>
                <a:lnTo>
                  <a:pt x="2534" y="4701"/>
                </a:lnTo>
                <a:lnTo>
                  <a:pt x="2539" y="4694"/>
                </a:lnTo>
                <a:lnTo>
                  <a:pt x="2542" y="4686"/>
                </a:lnTo>
                <a:lnTo>
                  <a:pt x="2544" y="4680"/>
                </a:lnTo>
                <a:lnTo>
                  <a:pt x="2546" y="4672"/>
                </a:lnTo>
                <a:lnTo>
                  <a:pt x="2546" y="4664"/>
                </a:lnTo>
                <a:lnTo>
                  <a:pt x="2545" y="4647"/>
                </a:lnTo>
                <a:lnTo>
                  <a:pt x="2543" y="4630"/>
                </a:lnTo>
                <a:lnTo>
                  <a:pt x="2539" y="4613"/>
                </a:lnTo>
                <a:lnTo>
                  <a:pt x="2535" y="4595"/>
                </a:lnTo>
                <a:lnTo>
                  <a:pt x="2533" y="4579"/>
                </a:lnTo>
                <a:lnTo>
                  <a:pt x="2532" y="4570"/>
                </a:lnTo>
                <a:lnTo>
                  <a:pt x="2532" y="4561"/>
                </a:lnTo>
                <a:lnTo>
                  <a:pt x="2533" y="4552"/>
                </a:lnTo>
                <a:lnTo>
                  <a:pt x="2534" y="4544"/>
                </a:lnTo>
                <a:lnTo>
                  <a:pt x="2537" y="4535"/>
                </a:lnTo>
                <a:lnTo>
                  <a:pt x="2541" y="4527"/>
                </a:lnTo>
                <a:lnTo>
                  <a:pt x="2546" y="4519"/>
                </a:lnTo>
                <a:lnTo>
                  <a:pt x="2552" y="4511"/>
                </a:lnTo>
                <a:lnTo>
                  <a:pt x="2561" y="4503"/>
                </a:lnTo>
                <a:lnTo>
                  <a:pt x="2570" y="4496"/>
                </a:lnTo>
                <a:lnTo>
                  <a:pt x="2581" y="4489"/>
                </a:lnTo>
                <a:lnTo>
                  <a:pt x="2595" y="4481"/>
                </a:lnTo>
                <a:lnTo>
                  <a:pt x="2608" y="4474"/>
                </a:lnTo>
                <a:lnTo>
                  <a:pt x="2619" y="4468"/>
                </a:lnTo>
                <a:lnTo>
                  <a:pt x="2628" y="4460"/>
                </a:lnTo>
                <a:lnTo>
                  <a:pt x="2636" y="4453"/>
                </a:lnTo>
                <a:lnTo>
                  <a:pt x="2642" y="4445"/>
                </a:lnTo>
                <a:lnTo>
                  <a:pt x="2646" y="4438"/>
                </a:lnTo>
                <a:lnTo>
                  <a:pt x="2650" y="4430"/>
                </a:lnTo>
                <a:lnTo>
                  <a:pt x="2651" y="4423"/>
                </a:lnTo>
                <a:lnTo>
                  <a:pt x="2652" y="4415"/>
                </a:lnTo>
                <a:lnTo>
                  <a:pt x="2652" y="4408"/>
                </a:lnTo>
                <a:lnTo>
                  <a:pt x="2651" y="4400"/>
                </a:lnTo>
                <a:lnTo>
                  <a:pt x="2649" y="4392"/>
                </a:lnTo>
                <a:lnTo>
                  <a:pt x="2643" y="4377"/>
                </a:lnTo>
                <a:lnTo>
                  <a:pt x="2635" y="4362"/>
                </a:lnTo>
                <a:lnTo>
                  <a:pt x="2620" y="4333"/>
                </a:lnTo>
                <a:lnTo>
                  <a:pt x="2615" y="4319"/>
                </a:lnTo>
                <a:lnTo>
                  <a:pt x="2613" y="4313"/>
                </a:lnTo>
                <a:lnTo>
                  <a:pt x="2612" y="4306"/>
                </a:lnTo>
                <a:lnTo>
                  <a:pt x="2612" y="4299"/>
                </a:lnTo>
                <a:lnTo>
                  <a:pt x="2613" y="4294"/>
                </a:lnTo>
                <a:lnTo>
                  <a:pt x="2614" y="4287"/>
                </a:lnTo>
                <a:lnTo>
                  <a:pt x="2617" y="4281"/>
                </a:lnTo>
                <a:lnTo>
                  <a:pt x="2622" y="4276"/>
                </a:lnTo>
                <a:lnTo>
                  <a:pt x="2627" y="4271"/>
                </a:lnTo>
                <a:lnTo>
                  <a:pt x="2634" y="4266"/>
                </a:lnTo>
                <a:lnTo>
                  <a:pt x="2644" y="4261"/>
                </a:lnTo>
                <a:lnTo>
                  <a:pt x="2653" y="4257"/>
                </a:lnTo>
                <a:lnTo>
                  <a:pt x="2660" y="4251"/>
                </a:lnTo>
                <a:lnTo>
                  <a:pt x="2665" y="4245"/>
                </a:lnTo>
                <a:lnTo>
                  <a:pt x="2670" y="4239"/>
                </a:lnTo>
                <a:lnTo>
                  <a:pt x="2673" y="4232"/>
                </a:lnTo>
                <a:lnTo>
                  <a:pt x="2674" y="4224"/>
                </a:lnTo>
                <a:lnTo>
                  <a:pt x="2674" y="4216"/>
                </a:lnTo>
                <a:lnTo>
                  <a:pt x="2674" y="4208"/>
                </a:lnTo>
                <a:lnTo>
                  <a:pt x="2672" y="4201"/>
                </a:lnTo>
                <a:lnTo>
                  <a:pt x="2670" y="4192"/>
                </a:lnTo>
                <a:lnTo>
                  <a:pt x="2663" y="4174"/>
                </a:lnTo>
                <a:lnTo>
                  <a:pt x="2646" y="4134"/>
                </a:lnTo>
                <a:lnTo>
                  <a:pt x="2638" y="4113"/>
                </a:lnTo>
                <a:lnTo>
                  <a:pt x="2632" y="4093"/>
                </a:lnTo>
                <a:lnTo>
                  <a:pt x="2629" y="4083"/>
                </a:lnTo>
                <a:lnTo>
                  <a:pt x="2628" y="4073"/>
                </a:lnTo>
                <a:lnTo>
                  <a:pt x="2627" y="4063"/>
                </a:lnTo>
                <a:lnTo>
                  <a:pt x="2627" y="4052"/>
                </a:lnTo>
                <a:lnTo>
                  <a:pt x="2629" y="4042"/>
                </a:lnTo>
                <a:lnTo>
                  <a:pt x="2632" y="4032"/>
                </a:lnTo>
                <a:lnTo>
                  <a:pt x="2636" y="4022"/>
                </a:lnTo>
                <a:lnTo>
                  <a:pt x="2642" y="4013"/>
                </a:lnTo>
                <a:lnTo>
                  <a:pt x="2650" y="4003"/>
                </a:lnTo>
                <a:lnTo>
                  <a:pt x="2659" y="3994"/>
                </a:lnTo>
                <a:lnTo>
                  <a:pt x="2670" y="3986"/>
                </a:lnTo>
                <a:lnTo>
                  <a:pt x="2682" y="3977"/>
                </a:lnTo>
                <a:lnTo>
                  <a:pt x="2696" y="3969"/>
                </a:lnTo>
                <a:lnTo>
                  <a:pt x="2707" y="3962"/>
                </a:lnTo>
                <a:lnTo>
                  <a:pt x="2717" y="3954"/>
                </a:lnTo>
                <a:lnTo>
                  <a:pt x="2724" y="3947"/>
                </a:lnTo>
                <a:lnTo>
                  <a:pt x="2730" y="3940"/>
                </a:lnTo>
                <a:lnTo>
                  <a:pt x="2735" y="3934"/>
                </a:lnTo>
                <a:lnTo>
                  <a:pt x="2738" y="3927"/>
                </a:lnTo>
                <a:lnTo>
                  <a:pt x="2741" y="3920"/>
                </a:lnTo>
                <a:lnTo>
                  <a:pt x="2742" y="3915"/>
                </a:lnTo>
                <a:lnTo>
                  <a:pt x="2742" y="3908"/>
                </a:lnTo>
                <a:lnTo>
                  <a:pt x="2742" y="3902"/>
                </a:lnTo>
                <a:lnTo>
                  <a:pt x="2739" y="3897"/>
                </a:lnTo>
                <a:lnTo>
                  <a:pt x="2736" y="3884"/>
                </a:lnTo>
                <a:lnTo>
                  <a:pt x="2730" y="3873"/>
                </a:lnTo>
                <a:lnTo>
                  <a:pt x="2725" y="3861"/>
                </a:lnTo>
                <a:lnTo>
                  <a:pt x="2720" y="3848"/>
                </a:lnTo>
                <a:lnTo>
                  <a:pt x="2719" y="3843"/>
                </a:lnTo>
                <a:lnTo>
                  <a:pt x="2718" y="3836"/>
                </a:lnTo>
                <a:lnTo>
                  <a:pt x="2718" y="3829"/>
                </a:lnTo>
                <a:lnTo>
                  <a:pt x="2718" y="3823"/>
                </a:lnTo>
                <a:lnTo>
                  <a:pt x="2720" y="3816"/>
                </a:lnTo>
                <a:lnTo>
                  <a:pt x="2723" y="3808"/>
                </a:lnTo>
                <a:lnTo>
                  <a:pt x="2727" y="3800"/>
                </a:lnTo>
                <a:lnTo>
                  <a:pt x="2733" y="3792"/>
                </a:lnTo>
                <a:lnTo>
                  <a:pt x="2739" y="3784"/>
                </a:lnTo>
                <a:lnTo>
                  <a:pt x="2748" y="3775"/>
                </a:lnTo>
                <a:lnTo>
                  <a:pt x="2758" y="3766"/>
                </a:lnTo>
                <a:lnTo>
                  <a:pt x="2771" y="3757"/>
                </a:lnTo>
                <a:lnTo>
                  <a:pt x="2783" y="3747"/>
                </a:lnTo>
                <a:lnTo>
                  <a:pt x="2793" y="3738"/>
                </a:lnTo>
                <a:lnTo>
                  <a:pt x="2801" y="3729"/>
                </a:lnTo>
                <a:lnTo>
                  <a:pt x="2807" y="3720"/>
                </a:lnTo>
                <a:lnTo>
                  <a:pt x="2810" y="3711"/>
                </a:lnTo>
                <a:lnTo>
                  <a:pt x="2812" y="3703"/>
                </a:lnTo>
                <a:lnTo>
                  <a:pt x="2813" y="3694"/>
                </a:lnTo>
                <a:lnTo>
                  <a:pt x="2813" y="3686"/>
                </a:lnTo>
                <a:lnTo>
                  <a:pt x="2811" y="3677"/>
                </a:lnTo>
                <a:lnTo>
                  <a:pt x="2809" y="3669"/>
                </a:lnTo>
                <a:lnTo>
                  <a:pt x="2806" y="3661"/>
                </a:lnTo>
                <a:lnTo>
                  <a:pt x="2801" y="3652"/>
                </a:lnTo>
                <a:lnTo>
                  <a:pt x="2791" y="3636"/>
                </a:lnTo>
                <a:lnTo>
                  <a:pt x="2780" y="3622"/>
                </a:lnTo>
                <a:lnTo>
                  <a:pt x="2769" y="3606"/>
                </a:lnTo>
                <a:lnTo>
                  <a:pt x="2760" y="3591"/>
                </a:lnTo>
                <a:lnTo>
                  <a:pt x="2755" y="3585"/>
                </a:lnTo>
                <a:lnTo>
                  <a:pt x="2753" y="3578"/>
                </a:lnTo>
                <a:lnTo>
                  <a:pt x="2751" y="3570"/>
                </a:lnTo>
                <a:lnTo>
                  <a:pt x="2749" y="3563"/>
                </a:lnTo>
                <a:lnTo>
                  <a:pt x="2749" y="3557"/>
                </a:lnTo>
                <a:lnTo>
                  <a:pt x="2752" y="3549"/>
                </a:lnTo>
                <a:lnTo>
                  <a:pt x="2755" y="3542"/>
                </a:lnTo>
                <a:lnTo>
                  <a:pt x="2760" y="3535"/>
                </a:lnTo>
                <a:lnTo>
                  <a:pt x="2766" y="3529"/>
                </a:lnTo>
                <a:lnTo>
                  <a:pt x="2775" y="3522"/>
                </a:lnTo>
                <a:lnTo>
                  <a:pt x="2787" y="3515"/>
                </a:lnTo>
                <a:lnTo>
                  <a:pt x="2800" y="3507"/>
                </a:lnTo>
                <a:lnTo>
                  <a:pt x="2813" y="3501"/>
                </a:lnTo>
                <a:lnTo>
                  <a:pt x="2826" y="3494"/>
                </a:lnTo>
                <a:lnTo>
                  <a:pt x="2836" y="3486"/>
                </a:lnTo>
                <a:lnTo>
                  <a:pt x="2845" y="3479"/>
                </a:lnTo>
                <a:lnTo>
                  <a:pt x="2852" y="3471"/>
                </a:lnTo>
                <a:lnTo>
                  <a:pt x="2858" y="3464"/>
                </a:lnTo>
                <a:lnTo>
                  <a:pt x="2863" y="3456"/>
                </a:lnTo>
                <a:lnTo>
                  <a:pt x="2866" y="3447"/>
                </a:lnTo>
                <a:lnTo>
                  <a:pt x="2870" y="3439"/>
                </a:lnTo>
                <a:lnTo>
                  <a:pt x="2871" y="3431"/>
                </a:lnTo>
                <a:lnTo>
                  <a:pt x="2873" y="3413"/>
                </a:lnTo>
                <a:lnTo>
                  <a:pt x="2873" y="3396"/>
                </a:lnTo>
                <a:lnTo>
                  <a:pt x="2871" y="3378"/>
                </a:lnTo>
                <a:lnTo>
                  <a:pt x="2870" y="3360"/>
                </a:lnTo>
                <a:lnTo>
                  <a:pt x="2870" y="3342"/>
                </a:lnTo>
                <a:lnTo>
                  <a:pt x="2872" y="3323"/>
                </a:lnTo>
                <a:lnTo>
                  <a:pt x="2873" y="3314"/>
                </a:lnTo>
                <a:lnTo>
                  <a:pt x="2876" y="3305"/>
                </a:lnTo>
                <a:lnTo>
                  <a:pt x="2880" y="3296"/>
                </a:lnTo>
                <a:lnTo>
                  <a:pt x="2884" y="3287"/>
                </a:lnTo>
                <a:lnTo>
                  <a:pt x="2890" y="3278"/>
                </a:lnTo>
                <a:lnTo>
                  <a:pt x="2898" y="3270"/>
                </a:lnTo>
                <a:lnTo>
                  <a:pt x="2907" y="3261"/>
                </a:lnTo>
                <a:lnTo>
                  <a:pt x="2917" y="3252"/>
                </a:lnTo>
                <a:lnTo>
                  <a:pt x="2928" y="3243"/>
                </a:lnTo>
                <a:lnTo>
                  <a:pt x="2942" y="3234"/>
                </a:lnTo>
                <a:lnTo>
                  <a:pt x="2956" y="3225"/>
                </a:lnTo>
                <a:lnTo>
                  <a:pt x="2967" y="3217"/>
                </a:lnTo>
                <a:lnTo>
                  <a:pt x="2976" y="3208"/>
                </a:lnTo>
                <a:lnTo>
                  <a:pt x="2983" y="3200"/>
                </a:lnTo>
                <a:lnTo>
                  <a:pt x="2988" y="3191"/>
                </a:lnTo>
                <a:lnTo>
                  <a:pt x="2992" y="3183"/>
                </a:lnTo>
                <a:lnTo>
                  <a:pt x="2994" y="3175"/>
                </a:lnTo>
                <a:lnTo>
                  <a:pt x="2995" y="3167"/>
                </a:lnTo>
                <a:lnTo>
                  <a:pt x="2994" y="3160"/>
                </a:lnTo>
                <a:lnTo>
                  <a:pt x="2993" y="3152"/>
                </a:lnTo>
                <a:lnTo>
                  <a:pt x="2991" y="3144"/>
                </a:lnTo>
                <a:lnTo>
                  <a:pt x="2987" y="3137"/>
                </a:lnTo>
                <a:lnTo>
                  <a:pt x="2978" y="3123"/>
                </a:lnTo>
                <a:lnTo>
                  <a:pt x="2969" y="3109"/>
                </a:lnTo>
                <a:lnTo>
                  <a:pt x="2950" y="3084"/>
                </a:lnTo>
                <a:lnTo>
                  <a:pt x="2942" y="3072"/>
                </a:lnTo>
                <a:lnTo>
                  <a:pt x="2940" y="3066"/>
                </a:lnTo>
                <a:lnTo>
                  <a:pt x="2939" y="3062"/>
                </a:lnTo>
                <a:lnTo>
                  <a:pt x="2939" y="3056"/>
                </a:lnTo>
                <a:lnTo>
                  <a:pt x="2940" y="3052"/>
                </a:lnTo>
                <a:lnTo>
                  <a:pt x="2942" y="3047"/>
                </a:lnTo>
                <a:lnTo>
                  <a:pt x="2947" y="3043"/>
                </a:lnTo>
                <a:lnTo>
                  <a:pt x="2953" y="3040"/>
                </a:lnTo>
                <a:lnTo>
                  <a:pt x="2960" y="3035"/>
                </a:lnTo>
                <a:lnTo>
                  <a:pt x="2969" y="3032"/>
                </a:lnTo>
                <a:lnTo>
                  <a:pt x="2982" y="3028"/>
                </a:lnTo>
                <a:lnTo>
                  <a:pt x="2993" y="3025"/>
                </a:lnTo>
                <a:lnTo>
                  <a:pt x="3003" y="3020"/>
                </a:lnTo>
                <a:lnTo>
                  <a:pt x="3012" y="3016"/>
                </a:lnTo>
                <a:lnTo>
                  <a:pt x="3020" y="3012"/>
                </a:lnTo>
                <a:lnTo>
                  <a:pt x="3025" y="3007"/>
                </a:lnTo>
                <a:lnTo>
                  <a:pt x="3030" y="3001"/>
                </a:lnTo>
                <a:lnTo>
                  <a:pt x="3034" y="2995"/>
                </a:lnTo>
                <a:lnTo>
                  <a:pt x="3037" y="2989"/>
                </a:lnTo>
                <a:lnTo>
                  <a:pt x="3039" y="2982"/>
                </a:lnTo>
                <a:lnTo>
                  <a:pt x="3040" y="2976"/>
                </a:lnTo>
                <a:lnTo>
                  <a:pt x="3040" y="2962"/>
                </a:lnTo>
                <a:lnTo>
                  <a:pt x="3039" y="2948"/>
                </a:lnTo>
                <a:lnTo>
                  <a:pt x="3037" y="2933"/>
                </a:lnTo>
                <a:lnTo>
                  <a:pt x="3036" y="2918"/>
                </a:lnTo>
                <a:lnTo>
                  <a:pt x="3034" y="2904"/>
                </a:lnTo>
                <a:lnTo>
                  <a:pt x="3036" y="2890"/>
                </a:lnTo>
                <a:lnTo>
                  <a:pt x="3037" y="2884"/>
                </a:lnTo>
                <a:lnTo>
                  <a:pt x="3040" y="2877"/>
                </a:lnTo>
                <a:lnTo>
                  <a:pt x="3043" y="2871"/>
                </a:lnTo>
                <a:lnTo>
                  <a:pt x="3048" y="2865"/>
                </a:lnTo>
                <a:lnTo>
                  <a:pt x="3054" y="2859"/>
                </a:lnTo>
                <a:lnTo>
                  <a:pt x="3060" y="2854"/>
                </a:lnTo>
                <a:lnTo>
                  <a:pt x="3068" y="2850"/>
                </a:lnTo>
                <a:lnTo>
                  <a:pt x="3078" y="2846"/>
                </a:lnTo>
                <a:lnTo>
                  <a:pt x="3091" y="2841"/>
                </a:lnTo>
                <a:lnTo>
                  <a:pt x="3103" y="2838"/>
                </a:lnTo>
                <a:lnTo>
                  <a:pt x="3128" y="2832"/>
                </a:lnTo>
                <a:lnTo>
                  <a:pt x="3142" y="2826"/>
                </a:lnTo>
                <a:lnTo>
                  <a:pt x="3147" y="2823"/>
                </a:lnTo>
                <a:lnTo>
                  <a:pt x="3150" y="2821"/>
                </a:lnTo>
                <a:lnTo>
                  <a:pt x="3151" y="2817"/>
                </a:lnTo>
                <a:lnTo>
                  <a:pt x="3151" y="2815"/>
                </a:lnTo>
                <a:lnTo>
                  <a:pt x="3150" y="2812"/>
                </a:lnTo>
                <a:lnTo>
                  <a:pt x="3148" y="2807"/>
                </a:lnTo>
                <a:lnTo>
                  <a:pt x="3139" y="2800"/>
                </a:lnTo>
                <a:lnTo>
                  <a:pt x="3128" y="2789"/>
                </a:lnTo>
                <a:lnTo>
                  <a:pt x="3114" y="2776"/>
                </a:lnTo>
                <a:lnTo>
                  <a:pt x="3100" y="2760"/>
                </a:lnTo>
                <a:lnTo>
                  <a:pt x="3092" y="2750"/>
                </a:lnTo>
                <a:lnTo>
                  <a:pt x="3084" y="2740"/>
                </a:lnTo>
                <a:lnTo>
                  <a:pt x="3077" y="2729"/>
                </a:lnTo>
                <a:lnTo>
                  <a:pt x="3070" y="2717"/>
                </a:lnTo>
                <a:lnTo>
                  <a:pt x="3065" y="2703"/>
                </a:lnTo>
                <a:lnTo>
                  <a:pt x="3059" y="2688"/>
                </a:lnTo>
                <a:lnTo>
                  <a:pt x="3054" y="2673"/>
                </a:lnTo>
                <a:lnTo>
                  <a:pt x="3050" y="2655"/>
                </a:lnTo>
                <a:lnTo>
                  <a:pt x="3048" y="2637"/>
                </a:lnTo>
                <a:lnTo>
                  <a:pt x="3046" y="2617"/>
                </a:lnTo>
                <a:lnTo>
                  <a:pt x="3046" y="2594"/>
                </a:lnTo>
                <a:lnTo>
                  <a:pt x="3047" y="2571"/>
                </a:lnTo>
                <a:lnTo>
                  <a:pt x="3050" y="2546"/>
                </a:lnTo>
                <a:lnTo>
                  <a:pt x="3055" y="2520"/>
                </a:lnTo>
                <a:lnTo>
                  <a:pt x="3059" y="2493"/>
                </a:lnTo>
                <a:lnTo>
                  <a:pt x="3062" y="2467"/>
                </a:lnTo>
                <a:lnTo>
                  <a:pt x="3065" y="2444"/>
                </a:lnTo>
                <a:lnTo>
                  <a:pt x="3065" y="2422"/>
                </a:lnTo>
                <a:lnTo>
                  <a:pt x="3065" y="2401"/>
                </a:lnTo>
                <a:lnTo>
                  <a:pt x="3064" y="2381"/>
                </a:lnTo>
                <a:lnTo>
                  <a:pt x="3061" y="2363"/>
                </a:lnTo>
                <a:lnTo>
                  <a:pt x="3058" y="2345"/>
                </a:lnTo>
                <a:lnTo>
                  <a:pt x="3055" y="2330"/>
                </a:lnTo>
                <a:lnTo>
                  <a:pt x="3051" y="2315"/>
                </a:lnTo>
                <a:lnTo>
                  <a:pt x="3042" y="2288"/>
                </a:lnTo>
                <a:lnTo>
                  <a:pt x="3027" y="2244"/>
                </a:lnTo>
                <a:lnTo>
                  <a:pt x="3021" y="2226"/>
                </a:lnTo>
                <a:lnTo>
                  <a:pt x="3019" y="2218"/>
                </a:lnTo>
                <a:lnTo>
                  <a:pt x="3018" y="2211"/>
                </a:lnTo>
                <a:lnTo>
                  <a:pt x="3018" y="2203"/>
                </a:lnTo>
                <a:lnTo>
                  <a:pt x="3019" y="2196"/>
                </a:lnTo>
                <a:lnTo>
                  <a:pt x="3022" y="2189"/>
                </a:lnTo>
                <a:lnTo>
                  <a:pt x="3025" y="2184"/>
                </a:lnTo>
                <a:lnTo>
                  <a:pt x="3031" y="2177"/>
                </a:lnTo>
                <a:lnTo>
                  <a:pt x="3038" y="2171"/>
                </a:lnTo>
                <a:lnTo>
                  <a:pt x="3047" y="2165"/>
                </a:lnTo>
                <a:lnTo>
                  <a:pt x="3058" y="2159"/>
                </a:lnTo>
                <a:lnTo>
                  <a:pt x="3070" y="2152"/>
                </a:lnTo>
                <a:lnTo>
                  <a:pt x="3086" y="2147"/>
                </a:lnTo>
                <a:lnTo>
                  <a:pt x="3123" y="2133"/>
                </a:lnTo>
                <a:lnTo>
                  <a:pt x="3142" y="2125"/>
                </a:lnTo>
                <a:lnTo>
                  <a:pt x="3159" y="2116"/>
                </a:lnTo>
                <a:lnTo>
                  <a:pt x="3174" y="2106"/>
                </a:lnTo>
                <a:lnTo>
                  <a:pt x="3186" y="2095"/>
                </a:lnTo>
                <a:lnTo>
                  <a:pt x="3195" y="2083"/>
                </a:lnTo>
                <a:lnTo>
                  <a:pt x="3203" y="2070"/>
                </a:lnTo>
                <a:lnTo>
                  <a:pt x="3208" y="2056"/>
                </a:lnTo>
                <a:lnTo>
                  <a:pt x="3213" y="2041"/>
                </a:lnTo>
                <a:lnTo>
                  <a:pt x="3215" y="2027"/>
                </a:lnTo>
                <a:lnTo>
                  <a:pt x="3216" y="2010"/>
                </a:lnTo>
                <a:lnTo>
                  <a:pt x="3217" y="1994"/>
                </a:lnTo>
                <a:lnTo>
                  <a:pt x="3216" y="1977"/>
                </a:lnTo>
                <a:lnTo>
                  <a:pt x="3214" y="1944"/>
                </a:lnTo>
                <a:lnTo>
                  <a:pt x="3211" y="1909"/>
                </a:lnTo>
                <a:lnTo>
                  <a:pt x="3208" y="1875"/>
                </a:lnTo>
                <a:lnTo>
                  <a:pt x="3208" y="1858"/>
                </a:lnTo>
                <a:lnTo>
                  <a:pt x="3208" y="1843"/>
                </a:lnTo>
                <a:lnTo>
                  <a:pt x="3209" y="1827"/>
                </a:lnTo>
                <a:lnTo>
                  <a:pt x="3212" y="1811"/>
                </a:lnTo>
                <a:lnTo>
                  <a:pt x="3216" y="1797"/>
                </a:lnTo>
                <a:lnTo>
                  <a:pt x="3222" y="1783"/>
                </a:lnTo>
                <a:lnTo>
                  <a:pt x="3229" y="1771"/>
                </a:lnTo>
                <a:lnTo>
                  <a:pt x="3237" y="1759"/>
                </a:lnTo>
                <a:lnTo>
                  <a:pt x="3250" y="1748"/>
                </a:lnTo>
                <a:lnTo>
                  <a:pt x="3263" y="1740"/>
                </a:lnTo>
                <a:lnTo>
                  <a:pt x="3279" y="1731"/>
                </a:lnTo>
                <a:lnTo>
                  <a:pt x="3299" y="1724"/>
                </a:lnTo>
                <a:lnTo>
                  <a:pt x="3321" y="1718"/>
                </a:lnTo>
                <a:lnTo>
                  <a:pt x="3346" y="1715"/>
                </a:lnTo>
                <a:lnTo>
                  <a:pt x="3371" y="1710"/>
                </a:lnTo>
                <a:lnTo>
                  <a:pt x="3393" y="1706"/>
                </a:lnTo>
                <a:lnTo>
                  <a:pt x="3411" y="1700"/>
                </a:lnTo>
                <a:lnTo>
                  <a:pt x="3426" y="1694"/>
                </a:lnTo>
                <a:lnTo>
                  <a:pt x="3437" y="1686"/>
                </a:lnTo>
                <a:lnTo>
                  <a:pt x="3447" y="1677"/>
                </a:lnTo>
                <a:lnTo>
                  <a:pt x="3454" y="1668"/>
                </a:lnTo>
                <a:lnTo>
                  <a:pt x="3458" y="1658"/>
                </a:lnTo>
                <a:lnTo>
                  <a:pt x="3461" y="1646"/>
                </a:lnTo>
                <a:lnTo>
                  <a:pt x="3462" y="1635"/>
                </a:lnTo>
                <a:lnTo>
                  <a:pt x="3462" y="1624"/>
                </a:lnTo>
                <a:lnTo>
                  <a:pt x="3460" y="1612"/>
                </a:lnTo>
                <a:lnTo>
                  <a:pt x="3457" y="1599"/>
                </a:lnTo>
                <a:lnTo>
                  <a:pt x="3453" y="1587"/>
                </a:lnTo>
                <a:lnTo>
                  <a:pt x="3445" y="1561"/>
                </a:lnTo>
                <a:lnTo>
                  <a:pt x="3437" y="1535"/>
                </a:lnTo>
                <a:lnTo>
                  <a:pt x="3434" y="1522"/>
                </a:lnTo>
                <a:lnTo>
                  <a:pt x="3430" y="1510"/>
                </a:lnTo>
                <a:lnTo>
                  <a:pt x="3429" y="1497"/>
                </a:lnTo>
                <a:lnTo>
                  <a:pt x="3428" y="1486"/>
                </a:lnTo>
                <a:lnTo>
                  <a:pt x="3429" y="1474"/>
                </a:lnTo>
                <a:lnTo>
                  <a:pt x="3432" y="1462"/>
                </a:lnTo>
                <a:lnTo>
                  <a:pt x="3436" y="1452"/>
                </a:lnTo>
                <a:lnTo>
                  <a:pt x="3444" y="1442"/>
                </a:lnTo>
                <a:lnTo>
                  <a:pt x="3453" y="1433"/>
                </a:lnTo>
                <a:lnTo>
                  <a:pt x="3464" y="1425"/>
                </a:lnTo>
                <a:lnTo>
                  <a:pt x="3480" y="1418"/>
                </a:lnTo>
                <a:lnTo>
                  <a:pt x="3498" y="1411"/>
                </a:lnTo>
                <a:lnTo>
                  <a:pt x="3519" y="1405"/>
                </a:lnTo>
                <a:lnTo>
                  <a:pt x="3544" y="1401"/>
                </a:lnTo>
                <a:lnTo>
                  <a:pt x="3570" y="1397"/>
                </a:lnTo>
                <a:lnTo>
                  <a:pt x="3591" y="1392"/>
                </a:lnTo>
                <a:lnTo>
                  <a:pt x="3609" y="1385"/>
                </a:lnTo>
                <a:lnTo>
                  <a:pt x="3623" y="1378"/>
                </a:lnTo>
                <a:lnTo>
                  <a:pt x="3635" y="1369"/>
                </a:lnTo>
                <a:lnTo>
                  <a:pt x="3644" y="1361"/>
                </a:lnTo>
                <a:lnTo>
                  <a:pt x="3649" y="1351"/>
                </a:lnTo>
                <a:lnTo>
                  <a:pt x="3654" y="1341"/>
                </a:lnTo>
                <a:lnTo>
                  <a:pt x="3656" y="1330"/>
                </a:lnTo>
                <a:lnTo>
                  <a:pt x="3656" y="1319"/>
                </a:lnTo>
                <a:lnTo>
                  <a:pt x="3655" y="1308"/>
                </a:lnTo>
                <a:lnTo>
                  <a:pt x="3651" y="1295"/>
                </a:lnTo>
                <a:lnTo>
                  <a:pt x="3648" y="1282"/>
                </a:lnTo>
                <a:lnTo>
                  <a:pt x="3644" y="1270"/>
                </a:lnTo>
                <a:lnTo>
                  <a:pt x="3633" y="1243"/>
                </a:lnTo>
                <a:lnTo>
                  <a:pt x="3623" y="1216"/>
                </a:lnTo>
                <a:lnTo>
                  <a:pt x="3619" y="1201"/>
                </a:lnTo>
                <a:lnTo>
                  <a:pt x="3616" y="1188"/>
                </a:lnTo>
                <a:lnTo>
                  <a:pt x="3612" y="1174"/>
                </a:lnTo>
                <a:lnTo>
                  <a:pt x="3611" y="1161"/>
                </a:lnTo>
                <a:lnTo>
                  <a:pt x="3611" y="1147"/>
                </a:lnTo>
                <a:lnTo>
                  <a:pt x="3612" y="1135"/>
                </a:lnTo>
                <a:lnTo>
                  <a:pt x="3617" y="1121"/>
                </a:lnTo>
                <a:lnTo>
                  <a:pt x="3622" y="1109"/>
                </a:lnTo>
                <a:lnTo>
                  <a:pt x="3630" y="1098"/>
                </a:lnTo>
                <a:lnTo>
                  <a:pt x="3641" y="1087"/>
                </a:lnTo>
                <a:lnTo>
                  <a:pt x="3655" y="1075"/>
                </a:lnTo>
                <a:lnTo>
                  <a:pt x="3673" y="1065"/>
                </a:lnTo>
                <a:lnTo>
                  <a:pt x="3693" y="1055"/>
                </a:lnTo>
                <a:lnTo>
                  <a:pt x="3718" y="1046"/>
                </a:lnTo>
                <a:lnTo>
                  <a:pt x="3728" y="1043"/>
                </a:lnTo>
                <a:lnTo>
                  <a:pt x="3738" y="1038"/>
                </a:lnTo>
                <a:lnTo>
                  <a:pt x="3746" y="1033"/>
                </a:lnTo>
                <a:lnTo>
                  <a:pt x="3754" y="1026"/>
                </a:lnTo>
                <a:lnTo>
                  <a:pt x="3759" y="1020"/>
                </a:lnTo>
                <a:lnTo>
                  <a:pt x="3765" y="1013"/>
                </a:lnTo>
                <a:lnTo>
                  <a:pt x="3769" y="1005"/>
                </a:lnTo>
                <a:lnTo>
                  <a:pt x="3773" y="997"/>
                </a:lnTo>
                <a:lnTo>
                  <a:pt x="3776" y="988"/>
                </a:lnTo>
                <a:lnTo>
                  <a:pt x="3777" y="979"/>
                </a:lnTo>
                <a:lnTo>
                  <a:pt x="3779" y="970"/>
                </a:lnTo>
                <a:lnTo>
                  <a:pt x="3779" y="960"/>
                </a:lnTo>
                <a:lnTo>
                  <a:pt x="3779" y="939"/>
                </a:lnTo>
                <a:lnTo>
                  <a:pt x="3777" y="917"/>
                </a:lnTo>
                <a:lnTo>
                  <a:pt x="3773" y="894"/>
                </a:lnTo>
                <a:lnTo>
                  <a:pt x="3767" y="871"/>
                </a:lnTo>
                <a:lnTo>
                  <a:pt x="3754" y="823"/>
                </a:lnTo>
                <a:lnTo>
                  <a:pt x="3740" y="777"/>
                </a:lnTo>
                <a:lnTo>
                  <a:pt x="3734" y="754"/>
                </a:lnTo>
                <a:lnTo>
                  <a:pt x="3730" y="732"/>
                </a:lnTo>
                <a:lnTo>
                  <a:pt x="3728" y="719"/>
                </a:lnTo>
                <a:lnTo>
                  <a:pt x="3727" y="704"/>
                </a:lnTo>
                <a:lnTo>
                  <a:pt x="3725" y="691"/>
                </a:lnTo>
                <a:lnTo>
                  <a:pt x="3725" y="677"/>
                </a:lnTo>
                <a:lnTo>
                  <a:pt x="3727" y="665"/>
                </a:lnTo>
                <a:lnTo>
                  <a:pt x="3729" y="653"/>
                </a:lnTo>
                <a:lnTo>
                  <a:pt x="3731" y="640"/>
                </a:lnTo>
                <a:lnTo>
                  <a:pt x="3734" y="629"/>
                </a:lnTo>
                <a:lnTo>
                  <a:pt x="3738" y="618"/>
                </a:lnTo>
                <a:lnTo>
                  <a:pt x="3742" y="608"/>
                </a:lnTo>
                <a:lnTo>
                  <a:pt x="3748" y="599"/>
                </a:lnTo>
                <a:lnTo>
                  <a:pt x="3755" y="591"/>
                </a:lnTo>
                <a:lnTo>
                  <a:pt x="3761" y="584"/>
                </a:lnTo>
                <a:lnTo>
                  <a:pt x="3769" y="577"/>
                </a:lnTo>
                <a:lnTo>
                  <a:pt x="3778" y="573"/>
                </a:lnTo>
                <a:lnTo>
                  <a:pt x="3787" y="570"/>
                </a:lnTo>
                <a:lnTo>
                  <a:pt x="3797" y="567"/>
                </a:lnTo>
                <a:lnTo>
                  <a:pt x="3808" y="566"/>
                </a:lnTo>
                <a:lnTo>
                  <a:pt x="3821" y="567"/>
                </a:lnTo>
                <a:lnTo>
                  <a:pt x="3833" y="570"/>
                </a:lnTo>
                <a:lnTo>
                  <a:pt x="3847" y="573"/>
                </a:lnTo>
                <a:lnTo>
                  <a:pt x="3860" y="579"/>
                </a:lnTo>
                <a:lnTo>
                  <a:pt x="3876" y="586"/>
                </a:lnTo>
                <a:lnTo>
                  <a:pt x="3892" y="595"/>
                </a:lnTo>
                <a:lnTo>
                  <a:pt x="3908" y="608"/>
                </a:lnTo>
                <a:lnTo>
                  <a:pt x="3925" y="621"/>
                </a:lnTo>
                <a:lnTo>
                  <a:pt x="3943" y="637"/>
                </a:lnTo>
                <a:lnTo>
                  <a:pt x="3962" y="655"/>
                </a:lnTo>
                <a:lnTo>
                  <a:pt x="3982" y="675"/>
                </a:lnTo>
                <a:lnTo>
                  <a:pt x="4004" y="697"/>
                </a:lnTo>
                <a:lnTo>
                  <a:pt x="4025" y="722"/>
                </a:lnTo>
                <a:lnTo>
                  <a:pt x="4047" y="750"/>
                </a:lnTo>
                <a:lnTo>
                  <a:pt x="4075" y="785"/>
                </a:lnTo>
                <a:lnTo>
                  <a:pt x="4102" y="819"/>
                </a:lnTo>
                <a:lnTo>
                  <a:pt x="4129" y="849"/>
                </a:lnTo>
                <a:lnTo>
                  <a:pt x="4156" y="878"/>
                </a:lnTo>
                <a:lnTo>
                  <a:pt x="4181" y="904"/>
                </a:lnTo>
                <a:lnTo>
                  <a:pt x="4206" y="929"/>
                </a:lnTo>
                <a:lnTo>
                  <a:pt x="4229" y="950"/>
                </a:lnTo>
                <a:lnTo>
                  <a:pt x="4252" y="970"/>
                </a:lnTo>
                <a:lnTo>
                  <a:pt x="4273" y="988"/>
                </a:lnTo>
                <a:lnTo>
                  <a:pt x="4293" y="1003"/>
                </a:lnTo>
                <a:lnTo>
                  <a:pt x="4312" y="1016"/>
                </a:lnTo>
                <a:lnTo>
                  <a:pt x="4330" y="1026"/>
                </a:lnTo>
                <a:lnTo>
                  <a:pt x="4347" y="1035"/>
                </a:lnTo>
                <a:lnTo>
                  <a:pt x="4363" y="1042"/>
                </a:lnTo>
                <a:lnTo>
                  <a:pt x="4376" y="1045"/>
                </a:lnTo>
                <a:lnTo>
                  <a:pt x="4390" y="1047"/>
                </a:lnTo>
                <a:lnTo>
                  <a:pt x="4401" y="1046"/>
                </a:lnTo>
                <a:lnTo>
                  <a:pt x="4410" y="1043"/>
                </a:lnTo>
                <a:lnTo>
                  <a:pt x="4414" y="1041"/>
                </a:lnTo>
                <a:lnTo>
                  <a:pt x="4419" y="1038"/>
                </a:lnTo>
                <a:lnTo>
                  <a:pt x="4422" y="1035"/>
                </a:lnTo>
                <a:lnTo>
                  <a:pt x="4424" y="1031"/>
                </a:lnTo>
                <a:lnTo>
                  <a:pt x="4430" y="1020"/>
                </a:lnTo>
                <a:lnTo>
                  <a:pt x="4433" y="1009"/>
                </a:lnTo>
                <a:lnTo>
                  <a:pt x="4434" y="995"/>
                </a:lnTo>
                <a:lnTo>
                  <a:pt x="4434" y="978"/>
                </a:lnTo>
                <a:lnTo>
                  <a:pt x="4432" y="959"/>
                </a:lnTo>
                <a:lnTo>
                  <a:pt x="4428" y="936"/>
                </a:lnTo>
                <a:lnTo>
                  <a:pt x="4422" y="913"/>
                </a:lnTo>
                <a:lnTo>
                  <a:pt x="4414" y="887"/>
                </a:lnTo>
                <a:lnTo>
                  <a:pt x="4404" y="858"/>
                </a:lnTo>
                <a:lnTo>
                  <a:pt x="4392" y="828"/>
                </a:lnTo>
                <a:lnTo>
                  <a:pt x="4377" y="794"/>
                </a:lnTo>
                <a:lnTo>
                  <a:pt x="4360" y="758"/>
                </a:lnTo>
                <a:lnTo>
                  <a:pt x="4342" y="719"/>
                </a:lnTo>
                <a:lnTo>
                  <a:pt x="4325" y="681"/>
                </a:lnTo>
                <a:lnTo>
                  <a:pt x="4310" y="644"/>
                </a:lnTo>
                <a:lnTo>
                  <a:pt x="4295" y="608"/>
                </a:lnTo>
                <a:lnTo>
                  <a:pt x="4283" y="574"/>
                </a:lnTo>
                <a:lnTo>
                  <a:pt x="4272" y="542"/>
                </a:lnTo>
                <a:lnTo>
                  <a:pt x="4263" y="510"/>
                </a:lnTo>
                <a:lnTo>
                  <a:pt x="4254" y="481"/>
                </a:lnTo>
                <a:lnTo>
                  <a:pt x="4247" y="453"/>
                </a:lnTo>
                <a:lnTo>
                  <a:pt x="4242" y="427"/>
                </a:lnTo>
                <a:lnTo>
                  <a:pt x="4237" y="402"/>
                </a:lnTo>
                <a:lnTo>
                  <a:pt x="4234" y="379"/>
                </a:lnTo>
                <a:lnTo>
                  <a:pt x="4231" y="358"/>
                </a:lnTo>
                <a:lnTo>
                  <a:pt x="4231" y="338"/>
                </a:lnTo>
                <a:lnTo>
                  <a:pt x="4231" y="321"/>
                </a:lnTo>
                <a:lnTo>
                  <a:pt x="4233" y="305"/>
                </a:lnTo>
                <a:lnTo>
                  <a:pt x="4235" y="290"/>
                </a:lnTo>
                <a:lnTo>
                  <a:pt x="4238" y="278"/>
                </a:lnTo>
                <a:lnTo>
                  <a:pt x="4243" y="268"/>
                </a:lnTo>
                <a:lnTo>
                  <a:pt x="4248" y="259"/>
                </a:lnTo>
                <a:lnTo>
                  <a:pt x="4255" y="253"/>
                </a:lnTo>
                <a:lnTo>
                  <a:pt x="4262" y="249"/>
                </a:lnTo>
                <a:lnTo>
                  <a:pt x="4271" y="245"/>
                </a:lnTo>
                <a:lnTo>
                  <a:pt x="4280" y="245"/>
                </a:lnTo>
                <a:lnTo>
                  <a:pt x="4289" y="248"/>
                </a:lnTo>
                <a:lnTo>
                  <a:pt x="4300" y="251"/>
                </a:lnTo>
                <a:lnTo>
                  <a:pt x="4311" y="257"/>
                </a:lnTo>
                <a:lnTo>
                  <a:pt x="4322" y="266"/>
                </a:lnTo>
                <a:lnTo>
                  <a:pt x="4336" y="276"/>
                </a:lnTo>
                <a:lnTo>
                  <a:pt x="4348" y="289"/>
                </a:lnTo>
                <a:lnTo>
                  <a:pt x="4363" y="304"/>
                </a:lnTo>
                <a:lnTo>
                  <a:pt x="4377" y="321"/>
                </a:lnTo>
                <a:lnTo>
                  <a:pt x="4392" y="341"/>
                </a:lnTo>
                <a:lnTo>
                  <a:pt x="4406" y="362"/>
                </a:lnTo>
                <a:lnTo>
                  <a:pt x="4421" y="387"/>
                </a:lnTo>
                <a:lnTo>
                  <a:pt x="4434" y="411"/>
                </a:lnTo>
                <a:lnTo>
                  <a:pt x="4449" y="439"/>
                </a:lnTo>
                <a:lnTo>
                  <a:pt x="4464" y="467"/>
                </a:lnTo>
                <a:lnTo>
                  <a:pt x="4491" y="526"/>
                </a:lnTo>
                <a:lnTo>
                  <a:pt x="4517" y="588"/>
                </a:lnTo>
                <a:lnTo>
                  <a:pt x="4542" y="648"/>
                </a:lnTo>
                <a:lnTo>
                  <a:pt x="4589" y="762"/>
                </a:lnTo>
                <a:lnTo>
                  <a:pt x="4609" y="812"/>
                </a:lnTo>
                <a:lnTo>
                  <a:pt x="4629" y="853"/>
                </a:lnTo>
                <a:lnTo>
                  <a:pt x="4638" y="870"/>
                </a:lnTo>
                <a:lnTo>
                  <a:pt x="4645" y="885"/>
                </a:lnTo>
                <a:lnTo>
                  <a:pt x="4653" y="897"/>
                </a:lnTo>
                <a:lnTo>
                  <a:pt x="4660" y="905"/>
                </a:lnTo>
                <a:lnTo>
                  <a:pt x="4666" y="911"/>
                </a:lnTo>
                <a:lnTo>
                  <a:pt x="4669" y="912"/>
                </a:lnTo>
                <a:lnTo>
                  <a:pt x="4671" y="913"/>
                </a:lnTo>
                <a:lnTo>
                  <a:pt x="4675" y="912"/>
                </a:lnTo>
                <a:lnTo>
                  <a:pt x="4677" y="909"/>
                </a:lnTo>
                <a:lnTo>
                  <a:pt x="4679" y="907"/>
                </a:lnTo>
                <a:lnTo>
                  <a:pt x="4680" y="904"/>
                </a:lnTo>
                <a:lnTo>
                  <a:pt x="4685" y="893"/>
                </a:lnTo>
                <a:lnTo>
                  <a:pt x="4687" y="878"/>
                </a:lnTo>
                <a:lnTo>
                  <a:pt x="4689" y="858"/>
                </a:lnTo>
                <a:lnTo>
                  <a:pt x="4690" y="832"/>
                </a:lnTo>
                <a:lnTo>
                  <a:pt x="4691" y="773"/>
                </a:lnTo>
                <a:lnTo>
                  <a:pt x="4691" y="705"/>
                </a:lnTo>
                <a:lnTo>
                  <a:pt x="4690" y="557"/>
                </a:lnTo>
                <a:lnTo>
                  <a:pt x="4690" y="405"/>
                </a:lnTo>
                <a:lnTo>
                  <a:pt x="4691" y="332"/>
                </a:lnTo>
                <a:lnTo>
                  <a:pt x="4695" y="262"/>
                </a:lnTo>
                <a:lnTo>
                  <a:pt x="4698" y="199"/>
                </a:lnTo>
                <a:lnTo>
                  <a:pt x="4700" y="171"/>
                </a:lnTo>
                <a:lnTo>
                  <a:pt x="4704" y="146"/>
                </a:lnTo>
                <a:lnTo>
                  <a:pt x="4708" y="122"/>
                </a:lnTo>
                <a:lnTo>
                  <a:pt x="4712" y="102"/>
                </a:lnTo>
                <a:lnTo>
                  <a:pt x="4717" y="85"/>
                </a:lnTo>
                <a:lnTo>
                  <a:pt x="4723" y="70"/>
                </a:lnTo>
                <a:lnTo>
                  <a:pt x="4729" y="60"/>
                </a:lnTo>
                <a:lnTo>
                  <a:pt x="4733" y="56"/>
                </a:lnTo>
                <a:lnTo>
                  <a:pt x="4736" y="54"/>
                </a:lnTo>
                <a:lnTo>
                  <a:pt x="4740" y="51"/>
                </a:lnTo>
                <a:lnTo>
                  <a:pt x="4744" y="50"/>
                </a:lnTo>
                <a:lnTo>
                  <a:pt x="4749" y="51"/>
                </a:lnTo>
                <a:lnTo>
                  <a:pt x="4753" y="52"/>
                </a:lnTo>
                <a:lnTo>
                  <a:pt x="4758" y="55"/>
                </a:lnTo>
                <a:lnTo>
                  <a:pt x="4762" y="58"/>
                </a:lnTo>
                <a:lnTo>
                  <a:pt x="4768" y="64"/>
                </a:lnTo>
                <a:lnTo>
                  <a:pt x="4773" y="69"/>
                </a:lnTo>
                <a:lnTo>
                  <a:pt x="4784" y="85"/>
                </a:lnTo>
                <a:lnTo>
                  <a:pt x="4797" y="106"/>
                </a:lnTo>
                <a:lnTo>
                  <a:pt x="4810" y="132"/>
                </a:lnTo>
                <a:lnTo>
                  <a:pt x="4823" y="160"/>
                </a:lnTo>
                <a:lnTo>
                  <a:pt x="4834" y="189"/>
                </a:lnTo>
                <a:lnTo>
                  <a:pt x="4845" y="222"/>
                </a:lnTo>
                <a:lnTo>
                  <a:pt x="4856" y="254"/>
                </a:lnTo>
                <a:lnTo>
                  <a:pt x="4866" y="290"/>
                </a:lnTo>
                <a:lnTo>
                  <a:pt x="4876" y="326"/>
                </a:lnTo>
                <a:lnTo>
                  <a:pt x="4885" y="363"/>
                </a:lnTo>
                <a:lnTo>
                  <a:pt x="4903" y="438"/>
                </a:lnTo>
                <a:lnTo>
                  <a:pt x="4919" y="513"/>
                </a:lnTo>
                <a:lnTo>
                  <a:pt x="4947" y="658"/>
                </a:lnTo>
                <a:lnTo>
                  <a:pt x="4959" y="722"/>
                </a:lnTo>
                <a:lnTo>
                  <a:pt x="4971" y="779"/>
                </a:lnTo>
                <a:lnTo>
                  <a:pt x="4981" y="825"/>
                </a:lnTo>
                <a:lnTo>
                  <a:pt x="4986" y="843"/>
                </a:lnTo>
                <a:lnTo>
                  <a:pt x="4991" y="859"/>
                </a:lnTo>
                <a:lnTo>
                  <a:pt x="4995" y="871"/>
                </a:lnTo>
                <a:lnTo>
                  <a:pt x="5001" y="879"/>
                </a:lnTo>
                <a:lnTo>
                  <a:pt x="5003" y="881"/>
                </a:lnTo>
                <a:lnTo>
                  <a:pt x="5005" y="883"/>
                </a:lnTo>
                <a:lnTo>
                  <a:pt x="5008" y="884"/>
                </a:lnTo>
                <a:lnTo>
                  <a:pt x="5010" y="883"/>
                </a:lnTo>
                <a:lnTo>
                  <a:pt x="5012" y="880"/>
                </a:lnTo>
                <a:lnTo>
                  <a:pt x="5014" y="878"/>
                </a:lnTo>
                <a:lnTo>
                  <a:pt x="5019" y="868"/>
                </a:lnTo>
                <a:lnTo>
                  <a:pt x="5023" y="852"/>
                </a:lnTo>
                <a:lnTo>
                  <a:pt x="5028" y="832"/>
                </a:lnTo>
                <a:lnTo>
                  <a:pt x="5037" y="782"/>
                </a:lnTo>
                <a:lnTo>
                  <a:pt x="5047" y="722"/>
                </a:lnTo>
                <a:lnTo>
                  <a:pt x="5065" y="586"/>
                </a:lnTo>
                <a:lnTo>
                  <a:pt x="5084" y="438"/>
                </a:lnTo>
                <a:lnTo>
                  <a:pt x="5094" y="365"/>
                </a:lnTo>
                <a:lnTo>
                  <a:pt x="5105" y="294"/>
                </a:lnTo>
                <a:lnTo>
                  <a:pt x="5117" y="225"/>
                </a:lnTo>
                <a:lnTo>
                  <a:pt x="5129" y="163"/>
                </a:lnTo>
                <a:lnTo>
                  <a:pt x="5136" y="135"/>
                </a:lnTo>
                <a:lnTo>
                  <a:pt x="5142" y="109"/>
                </a:lnTo>
                <a:lnTo>
                  <a:pt x="5149" y="85"/>
                </a:lnTo>
                <a:lnTo>
                  <a:pt x="5157" y="64"/>
                </a:lnTo>
                <a:lnTo>
                  <a:pt x="5165" y="45"/>
                </a:lnTo>
                <a:lnTo>
                  <a:pt x="5173" y="29"/>
                </a:lnTo>
                <a:lnTo>
                  <a:pt x="5180" y="17"/>
                </a:lnTo>
                <a:lnTo>
                  <a:pt x="5188" y="6"/>
                </a:lnTo>
                <a:lnTo>
                  <a:pt x="5193" y="3"/>
                </a:lnTo>
                <a:lnTo>
                  <a:pt x="5197" y="1"/>
                </a:lnTo>
                <a:lnTo>
                  <a:pt x="5202" y="0"/>
                </a:lnTo>
                <a:lnTo>
                  <a:pt x="5206" y="0"/>
                </a:lnTo>
                <a:lnTo>
                  <a:pt x="5212" y="0"/>
                </a:lnTo>
                <a:lnTo>
                  <a:pt x="5216" y="1"/>
                </a:lnTo>
                <a:lnTo>
                  <a:pt x="5221" y="4"/>
                </a:lnTo>
                <a:lnTo>
                  <a:pt x="5226" y="8"/>
                </a:lnTo>
                <a:lnTo>
                  <a:pt x="5234" y="15"/>
                </a:lnTo>
                <a:lnTo>
                  <a:pt x="5242" y="23"/>
                </a:lnTo>
                <a:lnTo>
                  <a:pt x="5257" y="41"/>
                </a:lnTo>
                <a:lnTo>
                  <a:pt x="5270" y="61"/>
                </a:lnTo>
                <a:lnTo>
                  <a:pt x="5283" y="84"/>
                </a:lnTo>
                <a:lnTo>
                  <a:pt x="5293" y="107"/>
                </a:lnTo>
                <a:lnTo>
                  <a:pt x="5303" y="133"/>
                </a:lnTo>
                <a:lnTo>
                  <a:pt x="5311" y="161"/>
                </a:lnTo>
                <a:lnTo>
                  <a:pt x="5317" y="190"/>
                </a:lnTo>
                <a:lnTo>
                  <a:pt x="5323" y="221"/>
                </a:lnTo>
                <a:lnTo>
                  <a:pt x="5327" y="253"/>
                </a:lnTo>
                <a:lnTo>
                  <a:pt x="5331" y="287"/>
                </a:lnTo>
                <a:lnTo>
                  <a:pt x="5333" y="323"/>
                </a:lnTo>
                <a:lnTo>
                  <a:pt x="5335" y="359"/>
                </a:lnTo>
                <a:lnTo>
                  <a:pt x="5336" y="397"/>
                </a:lnTo>
                <a:lnTo>
                  <a:pt x="5336" y="435"/>
                </a:lnTo>
                <a:lnTo>
                  <a:pt x="5336" y="475"/>
                </a:lnTo>
                <a:lnTo>
                  <a:pt x="5333" y="557"/>
                </a:lnTo>
                <a:lnTo>
                  <a:pt x="5329" y="642"/>
                </a:lnTo>
                <a:lnTo>
                  <a:pt x="5322" y="730"/>
                </a:lnTo>
                <a:lnTo>
                  <a:pt x="5314" y="820"/>
                </a:lnTo>
                <a:lnTo>
                  <a:pt x="5298" y="999"/>
                </a:lnTo>
                <a:lnTo>
                  <a:pt x="5290" y="1090"/>
                </a:lnTo>
                <a:lnTo>
                  <a:pt x="5284" y="1179"/>
                </a:lnTo>
                <a:lnTo>
                  <a:pt x="5281" y="1222"/>
                </a:lnTo>
                <a:lnTo>
                  <a:pt x="5279" y="1265"/>
                </a:lnTo>
                <a:lnTo>
                  <a:pt x="5279" y="1308"/>
                </a:lnTo>
                <a:lnTo>
                  <a:pt x="5278" y="1349"/>
                </a:lnTo>
                <a:lnTo>
                  <a:pt x="5280" y="1431"/>
                </a:lnTo>
                <a:lnTo>
                  <a:pt x="5284" y="1511"/>
                </a:lnTo>
                <a:lnTo>
                  <a:pt x="5289" y="1589"/>
                </a:lnTo>
                <a:lnTo>
                  <a:pt x="5295" y="1667"/>
                </a:lnTo>
                <a:lnTo>
                  <a:pt x="5301" y="1744"/>
                </a:lnTo>
                <a:lnTo>
                  <a:pt x="5305" y="1820"/>
                </a:lnTo>
                <a:lnTo>
                  <a:pt x="5308" y="1898"/>
                </a:lnTo>
                <a:lnTo>
                  <a:pt x="5309" y="1976"/>
                </a:lnTo>
                <a:lnTo>
                  <a:pt x="5309" y="2015"/>
                </a:lnTo>
                <a:lnTo>
                  <a:pt x="5308" y="2055"/>
                </a:lnTo>
                <a:lnTo>
                  <a:pt x="5306" y="2095"/>
                </a:lnTo>
                <a:lnTo>
                  <a:pt x="5304" y="2135"/>
                </a:lnTo>
                <a:lnTo>
                  <a:pt x="5299" y="2176"/>
                </a:lnTo>
                <a:lnTo>
                  <a:pt x="5294" y="2217"/>
                </a:lnTo>
                <a:lnTo>
                  <a:pt x="5288" y="2260"/>
                </a:lnTo>
                <a:lnTo>
                  <a:pt x="5280" y="2303"/>
                </a:lnTo>
                <a:lnTo>
                  <a:pt x="5270" y="2346"/>
                </a:lnTo>
                <a:lnTo>
                  <a:pt x="5260" y="2390"/>
                </a:lnTo>
                <a:lnTo>
                  <a:pt x="5248" y="2435"/>
                </a:lnTo>
                <a:lnTo>
                  <a:pt x="5234" y="2481"/>
                </a:lnTo>
                <a:lnTo>
                  <a:pt x="5221" y="2527"/>
                </a:lnTo>
                <a:lnTo>
                  <a:pt x="5210" y="2572"/>
                </a:lnTo>
                <a:lnTo>
                  <a:pt x="5200" y="2614"/>
                </a:lnTo>
                <a:lnTo>
                  <a:pt x="5192" y="2656"/>
                </a:lnTo>
                <a:lnTo>
                  <a:pt x="5186" y="2697"/>
                </a:lnTo>
                <a:lnTo>
                  <a:pt x="5182" y="2737"/>
                </a:lnTo>
                <a:lnTo>
                  <a:pt x="5179" y="2776"/>
                </a:lnTo>
                <a:lnTo>
                  <a:pt x="5178" y="2814"/>
                </a:lnTo>
                <a:lnTo>
                  <a:pt x="5177" y="2851"/>
                </a:lnTo>
                <a:lnTo>
                  <a:pt x="5178" y="2887"/>
                </a:lnTo>
                <a:lnTo>
                  <a:pt x="5180" y="2923"/>
                </a:lnTo>
                <a:lnTo>
                  <a:pt x="5183" y="2958"/>
                </a:lnTo>
                <a:lnTo>
                  <a:pt x="5189" y="3026"/>
                </a:lnTo>
                <a:lnTo>
                  <a:pt x="5197" y="3092"/>
                </a:lnTo>
                <a:lnTo>
                  <a:pt x="5205" y="3158"/>
                </a:lnTo>
                <a:lnTo>
                  <a:pt x="5213" y="3224"/>
                </a:lnTo>
                <a:lnTo>
                  <a:pt x="5220" y="3289"/>
                </a:lnTo>
                <a:lnTo>
                  <a:pt x="5222" y="3321"/>
                </a:lnTo>
                <a:lnTo>
                  <a:pt x="5223" y="3355"/>
                </a:lnTo>
                <a:lnTo>
                  <a:pt x="5223" y="3387"/>
                </a:lnTo>
                <a:lnTo>
                  <a:pt x="5222" y="3422"/>
                </a:lnTo>
                <a:lnTo>
                  <a:pt x="5220" y="3456"/>
                </a:lnTo>
                <a:lnTo>
                  <a:pt x="5216" y="3490"/>
                </a:lnTo>
                <a:lnTo>
                  <a:pt x="5211" y="3525"/>
                </a:lnTo>
                <a:lnTo>
                  <a:pt x="5204" y="3561"/>
                </a:lnTo>
                <a:lnTo>
                  <a:pt x="5195" y="3598"/>
                </a:lnTo>
                <a:lnTo>
                  <a:pt x="5185" y="3635"/>
                </a:lnTo>
                <a:lnTo>
                  <a:pt x="5132" y="3805"/>
                </a:lnTo>
                <a:lnTo>
                  <a:pt x="5102" y="3901"/>
                </a:lnTo>
                <a:lnTo>
                  <a:pt x="5071" y="4004"/>
                </a:lnTo>
                <a:lnTo>
                  <a:pt x="5039" y="4113"/>
                </a:lnTo>
                <a:lnTo>
                  <a:pt x="5007" y="4226"/>
                </a:lnTo>
                <a:lnTo>
                  <a:pt x="4975" y="4343"/>
                </a:lnTo>
                <a:lnTo>
                  <a:pt x="4945" y="4463"/>
                </a:lnTo>
                <a:lnTo>
                  <a:pt x="4931" y="4524"/>
                </a:lnTo>
                <a:lnTo>
                  <a:pt x="4918" y="4584"/>
                </a:lnTo>
                <a:lnTo>
                  <a:pt x="4905" y="4646"/>
                </a:lnTo>
                <a:lnTo>
                  <a:pt x="4892" y="4706"/>
                </a:lnTo>
                <a:lnTo>
                  <a:pt x="4881" y="4768"/>
                </a:lnTo>
                <a:lnTo>
                  <a:pt x="4871" y="4829"/>
                </a:lnTo>
                <a:lnTo>
                  <a:pt x="4862" y="4889"/>
                </a:lnTo>
                <a:lnTo>
                  <a:pt x="4854" y="4950"/>
                </a:lnTo>
                <a:lnTo>
                  <a:pt x="4847" y="5009"/>
                </a:lnTo>
                <a:lnTo>
                  <a:pt x="4842" y="5069"/>
                </a:lnTo>
                <a:lnTo>
                  <a:pt x="4837" y="5127"/>
                </a:lnTo>
                <a:lnTo>
                  <a:pt x="4835" y="5184"/>
                </a:lnTo>
                <a:lnTo>
                  <a:pt x="4834" y="5240"/>
                </a:lnTo>
                <a:lnTo>
                  <a:pt x="4835" y="5295"/>
                </a:lnTo>
                <a:lnTo>
                  <a:pt x="4837" y="5349"/>
                </a:lnTo>
                <a:lnTo>
                  <a:pt x="4842" y="540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3" name="KSO_Shape"/>
          <p:cNvSpPr/>
          <p:nvPr/>
        </p:nvSpPr>
        <p:spPr bwMode="auto">
          <a:xfrm flipH="1">
            <a:off x="5821594" y="80244"/>
            <a:ext cx="341270" cy="562919"/>
          </a:xfrm>
          <a:custGeom>
            <a:avLst/>
            <a:gdLst>
              <a:gd name="T0" fmla="*/ 1358014 w 6263"/>
              <a:gd name="T1" fmla="*/ 909205 h 7744"/>
              <a:gd name="T2" fmla="*/ 1487888 w 6263"/>
              <a:gd name="T3" fmla="*/ 923718 h 7744"/>
              <a:gd name="T4" fmla="*/ 1540034 w 6263"/>
              <a:gd name="T5" fmla="*/ 923964 h 7744"/>
              <a:gd name="T6" fmla="*/ 1496005 w 6263"/>
              <a:gd name="T7" fmla="*/ 963324 h 7744"/>
              <a:gd name="T8" fmla="*/ 1451238 w 6263"/>
              <a:gd name="T9" fmla="*/ 1016459 h 7744"/>
              <a:gd name="T10" fmla="*/ 1455174 w 6263"/>
              <a:gd name="T11" fmla="*/ 1143148 h 7744"/>
              <a:gd name="T12" fmla="*/ 1421721 w 6263"/>
              <a:gd name="T13" fmla="*/ 1245974 h 7744"/>
              <a:gd name="T14" fmla="*/ 1275860 w 6263"/>
              <a:gd name="T15" fmla="*/ 1413498 h 7744"/>
              <a:gd name="T16" fmla="*/ 1139099 w 6263"/>
              <a:gd name="T17" fmla="*/ 1498121 h 7744"/>
              <a:gd name="T18" fmla="*/ 971100 w 6263"/>
              <a:gd name="T19" fmla="*/ 1589386 h 7744"/>
              <a:gd name="T20" fmla="*/ 883287 w 6263"/>
              <a:gd name="T21" fmla="*/ 1841533 h 7744"/>
              <a:gd name="T22" fmla="*/ 844670 w 6263"/>
              <a:gd name="T23" fmla="*/ 1900080 h 7744"/>
              <a:gd name="T24" fmla="*/ 808020 w 6263"/>
              <a:gd name="T25" fmla="*/ 1894422 h 7744"/>
              <a:gd name="T26" fmla="*/ 744067 w 6263"/>
              <a:gd name="T27" fmla="*/ 1894176 h 7744"/>
              <a:gd name="T28" fmla="*/ 714304 w 6263"/>
              <a:gd name="T29" fmla="*/ 1897374 h 7744"/>
              <a:gd name="T30" fmla="*/ 684296 w 6263"/>
              <a:gd name="T31" fmla="*/ 1896390 h 7744"/>
              <a:gd name="T32" fmla="*/ 639529 w 6263"/>
              <a:gd name="T33" fmla="*/ 1882368 h 7744"/>
              <a:gd name="T34" fmla="*/ 623786 w 6263"/>
              <a:gd name="T35" fmla="*/ 1848421 h 7744"/>
              <a:gd name="T36" fmla="*/ 620835 w 6263"/>
              <a:gd name="T37" fmla="*/ 1827019 h 7744"/>
              <a:gd name="T38" fmla="*/ 594516 w 6263"/>
              <a:gd name="T39" fmla="*/ 1817671 h 7744"/>
              <a:gd name="T40" fmla="*/ 600173 w 6263"/>
              <a:gd name="T41" fmla="*/ 1787659 h 7744"/>
              <a:gd name="T42" fmla="*/ 627722 w 6263"/>
              <a:gd name="T43" fmla="*/ 1716320 h 7744"/>
              <a:gd name="T44" fmla="*/ 865823 w 6263"/>
              <a:gd name="T45" fmla="*/ 1457286 h 7744"/>
              <a:gd name="T46" fmla="*/ 839996 w 6263"/>
              <a:gd name="T47" fmla="*/ 1343389 h 7744"/>
              <a:gd name="T48" fmla="*/ 681590 w 6263"/>
              <a:gd name="T49" fmla="*/ 1313131 h 7744"/>
              <a:gd name="T50" fmla="*/ 641250 w 6263"/>
              <a:gd name="T51" fmla="*/ 1263440 h 7744"/>
              <a:gd name="T52" fmla="*/ 545813 w 6263"/>
              <a:gd name="T53" fmla="*/ 1220637 h 7744"/>
              <a:gd name="T54" fmla="*/ 425041 w 6263"/>
              <a:gd name="T55" fmla="*/ 1173897 h 7744"/>
              <a:gd name="T56" fmla="*/ 426024 w 6263"/>
              <a:gd name="T57" fmla="*/ 1134784 h 7744"/>
              <a:gd name="T58" fmla="*/ 289756 w 6263"/>
              <a:gd name="T59" fmla="*/ 1059755 h 7744"/>
              <a:gd name="T60" fmla="*/ 271062 w 6263"/>
              <a:gd name="T61" fmla="*/ 1008341 h 7744"/>
              <a:gd name="T62" fmla="*/ 171443 w 6263"/>
              <a:gd name="T63" fmla="*/ 933312 h 7744"/>
              <a:gd name="T64" fmla="*/ 167015 w 6263"/>
              <a:gd name="T65" fmla="*/ 896659 h 7744"/>
              <a:gd name="T66" fmla="*/ 73300 w 6263"/>
              <a:gd name="T67" fmla="*/ 818186 h 7744"/>
              <a:gd name="T68" fmla="*/ 78465 w 6263"/>
              <a:gd name="T69" fmla="*/ 784238 h 7744"/>
              <a:gd name="T70" fmla="*/ 19432 w 6263"/>
              <a:gd name="T71" fmla="*/ 711423 h 7744"/>
              <a:gd name="T72" fmla="*/ 1968 w 6263"/>
              <a:gd name="T73" fmla="*/ 640330 h 7744"/>
              <a:gd name="T74" fmla="*/ 30009 w 6263"/>
              <a:gd name="T75" fmla="*/ 622618 h 7744"/>
              <a:gd name="T76" fmla="*/ 183496 w 6263"/>
              <a:gd name="T77" fmla="*/ 722247 h 7744"/>
              <a:gd name="T78" fmla="*/ 362072 w 6263"/>
              <a:gd name="T79" fmla="*/ 844753 h 7744"/>
              <a:gd name="T80" fmla="*/ 610258 w 6263"/>
              <a:gd name="T81" fmla="*/ 934296 h 7744"/>
              <a:gd name="T82" fmla="*/ 692905 w 6263"/>
              <a:gd name="T83" fmla="*/ 966768 h 7744"/>
              <a:gd name="T84" fmla="*/ 643710 w 6263"/>
              <a:gd name="T85" fmla="*/ 870091 h 7744"/>
              <a:gd name="T86" fmla="*/ 670767 w 6263"/>
              <a:gd name="T87" fmla="*/ 836143 h 7744"/>
              <a:gd name="T88" fmla="*/ 625508 w 6263"/>
              <a:gd name="T89" fmla="*/ 738237 h 7744"/>
              <a:gd name="T90" fmla="*/ 605338 w 6263"/>
              <a:gd name="T91" fmla="*/ 606136 h 7744"/>
              <a:gd name="T92" fmla="*/ 579757 w 6263"/>
              <a:gd name="T93" fmla="*/ 500112 h 7744"/>
              <a:gd name="T94" fmla="*/ 583693 w 6263"/>
              <a:gd name="T95" fmla="*/ 397531 h 7744"/>
              <a:gd name="T96" fmla="*/ 573116 w 6263"/>
              <a:gd name="T97" fmla="*/ 281666 h 7744"/>
              <a:gd name="T98" fmla="*/ 610504 w 6263"/>
              <a:gd name="T99" fmla="*/ 239109 h 7744"/>
              <a:gd name="T100" fmla="*/ 606814 w 6263"/>
              <a:gd name="T101" fmla="*/ 140710 h 7744"/>
              <a:gd name="T102" fmla="*/ 635593 w 6263"/>
              <a:gd name="T103" fmla="*/ 67649 h 7744"/>
              <a:gd name="T104" fmla="*/ 662158 w 6263"/>
              <a:gd name="T105" fmla="*/ 0 h 7744"/>
              <a:gd name="T106" fmla="*/ 689215 w 6263"/>
              <a:gd name="T107" fmla="*/ 19188 h 7744"/>
              <a:gd name="T108" fmla="*/ 746527 w 6263"/>
              <a:gd name="T109" fmla="*/ 191140 h 7744"/>
              <a:gd name="T110" fmla="*/ 825484 w 6263"/>
              <a:gd name="T111" fmla="*/ 323732 h 7744"/>
              <a:gd name="T112" fmla="*/ 905179 w 6263"/>
              <a:gd name="T113" fmla="*/ 501588 h 7744"/>
              <a:gd name="T114" fmla="*/ 907147 w 6263"/>
              <a:gd name="T115" fmla="*/ 612778 h 7744"/>
              <a:gd name="T116" fmla="*/ 911820 w 6263"/>
              <a:gd name="T117" fmla="*/ 743403 h 7744"/>
              <a:gd name="T118" fmla="*/ 999140 w 6263"/>
              <a:gd name="T119" fmla="*/ 924456 h 7744"/>
              <a:gd name="T120" fmla="*/ 1088674 w 6263"/>
              <a:gd name="T121" fmla="*/ 1023101 h 7744"/>
              <a:gd name="T122" fmla="*/ 1177962 w 6263"/>
              <a:gd name="T123" fmla="*/ 1047455 h 7744"/>
              <a:gd name="T124" fmla="*/ 1253968 w 6263"/>
              <a:gd name="T125" fmla="*/ 1016213 h 774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6263" h="7744">
                <a:moveTo>
                  <a:pt x="5298" y="3867"/>
                </a:moveTo>
                <a:lnTo>
                  <a:pt x="5298" y="3867"/>
                </a:lnTo>
                <a:lnTo>
                  <a:pt x="5306" y="3856"/>
                </a:lnTo>
                <a:lnTo>
                  <a:pt x="5316" y="3844"/>
                </a:lnTo>
                <a:lnTo>
                  <a:pt x="5329" y="3829"/>
                </a:lnTo>
                <a:lnTo>
                  <a:pt x="5345" y="3811"/>
                </a:lnTo>
                <a:lnTo>
                  <a:pt x="5366" y="3792"/>
                </a:lnTo>
                <a:lnTo>
                  <a:pt x="5390" y="3771"/>
                </a:lnTo>
                <a:lnTo>
                  <a:pt x="5417" y="3750"/>
                </a:lnTo>
                <a:lnTo>
                  <a:pt x="5433" y="3740"/>
                </a:lnTo>
                <a:lnTo>
                  <a:pt x="5449" y="3730"/>
                </a:lnTo>
                <a:lnTo>
                  <a:pt x="5466" y="3721"/>
                </a:lnTo>
                <a:lnTo>
                  <a:pt x="5483" y="3712"/>
                </a:lnTo>
                <a:lnTo>
                  <a:pt x="5502" y="3703"/>
                </a:lnTo>
                <a:lnTo>
                  <a:pt x="5521" y="3696"/>
                </a:lnTo>
                <a:lnTo>
                  <a:pt x="5542" y="3689"/>
                </a:lnTo>
                <a:lnTo>
                  <a:pt x="5563" y="3684"/>
                </a:lnTo>
                <a:lnTo>
                  <a:pt x="5585" y="3678"/>
                </a:lnTo>
                <a:lnTo>
                  <a:pt x="5608" y="3675"/>
                </a:lnTo>
                <a:lnTo>
                  <a:pt x="5632" y="3671"/>
                </a:lnTo>
                <a:lnTo>
                  <a:pt x="5656" y="3670"/>
                </a:lnTo>
                <a:lnTo>
                  <a:pt x="5681" y="3670"/>
                </a:lnTo>
                <a:lnTo>
                  <a:pt x="5707" y="3673"/>
                </a:lnTo>
                <a:lnTo>
                  <a:pt x="5733" y="3676"/>
                </a:lnTo>
                <a:lnTo>
                  <a:pt x="5762" y="3681"/>
                </a:lnTo>
                <a:lnTo>
                  <a:pt x="6027" y="3750"/>
                </a:lnTo>
                <a:lnTo>
                  <a:pt x="6029" y="3751"/>
                </a:lnTo>
                <a:lnTo>
                  <a:pt x="6036" y="3753"/>
                </a:lnTo>
                <a:lnTo>
                  <a:pt x="6049" y="3755"/>
                </a:lnTo>
                <a:lnTo>
                  <a:pt x="6067" y="3757"/>
                </a:lnTo>
                <a:lnTo>
                  <a:pt x="6091" y="3757"/>
                </a:lnTo>
                <a:lnTo>
                  <a:pt x="6124" y="3753"/>
                </a:lnTo>
                <a:lnTo>
                  <a:pt x="6143" y="3751"/>
                </a:lnTo>
                <a:lnTo>
                  <a:pt x="6165" y="3747"/>
                </a:lnTo>
                <a:lnTo>
                  <a:pt x="6188" y="3742"/>
                </a:lnTo>
                <a:lnTo>
                  <a:pt x="6213" y="3737"/>
                </a:lnTo>
                <a:lnTo>
                  <a:pt x="6218" y="3737"/>
                </a:lnTo>
                <a:lnTo>
                  <a:pt x="6230" y="3738"/>
                </a:lnTo>
                <a:lnTo>
                  <a:pt x="6237" y="3740"/>
                </a:lnTo>
                <a:lnTo>
                  <a:pt x="6244" y="3742"/>
                </a:lnTo>
                <a:lnTo>
                  <a:pt x="6251" y="3746"/>
                </a:lnTo>
                <a:lnTo>
                  <a:pt x="6257" y="3750"/>
                </a:lnTo>
                <a:lnTo>
                  <a:pt x="6261" y="3756"/>
                </a:lnTo>
                <a:lnTo>
                  <a:pt x="6263" y="3759"/>
                </a:lnTo>
                <a:lnTo>
                  <a:pt x="6263" y="3762"/>
                </a:lnTo>
                <a:lnTo>
                  <a:pt x="6263" y="3767"/>
                </a:lnTo>
                <a:lnTo>
                  <a:pt x="6262" y="3771"/>
                </a:lnTo>
                <a:lnTo>
                  <a:pt x="6261" y="3776"/>
                </a:lnTo>
                <a:lnTo>
                  <a:pt x="6257" y="3781"/>
                </a:lnTo>
                <a:lnTo>
                  <a:pt x="6250" y="3793"/>
                </a:lnTo>
                <a:lnTo>
                  <a:pt x="6237" y="3807"/>
                </a:lnTo>
                <a:lnTo>
                  <a:pt x="6219" y="3823"/>
                </a:lnTo>
                <a:lnTo>
                  <a:pt x="6195" y="3842"/>
                </a:lnTo>
                <a:lnTo>
                  <a:pt x="6183" y="3848"/>
                </a:lnTo>
                <a:lnTo>
                  <a:pt x="6151" y="3868"/>
                </a:lnTo>
                <a:lnTo>
                  <a:pt x="6107" y="3898"/>
                </a:lnTo>
                <a:lnTo>
                  <a:pt x="6082" y="3916"/>
                </a:lnTo>
                <a:lnTo>
                  <a:pt x="6054" y="3936"/>
                </a:lnTo>
                <a:lnTo>
                  <a:pt x="6028" y="3958"/>
                </a:lnTo>
                <a:lnTo>
                  <a:pt x="6002" y="3981"/>
                </a:lnTo>
                <a:lnTo>
                  <a:pt x="5977" y="4004"/>
                </a:lnTo>
                <a:lnTo>
                  <a:pt x="5955" y="4029"/>
                </a:lnTo>
                <a:lnTo>
                  <a:pt x="5944" y="4041"/>
                </a:lnTo>
                <a:lnTo>
                  <a:pt x="5935" y="4053"/>
                </a:lnTo>
                <a:lnTo>
                  <a:pt x="5926" y="4066"/>
                </a:lnTo>
                <a:lnTo>
                  <a:pt x="5920" y="4078"/>
                </a:lnTo>
                <a:lnTo>
                  <a:pt x="5913" y="4091"/>
                </a:lnTo>
                <a:lnTo>
                  <a:pt x="5908" y="4103"/>
                </a:lnTo>
                <a:lnTo>
                  <a:pt x="5905" y="4115"/>
                </a:lnTo>
                <a:lnTo>
                  <a:pt x="5902" y="4127"/>
                </a:lnTo>
                <a:lnTo>
                  <a:pt x="5900" y="4132"/>
                </a:lnTo>
                <a:lnTo>
                  <a:pt x="5895" y="4150"/>
                </a:lnTo>
                <a:lnTo>
                  <a:pt x="5891" y="4163"/>
                </a:lnTo>
                <a:lnTo>
                  <a:pt x="5888" y="4181"/>
                </a:lnTo>
                <a:lnTo>
                  <a:pt x="5885" y="4202"/>
                </a:lnTo>
                <a:lnTo>
                  <a:pt x="5883" y="4229"/>
                </a:lnTo>
                <a:lnTo>
                  <a:pt x="5881" y="4259"/>
                </a:lnTo>
                <a:lnTo>
                  <a:pt x="5881" y="4295"/>
                </a:lnTo>
                <a:lnTo>
                  <a:pt x="5881" y="4336"/>
                </a:lnTo>
                <a:lnTo>
                  <a:pt x="5883" y="4383"/>
                </a:lnTo>
                <a:lnTo>
                  <a:pt x="5887" y="4435"/>
                </a:lnTo>
                <a:lnTo>
                  <a:pt x="5894" y="4493"/>
                </a:lnTo>
                <a:lnTo>
                  <a:pt x="5901" y="4557"/>
                </a:lnTo>
                <a:lnTo>
                  <a:pt x="5913" y="4628"/>
                </a:lnTo>
                <a:lnTo>
                  <a:pt x="5916" y="4647"/>
                </a:lnTo>
                <a:lnTo>
                  <a:pt x="5917" y="4666"/>
                </a:lnTo>
                <a:lnTo>
                  <a:pt x="5917" y="4684"/>
                </a:lnTo>
                <a:lnTo>
                  <a:pt x="5917" y="4704"/>
                </a:lnTo>
                <a:lnTo>
                  <a:pt x="5914" y="4723"/>
                </a:lnTo>
                <a:lnTo>
                  <a:pt x="5911" y="4743"/>
                </a:lnTo>
                <a:lnTo>
                  <a:pt x="5908" y="4763"/>
                </a:lnTo>
                <a:lnTo>
                  <a:pt x="5904" y="4784"/>
                </a:lnTo>
                <a:lnTo>
                  <a:pt x="5898" y="4804"/>
                </a:lnTo>
                <a:lnTo>
                  <a:pt x="5893" y="4824"/>
                </a:lnTo>
                <a:lnTo>
                  <a:pt x="5878" y="4865"/>
                </a:lnTo>
                <a:lnTo>
                  <a:pt x="5862" y="4906"/>
                </a:lnTo>
                <a:lnTo>
                  <a:pt x="5843" y="4947"/>
                </a:lnTo>
                <a:lnTo>
                  <a:pt x="5824" y="4988"/>
                </a:lnTo>
                <a:lnTo>
                  <a:pt x="5802" y="5027"/>
                </a:lnTo>
                <a:lnTo>
                  <a:pt x="5780" y="5065"/>
                </a:lnTo>
                <a:lnTo>
                  <a:pt x="5757" y="5103"/>
                </a:lnTo>
                <a:lnTo>
                  <a:pt x="5735" y="5137"/>
                </a:lnTo>
                <a:lnTo>
                  <a:pt x="5712" y="5170"/>
                </a:lnTo>
                <a:lnTo>
                  <a:pt x="5671" y="5229"/>
                </a:lnTo>
                <a:lnTo>
                  <a:pt x="5629" y="5284"/>
                </a:lnTo>
                <a:lnTo>
                  <a:pt x="5587" y="5337"/>
                </a:lnTo>
                <a:lnTo>
                  <a:pt x="5542" y="5391"/>
                </a:lnTo>
                <a:lnTo>
                  <a:pt x="5496" y="5444"/>
                </a:lnTo>
                <a:lnTo>
                  <a:pt x="5448" y="5497"/>
                </a:lnTo>
                <a:lnTo>
                  <a:pt x="5398" y="5549"/>
                </a:lnTo>
                <a:lnTo>
                  <a:pt x="5348" y="5600"/>
                </a:lnTo>
                <a:lnTo>
                  <a:pt x="5295" y="5650"/>
                </a:lnTo>
                <a:lnTo>
                  <a:pt x="5242" y="5698"/>
                </a:lnTo>
                <a:lnTo>
                  <a:pt x="5187" y="5746"/>
                </a:lnTo>
                <a:lnTo>
                  <a:pt x="5132" y="5792"/>
                </a:lnTo>
                <a:lnTo>
                  <a:pt x="5077" y="5835"/>
                </a:lnTo>
                <a:lnTo>
                  <a:pt x="5020" y="5878"/>
                </a:lnTo>
                <a:lnTo>
                  <a:pt x="4963" y="5919"/>
                </a:lnTo>
                <a:lnTo>
                  <a:pt x="4905" y="5957"/>
                </a:lnTo>
                <a:lnTo>
                  <a:pt x="4848" y="5993"/>
                </a:lnTo>
                <a:lnTo>
                  <a:pt x="4822" y="6008"/>
                </a:lnTo>
                <a:lnTo>
                  <a:pt x="4796" y="6021"/>
                </a:lnTo>
                <a:lnTo>
                  <a:pt x="4770" y="6035"/>
                </a:lnTo>
                <a:lnTo>
                  <a:pt x="4742" y="6047"/>
                </a:lnTo>
                <a:lnTo>
                  <a:pt x="4715" y="6058"/>
                </a:lnTo>
                <a:lnTo>
                  <a:pt x="4688" y="6069"/>
                </a:lnTo>
                <a:lnTo>
                  <a:pt x="4659" y="6080"/>
                </a:lnTo>
                <a:lnTo>
                  <a:pt x="4631" y="6090"/>
                </a:lnTo>
                <a:lnTo>
                  <a:pt x="4574" y="6107"/>
                </a:lnTo>
                <a:lnTo>
                  <a:pt x="4517" y="6123"/>
                </a:lnTo>
                <a:lnTo>
                  <a:pt x="4460" y="6138"/>
                </a:lnTo>
                <a:lnTo>
                  <a:pt x="4402" y="6151"/>
                </a:lnTo>
                <a:lnTo>
                  <a:pt x="4318" y="6169"/>
                </a:lnTo>
                <a:lnTo>
                  <a:pt x="4173" y="6195"/>
                </a:lnTo>
                <a:lnTo>
                  <a:pt x="3979" y="6230"/>
                </a:lnTo>
                <a:lnTo>
                  <a:pt x="3977" y="6259"/>
                </a:lnTo>
                <a:lnTo>
                  <a:pt x="3975" y="6289"/>
                </a:lnTo>
                <a:lnTo>
                  <a:pt x="3972" y="6318"/>
                </a:lnTo>
                <a:lnTo>
                  <a:pt x="3968" y="6347"/>
                </a:lnTo>
                <a:lnTo>
                  <a:pt x="3959" y="6405"/>
                </a:lnTo>
                <a:lnTo>
                  <a:pt x="3948" y="6461"/>
                </a:lnTo>
                <a:lnTo>
                  <a:pt x="3935" y="6517"/>
                </a:lnTo>
                <a:lnTo>
                  <a:pt x="3920" y="6573"/>
                </a:lnTo>
                <a:lnTo>
                  <a:pt x="3904" y="6629"/>
                </a:lnTo>
                <a:lnTo>
                  <a:pt x="3886" y="6683"/>
                </a:lnTo>
                <a:lnTo>
                  <a:pt x="3866" y="6737"/>
                </a:lnTo>
                <a:lnTo>
                  <a:pt x="3847" y="6791"/>
                </a:lnTo>
                <a:lnTo>
                  <a:pt x="3804" y="6899"/>
                </a:lnTo>
                <a:lnTo>
                  <a:pt x="3762" y="7007"/>
                </a:lnTo>
                <a:lnTo>
                  <a:pt x="3719" y="7115"/>
                </a:lnTo>
                <a:lnTo>
                  <a:pt x="3701" y="7159"/>
                </a:lnTo>
                <a:lnTo>
                  <a:pt x="3661" y="7272"/>
                </a:lnTo>
                <a:lnTo>
                  <a:pt x="3637" y="7341"/>
                </a:lnTo>
                <a:lnTo>
                  <a:pt x="3613" y="7414"/>
                </a:lnTo>
                <a:lnTo>
                  <a:pt x="3591" y="7486"/>
                </a:lnTo>
                <a:lnTo>
                  <a:pt x="3581" y="7521"/>
                </a:lnTo>
                <a:lnTo>
                  <a:pt x="3574" y="7553"/>
                </a:lnTo>
                <a:lnTo>
                  <a:pt x="3569" y="7563"/>
                </a:lnTo>
                <a:lnTo>
                  <a:pt x="3556" y="7588"/>
                </a:lnTo>
                <a:lnTo>
                  <a:pt x="3547" y="7605"/>
                </a:lnTo>
                <a:lnTo>
                  <a:pt x="3535" y="7623"/>
                </a:lnTo>
                <a:lnTo>
                  <a:pt x="3522" y="7642"/>
                </a:lnTo>
                <a:lnTo>
                  <a:pt x="3508" y="7661"/>
                </a:lnTo>
                <a:lnTo>
                  <a:pt x="3492" y="7681"/>
                </a:lnTo>
                <a:lnTo>
                  <a:pt x="3474" y="7697"/>
                </a:lnTo>
                <a:lnTo>
                  <a:pt x="3464" y="7706"/>
                </a:lnTo>
                <a:lnTo>
                  <a:pt x="3455" y="7712"/>
                </a:lnTo>
                <a:lnTo>
                  <a:pt x="3444" y="7719"/>
                </a:lnTo>
                <a:lnTo>
                  <a:pt x="3434" y="7724"/>
                </a:lnTo>
                <a:lnTo>
                  <a:pt x="3423" y="7730"/>
                </a:lnTo>
                <a:lnTo>
                  <a:pt x="3411" y="7733"/>
                </a:lnTo>
                <a:lnTo>
                  <a:pt x="3400" y="7736"/>
                </a:lnTo>
                <a:lnTo>
                  <a:pt x="3388" y="7737"/>
                </a:lnTo>
                <a:lnTo>
                  <a:pt x="3375" y="7738"/>
                </a:lnTo>
                <a:lnTo>
                  <a:pt x="3363" y="7737"/>
                </a:lnTo>
                <a:lnTo>
                  <a:pt x="3350" y="7734"/>
                </a:lnTo>
                <a:lnTo>
                  <a:pt x="3337" y="7731"/>
                </a:lnTo>
                <a:lnTo>
                  <a:pt x="3333" y="7730"/>
                </a:lnTo>
                <a:lnTo>
                  <a:pt x="3324" y="7725"/>
                </a:lnTo>
                <a:lnTo>
                  <a:pt x="3309" y="7719"/>
                </a:lnTo>
                <a:lnTo>
                  <a:pt x="3302" y="7714"/>
                </a:lnTo>
                <a:lnTo>
                  <a:pt x="3294" y="7708"/>
                </a:lnTo>
                <a:lnTo>
                  <a:pt x="3285" y="7701"/>
                </a:lnTo>
                <a:lnTo>
                  <a:pt x="3277" y="7693"/>
                </a:lnTo>
                <a:lnTo>
                  <a:pt x="3269" y="7683"/>
                </a:lnTo>
                <a:lnTo>
                  <a:pt x="3261" y="7672"/>
                </a:lnTo>
                <a:lnTo>
                  <a:pt x="3255" y="7660"/>
                </a:lnTo>
                <a:lnTo>
                  <a:pt x="3249" y="7646"/>
                </a:lnTo>
                <a:lnTo>
                  <a:pt x="3245" y="7629"/>
                </a:lnTo>
                <a:lnTo>
                  <a:pt x="3242" y="7612"/>
                </a:lnTo>
                <a:lnTo>
                  <a:pt x="3099" y="7670"/>
                </a:lnTo>
                <a:lnTo>
                  <a:pt x="3094" y="7673"/>
                </a:lnTo>
                <a:lnTo>
                  <a:pt x="3080" y="7681"/>
                </a:lnTo>
                <a:lnTo>
                  <a:pt x="3061" y="7689"/>
                </a:lnTo>
                <a:lnTo>
                  <a:pt x="3049" y="7694"/>
                </a:lnTo>
                <a:lnTo>
                  <a:pt x="3037" y="7698"/>
                </a:lnTo>
                <a:lnTo>
                  <a:pt x="3025" y="7700"/>
                </a:lnTo>
                <a:lnTo>
                  <a:pt x="3013" y="7702"/>
                </a:lnTo>
                <a:lnTo>
                  <a:pt x="3001" y="7702"/>
                </a:lnTo>
                <a:lnTo>
                  <a:pt x="2990" y="7700"/>
                </a:lnTo>
                <a:lnTo>
                  <a:pt x="2985" y="7698"/>
                </a:lnTo>
                <a:lnTo>
                  <a:pt x="2979" y="7696"/>
                </a:lnTo>
                <a:lnTo>
                  <a:pt x="2975" y="7693"/>
                </a:lnTo>
                <a:lnTo>
                  <a:pt x="2971" y="7689"/>
                </a:lnTo>
                <a:lnTo>
                  <a:pt x="2966" y="7685"/>
                </a:lnTo>
                <a:lnTo>
                  <a:pt x="2963" y="7679"/>
                </a:lnTo>
                <a:lnTo>
                  <a:pt x="2960" y="7673"/>
                </a:lnTo>
                <a:lnTo>
                  <a:pt x="2957" y="7666"/>
                </a:lnTo>
                <a:lnTo>
                  <a:pt x="2941" y="7682"/>
                </a:lnTo>
                <a:lnTo>
                  <a:pt x="2925" y="7697"/>
                </a:lnTo>
                <a:lnTo>
                  <a:pt x="2904" y="7713"/>
                </a:lnTo>
                <a:lnTo>
                  <a:pt x="2892" y="7721"/>
                </a:lnTo>
                <a:lnTo>
                  <a:pt x="2880" y="7729"/>
                </a:lnTo>
                <a:lnTo>
                  <a:pt x="2868" y="7734"/>
                </a:lnTo>
                <a:lnTo>
                  <a:pt x="2856" y="7740"/>
                </a:lnTo>
                <a:lnTo>
                  <a:pt x="2844" y="7743"/>
                </a:lnTo>
                <a:lnTo>
                  <a:pt x="2832" y="7744"/>
                </a:lnTo>
                <a:lnTo>
                  <a:pt x="2820" y="7743"/>
                </a:lnTo>
                <a:lnTo>
                  <a:pt x="2815" y="7742"/>
                </a:lnTo>
                <a:lnTo>
                  <a:pt x="2809" y="7740"/>
                </a:lnTo>
                <a:lnTo>
                  <a:pt x="2799" y="7734"/>
                </a:lnTo>
                <a:lnTo>
                  <a:pt x="2793" y="7727"/>
                </a:lnTo>
                <a:lnTo>
                  <a:pt x="2787" y="7722"/>
                </a:lnTo>
                <a:lnTo>
                  <a:pt x="2784" y="7715"/>
                </a:lnTo>
                <a:lnTo>
                  <a:pt x="2782" y="7709"/>
                </a:lnTo>
                <a:lnTo>
                  <a:pt x="2782" y="7702"/>
                </a:lnTo>
                <a:lnTo>
                  <a:pt x="2783" y="7696"/>
                </a:lnTo>
                <a:lnTo>
                  <a:pt x="2784" y="7689"/>
                </a:lnTo>
                <a:lnTo>
                  <a:pt x="2788" y="7678"/>
                </a:lnTo>
                <a:lnTo>
                  <a:pt x="2795" y="7669"/>
                </a:lnTo>
                <a:lnTo>
                  <a:pt x="2801" y="7661"/>
                </a:lnTo>
                <a:lnTo>
                  <a:pt x="2776" y="7662"/>
                </a:lnTo>
                <a:lnTo>
                  <a:pt x="2749" y="7664"/>
                </a:lnTo>
                <a:lnTo>
                  <a:pt x="2715" y="7664"/>
                </a:lnTo>
                <a:lnTo>
                  <a:pt x="2677" y="7663"/>
                </a:lnTo>
                <a:lnTo>
                  <a:pt x="2657" y="7662"/>
                </a:lnTo>
                <a:lnTo>
                  <a:pt x="2638" y="7660"/>
                </a:lnTo>
                <a:lnTo>
                  <a:pt x="2619" y="7656"/>
                </a:lnTo>
                <a:lnTo>
                  <a:pt x="2600" y="7652"/>
                </a:lnTo>
                <a:lnTo>
                  <a:pt x="2582" y="7648"/>
                </a:lnTo>
                <a:lnTo>
                  <a:pt x="2565" y="7641"/>
                </a:lnTo>
                <a:lnTo>
                  <a:pt x="2562" y="7639"/>
                </a:lnTo>
                <a:lnTo>
                  <a:pt x="2553" y="7632"/>
                </a:lnTo>
                <a:lnTo>
                  <a:pt x="2548" y="7627"/>
                </a:lnTo>
                <a:lnTo>
                  <a:pt x="2543" y="7620"/>
                </a:lnTo>
                <a:lnTo>
                  <a:pt x="2537" y="7613"/>
                </a:lnTo>
                <a:lnTo>
                  <a:pt x="2533" y="7603"/>
                </a:lnTo>
                <a:lnTo>
                  <a:pt x="2528" y="7592"/>
                </a:lnTo>
                <a:lnTo>
                  <a:pt x="2526" y="7580"/>
                </a:lnTo>
                <a:lnTo>
                  <a:pt x="2525" y="7566"/>
                </a:lnTo>
                <a:lnTo>
                  <a:pt x="2526" y="7551"/>
                </a:lnTo>
                <a:lnTo>
                  <a:pt x="2529" y="7533"/>
                </a:lnTo>
                <a:lnTo>
                  <a:pt x="2536" y="7514"/>
                </a:lnTo>
                <a:lnTo>
                  <a:pt x="2546" y="7494"/>
                </a:lnTo>
                <a:lnTo>
                  <a:pt x="2558" y="7471"/>
                </a:lnTo>
                <a:lnTo>
                  <a:pt x="2561" y="7468"/>
                </a:lnTo>
                <a:lnTo>
                  <a:pt x="2567" y="7459"/>
                </a:lnTo>
                <a:lnTo>
                  <a:pt x="2573" y="7448"/>
                </a:lnTo>
                <a:lnTo>
                  <a:pt x="2575" y="7441"/>
                </a:lnTo>
                <a:lnTo>
                  <a:pt x="2576" y="7436"/>
                </a:lnTo>
                <a:lnTo>
                  <a:pt x="2576" y="7430"/>
                </a:lnTo>
                <a:lnTo>
                  <a:pt x="2574" y="7426"/>
                </a:lnTo>
                <a:lnTo>
                  <a:pt x="2570" y="7423"/>
                </a:lnTo>
                <a:lnTo>
                  <a:pt x="2563" y="7421"/>
                </a:lnTo>
                <a:lnTo>
                  <a:pt x="2553" y="7421"/>
                </a:lnTo>
                <a:lnTo>
                  <a:pt x="2540" y="7423"/>
                </a:lnTo>
                <a:lnTo>
                  <a:pt x="2524" y="7427"/>
                </a:lnTo>
                <a:lnTo>
                  <a:pt x="2503" y="7434"/>
                </a:lnTo>
                <a:lnTo>
                  <a:pt x="2497" y="7435"/>
                </a:lnTo>
                <a:lnTo>
                  <a:pt x="2480" y="7435"/>
                </a:lnTo>
                <a:lnTo>
                  <a:pt x="2470" y="7434"/>
                </a:lnTo>
                <a:lnTo>
                  <a:pt x="2460" y="7431"/>
                </a:lnTo>
                <a:lnTo>
                  <a:pt x="2449" y="7428"/>
                </a:lnTo>
                <a:lnTo>
                  <a:pt x="2439" y="7424"/>
                </a:lnTo>
                <a:lnTo>
                  <a:pt x="2434" y="7421"/>
                </a:lnTo>
                <a:lnTo>
                  <a:pt x="2430" y="7416"/>
                </a:lnTo>
                <a:lnTo>
                  <a:pt x="2427" y="7412"/>
                </a:lnTo>
                <a:lnTo>
                  <a:pt x="2423" y="7407"/>
                </a:lnTo>
                <a:lnTo>
                  <a:pt x="2420" y="7402"/>
                </a:lnTo>
                <a:lnTo>
                  <a:pt x="2418" y="7395"/>
                </a:lnTo>
                <a:lnTo>
                  <a:pt x="2417" y="7389"/>
                </a:lnTo>
                <a:lnTo>
                  <a:pt x="2417" y="7381"/>
                </a:lnTo>
                <a:lnTo>
                  <a:pt x="2417" y="7372"/>
                </a:lnTo>
                <a:lnTo>
                  <a:pt x="2419" y="7364"/>
                </a:lnTo>
                <a:lnTo>
                  <a:pt x="2421" y="7353"/>
                </a:lnTo>
                <a:lnTo>
                  <a:pt x="2425" y="7342"/>
                </a:lnTo>
                <a:lnTo>
                  <a:pt x="2430" y="7330"/>
                </a:lnTo>
                <a:lnTo>
                  <a:pt x="2437" y="7317"/>
                </a:lnTo>
                <a:lnTo>
                  <a:pt x="2443" y="7303"/>
                </a:lnTo>
                <a:lnTo>
                  <a:pt x="2453" y="7287"/>
                </a:lnTo>
                <a:lnTo>
                  <a:pt x="2451" y="7286"/>
                </a:lnTo>
                <a:lnTo>
                  <a:pt x="2448" y="7283"/>
                </a:lnTo>
                <a:lnTo>
                  <a:pt x="2445" y="7280"/>
                </a:lnTo>
                <a:lnTo>
                  <a:pt x="2442" y="7274"/>
                </a:lnTo>
                <a:lnTo>
                  <a:pt x="2440" y="7267"/>
                </a:lnTo>
                <a:lnTo>
                  <a:pt x="2438" y="7258"/>
                </a:lnTo>
                <a:lnTo>
                  <a:pt x="2437" y="7246"/>
                </a:lnTo>
                <a:lnTo>
                  <a:pt x="2437" y="7232"/>
                </a:lnTo>
                <a:lnTo>
                  <a:pt x="2439" y="7215"/>
                </a:lnTo>
                <a:lnTo>
                  <a:pt x="2443" y="7196"/>
                </a:lnTo>
                <a:lnTo>
                  <a:pt x="2450" y="7173"/>
                </a:lnTo>
                <a:lnTo>
                  <a:pt x="2458" y="7147"/>
                </a:lnTo>
                <a:lnTo>
                  <a:pt x="2470" y="7118"/>
                </a:lnTo>
                <a:lnTo>
                  <a:pt x="2487" y="7084"/>
                </a:lnTo>
                <a:lnTo>
                  <a:pt x="2506" y="7047"/>
                </a:lnTo>
                <a:lnTo>
                  <a:pt x="2516" y="7029"/>
                </a:lnTo>
                <a:lnTo>
                  <a:pt x="2527" y="7012"/>
                </a:lnTo>
                <a:lnTo>
                  <a:pt x="2539" y="6995"/>
                </a:lnTo>
                <a:lnTo>
                  <a:pt x="2552" y="6977"/>
                </a:lnTo>
                <a:lnTo>
                  <a:pt x="2581" y="6943"/>
                </a:lnTo>
                <a:lnTo>
                  <a:pt x="2610" y="6908"/>
                </a:lnTo>
                <a:lnTo>
                  <a:pt x="2673" y="6842"/>
                </a:lnTo>
                <a:lnTo>
                  <a:pt x="2702" y="6810"/>
                </a:lnTo>
                <a:lnTo>
                  <a:pt x="2729" y="6778"/>
                </a:lnTo>
                <a:lnTo>
                  <a:pt x="2816" y="6681"/>
                </a:lnTo>
                <a:lnTo>
                  <a:pt x="2902" y="6584"/>
                </a:lnTo>
                <a:lnTo>
                  <a:pt x="2989" y="6488"/>
                </a:lnTo>
                <a:lnTo>
                  <a:pt x="3078" y="6393"/>
                </a:lnTo>
                <a:lnTo>
                  <a:pt x="3188" y="6275"/>
                </a:lnTo>
                <a:lnTo>
                  <a:pt x="3298" y="6158"/>
                </a:lnTo>
                <a:lnTo>
                  <a:pt x="3410" y="6042"/>
                </a:lnTo>
                <a:lnTo>
                  <a:pt x="3520" y="5924"/>
                </a:lnTo>
                <a:lnTo>
                  <a:pt x="3629" y="5806"/>
                </a:lnTo>
                <a:lnTo>
                  <a:pt x="3736" y="5687"/>
                </a:lnTo>
                <a:lnTo>
                  <a:pt x="3790" y="5627"/>
                </a:lnTo>
                <a:lnTo>
                  <a:pt x="3842" y="5566"/>
                </a:lnTo>
                <a:lnTo>
                  <a:pt x="3894" y="5505"/>
                </a:lnTo>
                <a:lnTo>
                  <a:pt x="3945" y="5442"/>
                </a:lnTo>
                <a:lnTo>
                  <a:pt x="3907" y="5446"/>
                </a:lnTo>
                <a:lnTo>
                  <a:pt x="3862" y="5450"/>
                </a:lnTo>
                <a:lnTo>
                  <a:pt x="3802" y="5453"/>
                </a:lnTo>
                <a:lnTo>
                  <a:pt x="3731" y="5458"/>
                </a:lnTo>
                <a:lnTo>
                  <a:pt x="3649" y="5461"/>
                </a:lnTo>
                <a:lnTo>
                  <a:pt x="3559" y="5462"/>
                </a:lnTo>
                <a:lnTo>
                  <a:pt x="3464" y="5462"/>
                </a:lnTo>
                <a:lnTo>
                  <a:pt x="3415" y="5461"/>
                </a:lnTo>
                <a:lnTo>
                  <a:pt x="3365" y="5459"/>
                </a:lnTo>
                <a:lnTo>
                  <a:pt x="3315" y="5456"/>
                </a:lnTo>
                <a:lnTo>
                  <a:pt x="3263" y="5453"/>
                </a:lnTo>
                <a:lnTo>
                  <a:pt x="3213" y="5449"/>
                </a:lnTo>
                <a:lnTo>
                  <a:pt x="3163" y="5443"/>
                </a:lnTo>
                <a:lnTo>
                  <a:pt x="3114" y="5437"/>
                </a:lnTo>
                <a:lnTo>
                  <a:pt x="3065" y="5429"/>
                </a:lnTo>
                <a:lnTo>
                  <a:pt x="3018" y="5420"/>
                </a:lnTo>
                <a:lnTo>
                  <a:pt x="2972" y="5411"/>
                </a:lnTo>
                <a:lnTo>
                  <a:pt x="2927" y="5400"/>
                </a:lnTo>
                <a:lnTo>
                  <a:pt x="2884" y="5387"/>
                </a:lnTo>
                <a:lnTo>
                  <a:pt x="2844" y="5372"/>
                </a:lnTo>
                <a:lnTo>
                  <a:pt x="2806" y="5356"/>
                </a:lnTo>
                <a:lnTo>
                  <a:pt x="2788" y="5347"/>
                </a:lnTo>
                <a:lnTo>
                  <a:pt x="2771" y="5338"/>
                </a:lnTo>
                <a:lnTo>
                  <a:pt x="2754" y="5330"/>
                </a:lnTo>
                <a:lnTo>
                  <a:pt x="2739" y="5320"/>
                </a:lnTo>
                <a:lnTo>
                  <a:pt x="2730" y="5312"/>
                </a:lnTo>
                <a:lnTo>
                  <a:pt x="2709" y="5294"/>
                </a:lnTo>
                <a:lnTo>
                  <a:pt x="2695" y="5281"/>
                </a:lnTo>
                <a:lnTo>
                  <a:pt x="2680" y="5265"/>
                </a:lnTo>
                <a:lnTo>
                  <a:pt x="2665" y="5248"/>
                </a:lnTo>
                <a:lnTo>
                  <a:pt x="2650" y="5228"/>
                </a:lnTo>
                <a:lnTo>
                  <a:pt x="2635" y="5207"/>
                </a:lnTo>
                <a:lnTo>
                  <a:pt x="2623" y="5184"/>
                </a:lnTo>
                <a:lnTo>
                  <a:pt x="2618" y="5174"/>
                </a:lnTo>
                <a:lnTo>
                  <a:pt x="2614" y="5161"/>
                </a:lnTo>
                <a:lnTo>
                  <a:pt x="2609" y="5149"/>
                </a:lnTo>
                <a:lnTo>
                  <a:pt x="2607" y="5136"/>
                </a:lnTo>
                <a:lnTo>
                  <a:pt x="2605" y="5124"/>
                </a:lnTo>
                <a:lnTo>
                  <a:pt x="2604" y="5112"/>
                </a:lnTo>
                <a:lnTo>
                  <a:pt x="2605" y="5099"/>
                </a:lnTo>
                <a:lnTo>
                  <a:pt x="2606" y="5086"/>
                </a:lnTo>
                <a:lnTo>
                  <a:pt x="2609" y="5074"/>
                </a:lnTo>
                <a:lnTo>
                  <a:pt x="2614" y="5061"/>
                </a:lnTo>
                <a:lnTo>
                  <a:pt x="2619" y="5048"/>
                </a:lnTo>
                <a:lnTo>
                  <a:pt x="2627" y="5035"/>
                </a:lnTo>
                <a:lnTo>
                  <a:pt x="2593" y="5030"/>
                </a:lnTo>
                <a:lnTo>
                  <a:pt x="2502" y="5016"/>
                </a:lnTo>
                <a:lnTo>
                  <a:pt x="2441" y="5005"/>
                </a:lnTo>
                <a:lnTo>
                  <a:pt x="2372" y="4993"/>
                </a:lnTo>
                <a:lnTo>
                  <a:pt x="2298" y="4978"/>
                </a:lnTo>
                <a:lnTo>
                  <a:pt x="2219" y="4962"/>
                </a:lnTo>
                <a:lnTo>
                  <a:pt x="2141" y="4943"/>
                </a:lnTo>
                <a:lnTo>
                  <a:pt x="2062" y="4923"/>
                </a:lnTo>
                <a:lnTo>
                  <a:pt x="2024" y="4912"/>
                </a:lnTo>
                <a:lnTo>
                  <a:pt x="1985" y="4902"/>
                </a:lnTo>
                <a:lnTo>
                  <a:pt x="1949" y="4889"/>
                </a:lnTo>
                <a:lnTo>
                  <a:pt x="1916" y="4879"/>
                </a:lnTo>
                <a:lnTo>
                  <a:pt x="1883" y="4865"/>
                </a:lnTo>
                <a:lnTo>
                  <a:pt x="1852" y="4853"/>
                </a:lnTo>
                <a:lnTo>
                  <a:pt x="1824" y="4840"/>
                </a:lnTo>
                <a:lnTo>
                  <a:pt x="1799" y="4827"/>
                </a:lnTo>
                <a:lnTo>
                  <a:pt x="1776" y="4814"/>
                </a:lnTo>
                <a:lnTo>
                  <a:pt x="1756" y="4800"/>
                </a:lnTo>
                <a:lnTo>
                  <a:pt x="1740" y="4786"/>
                </a:lnTo>
                <a:lnTo>
                  <a:pt x="1733" y="4778"/>
                </a:lnTo>
                <a:lnTo>
                  <a:pt x="1728" y="4772"/>
                </a:lnTo>
                <a:lnTo>
                  <a:pt x="1725" y="4769"/>
                </a:lnTo>
                <a:lnTo>
                  <a:pt x="1721" y="4764"/>
                </a:lnTo>
                <a:lnTo>
                  <a:pt x="1716" y="4754"/>
                </a:lnTo>
                <a:lnTo>
                  <a:pt x="1713" y="4747"/>
                </a:lnTo>
                <a:lnTo>
                  <a:pt x="1711" y="4739"/>
                </a:lnTo>
                <a:lnTo>
                  <a:pt x="1710" y="4729"/>
                </a:lnTo>
                <a:lnTo>
                  <a:pt x="1709" y="4718"/>
                </a:lnTo>
                <a:lnTo>
                  <a:pt x="1709" y="4705"/>
                </a:lnTo>
                <a:lnTo>
                  <a:pt x="1710" y="4691"/>
                </a:lnTo>
                <a:lnTo>
                  <a:pt x="1713" y="4674"/>
                </a:lnTo>
                <a:lnTo>
                  <a:pt x="1718" y="4656"/>
                </a:lnTo>
                <a:lnTo>
                  <a:pt x="1724" y="4636"/>
                </a:lnTo>
                <a:lnTo>
                  <a:pt x="1732" y="4613"/>
                </a:lnTo>
                <a:lnTo>
                  <a:pt x="1700" y="4602"/>
                </a:lnTo>
                <a:lnTo>
                  <a:pt x="1664" y="4588"/>
                </a:lnTo>
                <a:lnTo>
                  <a:pt x="1618" y="4569"/>
                </a:lnTo>
                <a:lnTo>
                  <a:pt x="1564" y="4546"/>
                </a:lnTo>
                <a:lnTo>
                  <a:pt x="1505" y="4519"/>
                </a:lnTo>
                <a:lnTo>
                  <a:pt x="1442" y="4487"/>
                </a:lnTo>
                <a:lnTo>
                  <a:pt x="1409" y="4471"/>
                </a:lnTo>
                <a:lnTo>
                  <a:pt x="1377" y="4453"/>
                </a:lnTo>
                <a:lnTo>
                  <a:pt x="1345" y="4434"/>
                </a:lnTo>
                <a:lnTo>
                  <a:pt x="1315" y="4415"/>
                </a:lnTo>
                <a:lnTo>
                  <a:pt x="1284" y="4395"/>
                </a:lnTo>
                <a:lnTo>
                  <a:pt x="1255" y="4374"/>
                </a:lnTo>
                <a:lnTo>
                  <a:pt x="1227" y="4352"/>
                </a:lnTo>
                <a:lnTo>
                  <a:pt x="1202" y="4330"/>
                </a:lnTo>
                <a:lnTo>
                  <a:pt x="1178" y="4308"/>
                </a:lnTo>
                <a:lnTo>
                  <a:pt x="1156" y="4284"/>
                </a:lnTo>
                <a:lnTo>
                  <a:pt x="1138" y="4261"/>
                </a:lnTo>
                <a:lnTo>
                  <a:pt x="1130" y="4249"/>
                </a:lnTo>
                <a:lnTo>
                  <a:pt x="1123" y="4237"/>
                </a:lnTo>
                <a:lnTo>
                  <a:pt x="1116" y="4225"/>
                </a:lnTo>
                <a:lnTo>
                  <a:pt x="1111" y="4212"/>
                </a:lnTo>
                <a:lnTo>
                  <a:pt x="1105" y="4200"/>
                </a:lnTo>
                <a:lnTo>
                  <a:pt x="1101" y="4188"/>
                </a:lnTo>
                <a:lnTo>
                  <a:pt x="1099" y="4175"/>
                </a:lnTo>
                <a:lnTo>
                  <a:pt x="1096" y="4163"/>
                </a:lnTo>
                <a:lnTo>
                  <a:pt x="1095" y="4150"/>
                </a:lnTo>
                <a:lnTo>
                  <a:pt x="1095" y="4138"/>
                </a:lnTo>
                <a:lnTo>
                  <a:pt x="1096" y="4125"/>
                </a:lnTo>
                <a:lnTo>
                  <a:pt x="1099" y="4112"/>
                </a:lnTo>
                <a:lnTo>
                  <a:pt x="1102" y="4099"/>
                </a:lnTo>
                <a:lnTo>
                  <a:pt x="1106" y="4087"/>
                </a:lnTo>
                <a:lnTo>
                  <a:pt x="1082" y="4073"/>
                </a:lnTo>
                <a:lnTo>
                  <a:pt x="1019" y="4037"/>
                </a:lnTo>
                <a:lnTo>
                  <a:pt x="977" y="4013"/>
                </a:lnTo>
                <a:lnTo>
                  <a:pt x="932" y="3985"/>
                </a:lnTo>
                <a:lnTo>
                  <a:pt x="884" y="3954"/>
                </a:lnTo>
                <a:lnTo>
                  <a:pt x="837" y="3921"/>
                </a:lnTo>
                <a:lnTo>
                  <a:pt x="815" y="3903"/>
                </a:lnTo>
                <a:lnTo>
                  <a:pt x="792" y="3886"/>
                </a:lnTo>
                <a:lnTo>
                  <a:pt x="770" y="3867"/>
                </a:lnTo>
                <a:lnTo>
                  <a:pt x="749" y="3850"/>
                </a:lnTo>
                <a:lnTo>
                  <a:pt x="730" y="3831"/>
                </a:lnTo>
                <a:lnTo>
                  <a:pt x="713" y="3812"/>
                </a:lnTo>
                <a:lnTo>
                  <a:pt x="697" y="3794"/>
                </a:lnTo>
                <a:lnTo>
                  <a:pt x="683" y="3776"/>
                </a:lnTo>
                <a:lnTo>
                  <a:pt x="673" y="3758"/>
                </a:lnTo>
                <a:lnTo>
                  <a:pt x="664" y="3740"/>
                </a:lnTo>
                <a:lnTo>
                  <a:pt x="661" y="3732"/>
                </a:lnTo>
                <a:lnTo>
                  <a:pt x="657" y="3723"/>
                </a:lnTo>
                <a:lnTo>
                  <a:pt x="656" y="3714"/>
                </a:lnTo>
                <a:lnTo>
                  <a:pt x="655" y="3706"/>
                </a:lnTo>
                <a:lnTo>
                  <a:pt x="655" y="3698"/>
                </a:lnTo>
                <a:lnTo>
                  <a:pt x="655" y="3690"/>
                </a:lnTo>
                <a:lnTo>
                  <a:pt x="657" y="3682"/>
                </a:lnTo>
                <a:lnTo>
                  <a:pt x="659" y="3675"/>
                </a:lnTo>
                <a:lnTo>
                  <a:pt x="663" y="3667"/>
                </a:lnTo>
                <a:lnTo>
                  <a:pt x="667" y="3659"/>
                </a:lnTo>
                <a:lnTo>
                  <a:pt x="673" y="3652"/>
                </a:lnTo>
                <a:lnTo>
                  <a:pt x="679" y="3645"/>
                </a:lnTo>
                <a:lnTo>
                  <a:pt x="653" y="3629"/>
                </a:lnTo>
                <a:lnTo>
                  <a:pt x="623" y="3610"/>
                </a:lnTo>
                <a:lnTo>
                  <a:pt x="586" y="3585"/>
                </a:lnTo>
                <a:lnTo>
                  <a:pt x="544" y="3556"/>
                </a:lnTo>
                <a:lnTo>
                  <a:pt x="498" y="3522"/>
                </a:lnTo>
                <a:lnTo>
                  <a:pt x="451" y="3486"/>
                </a:lnTo>
                <a:lnTo>
                  <a:pt x="428" y="3466"/>
                </a:lnTo>
                <a:lnTo>
                  <a:pt x="405" y="3446"/>
                </a:lnTo>
                <a:lnTo>
                  <a:pt x="383" y="3427"/>
                </a:lnTo>
                <a:lnTo>
                  <a:pt x="362" y="3406"/>
                </a:lnTo>
                <a:lnTo>
                  <a:pt x="344" y="3386"/>
                </a:lnTo>
                <a:lnTo>
                  <a:pt x="326" y="3367"/>
                </a:lnTo>
                <a:lnTo>
                  <a:pt x="311" y="3346"/>
                </a:lnTo>
                <a:lnTo>
                  <a:pt x="298" y="3326"/>
                </a:lnTo>
                <a:lnTo>
                  <a:pt x="287" y="3308"/>
                </a:lnTo>
                <a:lnTo>
                  <a:pt x="279" y="3288"/>
                </a:lnTo>
                <a:lnTo>
                  <a:pt x="277" y="3279"/>
                </a:lnTo>
                <a:lnTo>
                  <a:pt x="275" y="3271"/>
                </a:lnTo>
                <a:lnTo>
                  <a:pt x="274" y="3262"/>
                </a:lnTo>
                <a:lnTo>
                  <a:pt x="274" y="3253"/>
                </a:lnTo>
                <a:lnTo>
                  <a:pt x="275" y="3244"/>
                </a:lnTo>
                <a:lnTo>
                  <a:pt x="276" y="3237"/>
                </a:lnTo>
                <a:lnTo>
                  <a:pt x="279" y="3229"/>
                </a:lnTo>
                <a:lnTo>
                  <a:pt x="283" y="3221"/>
                </a:lnTo>
                <a:lnTo>
                  <a:pt x="288" y="3214"/>
                </a:lnTo>
                <a:lnTo>
                  <a:pt x="294" y="3207"/>
                </a:lnTo>
                <a:lnTo>
                  <a:pt x="301" y="3201"/>
                </a:lnTo>
                <a:lnTo>
                  <a:pt x="309" y="3194"/>
                </a:lnTo>
                <a:lnTo>
                  <a:pt x="319" y="3188"/>
                </a:lnTo>
                <a:lnTo>
                  <a:pt x="330" y="3182"/>
                </a:lnTo>
                <a:lnTo>
                  <a:pt x="342" y="3177"/>
                </a:lnTo>
                <a:lnTo>
                  <a:pt x="355" y="3172"/>
                </a:lnTo>
                <a:lnTo>
                  <a:pt x="334" y="3157"/>
                </a:lnTo>
                <a:lnTo>
                  <a:pt x="311" y="3138"/>
                </a:lnTo>
                <a:lnTo>
                  <a:pt x="281" y="3113"/>
                </a:lnTo>
                <a:lnTo>
                  <a:pt x="248" y="3083"/>
                </a:lnTo>
                <a:lnTo>
                  <a:pt x="210" y="3048"/>
                </a:lnTo>
                <a:lnTo>
                  <a:pt x="172" y="3007"/>
                </a:lnTo>
                <a:lnTo>
                  <a:pt x="153" y="2985"/>
                </a:lnTo>
                <a:lnTo>
                  <a:pt x="133" y="2964"/>
                </a:lnTo>
                <a:lnTo>
                  <a:pt x="114" y="2941"/>
                </a:lnTo>
                <a:lnTo>
                  <a:pt x="97" y="2917"/>
                </a:lnTo>
                <a:lnTo>
                  <a:pt x="79" y="2892"/>
                </a:lnTo>
                <a:lnTo>
                  <a:pt x="64" y="2867"/>
                </a:lnTo>
                <a:lnTo>
                  <a:pt x="49" y="2841"/>
                </a:lnTo>
                <a:lnTo>
                  <a:pt x="36" y="2815"/>
                </a:lnTo>
                <a:lnTo>
                  <a:pt x="24" y="2789"/>
                </a:lnTo>
                <a:lnTo>
                  <a:pt x="15" y="2763"/>
                </a:lnTo>
                <a:lnTo>
                  <a:pt x="7" y="2736"/>
                </a:lnTo>
                <a:lnTo>
                  <a:pt x="2" y="2709"/>
                </a:lnTo>
                <a:lnTo>
                  <a:pt x="1" y="2696"/>
                </a:lnTo>
                <a:lnTo>
                  <a:pt x="0" y="2683"/>
                </a:lnTo>
                <a:lnTo>
                  <a:pt x="0" y="2670"/>
                </a:lnTo>
                <a:lnTo>
                  <a:pt x="0" y="2656"/>
                </a:lnTo>
                <a:lnTo>
                  <a:pt x="1" y="2642"/>
                </a:lnTo>
                <a:lnTo>
                  <a:pt x="3" y="2629"/>
                </a:lnTo>
                <a:lnTo>
                  <a:pt x="5" y="2616"/>
                </a:lnTo>
                <a:lnTo>
                  <a:pt x="8" y="2603"/>
                </a:lnTo>
                <a:lnTo>
                  <a:pt x="13" y="2590"/>
                </a:lnTo>
                <a:lnTo>
                  <a:pt x="18" y="2577"/>
                </a:lnTo>
                <a:lnTo>
                  <a:pt x="25" y="2564"/>
                </a:lnTo>
                <a:lnTo>
                  <a:pt x="31" y="2552"/>
                </a:lnTo>
                <a:lnTo>
                  <a:pt x="37" y="2544"/>
                </a:lnTo>
                <a:lnTo>
                  <a:pt x="42" y="2539"/>
                </a:lnTo>
                <a:lnTo>
                  <a:pt x="50" y="2534"/>
                </a:lnTo>
                <a:lnTo>
                  <a:pt x="58" y="2530"/>
                </a:lnTo>
                <a:lnTo>
                  <a:pt x="66" y="2528"/>
                </a:lnTo>
                <a:lnTo>
                  <a:pt x="76" y="2527"/>
                </a:lnTo>
                <a:lnTo>
                  <a:pt x="86" y="2526"/>
                </a:lnTo>
                <a:lnTo>
                  <a:pt x="97" y="2527"/>
                </a:lnTo>
                <a:lnTo>
                  <a:pt x="109" y="2529"/>
                </a:lnTo>
                <a:lnTo>
                  <a:pt x="122" y="2531"/>
                </a:lnTo>
                <a:lnTo>
                  <a:pt x="135" y="2534"/>
                </a:lnTo>
                <a:lnTo>
                  <a:pt x="148" y="2539"/>
                </a:lnTo>
                <a:lnTo>
                  <a:pt x="179" y="2550"/>
                </a:lnTo>
                <a:lnTo>
                  <a:pt x="210" y="2564"/>
                </a:lnTo>
                <a:lnTo>
                  <a:pt x="244" y="2581"/>
                </a:lnTo>
                <a:lnTo>
                  <a:pt x="279" y="2601"/>
                </a:lnTo>
                <a:lnTo>
                  <a:pt x="316" y="2623"/>
                </a:lnTo>
                <a:lnTo>
                  <a:pt x="355" y="2646"/>
                </a:lnTo>
                <a:lnTo>
                  <a:pt x="393" y="2672"/>
                </a:lnTo>
                <a:lnTo>
                  <a:pt x="433" y="2699"/>
                </a:lnTo>
                <a:lnTo>
                  <a:pt x="474" y="2728"/>
                </a:lnTo>
                <a:lnTo>
                  <a:pt x="513" y="2756"/>
                </a:lnTo>
                <a:lnTo>
                  <a:pt x="594" y="2816"/>
                </a:lnTo>
                <a:lnTo>
                  <a:pt x="671" y="2877"/>
                </a:lnTo>
                <a:lnTo>
                  <a:pt x="746" y="2936"/>
                </a:lnTo>
                <a:lnTo>
                  <a:pt x="812" y="2992"/>
                </a:lnTo>
                <a:lnTo>
                  <a:pt x="871" y="3041"/>
                </a:lnTo>
                <a:lnTo>
                  <a:pt x="919" y="3083"/>
                </a:lnTo>
                <a:lnTo>
                  <a:pt x="977" y="3133"/>
                </a:lnTo>
                <a:lnTo>
                  <a:pt x="1022" y="3168"/>
                </a:lnTo>
                <a:lnTo>
                  <a:pt x="1068" y="3203"/>
                </a:lnTo>
                <a:lnTo>
                  <a:pt x="1116" y="3236"/>
                </a:lnTo>
                <a:lnTo>
                  <a:pt x="1164" y="3267"/>
                </a:lnTo>
                <a:lnTo>
                  <a:pt x="1213" y="3298"/>
                </a:lnTo>
                <a:lnTo>
                  <a:pt x="1265" y="3327"/>
                </a:lnTo>
                <a:lnTo>
                  <a:pt x="1315" y="3356"/>
                </a:lnTo>
                <a:lnTo>
                  <a:pt x="1367" y="3383"/>
                </a:lnTo>
                <a:lnTo>
                  <a:pt x="1420" y="3409"/>
                </a:lnTo>
                <a:lnTo>
                  <a:pt x="1472" y="3434"/>
                </a:lnTo>
                <a:lnTo>
                  <a:pt x="1526" y="3458"/>
                </a:lnTo>
                <a:lnTo>
                  <a:pt x="1578" y="3481"/>
                </a:lnTo>
                <a:lnTo>
                  <a:pt x="1632" y="3504"/>
                </a:lnTo>
                <a:lnTo>
                  <a:pt x="1685" y="3526"/>
                </a:lnTo>
                <a:lnTo>
                  <a:pt x="1791" y="3568"/>
                </a:lnTo>
                <a:lnTo>
                  <a:pt x="1862" y="3594"/>
                </a:lnTo>
                <a:lnTo>
                  <a:pt x="1932" y="3619"/>
                </a:lnTo>
                <a:lnTo>
                  <a:pt x="2003" y="3643"/>
                </a:lnTo>
                <a:lnTo>
                  <a:pt x="2074" y="3666"/>
                </a:lnTo>
                <a:lnTo>
                  <a:pt x="2216" y="3712"/>
                </a:lnTo>
                <a:lnTo>
                  <a:pt x="2358" y="3759"/>
                </a:lnTo>
                <a:lnTo>
                  <a:pt x="2416" y="3777"/>
                </a:lnTo>
                <a:lnTo>
                  <a:pt x="2481" y="3798"/>
                </a:lnTo>
                <a:lnTo>
                  <a:pt x="2551" y="3820"/>
                </a:lnTo>
                <a:lnTo>
                  <a:pt x="2587" y="3832"/>
                </a:lnTo>
                <a:lnTo>
                  <a:pt x="2622" y="3845"/>
                </a:lnTo>
                <a:lnTo>
                  <a:pt x="2658" y="3859"/>
                </a:lnTo>
                <a:lnTo>
                  <a:pt x="2692" y="3874"/>
                </a:lnTo>
                <a:lnTo>
                  <a:pt x="2725" y="3888"/>
                </a:lnTo>
                <a:lnTo>
                  <a:pt x="2757" y="3904"/>
                </a:lnTo>
                <a:lnTo>
                  <a:pt x="2786" y="3921"/>
                </a:lnTo>
                <a:lnTo>
                  <a:pt x="2813" y="3939"/>
                </a:lnTo>
                <a:lnTo>
                  <a:pt x="2837" y="3958"/>
                </a:lnTo>
                <a:lnTo>
                  <a:pt x="2848" y="3968"/>
                </a:lnTo>
                <a:lnTo>
                  <a:pt x="2859" y="3977"/>
                </a:lnTo>
                <a:lnTo>
                  <a:pt x="2839" y="3956"/>
                </a:lnTo>
                <a:lnTo>
                  <a:pt x="2817" y="3930"/>
                </a:lnTo>
                <a:lnTo>
                  <a:pt x="2789" y="3897"/>
                </a:lnTo>
                <a:lnTo>
                  <a:pt x="2759" y="3857"/>
                </a:lnTo>
                <a:lnTo>
                  <a:pt x="2726" y="3813"/>
                </a:lnTo>
                <a:lnTo>
                  <a:pt x="2711" y="3789"/>
                </a:lnTo>
                <a:lnTo>
                  <a:pt x="2695" y="3764"/>
                </a:lnTo>
                <a:lnTo>
                  <a:pt x="2680" y="3739"/>
                </a:lnTo>
                <a:lnTo>
                  <a:pt x="2667" y="3714"/>
                </a:lnTo>
                <a:lnTo>
                  <a:pt x="2654" y="3688"/>
                </a:lnTo>
                <a:lnTo>
                  <a:pt x="2643" y="3663"/>
                </a:lnTo>
                <a:lnTo>
                  <a:pt x="2633" y="3637"/>
                </a:lnTo>
                <a:lnTo>
                  <a:pt x="2626" y="3611"/>
                </a:lnTo>
                <a:lnTo>
                  <a:pt x="2620" y="3585"/>
                </a:lnTo>
                <a:lnTo>
                  <a:pt x="2617" y="3561"/>
                </a:lnTo>
                <a:lnTo>
                  <a:pt x="2617" y="3549"/>
                </a:lnTo>
                <a:lnTo>
                  <a:pt x="2617" y="3537"/>
                </a:lnTo>
                <a:lnTo>
                  <a:pt x="2618" y="3526"/>
                </a:lnTo>
                <a:lnTo>
                  <a:pt x="2620" y="3514"/>
                </a:lnTo>
                <a:lnTo>
                  <a:pt x="2622" y="3503"/>
                </a:lnTo>
                <a:lnTo>
                  <a:pt x="2626" y="3492"/>
                </a:lnTo>
                <a:lnTo>
                  <a:pt x="2630" y="3483"/>
                </a:lnTo>
                <a:lnTo>
                  <a:pt x="2635" y="3472"/>
                </a:lnTo>
                <a:lnTo>
                  <a:pt x="2641" y="3462"/>
                </a:lnTo>
                <a:lnTo>
                  <a:pt x="2648" y="3453"/>
                </a:lnTo>
                <a:lnTo>
                  <a:pt x="2656" y="3444"/>
                </a:lnTo>
                <a:lnTo>
                  <a:pt x="2665" y="3436"/>
                </a:lnTo>
                <a:lnTo>
                  <a:pt x="2676" y="3427"/>
                </a:lnTo>
                <a:lnTo>
                  <a:pt x="2687" y="3419"/>
                </a:lnTo>
                <a:lnTo>
                  <a:pt x="2699" y="3413"/>
                </a:lnTo>
                <a:lnTo>
                  <a:pt x="2712" y="3405"/>
                </a:lnTo>
                <a:lnTo>
                  <a:pt x="2727" y="3399"/>
                </a:lnTo>
                <a:lnTo>
                  <a:pt x="2742" y="3394"/>
                </a:lnTo>
                <a:lnTo>
                  <a:pt x="2760" y="3389"/>
                </a:lnTo>
                <a:lnTo>
                  <a:pt x="2778" y="3384"/>
                </a:lnTo>
                <a:lnTo>
                  <a:pt x="2760" y="3361"/>
                </a:lnTo>
                <a:lnTo>
                  <a:pt x="2739" y="3335"/>
                </a:lnTo>
                <a:lnTo>
                  <a:pt x="2712" y="3298"/>
                </a:lnTo>
                <a:lnTo>
                  <a:pt x="2681" y="3253"/>
                </a:lnTo>
                <a:lnTo>
                  <a:pt x="2646" y="3201"/>
                </a:lnTo>
                <a:lnTo>
                  <a:pt x="2629" y="3171"/>
                </a:lnTo>
                <a:lnTo>
                  <a:pt x="2611" y="3140"/>
                </a:lnTo>
                <a:lnTo>
                  <a:pt x="2594" y="3107"/>
                </a:lnTo>
                <a:lnTo>
                  <a:pt x="2576" y="3073"/>
                </a:lnTo>
                <a:lnTo>
                  <a:pt x="2559" y="3038"/>
                </a:lnTo>
                <a:lnTo>
                  <a:pt x="2543" y="3001"/>
                </a:lnTo>
                <a:lnTo>
                  <a:pt x="2527" y="2963"/>
                </a:lnTo>
                <a:lnTo>
                  <a:pt x="2512" y="2923"/>
                </a:lnTo>
                <a:lnTo>
                  <a:pt x="2499" y="2883"/>
                </a:lnTo>
                <a:lnTo>
                  <a:pt x="2486" y="2841"/>
                </a:lnTo>
                <a:lnTo>
                  <a:pt x="2475" y="2800"/>
                </a:lnTo>
                <a:lnTo>
                  <a:pt x="2466" y="2756"/>
                </a:lnTo>
                <a:lnTo>
                  <a:pt x="2458" y="2712"/>
                </a:lnTo>
                <a:lnTo>
                  <a:pt x="2453" y="2669"/>
                </a:lnTo>
                <a:lnTo>
                  <a:pt x="2451" y="2624"/>
                </a:lnTo>
                <a:lnTo>
                  <a:pt x="2450" y="2578"/>
                </a:lnTo>
                <a:lnTo>
                  <a:pt x="2451" y="2556"/>
                </a:lnTo>
                <a:lnTo>
                  <a:pt x="2452" y="2533"/>
                </a:lnTo>
                <a:lnTo>
                  <a:pt x="2454" y="2510"/>
                </a:lnTo>
                <a:lnTo>
                  <a:pt x="2457" y="2487"/>
                </a:lnTo>
                <a:lnTo>
                  <a:pt x="2461" y="2464"/>
                </a:lnTo>
                <a:lnTo>
                  <a:pt x="2465" y="2441"/>
                </a:lnTo>
                <a:lnTo>
                  <a:pt x="2470" y="2419"/>
                </a:lnTo>
                <a:lnTo>
                  <a:pt x="2476" y="2396"/>
                </a:lnTo>
                <a:lnTo>
                  <a:pt x="2467" y="2377"/>
                </a:lnTo>
                <a:lnTo>
                  <a:pt x="2456" y="2355"/>
                </a:lnTo>
                <a:lnTo>
                  <a:pt x="2443" y="2326"/>
                </a:lnTo>
                <a:lnTo>
                  <a:pt x="2428" y="2289"/>
                </a:lnTo>
                <a:lnTo>
                  <a:pt x="2413" y="2246"/>
                </a:lnTo>
                <a:lnTo>
                  <a:pt x="2396" y="2199"/>
                </a:lnTo>
                <a:lnTo>
                  <a:pt x="2381" y="2147"/>
                </a:lnTo>
                <a:lnTo>
                  <a:pt x="2374" y="2119"/>
                </a:lnTo>
                <a:lnTo>
                  <a:pt x="2368" y="2091"/>
                </a:lnTo>
                <a:lnTo>
                  <a:pt x="2362" y="2062"/>
                </a:lnTo>
                <a:lnTo>
                  <a:pt x="2357" y="2033"/>
                </a:lnTo>
                <a:lnTo>
                  <a:pt x="2352" y="2002"/>
                </a:lnTo>
                <a:lnTo>
                  <a:pt x="2349" y="1972"/>
                </a:lnTo>
                <a:lnTo>
                  <a:pt x="2347" y="1941"/>
                </a:lnTo>
                <a:lnTo>
                  <a:pt x="2346" y="1911"/>
                </a:lnTo>
                <a:lnTo>
                  <a:pt x="2346" y="1879"/>
                </a:lnTo>
                <a:lnTo>
                  <a:pt x="2348" y="1848"/>
                </a:lnTo>
                <a:lnTo>
                  <a:pt x="2351" y="1818"/>
                </a:lnTo>
                <a:lnTo>
                  <a:pt x="2356" y="1786"/>
                </a:lnTo>
                <a:lnTo>
                  <a:pt x="2362" y="1755"/>
                </a:lnTo>
                <a:lnTo>
                  <a:pt x="2371" y="1726"/>
                </a:lnTo>
                <a:lnTo>
                  <a:pt x="2381" y="1695"/>
                </a:lnTo>
                <a:lnTo>
                  <a:pt x="2393" y="1667"/>
                </a:lnTo>
                <a:lnTo>
                  <a:pt x="2383" y="1643"/>
                </a:lnTo>
                <a:lnTo>
                  <a:pt x="2373" y="1616"/>
                </a:lnTo>
                <a:lnTo>
                  <a:pt x="2361" y="1580"/>
                </a:lnTo>
                <a:lnTo>
                  <a:pt x="2348" y="1536"/>
                </a:lnTo>
                <a:lnTo>
                  <a:pt x="2335" y="1487"/>
                </a:lnTo>
                <a:lnTo>
                  <a:pt x="2328" y="1461"/>
                </a:lnTo>
                <a:lnTo>
                  <a:pt x="2323" y="1433"/>
                </a:lnTo>
                <a:lnTo>
                  <a:pt x="2319" y="1405"/>
                </a:lnTo>
                <a:lnTo>
                  <a:pt x="2314" y="1376"/>
                </a:lnTo>
                <a:lnTo>
                  <a:pt x="2312" y="1347"/>
                </a:lnTo>
                <a:lnTo>
                  <a:pt x="2310" y="1317"/>
                </a:lnTo>
                <a:lnTo>
                  <a:pt x="2309" y="1288"/>
                </a:lnTo>
                <a:lnTo>
                  <a:pt x="2310" y="1258"/>
                </a:lnTo>
                <a:lnTo>
                  <a:pt x="2312" y="1229"/>
                </a:lnTo>
                <a:lnTo>
                  <a:pt x="2316" y="1201"/>
                </a:lnTo>
                <a:lnTo>
                  <a:pt x="2322" y="1172"/>
                </a:lnTo>
                <a:lnTo>
                  <a:pt x="2330" y="1145"/>
                </a:lnTo>
                <a:lnTo>
                  <a:pt x="2340" y="1118"/>
                </a:lnTo>
                <a:lnTo>
                  <a:pt x="2346" y="1105"/>
                </a:lnTo>
                <a:lnTo>
                  <a:pt x="2352" y="1092"/>
                </a:lnTo>
                <a:lnTo>
                  <a:pt x="2359" y="1080"/>
                </a:lnTo>
                <a:lnTo>
                  <a:pt x="2367" y="1068"/>
                </a:lnTo>
                <a:lnTo>
                  <a:pt x="2375" y="1056"/>
                </a:lnTo>
                <a:lnTo>
                  <a:pt x="2384" y="1045"/>
                </a:lnTo>
                <a:lnTo>
                  <a:pt x="2394" y="1034"/>
                </a:lnTo>
                <a:lnTo>
                  <a:pt x="2405" y="1024"/>
                </a:lnTo>
                <a:lnTo>
                  <a:pt x="2416" y="1014"/>
                </a:lnTo>
                <a:lnTo>
                  <a:pt x="2428" y="1005"/>
                </a:lnTo>
                <a:lnTo>
                  <a:pt x="2440" y="995"/>
                </a:lnTo>
                <a:lnTo>
                  <a:pt x="2453" y="988"/>
                </a:lnTo>
                <a:lnTo>
                  <a:pt x="2467" y="979"/>
                </a:lnTo>
                <a:lnTo>
                  <a:pt x="2482" y="972"/>
                </a:lnTo>
                <a:lnTo>
                  <a:pt x="2478" y="953"/>
                </a:lnTo>
                <a:lnTo>
                  <a:pt x="2474" y="930"/>
                </a:lnTo>
                <a:lnTo>
                  <a:pt x="2468" y="900"/>
                </a:lnTo>
                <a:lnTo>
                  <a:pt x="2463" y="864"/>
                </a:lnTo>
                <a:lnTo>
                  <a:pt x="2458" y="824"/>
                </a:lnTo>
                <a:lnTo>
                  <a:pt x="2454" y="781"/>
                </a:lnTo>
                <a:lnTo>
                  <a:pt x="2452" y="734"/>
                </a:lnTo>
                <a:lnTo>
                  <a:pt x="2452" y="711"/>
                </a:lnTo>
                <a:lnTo>
                  <a:pt x="2452" y="687"/>
                </a:lnTo>
                <a:lnTo>
                  <a:pt x="2453" y="664"/>
                </a:lnTo>
                <a:lnTo>
                  <a:pt x="2455" y="640"/>
                </a:lnTo>
                <a:lnTo>
                  <a:pt x="2458" y="617"/>
                </a:lnTo>
                <a:lnTo>
                  <a:pt x="2462" y="594"/>
                </a:lnTo>
                <a:lnTo>
                  <a:pt x="2467" y="572"/>
                </a:lnTo>
                <a:lnTo>
                  <a:pt x="2473" y="551"/>
                </a:lnTo>
                <a:lnTo>
                  <a:pt x="2480" y="530"/>
                </a:lnTo>
                <a:lnTo>
                  <a:pt x="2489" y="511"/>
                </a:lnTo>
                <a:lnTo>
                  <a:pt x="2499" y="493"/>
                </a:lnTo>
                <a:lnTo>
                  <a:pt x="2510" y="475"/>
                </a:lnTo>
                <a:lnTo>
                  <a:pt x="2523" y="460"/>
                </a:lnTo>
                <a:lnTo>
                  <a:pt x="2537" y="446"/>
                </a:lnTo>
                <a:lnTo>
                  <a:pt x="2553" y="434"/>
                </a:lnTo>
                <a:lnTo>
                  <a:pt x="2561" y="429"/>
                </a:lnTo>
                <a:lnTo>
                  <a:pt x="2571" y="424"/>
                </a:lnTo>
                <a:lnTo>
                  <a:pt x="2572" y="403"/>
                </a:lnTo>
                <a:lnTo>
                  <a:pt x="2576" y="351"/>
                </a:lnTo>
                <a:lnTo>
                  <a:pt x="2580" y="315"/>
                </a:lnTo>
                <a:lnTo>
                  <a:pt x="2584" y="275"/>
                </a:lnTo>
                <a:lnTo>
                  <a:pt x="2590" y="235"/>
                </a:lnTo>
                <a:lnTo>
                  <a:pt x="2597" y="192"/>
                </a:lnTo>
                <a:lnTo>
                  <a:pt x="2605" y="151"/>
                </a:lnTo>
                <a:lnTo>
                  <a:pt x="2616" y="111"/>
                </a:lnTo>
                <a:lnTo>
                  <a:pt x="2621" y="93"/>
                </a:lnTo>
                <a:lnTo>
                  <a:pt x="2627" y="76"/>
                </a:lnTo>
                <a:lnTo>
                  <a:pt x="2633" y="60"/>
                </a:lnTo>
                <a:lnTo>
                  <a:pt x="2641" y="46"/>
                </a:lnTo>
                <a:lnTo>
                  <a:pt x="2647" y="33"/>
                </a:lnTo>
                <a:lnTo>
                  <a:pt x="2655" y="22"/>
                </a:lnTo>
                <a:lnTo>
                  <a:pt x="2664" y="13"/>
                </a:lnTo>
                <a:lnTo>
                  <a:pt x="2673" y="7"/>
                </a:lnTo>
                <a:lnTo>
                  <a:pt x="2682" y="2"/>
                </a:lnTo>
                <a:lnTo>
                  <a:pt x="2687" y="1"/>
                </a:lnTo>
                <a:lnTo>
                  <a:pt x="2692" y="0"/>
                </a:lnTo>
                <a:lnTo>
                  <a:pt x="2698" y="0"/>
                </a:lnTo>
                <a:lnTo>
                  <a:pt x="2703" y="1"/>
                </a:lnTo>
                <a:lnTo>
                  <a:pt x="2709" y="3"/>
                </a:lnTo>
                <a:lnTo>
                  <a:pt x="2714" y="5"/>
                </a:lnTo>
                <a:lnTo>
                  <a:pt x="2717" y="4"/>
                </a:lnTo>
                <a:lnTo>
                  <a:pt x="2723" y="5"/>
                </a:lnTo>
                <a:lnTo>
                  <a:pt x="2728" y="5"/>
                </a:lnTo>
                <a:lnTo>
                  <a:pt x="2736" y="8"/>
                </a:lnTo>
                <a:lnTo>
                  <a:pt x="2745" y="12"/>
                </a:lnTo>
                <a:lnTo>
                  <a:pt x="2756" y="19"/>
                </a:lnTo>
                <a:lnTo>
                  <a:pt x="2766" y="28"/>
                </a:lnTo>
                <a:lnTo>
                  <a:pt x="2777" y="40"/>
                </a:lnTo>
                <a:lnTo>
                  <a:pt x="2789" y="57"/>
                </a:lnTo>
                <a:lnTo>
                  <a:pt x="2802" y="78"/>
                </a:lnTo>
                <a:lnTo>
                  <a:pt x="2816" y="103"/>
                </a:lnTo>
                <a:lnTo>
                  <a:pt x="2829" y="133"/>
                </a:lnTo>
                <a:lnTo>
                  <a:pt x="2842" y="169"/>
                </a:lnTo>
                <a:lnTo>
                  <a:pt x="2854" y="211"/>
                </a:lnTo>
                <a:lnTo>
                  <a:pt x="2867" y="260"/>
                </a:lnTo>
                <a:lnTo>
                  <a:pt x="2871" y="282"/>
                </a:lnTo>
                <a:lnTo>
                  <a:pt x="2888" y="342"/>
                </a:lnTo>
                <a:lnTo>
                  <a:pt x="2913" y="430"/>
                </a:lnTo>
                <a:lnTo>
                  <a:pt x="2928" y="483"/>
                </a:lnTo>
                <a:lnTo>
                  <a:pt x="2946" y="539"/>
                </a:lnTo>
                <a:lnTo>
                  <a:pt x="2965" y="598"/>
                </a:lnTo>
                <a:lnTo>
                  <a:pt x="2987" y="658"/>
                </a:lnTo>
                <a:lnTo>
                  <a:pt x="3010" y="718"/>
                </a:lnTo>
                <a:lnTo>
                  <a:pt x="3035" y="777"/>
                </a:lnTo>
                <a:lnTo>
                  <a:pt x="3061" y="835"/>
                </a:lnTo>
                <a:lnTo>
                  <a:pt x="3076" y="862"/>
                </a:lnTo>
                <a:lnTo>
                  <a:pt x="3089" y="889"/>
                </a:lnTo>
                <a:lnTo>
                  <a:pt x="3104" y="914"/>
                </a:lnTo>
                <a:lnTo>
                  <a:pt x="3118" y="939"/>
                </a:lnTo>
                <a:lnTo>
                  <a:pt x="3133" y="962"/>
                </a:lnTo>
                <a:lnTo>
                  <a:pt x="3149" y="983"/>
                </a:lnTo>
                <a:lnTo>
                  <a:pt x="3179" y="1030"/>
                </a:lnTo>
                <a:lnTo>
                  <a:pt x="3211" y="1076"/>
                </a:lnTo>
                <a:lnTo>
                  <a:pt x="3242" y="1123"/>
                </a:lnTo>
                <a:lnTo>
                  <a:pt x="3271" y="1171"/>
                </a:lnTo>
                <a:lnTo>
                  <a:pt x="3301" y="1219"/>
                </a:lnTo>
                <a:lnTo>
                  <a:pt x="3329" y="1267"/>
                </a:lnTo>
                <a:lnTo>
                  <a:pt x="3356" y="1316"/>
                </a:lnTo>
                <a:lnTo>
                  <a:pt x="3383" y="1365"/>
                </a:lnTo>
                <a:lnTo>
                  <a:pt x="3431" y="1456"/>
                </a:lnTo>
                <a:lnTo>
                  <a:pt x="3479" y="1548"/>
                </a:lnTo>
                <a:lnTo>
                  <a:pt x="3502" y="1594"/>
                </a:lnTo>
                <a:lnTo>
                  <a:pt x="3525" y="1641"/>
                </a:lnTo>
                <a:lnTo>
                  <a:pt x="3546" y="1687"/>
                </a:lnTo>
                <a:lnTo>
                  <a:pt x="3568" y="1734"/>
                </a:lnTo>
                <a:lnTo>
                  <a:pt x="3591" y="1788"/>
                </a:lnTo>
                <a:lnTo>
                  <a:pt x="3614" y="1843"/>
                </a:lnTo>
                <a:lnTo>
                  <a:pt x="3635" y="1897"/>
                </a:lnTo>
                <a:lnTo>
                  <a:pt x="3654" y="1954"/>
                </a:lnTo>
                <a:lnTo>
                  <a:pt x="3672" y="2011"/>
                </a:lnTo>
                <a:lnTo>
                  <a:pt x="3680" y="2039"/>
                </a:lnTo>
                <a:lnTo>
                  <a:pt x="3686" y="2068"/>
                </a:lnTo>
                <a:lnTo>
                  <a:pt x="3693" y="2096"/>
                </a:lnTo>
                <a:lnTo>
                  <a:pt x="3698" y="2126"/>
                </a:lnTo>
                <a:lnTo>
                  <a:pt x="3703" y="2155"/>
                </a:lnTo>
                <a:lnTo>
                  <a:pt x="3707" y="2184"/>
                </a:lnTo>
                <a:lnTo>
                  <a:pt x="3709" y="2210"/>
                </a:lnTo>
                <a:lnTo>
                  <a:pt x="3710" y="2236"/>
                </a:lnTo>
                <a:lnTo>
                  <a:pt x="3710" y="2261"/>
                </a:lnTo>
                <a:lnTo>
                  <a:pt x="3710" y="2287"/>
                </a:lnTo>
                <a:lnTo>
                  <a:pt x="3709" y="2313"/>
                </a:lnTo>
                <a:lnTo>
                  <a:pt x="3708" y="2339"/>
                </a:lnTo>
                <a:lnTo>
                  <a:pt x="3703" y="2389"/>
                </a:lnTo>
                <a:lnTo>
                  <a:pt x="3696" y="2440"/>
                </a:lnTo>
                <a:lnTo>
                  <a:pt x="3688" y="2491"/>
                </a:lnTo>
                <a:lnTo>
                  <a:pt x="3673" y="2593"/>
                </a:lnTo>
                <a:lnTo>
                  <a:pt x="3670" y="2621"/>
                </a:lnTo>
                <a:lnTo>
                  <a:pt x="3667" y="2649"/>
                </a:lnTo>
                <a:lnTo>
                  <a:pt x="3665" y="2676"/>
                </a:lnTo>
                <a:lnTo>
                  <a:pt x="3664" y="2704"/>
                </a:lnTo>
                <a:lnTo>
                  <a:pt x="3664" y="2731"/>
                </a:lnTo>
                <a:lnTo>
                  <a:pt x="3664" y="2757"/>
                </a:lnTo>
                <a:lnTo>
                  <a:pt x="3665" y="2784"/>
                </a:lnTo>
                <a:lnTo>
                  <a:pt x="3668" y="2812"/>
                </a:lnTo>
                <a:lnTo>
                  <a:pt x="3671" y="2838"/>
                </a:lnTo>
                <a:lnTo>
                  <a:pt x="3674" y="2865"/>
                </a:lnTo>
                <a:lnTo>
                  <a:pt x="3683" y="2918"/>
                </a:lnTo>
                <a:lnTo>
                  <a:pt x="3694" y="2970"/>
                </a:lnTo>
                <a:lnTo>
                  <a:pt x="3707" y="3022"/>
                </a:lnTo>
                <a:lnTo>
                  <a:pt x="3722" y="3073"/>
                </a:lnTo>
                <a:lnTo>
                  <a:pt x="3740" y="3124"/>
                </a:lnTo>
                <a:lnTo>
                  <a:pt x="3758" y="3176"/>
                </a:lnTo>
                <a:lnTo>
                  <a:pt x="3779" y="3226"/>
                </a:lnTo>
                <a:lnTo>
                  <a:pt x="3801" y="3275"/>
                </a:lnTo>
                <a:lnTo>
                  <a:pt x="3824" y="3325"/>
                </a:lnTo>
                <a:lnTo>
                  <a:pt x="3848" y="3374"/>
                </a:lnTo>
                <a:lnTo>
                  <a:pt x="3872" y="3424"/>
                </a:lnTo>
                <a:lnTo>
                  <a:pt x="3898" y="3473"/>
                </a:lnTo>
                <a:lnTo>
                  <a:pt x="3925" y="3522"/>
                </a:lnTo>
                <a:lnTo>
                  <a:pt x="3980" y="3620"/>
                </a:lnTo>
                <a:lnTo>
                  <a:pt x="4020" y="3689"/>
                </a:lnTo>
                <a:lnTo>
                  <a:pt x="4062" y="3758"/>
                </a:lnTo>
                <a:lnTo>
                  <a:pt x="4103" y="3827"/>
                </a:lnTo>
                <a:lnTo>
                  <a:pt x="4147" y="3894"/>
                </a:lnTo>
                <a:lnTo>
                  <a:pt x="4153" y="3901"/>
                </a:lnTo>
                <a:lnTo>
                  <a:pt x="4167" y="3921"/>
                </a:lnTo>
                <a:lnTo>
                  <a:pt x="4190" y="3949"/>
                </a:lnTo>
                <a:lnTo>
                  <a:pt x="4222" y="3986"/>
                </a:lnTo>
                <a:lnTo>
                  <a:pt x="4241" y="4006"/>
                </a:lnTo>
                <a:lnTo>
                  <a:pt x="4262" y="4028"/>
                </a:lnTo>
                <a:lnTo>
                  <a:pt x="4285" y="4049"/>
                </a:lnTo>
                <a:lnTo>
                  <a:pt x="4310" y="4071"/>
                </a:lnTo>
                <a:lnTo>
                  <a:pt x="4336" y="4094"/>
                </a:lnTo>
                <a:lnTo>
                  <a:pt x="4364" y="4116"/>
                </a:lnTo>
                <a:lnTo>
                  <a:pt x="4394" y="4138"/>
                </a:lnTo>
                <a:lnTo>
                  <a:pt x="4426" y="4159"/>
                </a:lnTo>
                <a:lnTo>
                  <a:pt x="4458" y="4178"/>
                </a:lnTo>
                <a:lnTo>
                  <a:pt x="4492" y="4197"/>
                </a:lnTo>
                <a:lnTo>
                  <a:pt x="4528" y="4213"/>
                </a:lnTo>
                <a:lnTo>
                  <a:pt x="4565" y="4228"/>
                </a:lnTo>
                <a:lnTo>
                  <a:pt x="4584" y="4234"/>
                </a:lnTo>
                <a:lnTo>
                  <a:pt x="4604" y="4241"/>
                </a:lnTo>
                <a:lnTo>
                  <a:pt x="4623" y="4245"/>
                </a:lnTo>
                <a:lnTo>
                  <a:pt x="4643" y="4249"/>
                </a:lnTo>
                <a:lnTo>
                  <a:pt x="4663" y="4254"/>
                </a:lnTo>
                <a:lnTo>
                  <a:pt x="4683" y="4257"/>
                </a:lnTo>
                <a:lnTo>
                  <a:pt x="4704" y="4259"/>
                </a:lnTo>
                <a:lnTo>
                  <a:pt x="4725" y="4260"/>
                </a:lnTo>
                <a:lnTo>
                  <a:pt x="4747" y="4260"/>
                </a:lnTo>
                <a:lnTo>
                  <a:pt x="4769" y="4260"/>
                </a:lnTo>
                <a:lnTo>
                  <a:pt x="4789" y="4258"/>
                </a:lnTo>
                <a:lnTo>
                  <a:pt x="4812" y="4256"/>
                </a:lnTo>
                <a:lnTo>
                  <a:pt x="4834" y="4253"/>
                </a:lnTo>
                <a:lnTo>
                  <a:pt x="4857" y="4248"/>
                </a:lnTo>
                <a:lnTo>
                  <a:pt x="4879" y="4243"/>
                </a:lnTo>
                <a:lnTo>
                  <a:pt x="4902" y="4236"/>
                </a:lnTo>
                <a:lnTo>
                  <a:pt x="4925" y="4228"/>
                </a:lnTo>
                <a:lnTo>
                  <a:pt x="4949" y="4219"/>
                </a:lnTo>
                <a:lnTo>
                  <a:pt x="4972" y="4208"/>
                </a:lnTo>
                <a:lnTo>
                  <a:pt x="4996" y="4197"/>
                </a:lnTo>
                <a:lnTo>
                  <a:pt x="5019" y="4184"/>
                </a:lnTo>
                <a:lnTo>
                  <a:pt x="5043" y="4170"/>
                </a:lnTo>
                <a:lnTo>
                  <a:pt x="5067" y="4153"/>
                </a:lnTo>
                <a:lnTo>
                  <a:pt x="5091" y="4137"/>
                </a:lnTo>
                <a:lnTo>
                  <a:pt x="5098" y="4131"/>
                </a:lnTo>
                <a:lnTo>
                  <a:pt x="5117" y="4117"/>
                </a:lnTo>
                <a:lnTo>
                  <a:pt x="5143" y="4093"/>
                </a:lnTo>
                <a:lnTo>
                  <a:pt x="5160" y="4079"/>
                </a:lnTo>
                <a:lnTo>
                  <a:pt x="5176" y="4061"/>
                </a:lnTo>
                <a:lnTo>
                  <a:pt x="5194" y="4043"/>
                </a:lnTo>
                <a:lnTo>
                  <a:pt x="5211" y="4022"/>
                </a:lnTo>
                <a:lnTo>
                  <a:pt x="5228" y="4000"/>
                </a:lnTo>
                <a:lnTo>
                  <a:pt x="5245" y="3976"/>
                </a:lnTo>
                <a:lnTo>
                  <a:pt x="5260" y="3951"/>
                </a:lnTo>
                <a:lnTo>
                  <a:pt x="5275" y="3925"/>
                </a:lnTo>
                <a:lnTo>
                  <a:pt x="5287" y="3897"/>
                </a:lnTo>
                <a:lnTo>
                  <a:pt x="5293" y="3882"/>
                </a:lnTo>
                <a:lnTo>
                  <a:pt x="5298" y="3867"/>
                </a:lnTo>
                <a:close/>
              </a:path>
            </a:pathLst>
          </a:custGeom>
          <a:gradFill>
            <a:gsLst>
              <a:gs pos="0">
                <a:srgbClr val="D05F45"/>
              </a:gs>
              <a:gs pos="29000">
                <a:srgbClr val="A70600"/>
              </a:gs>
              <a:gs pos="67000">
                <a:srgbClr val="B10402"/>
              </a:gs>
              <a:gs pos="100000">
                <a:srgbClr val="C11807"/>
              </a:gs>
            </a:gsLst>
            <a:lin ang="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blipFill dpi="0" rotWithShape="1">
                <a:blip r:embed="rId4"/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14" name="KSO_Shape"/>
          <p:cNvSpPr/>
          <p:nvPr/>
        </p:nvSpPr>
        <p:spPr bwMode="auto">
          <a:xfrm>
            <a:off x="1797909" y="472790"/>
            <a:ext cx="341270" cy="562919"/>
          </a:xfrm>
          <a:custGeom>
            <a:avLst/>
            <a:gdLst>
              <a:gd name="T0" fmla="*/ 1358014 w 6263"/>
              <a:gd name="T1" fmla="*/ 909205 h 7744"/>
              <a:gd name="T2" fmla="*/ 1487888 w 6263"/>
              <a:gd name="T3" fmla="*/ 923718 h 7744"/>
              <a:gd name="T4" fmla="*/ 1540034 w 6263"/>
              <a:gd name="T5" fmla="*/ 923964 h 7744"/>
              <a:gd name="T6" fmla="*/ 1496005 w 6263"/>
              <a:gd name="T7" fmla="*/ 963324 h 7744"/>
              <a:gd name="T8" fmla="*/ 1451238 w 6263"/>
              <a:gd name="T9" fmla="*/ 1016459 h 7744"/>
              <a:gd name="T10" fmla="*/ 1455174 w 6263"/>
              <a:gd name="T11" fmla="*/ 1143148 h 7744"/>
              <a:gd name="T12" fmla="*/ 1421721 w 6263"/>
              <a:gd name="T13" fmla="*/ 1245974 h 7744"/>
              <a:gd name="T14" fmla="*/ 1275860 w 6263"/>
              <a:gd name="T15" fmla="*/ 1413498 h 7744"/>
              <a:gd name="T16" fmla="*/ 1139099 w 6263"/>
              <a:gd name="T17" fmla="*/ 1498121 h 7744"/>
              <a:gd name="T18" fmla="*/ 971100 w 6263"/>
              <a:gd name="T19" fmla="*/ 1589386 h 7744"/>
              <a:gd name="T20" fmla="*/ 883287 w 6263"/>
              <a:gd name="T21" fmla="*/ 1841533 h 7744"/>
              <a:gd name="T22" fmla="*/ 844670 w 6263"/>
              <a:gd name="T23" fmla="*/ 1900080 h 7744"/>
              <a:gd name="T24" fmla="*/ 808020 w 6263"/>
              <a:gd name="T25" fmla="*/ 1894422 h 7744"/>
              <a:gd name="T26" fmla="*/ 744067 w 6263"/>
              <a:gd name="T27" fmla="*/ 1894176 h 7744"/>
              <a:gd name="T28" fmla="*/ 714304 w 6263"/>
              <a:gd name="T29" fmla="*/ 1897374 h 7744"/>
              <a:gd name="T30" fmla="*/ 684296 w 6263"/>
              <a:gd name="T31" fmla="*/ 1896390 h 7744"/>
              <a:gd name="T32" fmla="*/ 639529 w 6263"/>
              <a:gd name="T33" fmla="*/ 1882368 h 7744"/>
              <a:gd name="T34" fmla="*/ 623786 w 6263"/>
              <a:gd name="T35" fmla="*/ 1848421 h 7744"/>
              <a:gd name="T36" fmla="*/ 620835 w 6263"/>
              <a:gd name="T37" fmla="*/ 1827019 h 7744"/>
              <a:gd name="T38" fmla="*/ 594516 w 6263"/>
              <a:gd name="T39" fmla="*/ 1817671 h 7744"/>
              <a:gd name="T40" fmla="*/ 600173 w 6263"/>
              <a:gd name="T41" fmla="*/ 1787659 h 7744"/>
              <a:gd name="T42" fmla="*/ 627722 w 6263"/>
              <a:gd name="T43" fmla="*/ 1716320 h 7744"/>
              <a:gd name="T44" fmla="*/ 865823 w 6263"/>
              <a:gd name="T45" fmla="*/ 1457286 h 7744"/>
              <a:gd name="T46" fmla="*/ 839996 w 6263"/>
              <a:gd name="T47" fmla="*/ 1343389 h 7744"/>
              <a:gd name="T48" fmla="*/ 681590 w 6263"/>
              <a:gd name="T49" fmla="*/ 1313131 h 7744"/>
              <a:gd name="T50" fmla="*/ 641250 w 6263"/>
              <a:gd name="T51" fmla="*/ 1263440 h 7744"/>
              <a:gd name="T52" fmla="*/ 545813 w 6263"/>
              <a:gd name="T53" fmla="*/ 1220637 h 7744"/>
              <a:gd name="T54" fmla="*/ 425041 w 6263"/>
              <a:gd name="T55" fmla="*/ 1173897 h 7744"/>
              <a:gd name="T56" fmla="*/ 426024 w 6263"/>
              <a:gd name="T57" fmla="*/ 1134784 h 7744"/>
              <a:gd name="T58" fmla="*/ 289756 w 6263"/>
              <a:gd name="T59" fmla="*/ 1059755 h 7744"/>
              <a:gd name="T60" fmla="*/ 271062 w 6263"/>
              <a:gd name="T61" fmla="*/ 1008341 h 7744"/>
              <a:gd name="T62" fmla="*/ 171443 w 6263"/>
              <a:gd name="T63" fmla="*/ 933312 h 7744"/>
              <a:gd name="T64" fmla="*/ 167015 w 6263"/>
              <a:gd name="T65" fmla="*/ 896659 h 7744"/>
              <a:gd name="T66" fmla="*/ 73300 w 6263"/>
              <a:gd name="T67" fmla="*/ 818186 h 7744"/>
              <a:gd name="T68" fmla="*/ 78465 w 6263"/>
              <a:gd name="T69" fmla="*/ 784238 h 7744"/>
              <a:gd name="T70" fmla="*/ 19432 w 6263"/>
              <a:gd name="T71" fmla="*/ 711423 h 7744"/>
              <a:gd name="T72" fmla="*/ 1968 w 6263"/>
              <a:gd name="T73" fmla="*/ 640330 h 7744"/>
              <a:gd name="T74" fmla="*/ 30009 w 6263"/>
              <a:gd name="T75" fmla="*/ 622618 h 7744"/>
              <a:gd name="T76" fmla="*/ 183496 w 6263"/>
              <a:gd name="T77" fmla="*/ 722247 h 7744"/>
              <a:gd name="T78" fmla="*/ 362072 w 6263"/>
              <a:gd name="T79" fmla="*/ 844753 h 7744"/>
              <a:gd name="T80" fmla="*/ 610258 w 6263"/>
              <a:gd name="T81" fmla="*/ 934296 h 7744"/>
              <a:gd name="T82" fmla="*/ 692905 w 6263"/>
              <a:gd name="T83" fmla="*/ 966768 h 7744"/>
              <a:gd name="T84" fmla="*/ 643710 w 6263"/>
              <a:gd name="T85" fmla="*/ 870091 h 7744"/>
              <a:gd name="T86" fmla="*/ 670767 w 6263"/>
              <a:gd name="T87" fmla="*/ 836143 h 7744"/>
              <a:gd name="T88" fmla="*/ 625508 w 6263"/>
              <a:gd name="T89" fmla="*/ 738237 h 7744"/>
              <a:gd name="T90" fmla="*/ 605338 w 6263"/>
              <a:gd name="T91" fmla="*/ 606136 h 7744"/>
              <a:gd name="T92" fmla="*/ 579757 w 6263"/>
              <a:gd name="T93" fmla="*/ 500112 h 7744"/>
              <a:gd name="T94" fmla="*/ 583693 w 6263"/>
              <a:gd name="T95" fmla="*/ 397531 h 7744"/>
              <a:gd name="T96" fmla="*/ 573116 w 6263"/>
              <a:gd name="T97" fmla="*/ 281666 h 7744"/>
              <a:gd name="T98" fmla="*/ 610504 w 6263"/>
              <a:gd name="T99" fmla="*/ 239109 h 7744"/>
              <a:gd name="T100" fmla="*/ 606814 w 6263"/>
              <a:gd name="T101" fmla="*/ 140710 h 7744"/>
              <a:gd name="T102" fmla="*/ 635593 w 6263"/>
              <a:gd name="T103" fmla="*/ 67649 h 7744"/>
              <a:gd name="T104" fmla="*/ 662158 w 6263"/>
              <a:gd name="T105" fmla="*/ 0 h 7744"/>
              <a:gd name="T106" fmla="*/ 689215 w 6263"/>
              <a:gd name="T107" fmla="*/ 19188 h 7744"/>
              <a:gd name="T108" fmla="*/ 746527 w 6263"/>
              <a:gd name="T109" fmla="*/ 191140 h 7744"/>
              <a:gd name="T110" fmla="*/ 825484 w 6263"/>
              <a:gd name="T111" fmla="*/ 323732 h 7744"/>
              <a:gd name="T112" fmla="*/ 905179 w 6263"/>
              <a:gd name="T113" fmla="*/ 501588 h 7744"/>
              <a:gd name="T114" fmla="*/ 907147 w 6263"/>
              <a:gd name="T115" fmla="*/ 612778 h 7744"/>
              <a:gd name="T116" fmla="*/ 911820 w 6263"/>
              <a:gd name="T117" fmla="*/ 743403 h 7744"/>
              <a:gd name="T118" fmla="*/ 999140 w 6263"/>
              <a:gd name="T119" fmla="*/ 924456 h 7744"/>
              <a:gd name="T120" fmla="*/ 1088674 w 6263"/>
              <a:gd name="T121" fmla="*/ 1023101 h 7744"/>
              <a:gd name="T122" fmla="*/ 1177962 w 6263"/>
              <a:gd name="T123" fmla="*/ 1047455 h 7744"/>
              <a:gd name="T124" fmla="*/ 1253968 w 6263"/>
              <a:gd name="T125" fmla="*/ 1016213 h 774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6263" h="7744">
                <a:moveTo>
                  <a:pt x="5298" y="3867"/>
                </a:moveTo>
                <a:lnTo>
                  <a:pt x="5298" y="3867"/>
                </a:lnTo>
                <a:lnTo>
                  <a:pt x="5306" y="3856"/>
                </a:lnTo>
                <a:lnTo>
                  <a:pt x="5316" y="3844"/>
                </a:lnTo>
                <a:lnTo>
                  <a:pt x="5329" y="3829"/>
                </a:lnTo>
                <a:lnTo>
                  <a:pt x="5345" y="3811"/>
                </a:lnTo>
                <a:lnTo>
                  <a:pt x="5366" y="3792"/>
                </a:lnTo>
                <a:lnTo>
                  <a:pt x="5390" y="3771"/>
                </a:lnTo>
                <a:lnTo>
                  <a:pt x="5417" y="3750"/>
                </a:lnTo>
                <a:lnTo>
                  <a:pt x="5433" y="3740"/>
                </a:lnTo>
                <a:lnTo>
                  <a:pt x="5449" y="3730"/>
                </a:lnTo>
                <a:lnTo>
                  <a:pt x="5466" y="3721"/>
                </a:lnTo>
                <a:lnTo>
                  <a:pt x="5483" y="3712"/>
                </a:lnTo>
                <a:lnTo>
                  <a:pt x="5502" y="3703"/>
                </a:lnTo>
                <a:lnTo>
                  <a:pt x="5521" y="3696"/>
                </a:lnTo>
                <a:lnTo>
                  <a:pt x="5542" y="3689"/>
                </a:lnTo>
                <a:lnTo>
                  <a:pt x="5563" y="3684"/>
                </a:lnTo>
                <a:lnTo>
                  <a:pt x="5585" y="3678"/>
                </a:lnTo>
                <a:lnTo>
                  <a:pt x="5608" y="3675"/>
                </a:lnTo>
                <a:lnTo>
                  <a:pt x="5632" y="3671"/>
                </a:lnTo>
                <a:lnTo>
                  <a:pt x="5656" y="3670"/>
                </a:lnTo>
                <a:lnTo>
                  <a:pt x="5681" y="3670"/>
                </a:lnTo>
                <a:lnTo>
                  <a:pt x="5707" y="3673"/>
                </a:lnTo>
                <a:lnTo>
                  <a:pt x="5733" y="3676"/>
                </a:lnTo>
                <a:lnTo>
                  <a:pt x="5762" y="3681"/>
                </a:lnTo>
                <a:lnTo>
                  <a:pt x="6027" y="3750"/>
                </a:lnTo>
                <a:lnTo>
                  <a:pt x="6029" y="3751"/>
                </a:lnTo>
                <a:lnTo>
                  <a:pt x="6036" y="3753"/>
                </a:lnTo>
                <a:lnTo>
                  <a:pt x="6049" y="3755"/>
                </a:lnTo>
                <a:lnTo>
                  <a:pt x="6067" y="3757"/>
                </a:lnTo>
                <a:lnTo>
                  <a:pt x="6091" y="3757"/>
                </a:lnTo>
                <a:lnTo>
                  <a:pt x="6124" y="3753"/>
                </a:lnTo>
                <a:lnTo>
                  <a:pt x="6143" y="3751"/>
                </a:lnTo>
                <a:lnTo>
                  <a:pt x="6165" y="3747"/>
                </a:lnTo>
                <a:lnTo>
                  <a:pt x="6188" y="3742"/>
                </a:lnTo>
                <a:lnTo>
                  <a:pt x="6213" y="3737"/>
                </a:lnTo>
                <a:lnTo>
                  <a:pt x="6218" y="3737"/>
                </a:lnTo>
                <a:lnTo>
                  <a:pt x="6230" y="3738"/>
                </a:lnTo>
                <a:lnTo>
                  <a:pt x="6237" y="3740"/>
                </a:lnTo>
                <a:lnTo>
                  <a:pt x="6244" y="3742"/>
                </a:lnTo>
                <a:lnTo>
                  <a:pt x="6251" y="3746"/>
                </a:lnTo>
                <a:lnTo>
                  <a:pt x="6257" y="3750"/>
                </a:lnTo>
                <a:lnTo>
                  <a:pt x="6261" y="3756"/>
                </a:lnTo>
                <a:lnTo>
                  <a:pt x="6263" y="3759"/>
                </a:lnTo>
                <a:lnTo>
                  <a:pt x="6263" y="3762"/>
                </a:lnTo>
                <a:lnTo>
                  <a:pt x="6263" y="3767"/>
                </a:lnTo>
                <a:lnTo>
                  <a:pt x="6262" y="3771"/>
                </a:lnTo>
                <a:lnTo>
                  <a:pt x="6261" y="3776"/>
                </a:lnTo>
                <a:lnTo>
                  <a:pt x="6257" y="3781"/>
                </a:lnTo>
                <a:lnTo>
                  <a:pt x="6250" y="3793"/>
                </a:lnTo>
                <a:lnTo>
                  <a:pt x="6237" y="3807"/>
                </a:lnTo>
                <a:lnTo>
                  <a:pt x="6219" y="3823"/>
                </a:lnTo>
                <a:lnTo>
                  <a:pt x="6195" y="3842"/>
                </a:lnTo>
                <a:lnTo>
                  <a:pt x="6183" y="3848"/>
                </a:lnTo>
                <a:lnTo>
                  <a:pt x="6151" y="3868"/>
                </a:lnTo>
                <a:lnTo>
                  <a:pt x="6107" y="3898"/>
                </a:lnTo>
                <a:lnTo>
                  <a:pt x="6082" y="3916"/>
                </a:lnTo>
                <a:lnTo>
                  <a:pt x="6054" y="3936"/>
                </a:lnTo>
                <a:lnTo>
                  <a:pt x="6028" y="3958"/>
                </a:lnTo>
                <a:lnTo>
                  <a:pt x="6002" y="3981"/>
                </a:lnTo>
                <a:lnTo>
                  <a:pt x="5977" y="4004"/>
                </a:lnTo>
                <a:lnTo>
                  <a:pt x="5955" y="4029"/>
                </a:lnTo>
                <a:lnTo>
                  <a:pt x="5944" y="4041"/>
                </a:lnTo>
                <a:lnTo>
                  <a:pt x="5935" y="4053"/>
                </a:lnTo>
                <a:lnTo>
                  <a:pt x="5926" y="4066"/>
                </a:lnTo>
                <a:lnTo>
                  <a:pt x="5920" y="4078"/>
                </a:lnTo>
                <a:lnTo>
                  <a:pt x="5913" y="4091"/>
                </a:lnTo>
                <a:lnTo>
                  <a:pt x="5908" y="4103"/>
                </a:lnTo>
                <a:lnTo>
                  <a:pt x="5905" y="4115"/>
                </a:lnTo>
                <a:lnTo>
                  <a:pt x="5902" y="4127"/>
                </a:lnTo>
                <a:lnTo>
                  <a:pt x="5900" y="4132"/>
                </a:lnTo>
                <a:lnTo>
                  <a:pt x="5895" y="4150"/>
                </a:lnTo>
                <a:lnTo>
                  <a:pt x="5891" y="4163"/>
                </a:lnTo>
                <a:lnTo>
                  <a:pt x="5888" y="4181"/>
                </a:lnTo>
                <a:lnTo>
                  <a:pt x="5885" y="4202"/>
                </a:lnTo>
                <a:lnTo>
                  <a:pt x="5883" y="4229"/>
                </a:lnTo>
                <a:lnTo>
                  <a:pt x="5881" y="4259"/>
                </a:lnTo>
                <a:lnTo>
                  <a:pt x="5881" y="4295"/>
                </a:lnTo>
                <a:lnTo>
                  <a:pt x="5881" y="4336"/>
                </a:lnTo>
                <a:lnTo>
                  <a:pt x="5883" y="4383"/>
                </a:lnTo>
                <a:lnTo>
                  <a:pt x="5887" y="4435"/>
                </a:lnTo>
                <a:lnTo>
                  <a:pt x="5894" y="4493"/>
                </a:lnTo>
                <a:lnTo>
                  <a:pt x="5901" y="4557"/>
                </a:lnTo>
                <a:lnTo>
                  <a:pt x="5913" y="4628"/>
                </a:lnTo>
                <a:lnTo>
                  <a:pt x="5916" y="4647"/>
                </a:lnTo>
                <a:lnTo>
                  <a:pt x="5917" y="4666"/>
                </a:lnTo>
                <a:lnTo>
                  <a:pt x="5917" y="4684"/>
                </a:lnTo>
                <a:lnTo>
                  <a:pt x="5917" y="4704"/>
                </a:lnTo>
                <a:lnTo>
                  <a:pt x="5914" y="4723"/>
                </a:lnTo>
                <a:lnTo>
                  <a:pt x="5911" y="4743"/>
                </a:lnTo>
                <a:lnTo>
                  <a:pt x="5908" y="4763"/>
                </a:lnTo>
                <a:lnTo>
                  <a:pt x="5904" y="4784"/>
                </a:lnTo>
                <a:lnTo>
                  <a:pt x="5898" y="4804"/>
                </a:lnTo>
                <a:lnTo>
                  <a:pt x="5893" y="4824"/>
                </a:lnTo>
                <a:lnTo>
                  <a:pt x="5878" y="4865"/>
                </a:lnTo>
                <a:lnTo>
                  <a:pt x="5862" y="4906"/>
                </a:lnTo>
                <a:lnTo>
                  <a:pt x="5843" y="4947"/>
                </a:lnTo>
                <a:lnTo>
                  <a:pt x="5824" y="4988"/>
                </a:lnTo>
                <a:lnTo>
                  <a:pt x="5802" y="5027"/>
                </a:lnTo>
                <a:lnTo>
                  <a:pt x="5780" y="5065"/>
                </a:lnTo>
                <a:lnTo>
                  <a:pt x="5757" y="5103"/>
                </a:lnTo>
                <a:lnTo>
                  <a:pt x="5735" y="5137"/>
                </a:lnTo>
                <a:lnTo>
                  <a:pt x="5712" y="5170"/>
                </a:lnTo>
                <a:lnTo>
                  <a:pt x="5671" y="5229"/>
                </a:lnTo>
                <a:lnTo>
                  <a:pt x="5629" y="5284"/>
                </a:lnTo>
                <a:lnTo>
                  <a:pt x="5587" y="5337"/>
                </a:lnTo>
                <a:lnTo>
                  <a:pt x="5542" y="5391"/>
                </a:lnTo>
                <a:lnTo>
                  <a:pt x="5496" y="5444"/>
                </a:lnTo>
                <a:lnTo>
                  <a:pt x="5448" y="5497"/>
                </a:lnTo>
                <a:lnTo>
                  <a:pt x="5398" y="5549"/>
                </a:lnTo>
                <a:lnTo>
                  <a:pt x="5348" y="5600"/>
                </a:lnTo>
                <a:lnTo>
                  <a:pt x="5295" y="5650"/>
                </a:lnTo>
                <a:lnTo>
                  <a:pt x="5242" y="5698"/>
                </a:lnTo>
                <a:lnTo>
                  <a:pt x="5187" y="5746"/>
                </a:lnTo>
                <a:lnTo>
                  <a:pt x="5132" y="5792"/>
                </a:lnTo>
                <a:lnTo>
                  <a:pt x="5077" y="5835"/>
                </a:lnTo>
                <a:lnTo>
                  <a:pt x="5020" y="5878"/>
                </a:lnTo>
                <a:lnTo>
                  <a:pt x="4963" y="5919"/>
                </a:lnTo>
                <a:lnTo>
                  <a:pt x="4905" y="5957"/>
                </a:lnTo>
                <a:lnTo>
                  <a:pt x="4848" y="5993"/>
                </a:lnTo>
                <a:lnTo>
                  <a:pt x="4822" y="6008"/>
                </a:lnTo>
                <a:lnTo>
                  <a:pt x="4796" y="6021"/>
                </a:lnTo>
                <a:lnTo>
                  <a:pt x="4770" y="6035"/>
                </a:lnTo>
                <a:lnTo>
                  <a:pt x="4742" y="6047"/>
                </a:lnTo>
                <a:lnTo>
                  <a:pt x="4715" y="6058"/>
                </a:lnTo>
                <a:lnTo>
                  <a:pt x="4688" y="6069"/>
                </a:lnTo>
                <a:lnTo>
                  <a:pt x="4659" y="6080"/>
                </a:lnTo>
                <a:lnTo>
                  <a:pt x="4631" y="6090"/>
                </a:lnTo>
                <a:lnTo>
                  <a:pt x="4574" y="6107"/>
                </a:lnTo>
                <a:lnTo>
                  <a:pt x="4517" y="6123"/>
                </a:lnTo>
                <a:lnTo>
                  <a:pt x="4460" y="6138"/>
                </a:lnTo>
                <a:lnTo>
                  <a:pt x="4402" y="6151"/>
                </a:lnTo>
                <a:lnTo>
                  <a:pt x="4318" y="6169"/>
                </a:lnTo>
                <a:lnTo>
                  <a:pt x="4173" y="6195"/>
                </a:lnTo>
                <a:lnTo>
                  <a:pt x="3979" y="6230"/>
                </a:lnTo>
                <a:lnTo>
                  <a:pt x="3977" y="6259"/>
                </a:lnTo>
                <a:lnTo>
                  <a:pt x="3975" y="6289"/>
                </a:lnTo>
                <a:lnTo>
                  <a:pt x="3972" y="6318"/>
                </a:lnTo>
                <a:lnTo>
                  <a:pt x="3968" y="6347"/>
                </a:lnTo>
                <a:lnTo>
                  <a:pt x="3959" y="6405"/>
                </a:lnTo>
                <a:lnTo>
                  <a:pt x="3948" y="6461"/>
                </a:lnTo>
                <a:lnTo>
                  <a:pt x="3935" y="6517"/>
                </a:lnTo>
                <a:lnTo>
                  <a:pt x="3920" y="6573"/>
                </a:lnTo>
                <a:lnTo>
                  <a:pt x="3904" y="6629"/>
                </a:lnTo>
                <a:lnTo>
                  <a:pt x="3886" y="6683"/>
                </a:lnTo>
                <a:lnTo>
                  <a:pt x="3866" y="6737"/>
                </a:lnTo>
                <a:lnTo>
                  <a:pt x="3847" y="6791"/>
                </a:lnTo>
                <a:lnTo>
                  <a:pt x="3804" y="6899"/>
                </a:lnTo>
                <a:lnTo>
                  <a:pt x="3762" y="7007"/>
                </a:lnTo>
                <a:lnTo>
                  <a:pt x="3719" y="7115"/>
                </a:lnTo>
                <a:lnTo>
                  <a:pt x="3701" y="7159"/>
                </a:lnTo>
                <a:lnTo>
                  <a:pt x="3661" y="7272"/>
                </a:lnTo>
                <a:lnTo>
                  <a:pt x="3637" y="7341"/>
                </a:lnTo>
                <a:lnTo>
                  <a:pt x="3613" y="7414"/>
                </a:lnTo>
                <a:lnTo>
                  <a:pt x="3591" y="7486"/>
                </a:lnTo>
                <a:lnTo>
                  <a:pt x="3581" y="7521"/>
                </a:lnTo>
                <a:lnTo>
                  <a:pt x="3574" y="7553"/>
                </a:lnTo>
                <a:lnTo>
                  <a:pt x="3569" y="7563"/>
                </a:lnTo>
                <a:lnTo>
                  <a:pt x="3556" y="7588"/>
                </a:lnTo>
                <a:lnTo>
                  <a:pt x="3547" y="7605"/>
                </a:lnTo>
                <a:lnTo>
                  <a:pt x="3535" y="7623"/>
                </a:lnTo>
                <a:lnTo>
                  <a:pt x="3522" y="7642"/>
                </a:lnTo>
                <a:lnTo>
                  <a:pt x="3508" y="7661"/>
                </a:lnTo>
                <a:lnTo>
                  <a:pt x="3492" y="7681"/>
                </a:lnTo>
                <a:lnTo>
                  <a:pt x="3474" y="7697"/>
                </a:lnTo>
                <a:lnTo>
                  <a:pt x="3464" y="7706"/>
                </a:lnTo>
                <a:lnTo>
                  <a:pt x="3455" y="7712"/>
                </a:lnTo>
                <a:lnTo>
                  <a:pt x="3444" y="7719"/>
                </a:lnTo>
                <a:lnTo>
                  <a:pt x="3434" y="7724"/>
                </a:lnTo>
                <a:lnTo>
                  <a:pt x="3423" y="7730"/>
                </a:lnTo>
                <a:lnTo>
                  <a:pt x="3411" y="7733"/>
                </a:lnTo>
                <a:lnTo>
                  <a:pt x="3400" y="7736"/>
                </a:lnTo>
                <a:lnTo>
                  <a:pt x="3388" y="7737"/>
                </a:lnTo>
                <a:lnTo>
                  <a:pt x="3375" y="7738"/>
                </a:lnTo>
                <a:lnTo>
                  <a:pt x="3363" y="7737"/>
                </a:lnTo>
                <a:lnTo>
                  <a:pt x="3350" y="7734"/>
                </a:lnTo>
                <a:lnTo>
                  <a:pt x="3337" y="7731"/>
                </a:lnTo>
                <a:lnTo>
                  <a:pt x="3333" y="7730"/>
                </a:lnTo>
                <a:lnTo>
                  <a:pt x="3324" y="7725"/>
                </a:lnTo>
                <a:lnTo>
                  <a:pt x="3309" y="7719"/>
                </a:lnTo>
                <a:lnTo>
                  <a:pt x="3302" y="7714"/>
                </a:lnTo>
                <a:lnTo>
                  <a:pt x="3294" y="7708"/>
                </a:lnTo>
                <a:lnTo>
                  <a:pt x="3285" y="7701"/>
                </a:lnTo>
                <a:lnTo>
                  <a:pt x="3277" y="7693"/>
                </a:lnTo>
                <a:lnTo>
                  <a:pt x="3269" y="7683"/>
                </a:lnTo>
                <a:lnTo>
                  <a:pt x="3261" y="7672"/>
                </a:lnTo>
                <a:lnTo>
                  <a:pt x="3255" y="7660"/>
                </a:lnTo>
                <a:lnTo>
                  <a:pt x="3249" y="7646"/>
                </a:lnTo>
                <a:lnTo>
                  <a:pt x="3245" y="7629"/>
                </a:lnTo>
                <a:lnTo>
                  <a:pt x="3242" y="7612"/>
                </a:lnTo>
                <a:lnTo>
                  <a:pt x="3099" y="7670"/>
                </a:lnTo>
                <a:lnTo>
                  <a:pt x="3094" y="7673"/>
                </a:lnTo>
                <a:lnTo>
                  <a:pt x="3080" y="7681"/>
                </a:lnTo>
                <a:lnTo>
                  <a:pt x="3061" y="7689"/>
                </a:lnTo>
                <a:lnTo>
                  <a:pt x="3049" y="7694"/>
                </a:lnTo>
                <a:lnTo>
                  <a:pt x="3037" y="7698"/>
                </a:lnTo>
                <a:lnTo>
                  <a:pt x="3025" y="7700"/>
                </a:lnTo>
                <a:lnTo>
                  <a:pt x="3013" y="7702"/>
                </a:lnTo>
                <a:lnTo>
                  <a:pt x="3001" y="7702"/>
                </a:lnTo>
                <a:lnTo>
                  <a:pt x="2990" y="7700"/>
                </a:lnTo>
                <a:lnTo>
                  <a:pt x="2985" y="7698"/>
                </a:lnTo>
                <a:lnTo>
                  <a:pt x="2979" y="7696"/>
                </a:lnTo>
                <a:lnTo>
                  <a:pt x="2975" y="7693"/>
                </a:lnTo>
                <a:lnTo>
                  <a:pt x="2971" y="7689"/>
                </a:lnTo>
                <a:lnTo>
                  <a:pt x="2966" y="7685"/>
                </a:lnTo>
                <a:lnTo>
                  <a:pt x="2963" y="7679"/>
                </a:lnTo>
                <a:lnTo>
                  <a:pt x="2960" y="7673"/>
                </a:lnTo>
                <a:lnTo>
                  <a:pt x="2957" y="7666"/>
                </a:lnTo>
                <a:lnTo>
                  <a:pt x="2941" y="7682"/>
                </a:lnTo>
                <a:lnTo>
                  <a:pt x="2925" y="7697"/>
                </a:lnTo>
                <a:lnTo>
                  <a:pt x="2904" y="7713"/>
                </a:lnTo>
                <a:lnTo>
                  <a:pt x="2892" y="7721"/>
                </a:lnTo>
                <a:lnTo>
                  <a:pt x="2880" y="7729"/>
                </a:lnTo>
                <a:lnTo>
                  <a:pt x="2868" y="7734"/>
                </a:lnTo>
                <a:lnTo>
                  <a:pt x="2856" y="7740"/>
                </a:lnTo>
                <a:lnTo>
                  <a:pt x="2844" y="7743"/>
                </a:lnTo>
                <a:lnTo>
                  <a:pt x="2832" y="7744"/>
                </a:lnTo>
                <a:lnTo>
                  <a:pt x="2820" y="7743"/>
                </a:lnTo>
                <a:lnTo>
                  <a:pt x="2815" y="7742"/>
                </a:lnTo>
                <a:lnTo>
                  <a:pt x="2809" y="7740"/>
                </a:lnTo>
                <a:lnTo>
                  <a:pt x="2799" y="7734"/>
                </a:lnTo>
                <a:lnTo>
                  <a:pt x="2793" y="7727"/>
                </a:lnTo>
                <a:lnTo>
                  <a:pt x="2787" y="7722"/>
                </a:lnTo>
                <a:lnTo>
                  <a:pt x="2784" y="7715"/>
                </a:lnTo>
                <a:lnTo>
                  <a:pt x="2782" y="7709"/>
                </a:lnTo>
                <a:lnTo>
                  <a:pt x="2782" y="7702"/>
                </a:lnTo>
                <a:lnTo>
                  <a:pt x="2783" y="7696"/>
                </a:lnTo>
                <a:lnTo>
                  <a:pt x="2784" y="7689"/>
                </a:lnTo>
                <a:lnTo>
                  <a:pt x="2788" y="7678"/>
                </a:lnTo>
                <a:lnTo>
                  <a:pt x="2795" y="7669"/>
                </a:lnTo>
                <a:lnTo>
                  <a:pt x="2801" y="7661"/>
                </a:lnTo>
                <a:lnTo>
                  <a:pt x="2776" y="7662"/>
                </a:lnTo>
                <a:lnTo>
                  <a:pt x="2749" y="7664"/>
                </a:lnTo>
                <a:lnTo>
                  <a:pt x="2715" y="7664"/>
                </a:lnTo>
                <a:lnTo>
                  <a:pt x="2677" y="7663"/>
                </a:lnTo>
                <a:lnTo>
                  <a:pt x="2657" y="7662"/>
                </a:lnTo>
                <a:lnTo>
                  <a:pt x="2638" y="7660"/>
                </a:lnTo>
                <a:lnTo>
                  <a:pt x="2619" y="7656"/>
                </a:lnTo>
                <a:lnTo>
                  <a:pt x="2600" y="7652"/>
                </a:lnTo>
                <a:lnTo>
                  <a:pt x="2582" y="7648"/>
                </a:lnTo>
                <a:lnTo>
                  <a:pt x="2565" y="7641"/>
                </a:lnTo>
                <a:lnTo>
                  <a:pt x="2562" y="7639"/>
                </a:lnTo>
                <a:lnTo>
                  <a:pt x="2553" y="7632"/>
                </a:lnTo>
                <a:lnTo>
                  <a:pt x="2548" y="7627"/>
                </a:lnTo>
                <a:lnTo>
                  <a:pt x="2543" y="7620"/>
                </a:lnTo>
                <a:lnTo>
                  <a:pt x="2537" y="7613"/>
                </a:lnTo>
                <a:lnTo>
                  <a:pt x="2533" y="7603"/>
                </a:lnTo>
                <a:lnTo>
                  <a:pt x="2528" y="7592"/>
                </a:lnTo>
                <a:lnTo>
                  <a:pt x="2526" y="7580"/>
                </a:lnTo>
                <a:lnTo>
                  <a:pt x="2525" y="7566"/>
                </a:lnTo>
                <a:lnTo>
                  <a:pt x="2526" y="7551"/>
                </a:lnTo>
                <a:lnTo>
                  <a:pt x="2529" y="7533"/>
                </a:lnTo>
                <a:lnTo>
                  <a:pt x="2536" y="7514"/>
                </a:lnTo>
                <a:lnTo>
                  <a:pt x="2546" y="7494"/>
                </a:lnTo>
                <a:lnTo>
                  <a:pt x="2558" y="7471"/>
                </a:lnTo>
                <a:lnTo>
                  <a:pt x="2561" y="7468"/>
                </a:lnTo>
                <a:lnTo>
                  <a:pt x="2567" y="7459"/>
                </a:lnTo>
                <a:lnTo>
                  <a:pt x="2573" y="7448"/>
                </a:lnTo>
                <a:lnTo>
                  <a:pt x="2575" y="7441"/>
                </a:lnTo>
                <a:lnTo>
                  <a:pt x="2576" y="7436"/>
                </a:lnTo>
                <a:lnTo>
                  <a:pt x="2576" y="7430"/>
                </a:lnTo>
                <a:lnTo>
                  <a:pt x="2574" y="7426"/>
                </a:lnTo>
                <a:lnTo>
                  <a:pt x="2570" y="7423"/>
                </a:lnTo>
                <a:lnTo>
                  <a:pt x="2563" y="7421"/>
                </a:lnTo>
                <a:lnTo>
                  <a:pt x="2553" y="7421"/>
                </a:lnTo>
                <a:lnTo>
                  <a:pt x="2540" y="7423"/>
                </a:lnTo>
                <a:lnTo>
                  <a:pt x="2524" y="7427"/>
                </a:lnTo>
                <a:lnTo>
                  <a:pt x="2503" y="7434"/>
                </a:lnTo>
                <a:lnTo>
                  <a:pt x="2497" y="7435"/>
                </a:lnTo>
                <a:lnTo>
                  <a:pt x="2480" y="7435"/>
                </a:lnTo>
                <a:lnTo>
                  <a:pt x="2470" y="7434"/>
                </a:lnTo>
                <a:lnTo>
                  <a:pt x="2460" y="7431"/>
                </a:lnTo>
                <a:lnTo>
                  <a:pt x="2449" y="7428"/>
                </a:lnTo>
                <a:lnTo>
                  <a:pt x="2439" y="7424"/>
                </a:lnTo>
                <a:lnTo>
                  <a:pt x="2434" y="7421"/>
                </a:lnTo>
                <a:lnTo>
                  <a:pt x="2430" y="7416"/>
                </a:lnTo>
                <a:lnTo>
                  <a:pt x="2427" y="7412"/>
                </a:lnTo>
                <a:lnTo>
                  <a:pt x="2423" y="7407"/>
                </a:lnTo>
                <a:lnTo>
                  <a:pt x="2420" y="7402"/>
                </a:lnTo>
                <a:lnTo>
                  <a:pt x="2418" y="7395"/>
                </a:lnTo>
                <a:lnTo>
                  <a:pt x="2417" y="7389"/>
                </a:lnTo>
                <a:lnTo>
                  <a:pt x="2417" y="7381"/>
                </a:lnTo>
                <a:lnTo>
                  <a:pt x="2417" y="7372"/>
                </a:lnTo>
                <a:lnTo>
                  <a:pt x="2419" y="7364"/>
                </a:lnTo>
                <a:lnTo>
                  <a:pt x="2421" y="7353"/>
                </a:lnTo>
                <a:lnTo>
                  <a:pt x="2425" y="7342"/>
                </a:lnTo>
                <a:lnTo>
                  <a:pt x="2430" y="7330"/>
                </a:lnTo>
                <a:lnTo>
                  <a:pt x="2437" y="7317"/>
                </a:lnTo>
                <a:lnTo>
                  <a:pt x="2443" y="7303"/>
                </a:lnTo>
                <a:lnTo>
                  <a:pt x="2453" y="7287"/>
                </a:lnTo>
                <a:lnTo>
                  <a:pt x="2451" y="7286"/>
                </a:lnTo>
                <a:lnTo>
                  <a:pt x="2448" y="7283"/>
                </a:lnTo>
                <a:lnTo>
                  <a:pt x="2445" y="7280"/>
                </a:lnTo>
                <a:lnTo>
                  <a:pt x="2442" y="7274"/>
                </a:lnTo>
                <a:lnTo>
                  <a:pt x="2440" y="7267"/>
                </a:lnTo>
                <a:lnTo>
                  <a:pt x="2438" y="7258"/>
                </a:lnTo>
                <a:lnTo>
                  <a:pt x="2437" y="7246"/>
                </a:lnTo>
                <a:lnTo>
                  <a:pt x="2437" y="7232"/>
                </a:lnTo>
                <a:lnTo>
                  <a:pt x="2439" y="7215"/>
                </a:lnTo>
                <a:lnTo>
                  <a:pt x="2443" y="7196"/>
                </a:lnTo>
                <a:lnTo>
                  <a:pt x="2450" y="7173"/>
                </a:lnTo>
                <a:lnTo>
                  <a:pt x="2458" y="7147"/>
                </a:lnTo>
                <a:lnTo>
                  <a:pt x="2470" y="7118"/>
                </a:lnTo>
                <a:lnTo>
                  <a:pt x="2487" y="7084"/>
                </a:lnTo>
                <a:lnTo>
                  <a:pt x="2506" y="7047"/>
                </a:lnTo>
                <a:lnTo>
                  <a:pt x="2516" y="7029"/>
                </a:lnTo>
                <a:lnTo>
                  <a:pt x="2527" y="7012"/>
                </a:lnTo>
                <a:lnTo>
                  <a:pt x="2539" y="6995"/>
                </a:lnTo>
                <a:lnTo>
                  <a:pt x="2552" y="6977"/>
                </a:lnTo>
                <a:lnTo>
                  <a:pt x="2581" y="6943"/>
                </a:lnTo>
                <a:lnTo>
                  <a:pt x="2610" y="6908"/>
                </a:lnTo>
                <a:lnTo>
                  <a:pt x="2673" y="6842"/>
                </a:lnTo>
                <a:lnTo>
                  <a:pt x="2702" y="6810"/>
                </a:lnTo>
                <a:lnTo>
                  <a:pt x="2729" y="6778"/>
                </a:lnTo>
                <a:lnTo>
                  <a:pt x="2816" y="6681"/>
                </a:lnTo>
                <a:lnTo>
                  <a:pt x="2902" y="6584"/>
                </a:lnTo>
                <a:lnTo>
                  <a:pt x="2989" y="6488"/>
                </a:lnTo>
                <a:lnTo>
                  <a:pt x="3078" y="6393"/>
                </a:lnTo>
                <a:lnTo>
                  <a:pt x="3188" y="6275"/>
                </a:lnTo>
                <a:lnTo>
                  <a:pt x="3298" y="6158"/>
                </a:lnTo>
                <a:lnTo>
                  <a:pt x="3410" y="6042"/>
                </a:lnTo>
                <a:lnTo>
                  <a:pt x="3520" y="5924"/>
                </a:lnTo>
                <a:lnTo>
                  <a:pt x="3629" y="5806"/>
                </a:lnTo>
                <a:lnTo>
                  <a:pt x="3736" y="5687"/>
                </a:lnTo>
                <a:lnTo>
                  <a:pt x="3790" y="5627"/>
                </a:lnTo>
                <a:lnTo>
                  <a:pt x="3842" y="5566"/>
                </a:lnTo>
                <a:lnTo>
                  <a:pt x="3894" y="5505"/>
                </a:lnTo>
                <a:lnTo>
                  <a:pt x="3945" y="5442"/>
                </a:lnTo>
                <a:lnTo>
                  <a:pt x="3907" y="5446"/>
                </a:lnTo>
                <a:lnTo>
                  <a:pt x="3862" y="5450"/>
                </a:lnTo>
                <a:lnTo>
                  <a:pt x="3802" y="5453"/>
                </a:lnTo>
                <a:lnTo>
                  <a:pt x="3731" y="5458"/>
                </a:lnTo>
                <a:lnTo>
                  <a:pt x="3649" y="5461"/>
                </a:lnTo>
                <a:lnTo>
                  <a:pt x="3559" y="5462"/>
                </a:lnTo>
                <a:lnTo>
                  <a:pt x="3464" y="5462"/>
                </a:lnTo>
                <a:lnTo>
                  <a:pt x="3415" y="5461"/>
                </a:lnTo>
                <a:lnTo>
                  <a:pt x="3365" y="5459"/>
                </a:lnTo>
                <a:lnTo>
                  <a:pt x="3315" y="5456"/>
                </a:lnTo>
                <a:lnTo>
                  <a:pt x="3263" y="5453"/>
                </a:lnTo>
                <a:lnTo>
                  <a:pt x="3213" y="5449"/>
                </a:lnTo>
                <a:lnTo>
                  <a:pt x="3163" y="5443"/>
                </a:lnTo>
                <a:lnTo>
                  <a:pt x="3114" y="5437"/>
                </a:lnTo>
                <a:lnTo>
                  <a:pt x="3065" y="5429"/>
                </a:lnTo>
                <a:lnTo>
                  <a:pt x="3018" y="5420"/>
                </a:lnTo>
                <a:lnTo>
                  <a:pt x="2972" y="5411"/>
                </a:lnTo>
                <a:lnTo>
                  <a:pt x="2927" y="5400"/>
                </a:lnTo>
                <a:lnTo>
                  <a:pt x="2884" y="5387"/>
                </a:lnTo>
                <a:lnTo>
                  <a:pt x="2844" y="5372"/>
                </a:lnTo>
                <a:lnTo>
                  <a:pt x="2806" y="5356"/>
                </a:lnTo>
                <a:lnTo>
                  <a:pt x="2788" y="5347"/>
                </a:lnTo>
                <a:lnTo>
                  <a:pt x="2771" y="5338"/>
                </a:lnTo>
                <a:lnTo>
                  <a:pt x="2754" y="5330"/>
                </a:lnTo>
                <a:lnTo>
                  <a:pt x="2739" y="5320"/>
                </a:lnTo>
                <a:lnTo>
                  <a:pt x="2730" y="5312"/>
                </a:lnTo>
                <a:lnTo>
                  <a:pt x="2709" y="5294"/>
                </a:lnTo>
                <a:lnTo>
                  <a:pt x="2695" y="5281"/>
                </a:lnTo>
                <a:lnTo>
                  <a:pt x="2680" y="5265"/>
                </a:lnTo>
                <a:lnTo>
                  <a:pt x="2665" y="5248"/>
                </a:lnTo>
                <a:lnTo>
                  <a:pt x="2650" y="5228"/>
                </a:lnTo>
                <a:lnTo>
                  <a:pt x="2635" y="5207"/>
                </a:lnTo>
                <a:lnTo>
                  <a:pt x="2623" y="5184"/>
                </a:lnTo>
                <a:lnTo>
                  <a:pt x="2618" y="5174"/>
                </a:lnTo>
                <a:lnTo>
                  <a:pt x="2614" y="5161"/>
                </a:lnTo>
                <a:lnTo>
                  <a:pt x="2609" y="5149"/>
                </a:lnTo>
                <a:lnTo>
                  <a:pt x="2607" y="5136"/>
                </a:lnTo>
                <a:lnTo>
                  <a:pt x="2605" y="5124"/>
                </a:lnTo>
                <a:lnTo>
                  <a:pt x="2604" y="5112"/>
                </a:lnTo>
                <a:lnTo>
                  <a:pt x="2605" y="5099"/>
                </a:lnTo>
                <a:lnTo>
                  <a:pt x="2606" y="5086"/>
                </a:lnTo>
                <a:lnTo>
                  <a:pt x="2609" y="5074"/>
                </a:lnTo>
                <a:lnTo>
                  <a:pt x="2614" y="5061"/>
                </a:lnTo>
                <a:lnTo>
                  <a:pt x="2619" y="5048"/>
                </a:lnTo>
                <a:lnTo>
                  <a:pt x="2627" y="5035"/>
                </a:lnTo>
                <a:lnTo>
                  <a:pt x="2593" y="5030"/>
                </a:lnTo>
                <a:lnTo>
                  <a:pt x="2502" y="5016"/>
                </a:lnTo>
                <a:lnTo>
                  <a:pt x="2441" y="5005"/>
                </a:lnTo>
                <a:lnTo>
                  <a:pt x="2372" y="4993"/>
                </a:lnTo>
                <a:lnTo>
                  <a:pt x="2298" y="4978"/>
                </a:lnTo>
                <a:lnTo>
                  <a:pt x="2219" y="4962"/>
                </a:lnTo>
                <a:lnTo>
                  <a:pt x="2141" y="4943"/>
                </a:lnTo>
                <a:lnTo>
                  <a:pt x="2062" y="4923"/>
                </a:lnTo>
                <a:lnTo>
                  <a:pt x="2024" y="4912"/>
                </a:lnTo>
                <a:lnTo>
                  <a:pt x="1985" y="4902"/>
                </a:lnTo>
                <a:lnTo>
                  <a:pt x="1949" y="4889"/>
                </a:lnTo>
                <a:lnTo>
                  <a:pt x="1916" y="4879"/>
                </a:lnTo>
                <a:lnTo>
                  <a:pt x="1883" y="4865"/>
                </a:lnTo>
                <a:lnTo>
                  <a:pt x="1852" y="4853"/>
                </a:lnTo>
                <a:lnTo>
                  <a:pt x="1824" y="4840"/>
                </a:lnTo>
                <a:lnTo>
                  <a:pt x="1799" y="4827"/>
                </a:lnTo>
                <a:lnTo>
                  <a:pt x="1776" y="4814"/>
                </a:lnTo>
                <a:lnTo>
                  <a:pt x="1756" y="4800"/>
                </a:lnTo>
                <a:lnTo>
                  <a:pt x="1740" y="4786"/>
                </a:lnTo>
                <a:lnTo>
                  <a:pt x="1733" y="4778"/>
                </a:lnTo>
                <a:lnTo>
                  <a:pt x="1728" y="4772"/>
                </a:lnTo>
                <a:lnTo>
                  <a:pt x="1725" y="4769"/>
                </a:lnTo>
                <a:lnTo>
                  <a:pt x="1721" y="4764"/>
                </a:lnTo>
                <a:lnTo>
                  <a:pt x="1716" y="4754"/>
                </a:lnTo>
                <a:lnTo>
                  <a:pt x="1713" y="4747"/>
                </a:lnTo>
                <a:lnTo>
                  <a:pt x="1711" y="4739"/>
                </a:lnTo>
                <a:lnTo>
                  <a:pt x="1710" y="4729"/>
                </a:lnTo>
                <a:lnTo>
                  <a:pt x="1709" y="4718"/>
                </a:lnTo>
                <a:lnTo>
                  <a:pt x="1709" y="4705"/>
                </a:lnTo>
                <a:lnTo>
                  <a:pt x="1710" y="4691"/>
                </a:lnTo>
                <a:lnTo>
                  <a:pt x="1713" y="4674"/>
                </a:lnTo>
                <a:lnTo>
                  <a:pt x="1718" y="4656"/>
                </a:lnTo>
                <a:lnTo>
                  <a:pt x="1724" y="4636"/>
                </a:lnTo>
                <a:lnTo>
                  <a:pt x="1732" y="4613"/>
                </a:lnTo>
                <a:lnTo>
                  <a:pt x="1700" y="4602"/>
                </a:lnTo>
                <a:lnTo>
                  <a:pt x="1664" y="4588"/>
                </a:lnTo>
                <a:lnTo>
                  <a:pt x="1618" y="4569"/>
                </a:lnTo>
                <a:lnTo>
                  <a:pt x="1564" y="4546"/>
                </a:lnTo>
                <a:lnTo>
                  <a:pt x="1505" y="4519"/>
                </a:lnTo>
                <a:lnTo>
                  <a:pt x="1442" y="4487"/>
                </a:lnTo>
                <a:lnTo>
                  <a:pt x="1409" y="4471"/>
                </a:lnTo>
                <a:lnTo>
                  <a:pt x="1377" y="4453"/>
                </a:lnTo>
                <a:lnTo>
                  <a:pt x="1345" y="4434"/>
                </a:lnTo>
                <a:lnTo>
                  <a:pt x="1315" y="4415"/>
                </a:lnTo>
                <a:lnTo>
                  <a:pt x="1284" y="4395"/>
                </a:lnTo>
                <a:lnTo>
                  <a:pt x="1255" y="4374"/>
                </a:lnTo>
                <a:lnTo>
                  <a:pt x="1227" y="4352"/>
                </a:lnTo>
                <a:lnTo>
                  <a:pt x="1202" y="4330"/>
                </a:lnTo>
                <a:lnTo>
                  <a:pt x="1178" y="4308"/>
                </a:lnTo>
                <a:lnTo>
                  <a:pt x="1156" y="4284"/>
                </a:lnTo>
                <a:lnTo>
                  <a:pt x="1138" y="4261"/>
                </a:lnTo>
                <a:lnTo>
                  <a:pt x="1130" y="4249"/>
                </a:lnTo>
                <a:lnTo>
                  <a:pt x="1123" y="4237"/>
                </a:lnTo>
                <a:lnTo>
                  <a:pt x="1116" y="4225"/>
                </a:lnTo>
                <a:lnTo>
                  <a:pt x="1111" y="4212"/>
                </a:lnTo>
                <a:lnTo>
                  <a:pt x="1105" y="4200"/>
                </a:lnTo>
                <a:lnTo>
                  <a:pt x="1101" y="4188"/>
                </a:lnTo>
                <a:lnTo>
                  <a:pt x="1099" y="4175"/>
                </a:lnTo>
                <a:lnTo>
                  <a:pt x="1096" y="4163"/>
                </a:lnTo>
                <a:lnTo>
                  <a:pt x="1095" y="4150"/>
                </a:lnTo>
                <a:lnTo>
                  <a:pt x="1095" y="4138"/>
                </a:lnTo>
                <a:lnTo>
                  <a:pt x="1096" y="4125"/>
                </a:lnTo>
                <a:lnTo>
                  <a:pt x="1099" y="4112"/>
                </a:lnTo>
                <a:lnTo>
                  <a:pt x="1102" y="4099"/>
                </a:lnTo>
                <a:lnTo>
                  <a:pt x="1106" y="4087"/>
                </a:lnTo>
                <a:lnTo>
                  <a:pt x="1082" y="4073"/>
                </a:lnTo>
                <a:lnTo>
                  <a:pt x="1019" y="4037"/>
                </a:lnTo>
                <a:lnTo>
                  <a:pt x="977" y="4013"/>
                </a:lnTo>
                <a:lnTo>
                  <a:pt x="932" y="3985"/>
                </a:lnTo>
                <a:lnTo>
                  <a:pt x="884" y="3954"/>
                </a:lnTo>
                <a:lnTo>
                  <a:pt x="837" y="3921"/>
                </a:lnTo>
                <a:lnTo>
                  <a:pt x="815" y="3903"/>
                </a:lnTo>
                <a:lnTo>
                  <a:pt x="792" y="3886"/>
                </a:lnTo>
                <a:lnTo>
                  <a:pt x="770" y="3867"/>
                </a:lnTo>
                <a:lnTo>
                  <a:pt x="749" y="3850"/>
                </a:lnTo>
                <a:lnTo>
                  <a:pt x="730" y="3831"/>
                </a:lnTo>
                <a:lnTo>
                  <a:pt x="713" y="3812"/>
                </a:lnTo>
                <a:lnTo>
                  <a:pt x="697" y="3794"/>
                </a:lnTo>
                <a:lnTo>
                  <a:pt x="683" y="3776"/>
                </a:lnTo>
                <a:lnTo>
                  <a:pt x="673" y="3758"/>
                </a:lnTo>
                <a:lnTo>
                  <a:pt x="664" y="3740"/>
                </a:lnTo>
                <a:lnTo>
                  <a:pt x="661" y="3732"/>
                </a:lnTo>
                <a:lnTo>
                  <a:pt x="657" y="3723"/>
                </a:lnTo>
                <a:lnTo>
                  <a:pt x="656" y="3714"/>
                </a:lnTo>
                <a:lnTo>
                  <a:pt x="655" y="3706"/>
                </a:lnTo>
                <a:lnTo>
                  <a:pt x="655" y="3698"/>
                </a:lnTo>
                <a:lnTo>
                  <a:pt x="655" y="3690"/>
                </a:lnTo>
                <a:lnTo>
                  <a:pt x="657" y="3682"/>
                </a:lnTo>
                <a:lnTo>
                  <a:pt x="659" y="3675"/>
                </a:lnTo>
                <a:lnTo>
                  <a:pt x="663" y="3667"/>
                </a:lnTo>
                <a:lnTo>
                  <a:pt x="667" y="3659"/>
                </a:lnTo>
                <a:lnTo>
                  <a:pt x="673" y="3652"/>
                </a:lnTo>
                <a:lnTo>
                  <a:pt x="679" y="3645"/>
                </a:lnTo>
                <a:lnTo>
                  <a:pt x="653" y="3629"/>
                </a:lnTo>
                <a:lnTo>
                  <a:pt x="623" y="3610"/>
                </a:lnTo>
                <a:lnTo>
                  <a:pt x="586" y="3585"/>
                </a:lnTo>
                <a:lnTo>
                  <a:pt x="544" y="3556"/>
                </a:lnTo>
                <a:lnTo>
                  <a:pt x="498" y="3522"/>
                </a:lnTo>
                <a:lnTo>
                  <a:pt x="451" y="3486"/>
                </a:lnTo>
                <a:lnTo>
                  <a:pt x="428" y="3466"/>
                </a:lnTo>
                <a:lnTo>
                  <a:pt x="405" y="3446"/>
                </a:lnTo>
                <a:lnTo>
                  <a:pt x="383" y="3427"/>
                </a:lnTo>
                <a:lnTo>
                  <a:pt x="362" y="3406"/>
                </a:lnTo>
                <a:lnTo>
                  <a:pt x="344" y="3386"/>
                </a:lnTo>
                <a:lnTo>
                  <a:pt x="326" y="3367"/>
                </a:lnTo>
                <a:lnTo>
                  <a:pt x="311" y="3346"/>
                </a:lnTo>
                <a:lnTo>
                  <a:pt x="298" y="3326"/>
                </a:lnTo>
                <a:lnTo>
                  <a:pt x="287" y="3308"/>
                </a:lnTo>
                <a:lnTo>
                  <a:pt x="279" y="3288"/>
                </a:lnTo>
                <a:lnTo>
                  <a:pt x="277" y="3279"/>
                </a:lnTo>
                <a:lnTo>
                  <a:pt x="275" y="3271"/>
                </a:lnTo>
                <a:lnTo>
                  <a:pt x="274" y="3262"/>
                </a:lnTo>
                <a:lnTo>
                  <a:pt x="274" y="3253"/>
                </a:lnTo>
                <a:lnTo>
                  <a:pt x="275" y="3244"/>
                </a:lnTo>
                <a:lnTo>
                  <a:pt x="276" y="3237"/>
                </a:lnTo>
                <a:lnTo>
                  <a:pt x="279" y="3229"/>
                </a:lnTo>
                <a:lnTo>
                  <a:pt x="283" y="3221"/>
                </a:lnTo>
                <a:lnTo>
                  <a:pt x="288" y="3214"/>
                </a:lnTo>
                <a:lnTo>
                  <a:pt x="294" y="3207"/>
                </a:lnTo>
                <a:lnTo>
                  <a:pt x="301" y="3201"/>
                </a:lnTo>
                <a:lnTo>
                  <a:pt x="309" y="3194"/>
                </a:lnTo>
                <a:lnTo>
                  <a:pt x="319" y="3188"/>
                </a:lnTo>
                <a:lnTo>
                  <a:pt x="330" y="3182"/>
                </a:lnTo>
                <a:lnTo>
                  <a:pt x="342" y="3177"/>
                </a:lnTo>
                <a:lnTo>
                  <a:pt x="355" y="3172"/>
                </a:lnTo>
                <a:lnTo>
                  <a:pt x="334" y="3157"/>
                </a:lnTo>
                <a:lnTo>
                  <a:pt x="311" y="3138"/>
                </a:lnTo>
                <a:lnTo>
                  <a:pt x="281" y="3113"/>
                </a:lnTo>
                <a:lnTo>
                  <a:pt x="248" y="3083"/>
                </a:lnTo>
                <a:lnTo>
                  <a:pt x="210" y="3048"/>
                </a:lnTo>
                <a:lnTo>
                  <a:pt x="172" y="3007"/>
                </a:lnTo>
                <a:lnTo>
                  <a:pt x="153" y="2985"/>
                </a:lnTo>
                <a:lnTo>
                  <a:pt x="133" y="2964"/>
                </a:lnTo>
                <a:lnTo>
                  <a:pt x="114" y="2941"/>
                </a:lnTo>
                <a:lnTo>
                  <a:pt x="97" y="2917"/>
                </a:lnTo>
                <a:lnTo>
                  <a:pt x="79" y="2892"/>
                </a:lnTo>
                <a:lnTo>
                  <a:pt x="64" y="2867"/>
                </a:lnTo>
                <a:lnTo>
                  <a:pt x="49" y="2841"/>
                </a:lnTo>
                <a:lnTo>
                  <a:pt x="36" y="2815"/>
                </a:lnTo>
                <a:lnTo>
                  <a:pt x="24" y="2789"/>
                </a:lnTo>
                <a:lnTo>
                  <a:pt x="15" y="2763"/>
                </a:lnTo>
                <a:lnTo>
                  <a:pt x="7" y="2736"/>
                </a:lnTo>
                <a:lnTo>
                  <a:pt x="2" y="2709"/>
                </a:lnTo>
                <a:lnTo>
                  <a:pt x="1" y="2696"/>
                </a:lnTo>
                <a:lnTo>
                  <a:pt x="0" y="2683"/>
                </a:lnTo>
                <a:lnTo>
                  <a:pt x="0" y="2670"/>
                </a:lnTo>
                <a:lnTo>
                  <a:pt x="0" y="2656"/>
                </a:lnTo>
                <a:lnTo>
                  <a:pt x="1" y="2642"/>
                </a:lnTo>
                <a:lnTo>
                  <a:pt x="3" y="2629"/>
                </a:lnTo>
                <a:lnTo>
                  <a:pt x="5" y="2616"/>
                </a:lnTo>
                <a:lnTo>
                  <a:pt x="8" y="2603"/>
                </a:lnTo>
                <a:lnTo>
                  <a:pt x="13" y="2590"/>
                </a:lnTo>
                <a:lnTo>
                  <a:pt x="18" y="2577"/>
                </a:lnTo>
                <a:lnTo>
                  <a:pt x="25" y="2564"/>
                </a:lnTo>
                <a:lnTo>
                  <a:pt x="31" y="2552"/>
                </a:lnTo>
                <a:lnTo>
                  <a:pt x="37" y="2544"/>
                </a:lnTo>
                <a:lnTo>
                  <a:pt x="42" y="2539"/>
                </a:lnTo>
                <a:lnTo>
                  <a:pt x="50" y="2534"/>
                </a:lnTo>
                <a:lnTo>
                  <a:pt x="58" y="2530"/>
                </a:lnTo>
                <a:lnTo>
                  <a:pt x="66" y="2528"/>
                </a:lnTo>
                <a:lnTo>
                  <a:pt x="76" y="2527"/>
                </a:lnTo>
                <a:lnTo>
                  <a:pt x="86" y="2526"/>
                </a:lnTo>
                <a:lnTo>
                  <a:pt x="97" y="2527"/>
                </a:lnTo>
                <a:lnTo>
                  <a:pt x="109" y="2529"/>
                </a:lnTo>
                <a:lnTo>
                  <a:pt x="122" y="2531"/>
                </a:lnTo>
                <a:lnTo>
                  <a:pt x="135" y="2534"/>
                </a:lnTo>
                <a:lnTo>
                  <a:pt x="148" y="2539"/>
                </a:lnTo>
                <a:lnTo>
                  <a:pt x="179" y="2550"/>
                </a:lnTo>
                <a:lnTo>
                  <a:pt x="210" y="2564"/>
                </a:lnTo>
                <a:lnTo>
                  <a:pt x="244" y="2581"/>
                </a:lnTo>
                <a:lnTo>
                  <a:pt x="279" y="2601"/>
                </a:lnTo>
                <a:lnTo>
                  <a:pt x="316" y="2623"/>
                </a:lnTo>
                <a:lnTo>
                  <a:pt x="355" y="2646"/>
                </a:lnTo>
                <a:lnTo>
                  <a:pt x="393" y="2672"/>
                </a:lnTo>
                <a:lnTo>
                  <a:pt x="433" y="2699"/>
                </a:lnTo>
                <a:lnTo>
                  <a:pt x="474" y="2728"/>
                </a:lnTo>
                <a:lnTo>
                  <a:pt x="513" y="2756"/>
                </a:lnTo>
                <a:lnTo>
                  <a:pt x="594" y="2816"/>
                </a:lnTo>
                <a:lnTo>
                  <a:pt x="671" y="2877"/>
                </a:lnTo>
                <a:lnTo>
                  <a:pt x="746" y="2936"/>
                </a:lnTo>
                <a:lnTo>
                  <a:pt x="812" y="2992"/>
                </a:lnTo>
                <a:lnTo>
                  <a:pt x="871" y="3041"/>
                </a:lnTo>
                <a:lnTo>
                  <a:pt x="919" y="3083"/>
                </a:lnTo>
                <a:lnTo>
                  <a:pt x="977" y="3133"/>
                </a:lnTo>
                <a:lnTo>
                  <a:pt x="1022" y="3168"/>
                </a:lnTo>
                <a:lnTo>
                  <a:pt x="1068" y="3203"/>
                </a:lnTo>
                <a:lnTo>
                  <a:pt x="1116" y="3236"/>
                </a:lnTo>
                <a:lnTo>
                  <a:pt x="1164" y="3267"/>
                </a:lnTo>
                <a:lnTo>
                  <a:pt x="1213" y="3298"/>
                </a:lnTo>
                <a:lnTo>
                  <a:pt x="1265" y="3327"/>
                </a:lnTo>
                <a:lnTo>
                  <a:pt x="1315" y="3356"/>
                </a:lnTo>
                <a:lnTo>
                  <a:pt x="1367" y="3383"/>
                </a:lnTo>
                <a:lnTo>
                  <a:pt x="1420" y="3409"/>
                </a:lnTo>
                <a:lnTo>
                  <a:pt x="1472" y="3434"/>
                </a:lnTo>
                <a:lnTo>
                  <a:pt x="1526" y="3458"/>
                </a:lnTo>
                <a:lnTo>
                  <a:pt x="1578" y="3481"/>
                </a:lnTo>
                <a:lnTo>
                  <a:pt x="1632" y="3504"/>
                </a:lnTo>
                <a:lnTo>
                  <a:pt x="1685" y="3526"/>
                </a:lnTo>
                <a:lnTo>
                  <a:pt x="1791" y="3568"/>
                </a:lnTo>
                <a:lnTo>
                  <a:pt x="1862" y="3594"/>
                </a:lnTo>
                <a:lnTo>
                  <a:pt x="1932" y="3619"/>
                </a:lnTo>
                <a:lnTo>
                  <a:pt x="2003" y="3643"/>
                </a:lnTo>
                <a:lnTo>
                  <a:pt x="2074" y="3666"/>
                </a:lnTo>
                <a:lnTo>
                  <a:pt x="2216" y="3712"/>
                </a:lnTo>
                <a:lnTo>
                  <a:pt x="2358" y="3759"/>
                </a:lnTo>
                <a:lnTo>
                  <a:pt x="2416" y="3777"/>
                </a:lnTo>
                <a:lnTo>
                  <a:pt x="2481" y="3798"/>
                </a:lnTo>
                <a:lnTo>
                  <a:pt x="2551" y="3820"/>
                </a:lnTo>
                <a:lnTo>
                  <a:pt x="2587" y="3832"/>
                </a:lnTo>
                <a:lnTo>
                  <a:pt x="2622" y="3845"/>
                </a:lnTo>
                <a:lnTo>
                  <a:pt x="2658" y="3859"/>
                </a:lnTo>
                <a:lnTo>
                  <a:pt x="2692" y="3874"/>
                </a:lnTo>
                <a:lnTo>
                  <a:pt x="2725" y="3888"/>
                </a:lnTo>
                <a:lnTo>
                  <a:pt x="2757" y="3904"/>
                </a:lnTo>
                <a:lnTo>
                  <a:pt x="2786" y="3921"/>
                </a:lnTo>
                <a:lnTo>
                  <a:pt x="2813" y="3939"/>
                </a:lnTo>
                <a:lnTo>
                  <a:pt x="2837" y="3958"/>
                </a:lnTo>
                <a:lnTo>
                  <a:pt x="2848" y="3968"/>
                </a:lnTo>
                <a:lnTo>
                  <a:pt x="2859" y="3977"/>
                </a:lnTo>
                <a:lnTo>
                  <a:pt x="2839" y="3956"/>
                </a:lnTo>
                <a:lnTo>
                  <a:pt x="2817" y="3930"/>
                </a:lnTo>
                <a:lnTo>
                  <a:pt x="2789" y="3897"/>
                </a:lnTo>
                <a:lnTo>
                  <a:pt x="2759" y="3857"/>
                </a:lnTo>
                <a:lnTo>
                  <a:pt x="2726" y="3813"/>
                </a:lnTo>
                <a:lnTo>
                  <a:pt x="2711" y="3789"/>
                </a:lnTo>
                <a:lnTo>
                  <a:pt x="2695" y="3764"/>
                </a:lnTo>
                <a:lnTo>
                  <a:pt x="2680" y="3739"/>
                </a:lnTo>
                <a:lnTo>
                  <a:pt x="2667" y="3714"/>
                </a:lnTo>
                <a:lnTo>
                  <a:pt x="2654" y="3688"/>
                </a:lnTo>
                <a:lnTo>
                  <a:pt x="2643" y="3663"/>
                </a:lnTo>
                <a:lnTo>
                  <a:pt x="2633" y="3637"/>
                </a:lnTo>
                <a:lnTo>
                  <a:pt x="2626" y="3611"/>
                </a:lnTo>
                <a:lnTo>
                  <a:pt x="2620" y="3585"/>
                </a:lnTo>
                <a:lnTo>
                  <a:pt x="2617" y="3561"/>
                </a:lnTo>
                <a:lnTo>
                  <a:pt x="2617" y="3549"/>
                </a:lnTo>
                <a:lnTo>
                  <a:pt x="2617" y="3537"/>
                </a:lnTo>
                <a:lnTo>
                  <a:pt x="2618" y="3526"/>
                </a:lnTo>
                <a:lnTo>
                  <a:pt x="2620" y="3514"/>
                </a:lnTo>
                <a:lnTo>
                  <a:pt x="2622" y="3503"/>
                </a:lnTo>
                <a:lnTo>
                  <a:pt x="2626" y="3492"/>
                </a:lnTo>
                <a:lnTo>
                  <a:pt x="2630" y="3483"/>
                </a:lnTo>
                <a:lnTo>
                  <a:pt x="2635" y="3472"/>
                </a:lnTo>
                <a:lnTo>
                  <a:pt x="2641" y="3462"/>
                </a:lnTo>
                <a:lnTo>
                  <a:pt x="2648" y="3453"/>
                </a:lnTo>
                <a:lnTo>
                  <a:pt x="2656" y="3444"/>
                </a:lnTo>
                <a:lnTo>
                  <a:pt x="2665" y="3436"/>
                </a:lnTo>
                <a:lnTo>
                  <a:pt x="2676" y="3427"/>
                </a:lnTo>
                <a:lnTo>
                  <a:pt x="2687" y="3419"/>
                </a:lnTo>
                <a:lnTo>
                  <a:pt x="2699" y="3413"/>
                </a:lnTo>
                <a:lnTo>
                  <a:pt x="2712" y="3405"/>
                </a:lnTo>
                <a:lnTo>
                  <a:pt x="2727" y="3399"/>
                </a:lnTo>
                <a:lnTo>
                  <a:pt x="2742" y="3394"/>
                </a:lnTo>
                <a:lnTo>
                  <a:pt x="2760" y="3389"/>
                </a:lnTo>
                <a:lnTo>
                  <a:pt x="2778" y="3384"/>
                </a:lnTo>
                <a:lnTo>
                  <a:pt x="2760" y="3361"/>
                </a:lnTo>
                <a:lnTo>
                  <a:pt x="2739" y="3335"/>
                </a:lnTo>
                <a:lnTo>
                  <a:pt x="2712" y="3298"/>
                </a:lnTo>
                <a:lnTo>
                  <a:pt x="2681" y="3253"/>
                </a:lnTo>
                <a:lnTo>
                  <a:pt x="2646" y="3201"/>
                </a:lnTo>
                <a:lnTo>
                  <a:pt x="2629" y="3171"/>
                </a:lnTo>
                <a:lnTo>
                  <a:pt x="2611" y="3140"/>
                </a:lnTo>
                <a:lnTo>
                  <a:pt x="2594" y="3107"/>
                </a:lnTo>
                <a:lnTo>
                  <a:pt x="2576" y="3073"/>
                </a:lnTo>
                <a:lnTo>
                  <a:pt x="2559" y="3038"/>
                </a:lnTo>
                <a:lnTo>
                  <a:pt x="2543" y="3001"/>
                </a:lnTo>
                <a:lnTo>
                  <a:pt x="2527" y="2963"/>
                </a:lnTo>
                <a:lnTo>
                  <a:pt x="2512" y="2923"/>
                </a:lnTo>
                <a:lnTo>
                  <a:pt x="2499" y="2883"/>
                </a:lnTo>
                <a:lnTo>
                  <a:pt x="2486" y="2841"/>
                </a:lnTo>
                <a:lnTo>
                  <a:pt x="2475" y="2800"/>
                </a:lnTo>
                <a:lnTo>
                  <a:pt x="2466" y="2756"/>
                </a:lnTo>
                <a:lnTo>
                  <a:pt x="2458" y="2712"/>
                </a:lnTo>
                <a:lnTo>
                  <a:pt x="2453" y="2669"/>
                </a:lnTo>
                <a:lnTo>
                  <a:pt x="2451" y="2624"/>
                </a:lnTo>
                <a:lnTo>
                  <a:pt x="2450" y="2578"/>
                </a:lnTo>
                <a:lnTo>
                  <a:pt x="2451" y="2556"/>
                </a:lnTo>
                <a:lnTo>
                  <a:pt x="2452" y="2533"/>
                </a:lnTo>
                <a:lnTo>
                  <a:pt x="2454" y="2510"/>
                </a:lnTo>
                <a:lnTo>
                  <a:pt x="2457" y="2487"/>
                </a:lnTo>
                <a:lnTo>
                  <a:pt x="2461" y="2464"/>
                </a:lnTo>
                <a:lnTo>
                  <a:pt x="2465" y="2441"/>
                </a:lnTo>
                <a:lnTo>
                  <a:pt x="2470" y="2419"/>
                </a:lnTo>
                <a:lnTo>
                  <a:pt x="2476" y="2396"/>
                </a:lnTo>
                <a:lnTo>
                  <a:pt x="2467" y="2377"/>
                </a:lnTo>
                <a:lnTo>
                  <a:pt x="2456" y="2355"/>
                </a:lnTo>
                <a:lnTo>
                  <a:pt x="2443" y="2326"/>
                </a:lnTo>
                <a:lnTo>
                  <a:pt x="2428" y="2289"/>
                </a:lnTo>
                <a:lnTo>
                  <a:pt x="2413" y="2246"/>
                </a:lnTo>
                <a:lnTo>
                  <a:pt x="2396" y="2199"/>
                </a:lnTo>
                <a:lnTo>
                  <a:pt x="2381" y="2147"/>
                </a:lnTo>
                <a:lnTo>
                  <a:pt x="2374" y="2119"/>
                </a:lnTo>
                <a:lnTo>
                  <a:pt x="2368" y="2091"/>
                </a:lnTo>
                <a:lnTo>
                  <a:pt x="2362" y="2062"/>
                </a:lnTo>
                <a:lnTo>
                  <a:pt x="2357" y="2033"/>
                </a:lnTo>
                <a:lnTo>
                  <a:pt x="2352" y="2002"/>
                </a:lnTo>
                <a:lnTo>
                  <a:pt x="2349" y="1972"/>
                </a:lnTo>
                <a:lnTo>
                  <a:pt x="2347" y="1941"/>
                </a:lnTo>
                <a:lnTo>
                  <a:pt x="2346" y="1911"/>
                </a:lnTo>
                <a:lnTo>
                  <a:pt x="2346" y="1879"/>
                </a:lnTo>
                <a:lnTo>
                  <a:pt x="2348" y="1848"/>
                </a:lnTo>
                <a:lnTo>
                  <a:pt x="2351" y="1818"/>
                </a:lnTo>
                <a:lnTo>
                  <a:pt x="2356" y="1786"/>
                </a:lnTo>
                <a:lnTo>
                  <a:pt x="2362" y="1755"/>
                </a:lnTo>
                <a:lnTo>
                  <a:pt x="2371" y="1726"/>
                </a:lnTo>
                <a:lnTo>
                  <a:pt x="2381" y="1695"/>
                </a:lnTo>
                <a:lnTo>
                  <a:pt x="2393" y="1667"/>
                </a:lnTo>
                <a:lnTo>
                  <a:pt x="2383" y="1643"/>
                </a:lnTo>
                <a:lnTo>
                  <a:pt x="2373" y="1616"/>
                </a:lnTo>
                <a:lnTo>
                  <a:pt x="2361" y="1580"/>
                </a:lnTo>
                <a:lnTo>
                  <a:pt x="2348" y="1536"/>
                </a:lnTo>
                <a:lnTo>
                  <a:pt x="2335" y="1487"/>
                </a:lnTo>
                <a:lnTo>
                  <a:pt x="2328" y="1461"/>
                </a:lnTo>
                <a:lnTo>
                  <a:pt x="2323" y="1433"/>
                </a:lnTo>
                <a:lnTo>
                  <a:pt x="2319" y="1405"/>
                </a:lnTo>
                <a:lnTo>
                  <a:pt x="2314" y="1376"/>
                </a:lnTo>
                <a:lnTo>
                  <a:pt x="2312" y="1347"/>
                </a:lnTo>
                <a:lnTo>
                  <a:pt x="2310" y="1317"/>
                </a:lnTo>
                <a:lnTo>
                  <a:pt x="2309" y="1288"/>
                </a:lnTo>
                <a:lnTo>
                  <a:pt x="2310" y="1258"/>
                </a:lnTo>
                <a:lnTo>
                  <a:pt x="2312" y="1229"/>
                </a:lnTo>
                <a:lnTo>
                  <a:pt x="2316" y="1201"/>
                </a:lnTo>
                <a:lnTo>
                  <a:pt x="2322" y="1172"/>
                </a:lnTo>
                <a:lnTo>
                  <a:pt x="2330" y="1145"/>
                </a:lnTo>
                <a:lnTo>
                  <a:pt x="2340" y="1118"/>
                </a:lnTo>
                <a:lnTo>
                  <a:pt x="2346" y="1105"/>
                </a:lnTo>
                <a:lnTo>
                  <a:pt x="2352" y="1092"/>
                </a:lnTo>
                <a:lnTo>
                  <a:pt x="2359" y="1080"/>
                </a:lnTo>
                <a:lnTo>
                  <a:pt x="2367" y="1068"/>
                </a:lnTo>
                <a:lnTo>
                  <a:pt x="2375" y="1056"/>
                </a:lnTo>
                <a:lnTo>
                  <a:pt x="2384" y="1045"/>
                </a:lnTo>
                <a:lnTo>
                  <a:pt x="2394" y="1034"/>
                </a:lnTo>
                <a:lnTo>
                  <a:pt x="2405" y="1024"/>
                </a:lnTo>
                <a:lnTo>
                  <a:pt x="2416" y="1014"/>
                </a:lnTo>
                <a:lnTo>
                  <a:pt x="2428" y="1005"/>
                </a:lnTo>
                <a:lnTo>
                  <a:pt x="2440" y="995"/>
                </a:lnTo>
                <a:lnTo>
                  <a:pt x="2453" y="988"/>
                </a:lnTo>
                <a:lnTo>
                  <a:pt x="2467" y="979"/>
                </a:lnTo>
                <a:lnTo>
                  <a:pt x="2482" y="972"/>
                </a:lnTo>
                <a:lnTo>
                  <a:pt x="2478" y="953"/>
                </a:lnTo>
                <a:lnTo>
                  <a:pt x="2474" y="930"/>
                </a:lnTo>
                <a:lnTo>
                  <a:pt x="2468" y="900"/>
                </a:lnTo>
                <a:lnTo>
                  <a:pt x="2463" y="864"/>
                </a:lnTo>
                <a:lnTo>
                  <a:pt x="2458" y="824"/>
                </a:lnTo>
                <a:lnTo>
                  <a:pt x="2454" y="781"/>
                </a:lnTo>
                <a:lnTo>
                  <a:pt x="2452" y="734"/>
                </a:lnTo>
                <a:lnTo>
                  <a:pt x="2452" y="711"/>
                </a:lnTo>
                <a:lnTo>
                  <a:pt x="2452" y="687"/>
                </a:lnTo>
                <a:lnTo>
                  <a:pt x="2453" y="664"/>
                </a:lnTo>
                <a:lnTo>
                  <a:pt x="2455" y="640"/>
                </a:lnTo>
                <a:lnTo>
                  <a:pt x="2458" y="617"/>
                </a:lnTo>
                <a:lnTo>
                  <a:pt x="2462" y="594"/>
                </a:lnTo>
                <a:lnTo>
                  <a:pt x="2467" y="572"/>
                </a:lnTo>
                <a:lnTo>
                  <a:pt x="2473" y="551"/>
                </a:lnTo>
                <a:lnTo>
                  <a:pt x="2480" y="530"/>
                </a:lnTo>
                <a:lnTo>
                  <a:pt x="2489" y="511"/>
                </a:lnTo>
                <a:lnTo>
                  <a:pt x="2499" y="493"/>
                </a:lnTo>
                <a:lnTo>
                  <a:pt x="2510" y="475"/>
                </a:lnTo>
                <a:lnTo>
                  <a:pt x="2523" y="460"/>
                </a:lnTo>
                <a:lnTo>
                  <a:pt x="2537" y="446"/>
                </a:lnTo>
                <a:lnTo>
                  <a:pt x="2553" y="434"/>
                </a:lnTo>
                <a:lnTo>
                  <a:pt x="2561" y="429"/>
                </a:lnTo>
                <a:lnTo>
                  <a:pt x="2571" y="424"/>
                </a:lnTo>
                <a:lnTo>
                  <a:pt x="2572" y="403"/>
                </a:lnTo>
                <a:lnTo>
                  <a:pt x="2576" y="351"/>
                </a:lnTo>
                <a:lnTo>
                  <a:pt x="2580" y="315"/>
                </a:lnTo>
                <a:lnTo>
                  <a:pt x="2584" y="275"/>
                </a:lnTo>
                <a:lnTo>
                  <a:pt x="2590" y="235"/>
                </a:lnTo>
                <a:lnTo>
                  <a:pt x="2597" y="192"/>
                </a:lnTo>
                <a:lnTo>
                  <a:pt x="2605" y="151"/>
                </a:lnTo>
                <a:lnTo>
                  <a:pt x="2616" y="111"/>
                </a:lnTo>
                <a:lnTo>
                  <a:pt x="2621" y="93"/>
                </a:lnTo>
                <a:lnTo>
                  <a:pt x="2627" y="76"/>
                </a:lnTo>
                <a:lnTo>
                  <a:pt x="2633" y="60"/>
                </a:lnTo>
                <a:lnTo>
                  <a:pt x="2641" y="46"/>
                </a:lnTo>
                <a:lnTo>
                  <a:pt x="2647" y="33"/>
                </a:lnTo>
                <a:lnTo>
                  <a:pt x="2655" y="22"/>
                </a:lnTo>
                <a:lnTo>
                  <a:pt x="2664" y="13"/>
                </a:lnTo>
                <a:lnTo>
                  <a:pt x="2673" y="7"/>
                </a:lnTo>
                <a:lnTo>
                  <a:pt x="2682" y="2"/>
                </a:lnTo>
                <a:lnTo>
                  <a:pt x="2687" y="1"/>
                </a:lnTo>
                <a:lnTo>
                  <a:pt x="2692" y="0"/>
                </a:lnTo>
                <a:lnTo>
                  <a:pt x="2698" y="0"/>
                </a:lnTo>
                <a:lnTo>
                  <a:pt x="2703" y="1"/>
                </a:lnTo>
                <a:lnTo>
                  <a:pt x="2709" y="3"/>
                </a:lnTo>
                <a:lnTo>
                  <a:pt x="2714" y="5"/>
                </a:lnTo>
                <a:lnTo>
                  <a:pt x="2717" y="4"/>
                </a:lnTo>
                <a:lnTo>
                  <a:pt x="2723" y="5"/>
                </a:lnTo>
                <a:lnTo>
                  <a:pt x="2728" y="5"/>
                </a:lnTo>
                <a:lnTo>
                  <a:pt x="2736" y="8"/>
                </a:lnTo>
                <a:lnTo>
                  <a:pt x="2745" y="12"/>
                </a:lnTo>
                <a:lnTo>
                  <a:pt x="2756" y="19"/>
                </a:lnTo>
                <a:lnTo>
                  <a:pt x="2766" y="28"/>
                </a:lnTo>
                <a:lnTo>
                  <a:pt x="2777" y="40"/>
                </a:lnTo>
                <a:lnTo>
                  <a:pt x="2789" y="57"/>
                </a:lnTo>
                <a:lnTo>
                  <a:pt x="2802" y="78"/>
                </a:lnTo>
                <a:lnTo>
                  <a:pt x="2816" y="103"/>
                </a:lnTo>
                <a:lnTo>
                  <a:pt x="2829" y="133"/>
                </a:lnTo>
                <a:lnTo>
                  <a:pt x="2842" y="169"/>
                </a:lnTo>
                <a:lnTo>
                  <a:pt x="2854" y="211"/>
                </a:lnTo>
                <a:lnTo>
                  <a:pt x="2867" y="260"/>
                </a:lnTo>
                <a:lnTo>
                  <a:pt x="2871" y="282"/>
                </a:lnTo>
                <a:lnTo>
                  <a:pt x="2888" y="342"/>
                </a:lnTo>
                <a:lnTo>
                  <a:pt x="2913" y="430"/>
                </a:lnTo>
                <a:lnTo>
                  <a:pt x="2928" y="483"/>
                </a:lnTo>
                <a:lnTo>
                  <a:pt x="2946" y="539"/>
                </a:lnTo>
                <a:lnTo>
                  <a:pt x="2965" y="598"/>
                </a:lnTo>
                <a:lnTo>
                  <a:pt x="2987" y="658"/>
                </a:lnTo>
                <a:lnTo>
                  <a:pt x="3010" y="718"/>
                </a:lnTo>
                <a:lnTo>
                  <a:pt x="3035" y="777"/>
                </a:lnTo>
                <a:lnTo>
                  <a:pt x="3061" y="835"/>
                </a:lnTo>
                <a:lnTo>
                  <a:pt x="3076" y="862"/>
                </a:lnTo>
                <a:lnTo>
                  <a:pt x="3089" y="889"/>
                </a:lnTo>
                <a:lnTo>
                  <a:pt x="3104" y="914"/>
                </a:lnTo>
                <a:lnTo>
                  <a:pt x="3118" y="939"/>
                </a:lnTo>
                <a:lnTo>
                  <a:pt x="3133" y="962"/>
                </a:lnTo>
                <a:lnTo>
                  <a:pt x="3149" y="983"/>
                </a:lnTo>
                <a:lnTo>
                  <a:pt x="3179" y="1030"/>
                </a:lnTo>
                <a:lnTo>
                  <a:pt x="3211" y="1076"/>
                </a:lnTo>
                <a:lnTo>
                  <a:pt x="3242" y="1123"/>
                </a:lnTo>
                <a:lnTo>
                  <a:pt x="3271" y="1171"/>
                </a:lnTo>
                <a:lnTo>
                  <a:pt x="3301" y="1219"/>
                </a:lnTo>
                <a:lnTo>
                  <a:pt x="3329" y="1267"/>
                </a:lnTo>
                <a:lnTo>
                  <a:pt x="3356" y="1316"/>
                </a:lnTo>
                <a:lnTo>
                  <a:pt x="3383" y="1365"/>
                </a:lnTo>
                <a:lnTo>
                  <a:pt x="3431" y="1456"/>
                </a:lnTo>
                <a:lnTo>
                  <a:pt x="3479" y="1548"/>
                </a:lnTo>
                <a:lnTo>
                  <a:pt x="3502" y="1594"/>
                </a:lnTo>
                <a:lnTo>
                  <a:pt x="3525" y="1641"/>
                </a:lnTo>
                <a:lnTo>
                  <a:pt x="3546" y="1687"/>
                </a:lnTo>
                <a:lnTo>
                  <a:pt x="3568" y="1734"/>
                </a:lnTo>
                <a:lnTo>
                  <a:pt x="3591" y="1788"/>
                </a:lnTo>
                <a:lnTo>
                  <a:pt x="3614" y="1843"/>
                </a:lnTo>
                <a:lnTo>
                  <a:pt x="3635" y="1897"/>
                </a:lnTo>
                <a:lnTo>
                  <a:pt x="3654" y="1954"/>
                </a:lnTo>
                <a:lnTo>
                  <a:pt x="3672" y="2011"/>
                </a:lnTo>
                <a:lnTo>
                  <a:pt x="3680" y="2039"/>
                </a:lnTo>
                <a:lnTo>
                  <a:pt x="3686" y="2068"/>
                </a:lnTo>
                <a:lnTo>
                  <a:pt x="3693" y="2096"/>
                </a:lnTo>
                <a:lnTo>
                  <a:pt x="3698" y="2126"/>
                </a:lnTo>
                <a:lnTo>
                  <a:pt x="3703" y="2155"/>
                </a:lnTo>
                <a:lnTo>
                  <a:pt x="3707" y="2184"/>
                </a:lnTo>
                <a:lnTo>
                  <a:pt x="3709" y="2210"/>
                </a:lnTo>
                <a:lnTo>
                  <a:pt x="3710" y="2236"/>
                </a:lnTo>
                <a:lnTo>
                  <a:pt x="3710" y="2261"/>
                </a:lnTo>
                <a:lnTo>
                  <a:pt x="3710" y="2287"/>
                </a:lnTo>
                <a:lnTo>
                  <a:pt x="3709" y="2313"/>
                </a:lnTo>
                <a:lnTo>
                  <a:pt x="3708" y="2339"/>
                </a:lnTo>
                <a:lnTo>
                  <a:pt x="3703" y="2389"/>
                </a:lnTo>
                <a:lnTo>
                  <a:pt x="3696" y="2440"/>
                </a:lnTo>
                <a:lnTo>
                  <a:pt x="3688" y="2491"/>
                </a:lnTo>
                <a:lnTo>
                  <a:pt x="3673" y="2593"/>
                </a:lnTo>
                <a:lnTo>
                  <a:pt x="3670" y="2621"/>
                </a:lnTo>
                <a:lnTo>
                  <a:pt x="3667" y="2649"/>
                </a:lnTo>
                <a:lnTo>
                  <a:pt x="3665" y="2676"/>
                </a:lnTo>
                <a:lnTo>
                  <a:pt x="3664" y="2704"/>
                </a:lnTo>
                <a:lnTo>
                  <a:pt x="3664" y="2731"/>
                </a:lnTo>
                <a:lnTo>
                  <a:pt x="3664" y="2757"/>
                </a:lnTo>
                <a:lnTo>
                  <a:pt x="3665" y="2784"/>
                </a:lnTo>
                <a:lnTo>
                  <a:pt x="3668" y="2812"/>
                </a:lnTo>
                <a:lnTo>
                  <a:pt x="3671" y="2838"/>
                </a:lnTo>
                <a:lnTo>
                  <a:pt x="3674" y="2865"/>
                </a:lnTo>
                <a:lnTo>
                  <a:pt x="3683" y="2918"/>
                </a:lnTo>
                <a:lnTo>
                  <a:pt x="3694" y="2970"/>
                </a:lnTo>
                <a:lnTo>
                  <a:pt x="3707" y="3022"/>
                </a:lnTo>
                <a:lnTo>
                  <a:pt x="3722" y="3073"/>
                </a:lnTo>
                <a:lnTo>
                  <a:pt x="3740" y="3124"/>
                </a:lnTo>
                <a:lnTo>
                  <a:pt x="3758" y="3176"/>
                </a:lnTo>
                <a:lnTo>
                  <a:pt x="3779" y="3226"/>
                </a:lnTo>
                <a:lnTo>
                  <a:pt x="3801" y="3275"/>
                </a:lnTo>
                <a:lnTo>
                  <a:pt x="3824" y="3325"/>
                </a:lnTo>
                <a:lnTo>
                  <a:pt x="3848" y="3374"/>
                </a:lnTo>
                <a:lnTo>
                  <a:pt x="3872" y="3424"/>
                </a:lnTo>
                <a:lnTo>
                  <a:pt x="3898" y="3473"/>
                </a:lnTo>
                <a:lnTo>
                  <a:pt x="3925" y="3522"/>
                </a:lnTo>
                <a:lnTo>
                  <a:pt x="3980" y="3620"/>
                </a:lnTo>
                <a:lnTo>
                  <a:pt x="4020" y="3689"/>
                </a:lnTo>
                <a:lnTo>
                  <a:pt x="4062" y="3758"/>
                </a:lnTo>
                <a:lnTo>
                  <a:pt x="4103" y="3827"/>
                </a:lnTo>
                <a:lnTo>
                  <a:pt x="4147" y="3894"/>
                </a:lnTo>
                <a:lnTo>
                  <a:pt x="4153" y="3901"/>
                </a:lnTo>
                <a:lnTo>
                  <a:pt x="4167" y="3921"/>
                </a:lnTo>
                <a:lnTo>
                  <a:pt x="4190" y="3949"/>
                </a:lnTo>
                <a:lnTo>
                  <a:pt x="4222" y="3986"/>
                </a:lnTo>
                <a:lnTo>
                  <a:pt x="4241" y="4006"/>
                </a:lnTo>
                <a:lnTo>
                  <a:pt x="4262" y="4028"/>
                </a:lnTo>
                <a:lnTo>
                  <a:pt x="4285" y="4049"/>
                </a:lnTo>
                <a:lnTo>
                  <a:pt x="4310" y="4071"/>
                </a:lnTo>
                <a:lnTo>
                  <a:pt x="4336" y="4094"/>
                </a:lnTo>
                <a:lnTo>
                  <a:pt x="4364" y="4116"/>
                </a:lnTo>
                <a:lnTo>
                  <a:pt x="4394" y="4138"/>
                </a:lnTo>
                <a:lnTo>
                  <a:pt x="4426" y="4159"/>
                </a:lnTo>
                <a:lnTo>
                  <a:pt x="4458" y="4178"/>
                </a:lnTo>
                <a:lnTo>
                  <a:pt x="4492" y="4197"/>
                </a:lnTo>
                <a:lnTo>
                  <a:pt x="4528" y="4213"/>
                </a:lnTo>
                <a:lnTo>
                  <a:pt x="4565" y="4228"/>
                </a:lnTo>
                <a:lnTo>
                  <a:pt x="4584" y="4234"/>
                </a:lnTo>
                <a:lnTo>
                  <a:pt x="4604" y="4241"/>
                </a:lnTo>
                <a:lnTo>
                  <a:pt x="4623" y="4245"/>
                </a:lnTo>
                <a:lnTo>
                  <a:pt x="4643" y="4249"/>
                </a:lnTo>
                <a:lnTo>
                  <a:pt x="4663" y="4254"/>
                </a:lnTo>
                <a:lnTo>
                  <a:pt x="4683" y="4257"/>
                </a:lnTo>
                <a:lnTo>
                  <a:pt x="4704" y="4259"/>
                </a:lnTo>
                <a:lnTo>
                  <a:pt x="4725" y="4260"/>
                </a:lnTo>
                <a:lnTo>
                  <a:pt x="4747" y="4260"/>
                </a:lnTo>
                <a:lnTo>
                  <a:pt x="4769" y="4260"/>
                </a:lnTo>
                <a:lnTo>
                  <a:pt x="4789" y="4258"/>
                </a:lnTo>
                <a:lnTo>
                  <a:pt x="4812" y="4256"/>
                </a:lnTo>
                <a:lnTo>
                  <a:pt x="4834" y="4253"/>
                </a:lnTo>
                <a:lnTo>
                  <a:pt x="4857" y="4248"/>
                </a:lnTo>
                <a:lnTo>
                  <a:pt x="4879" y="4243"/>
                </a:lnTo>
                <a:lnTo>
                  <a:pt x="4902" y="4236"/>
                </a:lnTo>
                <a:lnTo>
                  <a:pt x="4925" y="4228"/>
                </a:lnTo>
                <a:lnTo>
                  <a:pt x="4949" y="4219"/>
                </a:lnTo>
                <a:lnTo>
                  <a:pt x="4972" y="4208"/>
                </a:lnTo>
                <a:lnTo>
                  <a:pt x="4996" y="4197"/>
                </a:lnTo>
                <a:lnTo>
                  <a:pt x="5019" y="4184"/>
                </a:lnTo>
                <a:lnTo>
                  <a:pt x="5043" y="4170"/>
                </a:lnTo>
                <a:lnTo>
                  <a:pt x="5067" y="4153"/>
                </a:lnTo>
                <a:lnTo>
                  <a:pt x="5091" y="4137"/>
                </a:lnTo>
                <a:lnTo>
                  <a:pt x="5098" y="4131"/>
                </a:lnTo>
                <a:lnTo>
                  <a:pt x="5117" y="4117"/>
                </a:lnTo>
                <a:lnTo>
                  <a:pt x="5143" y="4093"/>
                </a:lnTo>
                <a:lnTo>
                  <a:pt x="5160" y="4079"/>
                </a:lnTo>
                <a:lnTo>
                  <a:pt x="5176" y="4061"/>
                </a:lnTo>
                <a:lnTo>
                  <a:pt x="5194" y="4043"/>
                </a:lnTo>
                <a:lnTo>
                  <a:pt x="5211" y="4022"/>
                </a:lnTo>
                <a:lnTo>
                  <a:pt x="5228" y="4000"/>
                </a:lnTo>
                <a:lnTo>
                  <a:pt x="5245" y="3976"/>
                </a:lnTo>
                <a:lnTo>
                  <a:pt x="5260" y="3951"/>
                </a:lnTo>
                <a:lnTo>
                  <a:pt x="5275" y="3925"/>
                </a:lnTo>
                <a:lnTo>
                  <a:pt x="5287" y="3897"/>
                </a:lnTo>
                <a:lnTo>
                  <a:pt x="5293" y="3882"/>
                </a:lnTo>
                <a:lnTo>
                  <a:pt x="5298" y="3867"/>
                </a:lnTo>
                <a:close/>
              </a:path>
            </a:pathLst>
          </a:custGeom>
          <a:gradFill>
            <a:gsLst>
              <a:gs pos="0">
                <a:srgbClr val="D05F45"/>
              </a:gs>
              <a:gs pos="29000">
                <a:srgbClr val="A70600"/>
              </a:gs>
              <a:gs pos="67000">
                <a:srgbClr val="B10402"/>
              </a:gs>
              <a:gs pos="100000">
                <a:srgbClr val="C11807"/>
              </a:gs>
            </a:gsLst>
            <a:lin ang="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blipFill dpi="0" rotWithShape="1">
                <a:blip r:embed="rId4"/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03942" y="1680182"/>
            <a:ext cx="105984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latin typeface="+mj-ea"/>
                <a:ea typeface="+mj-ea"/>
              </a:rPr>
              <a:t>八</a:t>
            </a:r>
            <a:endParaRPr lang="zh-CN" altLang="en-US" sz="6600" b="1" dirty="0">
              <a:latin typeface="+mj-ea"/>
              <a:ea typeface="+mj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78224" y="1560225"/>
            <a:ext cx="10558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latin typeface="叶根友毛笔行书2.0版" panose="02010601030101010101" pitchFamily="2" charset="-122"/>
                <a:ea typeface="叶根友毛笔行书2.0版" panose="02010601030101010101" pitchFamily="2" charset="-122"/>
              </a:defRPr>
            </a:lvl1pPr>
          </a:lstStyle>
          <a:p>
            <a:r>
              <a:rPr lang="zh-CN" altLang="en-US" sz="6000" dirty="0">
                <a:latin typeface="+mj-ea"/>
                <a:ea typeface="+mj-ea"/>
              </a:rPr>
              <a:t>一</a:t>
            </a:r>
            <a:endParaRPr lang="zh-CN" altLang="en-US" sz="6000" dirty="0">
              <a:latin typeface="+mj-ea"/>
              <a:ea typeface="+mj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468857" y="2173560"/>
            <a:ext cx="75658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latin typeface="叶根友毛笔行书2.0版" panose="02010601030101010101" pitchFamily="2" charset="-122"/>
                <a:ea typeface="叶根友毛笔行书2.0版" panose="02010601030101010101" pitchFamily="2" charset="-122"/>
              </a:defRPr>
            </a:lvl1pPr>
          </a:lstStyle>
          <a:p>
            <a:r>
              <a:rPr lang="zh-CN" altLang="en-US" sz="4950" dirty="0">
                <a:latin typeface="+mj-ea"/>
                <a:ea typeface="+mj-ea"/>
              </a:rPr>
              <a:t>建</a:t>
            </a:r>
            <a:endParaRPr lang="zh-CN" altLang="en-US" sz="4950" dirty="0"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088994" y="1606392"/>
            <a:ext cx="1151065" cy="1419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latin typeface="叶根友毛笔行书2.0版" panose="02010601030101010101" pitchFamily="2" charset="-122"/>
                <a:ea typeface="叶根友毛笔行书2.0版" panose="02010601030101010101" pitchFamily="2" charset="-122"/>
              </a:defRPr>
            </a:lvl1pPr>
          </a:lstStyle>
          <a:p>
            <a:r>
              <a:rPr lang="zh-CN" altLang="en-US" sz="8625" dirty="0">
                <a:latin typeface="+mj-ea"/>
                <a:ea typeface="+mj-ea"/>
              </a:rPr>
              <a:t>军</a:t>
            </a:r>
            <a:endParaRPr lang="zh-CN" altLang="en-US" sz="8625" dirty="0">
              <a:latin typeface="+mj-ea"/>
              <a:ea typeface="+mj-ea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78406" y="1765228"/>
            <a:ext cx="481520" cy="632298"/>
          </a:xfrm>
          <a:prstGeom prst="rect">
            <a:avLst/>
          </a:prstGeom>
        </p:spPr>
      </p:pic>
      <p:cxnSp>
        <p:nvCxnSpPr>
          <p:cNvPr id="20" name="直接连接符 19"/>
          <p:cNvCxnSpPr/>
          <p:nvPr/>
        </p:nvCxnSpPr>
        <p:spPr>
          <a:xfrm>
            <a:off x="2345694" y="1365596"/>
            <a:ext cx="0" cy="15388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345695" y="1365595"/>
            <a:ext cx="1288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rot="5400000">
            <a:off x="6742247" y="1736678"/>
            <a:ext cx="0" cy="11541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rot="5400000">
            <a:off x="6714065" y="1708493"/>
            <a:ext cx="171783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360700" y="1386414"/>
            <a:ext cx="4422600" cy="388156"/>
          </a:xfrm>
        </p:spPr>
        <p:txBody>
          <a:bodyPr anchor="ctr">
            <a:normAutofit/>
          </a:bodyPr>
          <a:lstStyle>
            <a:lvl1pPr algn="ctr">
              <a:defRPr sz="1200">
                <a:latin typeface="+mj-ea"/>
                <a:ea typeface="+mj-ea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360700" y="5201124"/>
            <a:ext cx="4422600" cy="365125"/>
          </a:xfrm>
        </p:spPr>
        <p:txBody>
          <a:bodyPr anchor="b">
            <a:normAutofit/>
          </a:bodyPr>
          <a:lstStyle>
            <a:lvl1pPr marL="0" indent="0" algn="ctr">
              <a:buNone/>
              <a:defRPr sz="105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C542A-40FB-43F1-93DC-E4CC65E67E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40907-B1B0-40E7-82DE-4C5FAE38326E}" type="slidenum">
              <a:rPr lang="zh-CN" altLang="en-US" smtClean="0"/>
            </a:fld>
            <a:endParaRPr lang="zh-CN" altLang="en-US"/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085" y="2647629"/>
            <a:ext cx="3390142" cy="273162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F7A9F-D648-42D8-AADA-8D6D013521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EAEC7-41F9-4ABA-ADA8-0AF611286D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2488558"/>
            <a:ext cx="9144000" cy="4369443"/>
          </a:xfrm>
          <a:prstGeom prst="rect">
            <a:avLst/>
          </a:prstGeom>
          <a:blipFill dpi="0" rotWithShape="1">
            <a:blip r:embed="rId2">
              <a:alphaModFix amt="30000"/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055794" y="4845333"/>
            <a:ext cx="5032412" cy="9957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F7A9F-D648-42D8-AADA-8D6D013521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EAEC7-41F9-4ABA-ADA8-0AF611286D2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标题 1"/>
          <p:cNvSpPr>
            <a:spLocks noGrp="1"/>
          </p:cNvSpPr>
          <p:nvPr>
            <p:ph type="title"/>
          </p:nvPr>
        </p:nvSpPr>
        <p:spPr>
          <a:xfrm>
            <a:off x="3129743" y="1227642"/>
            <a:ext cx="3948943" cy="715962"/>
          </a:xfrm>
        </p:spPr>
        <p:txBody>
          <a:bodyPr anchor="b">
            <a:noAutofit/>
          </a:bodyPr>
          <a:lstStyle>
            <a:lvl1pPr algn="ctr">
              <a:defRPr sz="21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929" y="2063187"/>
            <a:ext cx="3390142" cy="273162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F7A9F-D648-42D8-AADA-8D6D013521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EAEC7-41F9-4ABA-ADA8-0AF611286D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1250"/>
            <a:ext cx="3868340" cy="73464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1250"/>
            <a:ext cx="3887391" cy="73464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F7A9F-D648-42D8-AADA-8D6D013521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EAEC7-41F9-4ABA-ADA8-0AF611286D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F7A9F-D648-42D8-AADA-8D6D013521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EAEC7-41F9-4ABA-ADA8-0AF611286D25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F7A9F-D648-42D8-AADA-8D6D013521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EAEC7-41F9-4ABA-ADA8-0AF611286D25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0" y="2488558"/>
            <a:ext cx="9144000" cy="4369443"/>
          </a:xfrm>
          <a:prstGeom prst="rect">
            <a:avLst/>
          </a:prstGeom>
          <a:blipFill dpi="0" rotWithShape="1">
            <a:blip r:embed="rId2">
              <a:alphaModFix amt="30000"/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0" y="209810"/>
            <a:ext cx="870580" cy="70147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0" y="457200"/>
            <a:ext cx="3123900" cy="1600200"/>
          </a:xfrm>
        </p:spPr>
        <p:txBody>
          <a:bodyPr anchor="t" anchorCtr="0">
            <a:normAutofit/>
          </a:bodyPr>
          <a:lstStyle>
            <a:lvl1pPr>
              <a:defRPr sz="27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3888000" y="457200"/>
            <a:ext cx="46278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0" y="2057401"/>
            <a:ext cx="3123900" cy="3811588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4" y="365127"/>
            <a:ext cx="1146987" cy="5811839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6659969" cy="5811839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5"/>
            <a:ext cx="78867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61693"/>
            <a:ext cx="9144000" cy="3447426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708" y="2767016"/>
            <a:ext cx="3313342" cy="266974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78405" y="1843752"/>
            <a:ext cx="481520" cy="632298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6"/>
            </p:custDataLst>
          </p:nvPr>
        </p:nvSpPr>
        <p:spPr>
          <a:xfrm>
            <a:off x="2903941" y="1758707"/>
            <a:ext cx="1059845" cy="1206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85800" eaLnBrk="1" fontAlgn="auto" latinLnBrk="0" hangingPunct="1">
              <a:lnSpc>
                <a:spcPct val="120000"/>
              </a:lnSpc>
              <a:buClrTx/>
              <a:buSzTx/>
              <a:buFontTx/>
              <a:buNone/>
              <a:defRPr/>
            </a:pPr>
            <a:r>
              <a:rPr kumimoji="0" lang="zh-CN" altLang="en-US" sz="66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cs typeface="+mn-ea"/>
                <a:sym typeface="+mn-lt"/>
              </a:rPr>
              <a:t>谢</a:t>
            </a:r>
            <a:endParaRPr kumimoji="0" lang="zh-CN" altLang="en-US" sz="66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>
            <p:custDataLst>
              <p:tags r:id="rId7"/>
            </p:custDataLst>
          </p:nvPr>
        </p:nvSpPr>
        <p:spPr>
          <a:xfrm>
            <a:off x="3804405" y="1395825"/>
            <a:ext cx="1055897" cy="1104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latin typeface="叶根友毛笔行书2.0版" panose="02010601030101010101" pitchFamily="2" charset="-122"/>
                <a:ea typeface="叶根友毛笔行书2.0版" panose="02010601030101010101" pitchFamily="2" charset="-122"/>
              </a:defRPr>
            </a:lvl1pPr>
          </a:lstStyle>
          <a:p>
            <a:pPr marL="0" marR="0" lvl="0" indent="0" defTabSz="685800" eaLnBrk="1" fontAlgn="auto" latinLnBrk="0" hangingPunct="1">
              <a:lnSpc>
                <a:spcPct val="120000"/>
              </a:lnSpc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谢</a:t>
            </a:r>
            <a:endParaRPr kumimoji="0" lang="zh-CN" altLang="en-US" sz="60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4458379" y="2268594"/>
            <a:ext cx="756581" cy="92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latin typeface="叶根友毛笔行书2.0版" panose="02010601030101010101" pitchFamily="2" charset="-122"/>
                <a:ea typeface="叶根友毛笔行书2.0版" panose="02010601030101010101" pitchFamily="2" charset="-122"/>
              </a:defRPr>
            </a:lvl1pPr>
          </a:lstStyle>
          <a:p>
            <a:pPr marL="0" marR="0" lvl="0" indent="0" defTabSz="685800" eaLnBrk="1" fontAlgn="auto" latinLnBrk="0" hangingPunct="1">
              <a:lnSpc>
                <a:spcPct val="120000"/>
              </a:lnSpc>
              <a:buClrTx/>
              <a:buSzTx/>
              <a:buFontTx/>
              <a:buNone/>
              <a:defRPr/>
            </a:pPr>
            <a:r>
              <a:rPr kumimoji="0" lang="zh-CN" altLang="en-US" sz="49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欣</a:t>
            </a:r>
            <a:endParaRPr kumimoji="0" lang="zh-CN" altLang="en-US" sz="49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>
            <p:custDataLst>
              <p:tags r:id="rId9"/>
            </p:custDataLst>
          </p:nvPr>
        </p:nvSpPr>
        <p:spPr>
          <a:xfrm>
            <a:off x="5088993" y="1684915"/>
            <a:ext cx="1151065" cy="1547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latin typeface="叶根友毛笔行书2.0版" panose="02010601030101010101" pitchFamily="2" charset="-122"/>
                <a:ea typeface="叶根友毛笔行书2.0版" panose="02010601030101010101" pitchFamily="2" charset="-122"/>
              </a:defRPr>
            </a:lvl1pPr>
          </a:lstStyle>
          <a:p>
            <a:pPr marL="0" marR="0" lvl="0" indent="0" defTabSz="685800" eaLnBrk="1" fontAlgn="auto" latinLnBrk="0" hangingPunct="1">
              <a:lnSpc>
                <a:spcPct val="120000"/>
              </a:lnSpc>
              <a:buClrTx/>
              <a:buSzTx/>
              <a:buFontTx/>
              <a:buNone/>
              <a:defRPr/>
            </a:pPr>
            <a:r>
              <a:rPr kumimoji="0" lang="zh-CN" altLang="en-US" sz="8625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赏</a:t>
            </a:r>
            <a:endParaRPr kumimoji="0" lang="zh-CN" altLang="en-US" sz="8625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F7A9F-D648-42D8-AADA-8D6D013521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EAEC7-41F9-4ABA-ADA8-0AF611286D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>
            <a:spLocks noChangeArrowheads="1"/>
          </p:cNvSpPr>
          <p:nvPr userDrawn="1"/>
        </p:nvSpPr>
        <p:spPr bwMode="auto">
          <a:xfrm>
            <a:off x="7937500" y="6499225"/>
            <a:ext cx="774700" cy="242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152" tIns="45576" rIns="91152" bIns="45576">
            <a:spAutoFit/>
          </a:bodyPr>
          <a:lstStyle/>
          <a:p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模板下载：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www.1ppt.com/moban/     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行业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模板：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www.1ppt.com/hangye/ </a:t>
            </a:r>
            <a:endParaRPr lang="en-US" altLang="zh-CN" sz="10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节日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模板：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www.1ppt.com/jieri/           PPT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素材下载：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www.1ppt.com/sucai/</a:t>
            </a:r>
            <a:endParaRPr lang="en-US" altLang="zh-CN" sz="10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背景图片：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www.1ppt.com/beijing/      PPT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图表下载：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www.1ppt.com/tubiao/      </a:t>
            </a:r>
            <a:endParaRPr lang="en-US" altLang="zh-CN" sz="10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优秀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下载：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www.1ppt.com/xiazai/        PPT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教程： 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www.1ppt.com/powerpoint/      </a:t>
            </a:r>
            <a:endParaRPr lang="en-US" altLang="zh-CN" sz="10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Word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教程： 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www.1ppt.com/word/              Excel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教程：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www.1ppt.com/excel/  </a:t>
            </a:r>
            <a:endParaRPr lang="en-US" altLang="zh-CN" sz="10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资料下载：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www.1ppt.com/ziliao/                PPT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课件下载：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www.1ppt.com/kejian/ </a:t>
            </a:r>
            <a:endParaRPr lang="en-US" altLang="zh-CN" sz="10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范文下载：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www.1ppt.com/fanwen/             </a:t>
            </a:r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试卷下载：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www.1ppt.com/shiti/  </a:t>
            </a:r>
            <a:endParaRPr lang="en-US" altLang="zh-CN" sz="10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教案下载：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www.1ppt.com/jiaoan/        </a:t>
            </a:r>
            <a:endParaRPr lang="en-US" altLang="zh-CN" sz="10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zh-CN" altLang="en-US" sz="100">
                <a:solidFill>
                  <a:srgbClr val="FFFFFF"/>
                </a:solidFill>
                <a:latin typeface="Calibri" panose="020F0502020204030204" pitchFamily="34" charset="0"/>
              </a:rPr>
              <a:t>字体下载：</a:t>
            </a:r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www.1ppt.com/ziti/</a:t>
            </a:r>
            <a:endParaRPr lang="en-US" altLang="zh-CN" sz="10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en-US" altLang="zh-CN" sz="10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endParaRPr lang="zh-CN" altLang="en-US" sz="10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图片 6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 userDrawn="1"/>
        </p:nvSpPr>
        <p:spPr>
          <a:xfrm>
            <a:off x="0" y="779463"/>
            <a:ext cx="9144000" cy="5740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52" tIns="45576" rIns="91152" bIns="45576" anchor="ctr"/>
          <a:lstStyle/>
          <a:p>
            <a:pPr algn="ctr" defTabSz="682625"/>
            <a:endParaRPr lang="zh-CN" altLang="en-US" sz="1300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7937897" y="6499225"/>
            <a:ext cx="775097" cy="475899"/>
          </a:xfrm>
          <a:prstGeom prst="rect">
            <a:avLst/>
          </a:prstGeom>
        </p:spPr>
        <p:txBody>
          <a:bodyPr lIns="121537" tIns="60769" rIns="121537" bIns="60769">
            <a:spAutoFit/>
          </a:bodyPr>
          <a:lstStyle/>
          <a:p>
            <a:pPr fontAlgn="auto">
              <a:defRPr/>
            </a:pP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  <a:cs typeface="等线" charset="0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  <a:cs typeface="等线" charset="0"/>
            </a:endParaRPr>
          </a:p>
          <a:p>
            <a:pPr fontAlgn="auto">
              <a:defRPr/>
            </a:pP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  <a:cs typeface="等线" charset="0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  <a:cs typeface="等线" charset="0"/>
            </a:endParaRPr>
          </a:p>
          <a:p>
            <a:pPr fontAlgn="auto">
              <a:defRPr/>
            </a:pP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  <a:cs typeface="等线" charset="0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  <a:cs typeface="等线" charset="0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  <a:cs typeface="等线" charset="0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    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  <a:cs typeface="等线" charset="0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  <a:cs typeface="等线" charset="0"/>
            </a:endParaRPr>
          </a:p>
          <a:p>
            <a:pPr fontAlgn="auto">
              <a:defRPr/>
            </a:pP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  <a:cs typeface="等线" charset="0"/>
            </a:endParaRPr>
          </a:p>
        </p:txBody>
      </p:sp>
      <p:pic>
        <p:nvPicPr>
          <p:cNvPr id="3" name="图片 6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 userDrawn="1"/>
        </p:nvSpPr>
        <p:spPr>
          <a:xfrm>
            <a:off x="0" y="779463"/>
            <a:ext cx="9144000" cy="5740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37" tIns="60769" rIns="121537" bIns="60769" anchor="ctr"/>
          <a:lstStyle/>
          <a:p>
            <a:pPr algn="ctr" defTabSz="682625">
              <a:defRPr/>
            </a:pPr>
            <a:endParaRPr lang="zh-CN" altLang="en-US" sz="170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 userDrawn="1"/>
        </p:nvGrpSpPr>
        <p:grpSpPr bwMode="auto">
          <a:xfrm>
            <a:off x="0" y="0"/>
            <a:ext cx="9144000" cy="6858000"/>
            <a:chOff x="0" y="0"/>
            <a:chExt cx="9144000" cy="5143500"/>
          </a:xfrm>
        </p:grpSpPr>
        <p:sp>
          <p:nvSpPr>
            <p:cNvPr id="3" name="矩形 1"/>
            <p:cNvSpPr>
              <a:spLocks noChangeArrowheads="1"/>
            </p:cNvSpPr>
            <p:nvPr/>
          </p:nvSpPr>
          <p:spPr bwMode="auto">
            <a:xfrm>
              <a:off x="0" y="0"/>
              <a:ext cx="9144000" cy="5143500"/>
            </a:xfrm>
            <a:prstGeom prst="rect">
              <a:avLst/>
            </a:prstGeom>
            <a:solidFill>
              <a:srgbClr val="C51C29"/>
            </a:solidFill>
            <a:ln w="9525">
              <a:noFill/>
              <a:miter lim="800000"/>
            </a:ln>
          </p:spPr>
          <p:txBody>
            <a:bodyPr lIns="68577" tIns="34289" rIns="68577" bIns="34289" anchor="ctr"/>
            <a:lstStyle/>
            <a:p>
              <a:pPr algn="ctr">
                <a:defRPr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cs typeface="等线" charset="0"/>
                <a:sym typeface="宋体" panose="02010600030101010101" pitchFamily="2" charset="-122"/>
              </a:endParaRPr>
            </a:p>
          </p:txBody>
        </p:sp>
        <p:sp>
          <p:nvSpPr>
            <p:cNvPr id="4" name="矩形 2"/>
            <p:cNvSpPr>
              <a:spLocks noChangeArrowheads="1"/>
            </p:cNvSpPr>
            <p:nvPr/>
          </p:nvSpPr>
          <p:spPr bwMode="auto">
            <a:xfrm>
              <a:off x="173831" y="144066"/>
              <a:ext cx="8795147" cy="4856559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</a:ln>
          </p:spPr>
          <p:txBody>
            <a:bodyPr lIns="68577" tIns="34289" rIns="68577" bIns="34289" anchor="ctr"/>
            <a:lstStyle/>
            <a:p>
              <a:pPr algn="ctr">
                <a:defRPr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cs typeface="等线" charset="0"/>
                <a:sym typeface="宋体" panose="02010600030101010101" pitchFamily="2" charset="-122"/>
              </a:endParaRPr>
            </a:p>
          </p:txBody>
        </p:sp>
      </p:grpSp>
      <p:pic>
        <p:nvPicPr>
          <p:cNvPr id="5" name="图片 8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039541" y="223838"/>
            <a:ext cx="5063728" cy="645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 userDrawn="1"/>
        </p:nvSpPr>
        <p:spPr>
          <a:xfrm>
            <a:off x="166688" y="206376"/>
            <a:ext cx="8802291" cy="6480175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 smtClean="0">
                <a:latin typeface="等线" charset="0"/>
                <a:cs typeface="等线" charset="0"/>
              </a:defRPr>
            </a:lvl1pPr>
          </a:lstStyle>
          <a:p>
            <a:pPr>
              <a:defRPr/>
            </a:pPr>
            <a:fld id="{FD2FF077-1F60-4BF6-B471-1C43D15905E7}" type="datetime1">
              <a:rPr lang="zh-CN" altLang="en-US"/>
            </a:fld>
            <a:endParaRPr lang="zh-CN" altLang="en-US"/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 smtClean="0">
                <a:latin typeface="等线" charset="0"/>
                <a:cs typeface="等线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 smtClean="0">
                <a:latin typeface="等线" charset="0"/>
                <a:cs typeface="等线" charset="0"/>
              </a:defRPr>
            </a:lvl1pPr>
          </a:lstStyle>
          <a:p>
            <a:pPr>
              <a:defRPr/>
            </a:pPr>
            <a:fld id="{121734EA-5CEA-4EBC-B779-2DB119502D8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7.xml"/><Relationship Id="rId16" Type="http://schemas.openxmlformats.org/officeDocument/2006/relationships/tags" Target="../tags/tag6.xml"/><Relationship Id="rId15" Type="http://schemas.openxmlformats.org/officeDocument/2006/relationships/tags" Target="../tags/tag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F7A9F-D648-42D8-AADA-8D6D013521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EAEC7-41F9-4ABA-ADA8-0AF611286D25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7.xml"/><Relationship Id="rId6" Type="http://schemas.openxmlformats.org/officeDocument/2006/relationships/tags" Target="../tags/tag8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1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.xml"/><Relationship Id="rId1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0.xml"/><Relationship Id="rId2" Type="http://schemas.openxmlformats.org/officeDocument/2006/relationships/image" Target="../media/image21.png"/><Relationship Id="rId1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1.xml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12.xml"/><Relationship Id="rId6" Type="http://schemas.openxmlformats.org/officeDocument/2006/relationships/image" Target="../media/image28.png"/><Relationship Id="rId5" Type="http://schemas.openxmlformats.org/officeDocument/2006/relationships/hyperlink" Target="&#21487;&#29992;&#35270;&#39057;/&#20843;&#19968;&#21335;&#26124;&#36215;&#20041;2%2000_25_56-00_43_22.wmv" TargetMode="External"/><Relationship Id="rId4" Type="http://schemas.openxmlformats.org/officeDocument/2006/relationships/image" Target="../media/image27.png"/><Relationship Id="rId3" Type="http://schemas.microsoft.com/office/2007/relationships/hdphoto" Target="../media/image26.jpeg"/><Relationship Id="rId2" Type="http://schemas.openxmlformats.org/officeDocument/2006/relationships/image" Target="../media/image25.png"/><Relationship Id="rId1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13.xml"/><Relationship Id="rId1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4.xml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15.xml"/><Relationship Id="rId6" Type="http://schemas.openxmlformats.org/officeDocument/2006/relationships/image" Target="../media/image22.png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16.xml"/><Relationship Id="rId2" Type="http://schemas.openxmlformats.org/officeDocument/2006/relationships/image" Target="../media/image33.GIF"/><Relationship Id="rId1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7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17.xml"/><Relationship Id="rId4" Type="http://schemas.openxmlformats.org/officeDocument/2006/relationships/image" Target="../media/image37.png"/><Relationship Id="rId3" Type="http://schemas.microsoft.com/office/2007/relationships/media" Target="file:///C:\Users\Administrator\Desktop\AAA\&#65288;&#37049;&#22478;&#29992;&#65289;&#31532;22&#35838;&#21335;&#20140;&#22269;&#27665;&#25919;&#24220;&#21457;&#32479;&#27835;&#21644;&#20013;&#22269;&#20849;&#20135;&#20826;&#24320;&#36767;&#38761;&#21629;&#26032;&#36947;&#36335;\&#19971;&#24459;&#38271;&#24449;.wmv" TargetMode="External"/><Relationship Id="rId2" Type="http://schemas.openxmlformats.org/officeDocument/2006/relationships/video" Target="file:///C:\Users\Administrator\Desktop\AAA\&#65288;&#37049;&#22478;&#29992;&#65289;&#31532;22&#35838;&#21335;&#20140;&#22269;&#27665;&#25919;&#24220;&#21457;&#32479;&#27835;&#21644;&#20013;&#22269;&#20849;&#20135;&#20826;&#24320;&#36767;&#38761;&#21629;&#26032;&#36947;&#36335;\&#19971;&#24459;&#38271;&#24449;.wmv" TargetMode="External"/><Relationship Id="rId1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8.xml"/><Relationship Id="rId1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19.xml"/><Relationship Id="rId4" Type="http://schemas.openxmlformats.org/officeDocument/2006/relationships/image" Target="../media/image40.png"/><Relationship Id="rId3" Type="http://schemas.microsoft.com/office/2007/relationships/media" Target="file:///C:\Users\Administrator\Desktop\AAA\&#65288;&#37049;&#22478;&#29992;&#65289;&#31532;22&#35838;&#21335;&#20140;&#22269;&#27665;&#25919;&#24220;&#21457;&#32479;&#27835;&#21644;&#20013;&#22269;&#20849;&#20135;&#20826;&#24320;&#36767;&#38761;&#21629;&#26032;&#36947;&#36335;\&#37329;&#23159;&#23159;%20-%20&#25105;&#20204;&#23601;&#26159;&#20013;&#22269;%20(KTV&#29256;&#20276;&#22863;).mp3" TargetMode="External"/><Relationship Id="rId2" Type="http://schemas.openxmlformats.org/officeDocument/2006/relationships/audio" Target="file:///C:\Users\Administrator\Desktop\AAA\&#65288;&#37049;&#22478;&#29992;&#65289;&#31532;22&#35838;&#21335;&#20140;&#22269;&#27665;&#25919;&#24220;&#21457;&#32479;&#27835;&#21644;&#20013;&#22269;&#20849;&#20135;&#20826;&#24320;&#36767;&#38761;&#21629;&#26032;&#36947;&#36335;\&#37329;&#23159;&#23159;%20-%20&#25105;&#20204;&#23601;&#26159;&#20013;&#22269;%20(KTV&#29256;&#20276;&#22863;).mp3" TargetMode="External"/><Relationship Id="rId1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1"/>
          <p:cNvSpPr txBox="1">
            <a:spLocks noChangeArrowheads="1"/>
          </p:cNvSpPr>
          <p:nvPr/>
        </p:nvSpPr>
        <p:spPr bwMode="auto">
          <a:xfrm>
            <a:off x="617538" y="1814513"/>
            <a:ext cx="922337" cy="2540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pPr defTabSz="911225"/>
            <a:r>
              <a:rPr lang="zh-CN" altLang="en-US" sz="4800" b="1">
                <a:solidFill>
                  <a:srgbClr val="FFFFFF"/>
                </a:solidFill>
                <a:latin typeface="微软雅黑" panose="020B0503020204020204" pitchFamily="34" charset="-122"/>
              </a:rPr>
              <a:t>课标要求</a:t>
            </a:r>
            <a:endParaRPr lang="zh-CN" altLang="en-US" sz="4800" b="1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282" y="4929198"/>
            <a:ext cx="8572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C00000"/>
                </a:solidFill>
                <a:latin typeface="宋体" panose="02010600030101010101" pitchFamily="2" charset="-122"/>
              </a:rPr>
              <a:t>江西的南昌是人民军队的摇篮，井冈山被称为中国革命的摇篮，瑞金被称为共和国的摇篮，因此江西被称为“红色摇篮”。</a:t>
            </a:r>
            <a:endParaRPr lang="zh-CN" altLang="en-US" sz="2400" b="1" dirty="0">
              <a:solidFill>
                <a:srgbClr val="C0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286116" y="2071678"/>
            <a:ext cx="2357454" cy="2452046"/>
            <a:chOff x="428596" y="2214554"/>
            <a:chExt cx="2357454" cy="2452046"/>
          </a:xfrm>
        </p:grpSpPr>
        <p:pic>
          <p:nvPicPr>
            <p:cNvPr id="28674" name="Picture 2" descr="https://timgsa.baidu.com/timg?image&amp;quality=80&amp;size=b9999_10000&amp;sec=1575799010526&amp;di=404def78bcc432d32fabe406ed5f5746&amp;imgtype=jpg&amp;src=http%3A%2F%2Fimg0.imgtn.bdimg.com%2Fit%2Fu%3D148990860%2C3510676995%26fm%3D214%26gp%3D0.jp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428596" y="2214554"/>
              <a:ext cx="2357454" cy="1781544"/>
            </a:xfrm>
            <a:prstGeom prst="rect">
              <a:avLst/>
            </a:prstGeom>
            <a:noFill/>
          </p:spPr>
        </p:pic>
        <p:sp>
          <p:nvSpPr>
            <p:cNvPr id="12" name="矩形 11"/>
            <p:cNvSpPr/>
            <p:nvPr/>
          </p:nvSpPr>
          <p:spPr>
            <a:xfrm>
              <a:off x="1000100" y="4143380"/>
              <a:ext cx="1261884" cy="52322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txBody>
            <a:bodyPr wrap="none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accent5"/>
                  </a:solidFill>
                  <a:latin typeface="华文彩云" panose="02010800040101010101" pitchFamily="2" charset="-122"/>
                  <a:ea typeface="华文彩云" panose="02010800040101010101" pitchFamily="2" charset="-122"/>
                </a:rPr>
                <a:t>井冈山</a:t>
              </a:r>
              <a:endParaRPr lang="zh-CN" altLang="en-US" sz="2800" b="1" dirty="0">
                <a:solidFill>
                  <a:schemeClr val="accent5"/>
                </a:solidFill>
                <a:latin typeface="华文彩云" panose="02010800040101010101" pitchFamily="2" charset="-122"/>
                <a:ea typeface="华文彩云" panose="020108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929322" y="2143116"/>
            <a:ext cx="2428892" cy="2380608"/>
            <a:chOff x="3286116" y="2285992"/>
            <a:chExt cx="2428892" cy="2380608"/>
          </a:xfrm>
        </p:grpSpPr>
        <p:pic>
          <p:nvPicPr>
            <p:cNvPr id="28676" name="Picture 4" descr="https://timgsa.baidu.com/timg?image&amp;quality=80&amp;size=b9999_10000&amp;sec=1575799351656&amp;di=e80f8eae93aec0cf0e4480552a8f24fa&amp;imgtype=jpg&amp;src=http%3A%2F%2Fimg1.imgtn.bdimg.com%2Fit%2Fu%3D1986604146%2C1928411635%26fm%3D214%26gp%3D0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86116" y="2285992"/>
              <a:ext cx="2428892" cy="1754200"/>
            </a:xfrm>
            <a:prstGeom prst="rect">
              <a:avLst/>
            </a:prstGeom>
            <a:noFill/>
          </p:spPr>
        </p:pic>
        <p:sp>
          <p:nvSpPr>
            <p:cNvPr id="13" name="矩形 12"/>
            <p:cNvSpPr/>
            <p:nvPr/>
          </p:nvSpPr>
          <p:spPr>
            <a:xfrm>
              <a:off x="4000496" y="4143380"/>
              <a:ext cx="902811" cy="52322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accent5"/>
                  </a:solidFill>
                  <a:latin typeface="华文彩云" panose="02010800040101010101" pitchFamily="2" charset="-122"/>
                  <a:ea typeface="华文彩云" panose="02010800040101010101" pitchFamily="2" charset="-122"/>
                </a:rPr>
                <a:t>瑞金</a:t>
              </a:r>
              <a:endParaRPr lang="zh-CN" altLang="en-US" sz="2800" b="1" dirty="0">
                <a:solidFill>
                  <a:schemeClr val="accent5"/>
                </a:solidFill>
                <a:latin typeface="华文彩云" panose="02010800040101010101" pitchFamily="2" charset="-122"/>
                <a:ea typeface="华文彩云" panose="020108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85786" y="2071678"/>
            <a:ext cx="2214578" cy="2508240"/>
            <a:chOff x="6286512" y="2214554"/>
            <a:chExt cx="1761123" cy="2437234"/>
          </a:xfrm>
        </p:grpSpPr>
        <p:pic>
          <p:nvPicPr>
            <p:cNvPr id="28678" name="Picture 6" descr="https://timgsa.baidu.com/timg?image&amp;quality=80&amp;size=b9999_10000&amp;sec=1575799512407&amp;di=ab2ecc359e45d777cd9d917ff7493991&amp;imgtype=0&amp;src=http%3A%2F%2Fa4.att.hudong.com%2F18%2F66%2F20300542527399140110669199342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286512" y="2214554"/>
              <a:ext cx="1761123" cy="1785950"/>
            </a:xfrm>
            <a:prstGeom prst="rect">
              <a:avLst/>
            </a:prstGeom>
            <a:noFill/>
          </p:spPr>
        </p:pic>
        <p:sp>
          <p:nvSpPr>
            <p:cNvPr id="14" name="矩形 13"/>
            <p:cNvSpPr/>
            <p:nvPr/>
          </p:nvSpPr>
          <p:spPr>
            <a:xfrm>
              <a:off x="6643702" y="4143380"/>
              <a:ext cx="928290" cy="508408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accent5"/>
                  </a:solidFill>
                  <a:latin typeface="华文彩云" panose="02010800040101010101" pitchFamily="2" charset="-122"/>
                  <a:ea typeface="华文彩云" panose="02010800040101010101" pitchFamily="2" charset="-122"/>
                </a:rPr>
                <a:t>南   昌</a:t>
              </a:r>
              <a:endParaRPr lang="zh-CN" altLang="en-US" sz="2800" b="1" dirty="0">
                <a:solidFill>
                  <a:schemeClr val="accent5"/>
                </a:solidFill>
                <a:latin typeface="华文彩云" panose="02010800040101010101" pitchFamily="2" charset="-122"/>
                <a:ea typeface="华文彩云" panose="02010800040101010101" pitchFamily="2" charset="-122"/>
              </a:endParaRPr>
            </a:p>
          </p:txBody>
        </p:sp>
      </p:grp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1785918" y="857232"/>
            <a:ext cx="5286412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“红色摇篮”</a:t>
            </a:r>
            <a:endParaRPr lang="zh-CN" altLang="en-US" sz="5400" b="1" dirty="0" smtClean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Untitled-6"/>
          <p:cNvPicPr>
            <a:picLocks noChangeAspect="1"/>
          </p:cNvPicPr>
          <p:nvPr/>
        </p:nvPicPr>
        <p:blipFill>
          <a:blip r:embed="rId1"/>
          <a:srcRect b="83588"/>
          <a:stretch>
            <a:fillRect/>
          </a:stretch>
        </p:blipFill>
        <p:spPr>
          <a:xfrm>
            <a:off x="0" y="0"/>
            <a:ext cx="9144000" cy="11255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1" name="组合 30"/>
          <p:cNvGrpSpPr/>
          <p:nvPr/>
        </p:nvGrpSpPr>
        <p:grpSpPr>
          <a:xfrm>
            <a:off x="1000100" y="3214686"/>
            <a:ext cx="3500462" cy="2202816"/>
            <a:chOff x="1394" y="5898"/>
            <a:chExt cx="6968" cy="3910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2" cstate="print"/>
            <a:srcRect r="10834" b="25939"/>
            <a:stretch>
              <a:fillRect/>
            </a:stretch>
          </p:blipFill>
          <p:spPr>
            <a:xfrm>
              <a:off x="1394" y="5898"/>
              <a:ext cx="6968" cy="3910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0" name="图片 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rcRect t="4494"/>
            <a:stretch>
              <a:fillRect/>
            </a:stretch>
          </p:blipFill>
          <p:spPr bwMode="auto">
            <a:xfrm>
              <a:off x="1394" y="5898"/>
              <a:ext cx="1967" cy="1679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</p:spPr>
        </p:pic>
      </p:grpSp>
      <p:grpSp>
        <p:nvGrpSpPr>
          <p:cNvPr id="27" name="组合 26"/>
          <p:cNvGrpSpPr/>
          <p:nvPr/>
        </p:nvGrpSpPr>
        <p:grpSpPr>
          <a:xfrm>
            <a:off x="5000628" y="3214686"/>
            <a:ext cx="3000396" cy="2214578"/>
            <a:chOff x="11243" y="5750"/>
            <a:chExt cx="6894" cy="3977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243" y="5750"/>
              <a:ext cx="6894" cy="3977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" name="图片 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6152" y="5750"/>
              <a:ext cx="1985" cy="196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文本框 9"/>
          <p:cNvSpPr txBox="1"/>
          <p:nvPr/>
        </p:nvSpPr>
        <p:spPr>
          <a:xfrm>
            <a:off x="1295467" y="188641"/>
            <a:ext cx="5126567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中外历史纲要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上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1285860"/>
            <a:ext cx="9144000" cy="16673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  </a:t>
            </a:r>
            <a:r>
              <a:rPr lang="en-US" altLang="zh-CN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22  </a:t>
            </a: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课</a:t>
            </a:r>
            <a:endParaRPr lang="zh-CN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南京国民政府的统治和中国共产党开辟革命新道路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  <p:custDataLst>
      <p:tags r:id="rId6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Untitled-6"/>
          <p:cNvPicPr>
            <a:picLocks noChangeAspect="1" noChangeArrowheads="1"/>
          </p:cNvPicPr>
          <p:nvPr/>
        </p:nvPicPr>
        <p:blipFill>
          <a:blip r:embed="rId1" cstate="print"/>
          <a:srcRect b="83588"/>
          <a:stretch>
            <a:fillRect/>
          </a:stretch>
        </p:blipFill>
        <p:spPr bwMode="auto">
          <a:xfrm>
            <a:off x="0" y="38814"/>
            <a:ext cx="9144000" cy="8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Untitled-6"/>
          <p:cNvPicPr>
            <a:picLocks noChangeAspect="1" noChangeArrowheads="1"/>
          </p:cNvPicPr>
          <p:nvPr/>
        </p:nvPicPr>
        <p:blipFill>
          <a:blip r:embed="rId1" cstate="print"/>
          <a:srcRect t="88843"/>
          <a:stretch>
            <a:fillRect/>
          </a:stretch>
        </p:blipFill>
        <p:spPr bwMode="auto">
          <a:xfrm>
            <a:off x="0" y="6268244"/>
            <a:ext cx="9144000" cy="57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536233" y="1902937"/>
            <a:ext cx="5472112" cy="1015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求索</a:t>
            </a:r>
            <a:r>
              <a:rPr lang="en-US" altLang="zh-CN" sz="60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·</a:t>
            </a:r>
            <a:r>
              <a:rPr lang="zh-CN" altLang="en-US" sz="60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方向</a:t>
            </a:r>
            <a:endParaRPr lang="zh-CN" altLang="en-US" sz="6000" b="1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2536264" y="4207669"/>
            <a:ext cx="6049963" cy="5988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3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3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1927——1937</a:t>
            </a:r>
            <a:r>
              <a:rPr lang="zh-CN" altLang="en-US" sz="33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年）</a:t>
            </a:r>
            <a:endParaRPr lang="zh-CN" altLang="en-US" sz="33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223" name="矩形 6"/>
          <p:cNvSpPr>
            <a:spLocks noChangeArrowheads="1"/>
          </p:cNvSpPr>
          <p:nvPr/>
        </p:nvSpPr>
        <p:spPr bwMode="auto">
          <a:xfrm>
            <a:off x="971233" y="38631"/>
            <a:ext cx="7200900" cy="4140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南京国民政府的统治和中国共产党开辟革命新道路</a:t>
            </a:r>
            <a:endParaRPr lang="zh-CN" altLang="en-US" sz="2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61" name="Rectangle 2"/>
          <p:cNvSpPr>
            <a:spLocks noChangeArrowheads="1"/>
          </p:cNvSpPr>
          <p:nvPr/>
        </p:nvSpPr>
        <p:spPr bwMode="auto">
          <a:xfrm>
            <a:off x="71056" y="3056255"/>
            <a:ext cx="9073008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5400" b="1" dirty="0" smtClean="0">
                <a:solidFill>
                  <a:srgbClr val="07048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一、</a:t>
            </a:r>
            <a:r>
              <a:rPr lang="zh-CN" altLang="en-US" sz="5400" b="1" dirty="0" smtClean="0">
                <a:solidFill>
                  <a:srgbClr val="07048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南京国民政府的统治</a:t>
            </a:r>
            <a:endParaRPr lang="zh-CN" altLang="en-US" sz="5400" b="1" dirty="0" smtClean="0">
              <a:solidFill>
                <a:srgbClr val="07048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31745" name="图片 34817" descr="天白日滿地紅國旗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25" y="40005"/>
            <a:ext cx="1694815" cy="71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596" y="1357298"/>
            <a:ext cx="8225227" cy="507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矩形 2"/>
          <p:cNvSpPr/>
          <p:nvPr/>
        </p:nvSpPr>
        <p:spPr>
          <a:xfrm>
            <a:off x="6429388" y="414338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宁汉合流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714876" y="2000240"/>
            <a:ext cx="1579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黑体" panose="02010609060101010101" pitchFamily="49" charset="-122"/>
              </a:rPr>
              <a:t>“改旗</a:t>
            </a: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易帜</a:t>
            </a: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黑体" panose="02010609060101010101" pitchFamily="49" charset="-122"/>
              </a:rPr>
              <a:t>”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5" name="Picture 91" descr="200404220007_138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8" y="2500306"/>
            <a:ext cx="714380" cy="45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928662" y="214290"/>
            <a:ext cx="7715304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一</a:t>
            </a:r>
            <a:r>
              <a:rPr lang="en-US" altLang="zh-CN" sz="36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.</a:t>
            </a:r>
            <a:r>
              <a:rPr lang="zh-CN" altLang="en-US" sz="36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南京国民政府的统治</a:t>
            </a:r>
            <a:r>
              <a:rPr lang="zh-CN" altLang="en-US" sz="20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0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1927—1937</a:t>
            </a:r>
            <a:r>
              <a:rPr lang="zh-CN" altLang="en-US" sz="20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</a:t>
            </a:r>
            <a:r>
              <a:rPr lang="zh-CN" altLang="en-US" sz="36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</a:t>
            </a:r>
            <a:endParaRPr lang="zh-CN" altLang="en-US" sz="3600" b="1" dirty="0">
              <a:solidFill>
                <a:sysClr val="windowText" lastClr="000000"/>
              </a:solidFill>
              <a:effectLst>
                <a:outerShdw blurRad="38100" dist="19050" dir="2700000" algn="tl" rotWithShape="0">
                  <a:sysClr val="windowText" lastClr="000000">
                    <a:alpha val="40000"/>
                  </a:sys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357422" y="4572008"/>
            <a:ext cx="5428615" cy="953135"/>
          </a:xfrm>
          <a:prstGeom prst="rect">
            <a:avLst/>
          </a:prstGeom>
          <a:noFill/>
          <a:ln w="28575" cmpd="dbl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800" b="1" dirty="0" smtClean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改旗易帜：标志着国民政府在</a:t>
            </a:r>
            <a:endParaRPr lang="zh-CN" altLang="en-US" sz="2800" b="1" dirty="0" smtClean="0">
              <a:solidFill>
                <a:srgbClr val="07048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l"/>
            <a:r>
              <a:rPr lang="zh-CN" altLang="en-US" sz="2800" b="1" dirty="0" smtClean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          形式上基本统一全国</a:t>
            </a:r>
            <a:endParaRPr lang="zh-CN" altLang="en-US" sz="2800" b="1" dirty="0" smtClean="0">
              <a:solidFill>
                <a:srgbClr val="07048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357422" y="2928934"/>
            <a:ext cx="5364480" cy="953135"/>
          </a:xfrm>
          <a:prstGeom prst="rect">
            <a:avLst/>
          </a:prstGeom>
          <a:solidFill>
            <a:schemeClr val="bg1"/>
          </a:solidFill>
          <a:ln w="28575" cmpd="dbl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algn="l"/>
            <a:r>
              <a:rPr lang="zh-CN" sz="2800" b="1" dirty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宁汉合流</a:t>
            </a:r>
            <a:r>
              <a:rPr lang="en-US" sz="2800" b="1" dirty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”</a:t>
            </a:r>
            <a:r>
              <a:rPr lang="zh-CN" altLang="en-US" sz="2800" b="1" dirty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lang="zh-CN" sz="2800" b="1" dirty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标志着国民党一党</a:t>
            </a:r>
            <a:endParaRPr lang="zh-CN" sz="2800" b="1" dirty="0">
              <a:solidFill>
                <a:srgbClr val="07048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l"/>
            <a:r>
              <a:rPr lang="zh-CN" sz="2800" b="1" dirty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              </a:t>
            </a:r>
            <a:r>
              <a:rPr lang="zh-CN" sz="2800" b="1" dirty="0" smtClean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专制</a:t>
            </a:r>
            <a:r>
              <a:rPr lang="zh-CN" sz="2800" b="1" dirty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统治的确立</a:t>
            </a:r>
            <a:endParaRPr lang="zh-CN" altLang="en-US" sz="2800" b="1" dirty="0">
              <a:solidFill>
                <a:srgbClr val="07048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57224" y="2857496"/>
            <a:ext cx="800219" cy="2643206"/>
          </a:xfrm>
          <a:prstGeom prst="rect">
            <a:avLst/>
          </a:prstGeom>
          <a:solidFill>
            <a:schemeClr val="bg1"/>
          </a:solidFill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vert="eaVert" wrap="square" rtlCol="0">
            <a:spAutoFit/>
          </a:bodyPr>
          <a:lstStyle/>
          <a:p>
            <a:r>
              <a:rPr lang="en-US" altLang="zh-CN" sz="4000" b="1"/>
              <a:t>   </a:t>
            </a:r>
            <a:r>
              <a:rPr lang="zh-CN" altLang="en-US" sz="4000" b="1"/>
              <a:t>政      治  </a:t>
            </a:r>
            <a:endParaRPr lang="zh-CN" altLang="en-US" sz="4000" b="1"/>
          </a:p>
        </p:txBody>
      </p:sp>
      <p:sp>
        <p:nvSpPr>
          <p:cNvPr id="15" name="右箭头 14"/>
          <p:cNvSpPr/>
          <p:nvPr/>
        </p:nvSpPr>
        <p:spPr>
          <a:xfrm>
            <a:off x="1785918" y="3214686"/>
            <a:ext cx="431800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右箭头 18"/>
          <p:cNvSpPr/>
          <p:nvPr/>
        </p:nvSpPr>
        <p:spPr>
          <a:xfrm>
            <a:off x="1785918" y="4786322"/>
            <a:ext cx="431800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1745" name="图片 34817" descr="天白日滿地紅國旗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25" y="40005"/>
            <a:ext cx="1694815" cy="71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736600" y="357166"/>
            <a:ext cx="840740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一</a:t>
            </a:r>
            <a:r>
              <a:rPr lang="en-US" altLang="zh-CN" sz="36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.</a:t>
            </a:r>
            <a:r>
              <a:rPr lang="zh-CN" altLang="en-US" sz="36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南京国民政府的统治</a:t>
            </a:r>
            <a:r>
              <a:rPr lang="zh-CN" altLang="en-US" sz="20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0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1927—1937</a:t>
            </a:r>
            <a:r>
              <a:rPr lang="zh-CN" altLang="en-US" sz="20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</a:t>
            </a:r>
            <a:r>
              <a:rPr lang="zh-CN" altLang="en-US" sz="36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</a:t>
            </a:r>
            <a:endParaRPr lang="zh-CN" altLang="en-US" sz="3600" b="1" dirty="0">
              <a:solidFill>
                <a:sysClr val="windowText" lastClr="000000"/>
              </a:solidFill>
              <a:effectLst>
                <a:outerShdw blurRad="38100" dist="19050" dir="2700000" algn="tl" rotWithShape="0">
                  <a:sysClr val="windowText" lastClr="000000">
                    <a:alpha val="40000"/>
                  </a:sys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779145" y="139700"/>
            <a:ext cx="840740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一</a:t>
            </a:r>
            <a:r>
              <a:rPr lang="en-US" altLang="zh-CN" sz="36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.</a:t>
            </a:r>
            <a:r>
              <a:rPr lang="zh-CN" altLang="en-US" sz="36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南京国民政府的统治</a:t>
            </a:r>
            <a:r>
              <a:rPr lang="zh-CN" altLang="en-US" sz="20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en-US" altLang="zh-CN" sz="20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1927—1937</a:t>
            </a:r>
            <a:r>
              <a:rPr lang="zh-CN" altLang="en-US" sz="20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</a:t>
            </a:r>
            <a:r>
              <a:rPr lang="zh-CN" altLang="en-US" sz="3600" b="1" dirty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</a:t>
            </a:r>
            <a:endParaRPr lang="zh-CN" altLang="en-US" sz="3600" b="1" dirty="0">
              <a:solidFill>
                <a:sysClr val="windowText" lastClr="000000"/>
              </a:solidFill>
              <a:effectLst>
                <a:outerShdw blurRad="38100" dist="19050" dir="2700000" algn="tl" rotWithShape="0">
                  <a:sysClr val="windowText" lastClr="000000">
                    <a:alpha val="40000"/>
                  </a:sys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1472" y="5214950"/>
            <a:ext cx="8210550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400" b="1" dirty="0" smtClean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原因：</a:t>
            </a:r>
            <a:r>
              <a:rPr lang="en-US" altLang="zh-CN" sz="2400" b="1" dirty="0" smtClean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1.</a:t>
            </a:r>
            <a:r>
              <a:rPr lang="zh-CN" altLang="en-US" sz="2400" b="1" dirty="0" smtClean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民族资产阶级兴办实业的热情提高；</a:t>
            </a:r>
            <a:endParaRPr lang="zh-CN" altLang="en-US" sz="2400" b="1" dirty="0" smtClean="0">
              <a:solidFill>
                <a:srgbClr val="07048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l"/>
            <a:r>
              <a:rPr lang="zh-CN" altLang="en-US" sz="2400" b="1" dirty="0" smtClean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   </a:t>
            </a:r>
            <a:r>
              <a:rPr lang="en-US" altLang="zh-CN" sz="2400" b="1" dirty="0" smtClean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2.</a:t>
            </a:r>
            <a:r>
              <a:rPr lang="zh-CN" altLang="en-US" sz="2400" b="1" dirty="0" smtClean="0">
                <a:solidFill>
                  <a:srgbClr val="0704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中国人民的反帝爱国运动创造了机遇；</a:t>
            </a:r>
            <a:endParaRPr lang="zh-CN" altLang="en-US" sz="2400" b="1" dirty="0" smtClean="0">
              <a:solidFill>
                <a:srgbClr val="07048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2910" y="4714884"/>
            <a:ext cx="7263527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变化：外国资本比例减少；民族资本和官僚资本增加</a:t>
            </a:r>
            <a:endParaRPr lang="zh-CN" altLang="en-US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4282" y="3429000"/>
            <a:ext cx="8786842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探究：</a:t>
            </a:r>
            <a:r>
              <a:rPr lang="en-US" altLang="zh-CN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1.</a:t>
            </a: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图②与图①相比，三种经济形态在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中国</a:t>
            </a: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产业资本总 </a:t>
            </a:r>
            <a:endParaRPr lang="en-US" altLang="zh-CN" sz="24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额中所占比例各有什么变化？</a:t>
            </a:r>
            <a:endParaRPr lang="en-US" altLang="zh-CN" sz="24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2.</a:t>
            </a: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阅读教材第</a:t>
            </a:r>
            <a:r>
              <a:rPr lang="en-US" altLang="zh-CN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127</a:t>
            </a: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页第一自然段分析民族资本变化的原因。</a:t>
            </a:r>
            <a:endParaRPr lang="en-US" altLang="zh-CN" sz="24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1745" name="图片 34817" descr="天白日滿地紅國旗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25" y="40005"/>
            <a:ext cx="1694815" cy="71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/>
        </p:nvGrpSpPr>
        <p:grpSpPr>
          <a:xfrm>
            <a:off x="962025" y="909320"/>
            <a:ext cx="7094220" cy="2388946"/>
            <a:chOff x="962025" y="909320"/>
            <a:chExt cx="7094220" cy="2388946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62025" y="909320"/>
              <a:ext cx="7094220" cy="231013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1214414" y="2928934"/>
              <a:ext cx="7858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/>
                <a:t>图①</a:t>
              </a:r>
              <a:endParaRPr lang="zh-CN" altLang="en-US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786314" y="2928934"/>
              <a:ext cx="7858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/>
                <a:t>图②</a:t>
              </a:r>
              <a:endParaRPr lang="zh-CN" altLang="en-US" b="1" dirty="0"/>
            </a:p>
          </p:txBody>
        </p:sp>
      </p:grp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Untitled-6"/>
          <p:cNvPicPr>
            <a:picLocks noChangeAspect="1" noChangeArrowheads="1"/>
          </p:cNvPicPr>
          <p:nvPr/>
        </p:nvPicPr>
        <p:blipFill>
          <a:blip r:embed="rId1" cstate="print"/>
          <a:srcRect b="83588"/>
          <a:stretch>
            <a:fillRect/>
          </a:stretch>
        </p:blipFill>
        <p:spPr bwMode="auto">
          <a:xfrm>
            <a:off x="0" y="38814"/>
            <a:ext cx="9144000" cy="8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Untitled-6"/>
          <p:cNvPicPr>
            <a:picLocks noChangeAspect="1" noChangeArrowheads="1"/>
          </p:cNvPicPr>
          <p:nvPr/>
        </p:nvPicPr>
        <p:blipFill>
          <a:blip r:embed="rId1" cstate="print"/>
          <a:srcRect t="88843"/>
          <a:stretch>
            <a:fillRect/>
          </a:stretch>
        </p:blipFill>
        <p:spPr bwMode="auto">
          <a:xfrm>
            <a:off x="0" y="6268244"/>
            <a:ext cx="9144000" cy="57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565443" y="1916907"/>
            <a:ext cx="4364011" cy="1015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求索</a:t>
            </a:r>
            <a:r>
              <a:rPr lang="en-US" altLang="zh-CN" sz="60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·</a:t>
            </a:r>
            <a:r>
              <a:rPr lang="zh-CN" altLang="en-US" sz="60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方向</a:t>
            </a:r>
            <a:endParaRPr lang="zh-CN" altLang="en-US" sz="6000" b="1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674373" y="3154229"/>
            <a:ext cx="8353425" cy="7835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5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二</a:t>
            </a:r>
            <a:r>
              <a:rPr lang="en-US" altLang="zh-CN" sz="45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.</a:t>
            </a:r>
            <a:r>
              <a:rPr lang="zh-CN" altLang="en-US" sz="45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中国共产党探索革命新道路</a:t>
            </a:r>
            <a:endParaRPr lang="zh-CN" altLang="en-US" sz="45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2536264" y="4207669"/>
            <a:ext cx="6049963" cy="5988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3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3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1927——1937</a:t>
            </a:r>
            <a:r>
              <a:rPr lang="zh-CN" altLang="en-US" sz="33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年）</a:t>
            </a:r>
            <a:endParaRPr lang="zh-CN" altLang="en-US" sz="33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223" name="矩形 6"/>
          <p:cNvSpPr>
            <a:spLocks noChangeArrowheads="1"/>
          </p:cNvSpPr>
          <p:nvPr/>
        </p:nvSpPr>
        <p:spPr bwMode="auto">
          <a:xfrm>
            <a:off x="971233" y="38631"/>
            <a:ext cx="7200900" cy="4140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南京国民政府的统治和中国共产党开辟革命新道路</a:t>
            </a:r>
            <a:endParaRPr lang="zh-CN" altLang="en-US" sz="2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7641590" y="8255"/>
            <a:ext cx="1489075" cy="828675"/>
          </a:xfrm>
          <a:prstGeom prst="rect">
            <a:avLst/>
          </a:prstGeom>
        </p:spPr>
      </p:pic>
      <p:graphicFrame>
        <p:nvGraphicFramePr>
          <p:cNvPr id="5" name="表格 4"/>
          <p:cNvGraphicFramePr/>
          <p:nvPr/>
        </p:nvGraphicFramePr>
        <p:xfrm>
          <a:off x="165735" y="1258570"/>
          <a:ext cx="5899150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99150"/>
              </a:tblGrid>
              <a:tr h="5486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zh-CN" sz="280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  <a:sym typeface="+mn-ea"/>
                        </a:rPr>
                        <a:t>1927年3月——1928年上半年</a:t>
                      </a:r>
                      <a:endParaRPr lang="zh-CN" altLang="zh-CN" sz="2800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  <a:sym typeface="+mn-ea"/>
                      </a:endParaRP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zh-CN" sz="280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  <a:sym typeface="+mn-ea"/>
                        </a:rPr>
                        <a:t>共产党员和革命群众被杀害</a:t>
                      </a:r>
                      <a:r>
                        <a:rPr lang="zh-CN" altLang="zh-CN" sz="280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  <a:sym typeface="+mn-ea"/>
                        </a:rPr>
                        <a:t>达31万人</a:t>
                      </a:r>
                      <a:endParaRPr lang="zh-CN" altLang="zh-CN" sz="2800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  <a:sym typeface="+mn-ea"/>
                      </a:endParaRP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zh-CN" sz="280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  <a:sym typeface="+mn-ea"/>
                        </a:rPr>
                        <a:t>共产党员</a:t>
                      </a:r>
                      <a:r>
                        <a:rPr lang="zh-CN" altLang="zh-CN" sz="280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  <a:sym typeface="+mn-ea"/>
                        </a:rPr>
                        <a:t>6万减至1万多人</a:t>
                      </a:r>
                      <a:endParaRPr lang="zh-CN" altLang="zh-CN" sz="2800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  <a:sym typeface="+mn-ea"/>
                      </a:endParaRP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zh-CN" sz="280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  <a:sym typeface="+mn-ea"/>
                        </a:rPr>
                        <a:t>工会会员</a:t>
                      </a:r>
                      <a:r>
                        <a:rPr lang="zh-CN" altLang="zh-CN" sz="280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  <a:sym typeface="+mn-ea"/>
                        </a:rPr>
                        <a:t>由300万减至3万</a:t>
                      </a:r>
                      <a:endParaRPr lang="zh-CN" altLang="zh-CN" sz="2800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  <a:sym typeface="+mn-ea"/>
                      </a:endParaRP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zh-CN" sz="280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  <a:sym typeface="+mn-ea"/>
                        </a:rPr>
                        <a:t>上1000万人</a:t>
                      </a:r>
                      <a:r>
                        <a:rPr lang="zh-CN" altLang="zh-CN" sz="280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  <a:sym typeface="+mn-ea"/>
                        </a:rPr>
                        <a:t>的农会</a:t>
                      </a:r>
                      <a:r>
                        <a:rPr lang="zh-CN" altLang="zh-CN" sz="280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  <a:sym typeface="+mn-ea"/>
                        </a:rPr>
                        <a:t>全部瓦解</a:t>
                      </a:r>
                      <a:endParaRPr lang="zh-CN" altLang="zh-CN" sz="2800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  <a:sym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291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398" y="1258253"/>
            <a:ext cx="2487006" cy="3024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Text Box 2"/>
          <p:cNvSpPr txBox="1"/>
          <p:nvPr/>
        </p:nvSpPr>
        <p:spPr>
          <a:xfrm>
            <a:off x="2571736" y="4500570"/>
            <a:ext cx="6224905" cy="1814830"/>
          </a:xfrm>
          <a:prstGeom prst="rect">
            <a:avLst/>
          </a:prstGeom>
          <a:noFill/>
          <a:ln w="38100" cmpd="thickThin">
            <a:solidFill>
              <a:schemeClr val="accent1">
                <a:shade val="50000"/>
              </a:schemeClr>
            </a:solidFill>
            <a:prstDash val="dashDot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      毛泽东：“（他们）并没有被吓倒、被征服、被杀绝，他们从地下爬起来，揩干身上的血迹，掩埋好同伴的尸体，他们又继续战斗了……”</a:t>
            </a:r>
            <a:endParaRPr lang="zh-CN" altLang="zh-CN" sz="2800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pic>
        <p:nvPicPr>
          <p:cNvPr id="16" name="图片 15" descr="tim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143380"/>
            <a:ext cx="1764030" cy="2155825"/>
          </a:xfrm>
          <a:prstGeom prst="rect">
            <a:avLst/>
          </a:prstGeom>
        </p:spPr>
      </p:pic>
      <p:sp>
        <p:nvSpPr>
          <p:cNvPr id="8" name="文本框 3"/>
          <p:cNvSpPr txBox="1"/>
          <p:nvPr/>
        </p:nvSpPr>
        <p:spPr>
          <a:xfrm>
            <a:off x="1428728" y="191770"/>
            <a:ext cx="31945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altLang="zh-CN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3600" b="1" dirty="0" smtClean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、合作与</a:t>
            </a:r>
            <a:r>
              <a:rPr lang="zh-CN" altLang="en-US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斗争</a:t>
            </a:r>
            <a:endParaRPr lang="zh-CN" altLang="en-US" sz="3600" b="1" dirty="0"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alibri" panose="020F0502020204030204" pitchFamily="34" charset="0"/>
              <a:ea typeface="黑体" panose="02010609060101010101" pitchFamily="49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7641590" y="8255"/>
            <a:ext cx="1489075" cy="8286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428728" y="191770"/>
            <a:ext cx="31945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altLang="zh-CN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3600" b="1" dirty="0" smtClean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、合作与</a:t>
            </a:r>
            <a:r>
              <a:rPr lang="zh-CN" altLang="en-US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斗争</a:t>
            </a:r>
            <a:endParaRPr lang="zh-CN" altLang="en-US" sz="3600" b="1" dirty="0"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alibri" panose="020F0502020204030204" pitchFamily="34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14283" y="3357245"/>
            <a:ext cx="2714644" cy="706755"/>
          </a:xfrm>
          <a:prstGeom prst="rect">
            <a:avLst/>
          </a:prstGeom>
          <a:ln w="28575"/>
        </p:spPr>
        <p:style>
          <a:lnRef idx="2">
            <a:srgbClr val="FFC000"/>
          </a:lnRef>
          <a:fillRef idx="1">
            <a:sysClr val="window" lastClr="FFFFFF"/>
          </a:fillRef>
          <a:effectRef idx="0">
            <a:srgbClr val="FFC000"/>
          </a:effectRef>
          <a:fontRef idx="minor">
            <a:sysClr val="windowText" lastClr="000000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用实际行动武装反抗国民党反动派的屠杀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286116" y="3030220"/>
            <a:ext cx="2858144" cy="1631216"/>
          </a:xfrm>
          <a:prstGeom prst="rect">
            <a:avLst/>
          </a:prstGeom>
          <a:ln w="28575"/>
        </p:spPr>
        <p:style>
          <a:lnRef idx="2">
            <a:srgbClr val="FFC000"/>
          </a:lnRef>
          <a:fillRef idx="1">
            <a:sysClr val="window" lastClr="FFFFFF"/>
          </a:fillRef>
          <a:effectRef idx="0">
            <a:srgbClr val="FFC000"/>
          </a:effectRef>
          <a:fontRef idx="minor">
            <a:sysClr val="windowText" lastClr="000000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纠正陈独秀右倾错误，确定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实行土地革命和（                 ）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的总方针；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“枪杆子里面出政权”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6418580" y="3357245"/>
            <a:ext cx="2589530" cy="707886"/>
          </a:xfrm>
          <a:prstGeom prst="rect">
            <a:avLst/>
          </a:prstGeom>
          <a:ln w="28575"/>
        </p:spPr>
        <p:style>
          <a:lnRef idx="2">
            <a:srgbClr val="FFC000"/>
          </a:lnRef>
          <a:fillRef idx="1">
            <a:sysClr val="window" lastClr="FFFFFF"/>
          </a:fillRef>
          <a:effectRef idx="0">
            <a:srgbClr val="FFC000"/>
          </a:effectRef>
          <a:fontRef idx="minor">
            <a:sysClr val="windowText" lastClr="000000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创立了第一</a:t>
            </a: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个（    ）革命根据地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4282" y="5072074"/>
            <a:ext cx="2786082" cy="163121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20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打（         ）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国民党反动派第一枪，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标志着</a:t>
            </a:r>
            <a:r>
              <a:rPr lang="zh-CN" altLang="en-US" sz="2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中国共产党独立领导武装斗争和建立人民军队的开始</a:t>
            </a:r>
            <a:endParaRPr lang="zh-CN" altLang="en-US" sz="20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28035" y="5029835"/>
            <a:ext cx="2940050" cy="15684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24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会议给处于思想混乱和组织涣散的中国共产党，指明了新的出路</a:t>
            </a:r>
            <a:endParaRPr lang="zh-CN" altLang="en-US" sz="2400" b="1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18580" y="5029835"/>
            <a:ext cx="2590165" cy="15684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24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为中国革命从城市转入农村，建立</a:t>
            </a: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农村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革命根据地揭开了序幕</a:t>
            </a:r>
            <a:endParaRPr lang="zh-CN" altLang="en-US" sz="2400" b="1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5" name="上下箭头 14"/>
          <p:cNvSpPr/>
          <p:nvPr/>
        </p:nvSpPr>
        <p:spPr>
          <a:xfrm>
            <a:off x="1357290" y="2786057"/>
            <a:ext cx="118450" cy="498797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上下箭头 15"/>
          <p:cNvSpPr/>
          <p:nvPr/>
        </p:nvSpPr>
        <p:spPr>
          <a:xfrm>
            <a:off x="1332230" y="4064635"/>
            <a:ext cx="143510" cy="821055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上下箭头 16"/>
          <p:cNvSpPr/>
          <p:nvPr/>
        </p:nvSpPr>
        <p:spPr>
          <a:xfrm>
            <a:off x="7500958" y="2857496"/>
            <a:ext cx="142876" cy="42862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上下箭头 17"/>
          <p:cNvSpPr/>
          <p:nvPr/>
        </p:nvSpPr>
        <p:spPr>
          <a:xfrm>
            <a:off x="7494905" y="4166235"/>
            <a:ext cx="146685" cy="86360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上下箭头 18"/>
          <p:cNvSpPr/>
          <p:nvPr/>
        </p:nvSpPr>
        <p:spPr>
          <a:xfrm>
            <a:off x="4572000" y="2714620"/>
            <a:ext cx="142876" cy="28575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上下箭头 19"/>
          <p:cNvSpPr/>
          <p:nvPr/>
        </p:nvSpPr>
        <p:spPr>
          <a:xfrm>
            <a:off x="4500563" y="4714884"/>
            <a:ext cx="142876" cy="314951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57224" y="5072074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武装反抗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143900" y="3357562"/>
            <a:ext cx="6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农村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86116" y="3643314"/>
            <a:ext cx="27655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武装反抗国民党反动派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grpSp>
        <p:nvGrpSpPr>
          <p:cNvPr id="5" name="组合 29"/>
          <p:cNvGrpSpPr/>
          <p:nvPr/>
        </p:nvGrpSpPr>
        <p:grpSpPr>
          <a:xfrm>
            <a:off x="3286116" y="1071546"/>
            <a:ext cx="5674138" cy="1714512"/>
            <a:chOff x="3286116" y="1071546"/>
            <a:chExt cx="5674138" cy="1714512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/>
                  </a14:imgProps>
                </a:ext>
              </a:extLst>
            </a:blip>
            <a:srcRect/>
            <a:stretch>
              <a:fillRect/>
            </a:stretch>
          </p:blipFill>
          <p:spPr>
            <a:xfrm>
              <a:off x="3286116" y="1142984"/>
              <a:ext cx="2857520" cy="1643074"/>
            </a:xfrm>
            <a:prstGeom prst="rect">
              <a:avLst/>
            </a:prstGeom>
          </p:spPr>
        </p:pic>
        <p:grpSp>
          <p:nvGrpSpPr>
            <p:cNvPr id="8" name="组合 25"/>
            <p:cNvGrpSpPr/>
            <p:nvPr/>
          </p:nvGrpSpPr>
          <p:grpSpPr>
            <a:xfrm>
              <a:off x="6286512" y="1071546"/>
              <a:ext cx="2673742" cy="1714512"/>
              <a:chOff x="2571737" y="2500306"/>
              <a:chExt cx="3862072" cy="2740016"/>
            </a:xfrm>
          </p:grpSpPr>
          <p:pic>
            <p:nvPicPr>
              <p:cNvPr id="28" name="Picture 3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2571737" y="2956974"/>
                <a:ext cx="3862072" cy="22833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29" name="文本框 11"/>
              <p:cNvSpPr txBox="1"/>
              <p:nvPr/>
            </p:nvSpPr>
            <p:spPr>
              <a:xfrm>
                <a:off x="2881302" y="2500306"/>
                <a:ext cx="3198835" cy="590241"/>
              </a:xfrm>
              <a:prstGeom prst="rect">
                <a:avLst/>
              </a:prstGeom>
              <a:solidFill>
                <a:srgbClr val="FFFF00"/>
              </a:solidFill>
              <a:ln w="28575" cmpd="sng">
                <a:solidFill>
                  <a:srgbClr val="FF0000"/>
                </a:solidFill>
                <a:prstDash val="solid"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b="1" dirty="0" smtClean="0">
                    <a:latin typeface="宋体" panose="02010600030101010101" pitchFamily="2" charset="-122"/>
                  </a:rPr>
                  <a:t>1927</a:t>
                </a:r>
                <a:r>
                  <a:rPr lang="zh-CN" altLang="en-US" b="1" dirty="0" smtClean="0">
                    <a:latin typeface="宋体" panose="02010600030101010101" pitchFamily="2" charset="-122"/>
                  </a:rPr>
                  <a:t>年</a:t>
                </a:r>
                <a:r>
                  <a:rPr lang="en-US" altLang="zh-CN" b="1" dirty="0" smtClean="0">
                    <a:latin typeface="宋体" panose="02010600030101010101" pitchFamily="2" charset="-122"/>
                  </a:rPr>
                  <a:t>9</a:t>
                </a:r>
                <a:r>
                  <a:rPr lang="zh-CN" altLang="en-US" b="1" dirty="0" smtClean="0">
                    <a:latin typeface="宋体" panose="02010600030101010101" pitchFamily="2" charset="-122"/>
                  </a:rPr>
                  <a:t>月秋收起义</a:t>
                </a:r>
                <a:endParaRPr lang="zh-CN" altLang="en-US" b="1" dirty="0">
                  <a:latin typeface="宋体" panose="02010600030101010101" pitchFamily="2" charset="-122"/>
                </a:endParaRPr>
              </a:p>
            </p:txBody>
          </p:sp>
        </p:grpSp>
      </p:grpSp>
      <p:grpSp>
        <p:nvGrpSpPr>
          <p:cNvPr id="9" name="组合 31"/>
          <p:cNvGrpSpPr/>
          <p:nvPr/>
        </p:nvGrpSpPr>
        <p:grpSpPr>
          <a:xfrm>
            <a:off x="66040" y="1142984"/>
            <a:ext cx="3058160" cy="1643073"/>
            <a:chOff x="66040" y="1142984"/>
            <a:chExt cx="3058160" cy="1643073"/>
          </a:xfrm>
        </p:grpSpPr>
        <p:pic>
          <p:nvPicPr>
            <p:cNvPr id="14" name="图片 13">
              <a:hlinkClick r:id="rId5" action="ppaction://hlinkfile"/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6040" y="1155064"/>
              <a:ext cx="3058160" cy="1630993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285720" y="1142984"/>
              <a:ext cx="2643206" cy="369332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1927.8.1.</a:t>
              </a:r>
              <a:r>
                <a:rPr lang="zh-CN" altLang="en-US" b="1" dirty="0" smtClean="0"/>
                <a:t>南昌起义</a:t>
              </a:r>
              <a:endParaRPr lang="zh-CN" altLang="en-US" b="1" dirty="0"/>
            </a:p>
          </p:txBody>
        </p:sp>
      </p:grpSp>
      <p:sp>
        <p:nvSpPr>
          <p:cNvPr id="34" name="文本框 11"/>
          <p:cNvSpPr txBox="1"/>
          <p:nvPr/>
        </p:nvSpPr>
        <p:spPr>
          <a:xfrm>
            <a:off x="3428992" y="1071546"/>
            <a:ext cx="2500269" cy="369332"/>
          </a:xfrm>
          <a:prstGeom prst="rect">
            <a:avLst/>
          </a:prstGeom>
          <a:solidFill>
            <a:srgbClr val="FFFF00"/>
          </a:solidFill>
          <a:ln w="28575" cmpd="sng">
            <a:solidFill>
              <a:srgbClr val="FF0000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latin typeface="宋体" panose="02010600030101010101" pitchFamily="2" charset="-122"/>
              </a:rPr>
              <a:t>1927.8.7.</a:t>
            </a:r>
            <a:r>
              <a:rPr lang="zh-CN" altLang="en-US" b="1" dirty="0" smtClean="0">
                <a:latin typeface="宋体" panose="02010600030101010101" pitchFamily="2" charset="-122"/>
              </a:rPr>
              <a:t>八七</a:t>
            </a:r>
            <a:r>
              <a:rPr lang="zh-CN" altLang="en-US" b="1" dirty="0">
                <a:latin typeface="宋体" panose="02010600030101010101" pitchFamily="2" charset="-122"/>
              </a:rPr>
              <a:t>会议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</p:spTree>
    <p:custDataLst>
      <p:tags r:id="rId7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5"/>
          <p:cNvGraphicFramePr>
            <a:graphicFrameLocks noGrp="1"/>
          </p:cNvGraphicFramePr>
          <p:nvPr/>
        </p:nvGraphicFramePr>
        <p:xfrm>
          <a:off x="380365" y="1296670"/>
          <a:ext cx="8540750" cy="18376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2600"/>
                <a:gridCol w="3034030"/>
                <a:gridCol w="3754120"/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起义名称</a:t>
                      </a:r>
                      <a:endParaRPr lang="zh-CN" altLang="en-US" sz="24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起义目标</a:t>
                      </a:r>
                      <a:endParaRPr lang="zh-CN" altLang="en-US" sz="24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结局</a:t>
                      </a:r>
                      <a:endParaRPr lang="zh-CN" altLang="en-US" sz="24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南昌起义</a:t>
                      </a:r>
                      <a:endParaRPr lang="zh-CN" altLang="en-US" sz="24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在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南昌</a:t>
                      </a:r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发动起义</a:t>
                      </a:r>
                      <a:endParaRPr lang="zh-CN" altLang="en-US" sz="24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kern="1200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遭敌人围攻而失败</a:t>
                      </a:r>
                      <a:endParaRPr lang="zh-CN" altLang="en-US" sz="2400" b="1" kern="1200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8580" marR="68580"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秋收起义</a:t>
                      </a:r>
                      <a:endParaRPr lang="zh-CN" altLang="en-US" sz="24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进攻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中心城市长沙</a:t>
                      </a:r>
                      <a:endParaRPr lang="zh-CN" altLang="en-US" sz="2400" b="1" dirty="0">
                        <a:solidFill>
                          <a:srgbClr val="FF0000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敌强我弱，进攻受挫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</a:tr>
              <a:tr h="466090">
                <a:tc>
                  <a:txBody>
                    <a:bodyPr/>
                    <a:lstStyle/>
                    <a:p>
                      <a:r>
                        <a:rPr lang="zh-CN" altLang="en-US" sz="2400" b="1" kern="1200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广州起义</a:t>
                      </a:r>
                      <a:endParaRPr lang="zh-CN" altLang="en-US" sz="2400" b="1" kern="1200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kern="1200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攻占</a:t>
                      </a:r>
                      <a:r>
                        <a:rPr lang="zh-CN" altLang="en-US" sz="2400" b="1" kern="1200" dirty="0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中心城市广州</a:t>
                      </a:r>
                      <a:endParaRPr lang="zh-CN" altLang="en-US" sz="2400" b="1" kern="1200" dirty="0">
                        <a:solidFill>
                          <a:srgbClr val="FF0000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1" kern="1200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敌我力量悬殊，</a:t>
                      </a:r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起义失败</a:t>
                      </a:r>
                      <a:endParaRPr lang="zh-CN" altLang="en-US" sz="2400" b="1" kern="1200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8580" marR="68580"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214282" y="3929066"/>
            <a:ext cx="8745220" cy="829945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l" defTabSz="0">
              <a:tabLst>
                <a:tab pos="847725" algn="l"/>
              </a:tabLst>
            </a:pP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）三次起义的目标有什么共同点？这样做的原因是什么？</a:t>
            </a:r>
            <a:endParaRPr lang="zh-CN" altLang="en-US" sz="2400" b="1" dirty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algn="l" defTabSz="0">
              <a:tabLst>
                <a:tab pos="847725" algn="l"/>
              </a:tabLst>
            </a:pP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）三次起义的</a:t>
            </a: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结局有何共性？出现这种共性的原因是什么？</a:t>
            </a:r>
            <a:endParaRPr lang="zh-CN" altLang="en-US" sz="2400" b="1" dirty="0">
              <a:solidFill>
                <a:schemeClr val="tx1"/>
              </a:solidFill>
              <a:latin typeface="宋体" panose="02010600030101010101" pitchFamily="2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7641590" y="8255"/>
            <a:ext cx="1489075" cy="82867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424940" y="99695"/>
            <a:ext cx="3169285" cy="645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altLang="zh-CN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、城市与农村</a:t>
            </a:r>
            <a:endParaRPr lang="zh-CN" altLang="en-US" sz="3600" b="1" dirty="0"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alibri" panose="020F0502020204030204" pitchFamily="34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5720" y="4857760"/>
            <a:ext cx="8126123" cy="830997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l" defTabSz="0">
              <a:tabLst>
                <a:tab pos="847725" algn="l"/>
              </a:tabLst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参考答案：（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）目标：都是城市。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algn="l" defTabSz="0">
              <a:tabLst>
                <a:tab pos="847725" algn="l"/>
              </a:tabLst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               原因：学习俄国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城市中心革命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”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0034" y="3357562"/>
            <a:ext cx="790067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dirty="0">
                <a:latin typeface="宋体" panose="02010600030101010101" pitchFamily="2" charset="-122"/>
                <a:ea typeface="+mn-ea"/>
                <a:sym typeface="+mn-ea"/>
              </a:rPr>
              <a:t>探究：分析表格三次起义的目标和结局</a:t>
            </a:r>
            <a:r>
              <a:rPr lang="zh-CN" altLang="en-US" sz="2400" b="1" dirty="0" smtClean="0">
                <a:latin typeface="宋体" panose="02010600030101010101" pitchFamily="2" charset="-122"/>
                <a:ea typeface="+mn-ea"/>
                <a:sym typeface="+mn-ea"/>
              </a:rPr>
              <a:t>，解答下列问题：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1500166" y="5643578"/>
            <a:ext cx="72866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0">
              <a:tabLst>
                <a:tab pos="847725" algn="l"/>
              </a:tabLst>
            </a:pP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  （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）结局：失败。</a:t>
            </a:r>
            <a:endParaRPr lang="zh-CN" altLang="en-US" sz="2400" b="1" dirty="0" smtClean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defTabSz="0">
              <a:tabLst>
                <a:tab pos="847725" algn="l"/>
              </a:tabLst>
            </a:pP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     原因：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城市中心道路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”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在当时的中国走不通。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428728" y="2643182"/>
            <a:ext cx="6929486" cy="2320844"/>
            <a:chOff x="1643042" y="3571876"/>
            <a:chExt cx="6215105" cy="2238216"/>
          </a:xfrm>
        </p:grpSpPr>
        <p:sp>
          <p:nvSpPr>
            <p:cNvPr id="3" name="圆角矩形 2"/>
            <p:cNvSpPr/>
            <p:nvPr/>
          </p:nvSpPr>
          <p:spPr bwMode="auto">
            <a:xfrm>
              <a:off x="1643042" y="3571876"/>
              <a:ext cx="6215105" cy="2175403"/>
            </a:xfrm>
            <a:prstGeom prst="roundRect">
              <a:avLst/>
            </a:prstGeom>
            <a:ln w="57150">
              <a:solidFill>
                <a:srgbClr val="00B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noProof="1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" name="矩形 20"/>
            <p:cNvSpPr>
              <a:spLocks noChangeArrowheads="1"/>
            </p:cNvSpPr>
            <p:nvPr/>
          </p:nvSpPr>
          <p:spPr bwMode="auto">
            <a:xfrm>
              <a:off x="1785918" y="3643314"/>
              <a:ext cx="6000792" cy="216677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★</a:t>
              </a:r>
              <a:r>
                <a:rPr lang="zh-CN" altLang="en-US" sz="2400" b="1" dirty="0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近代中国是半殖民地半封建</a:t>
              </a:r>
              <a:r>
                <a:rPr lang="zh-CN" altLang="en-US" sz="2400" b="1" dirty="0" smtClean="0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社会</a:t>
              </a:r>
              <a:endParaRPr lang="en-US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★</a:t>
              </a:r>
              <a:r>
                <a:rPr lang="zh-CN" altLang="en-US" sz="2400" b="1" dirty="0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中国革命的敌人长期占据着中心城市，农村是其统治的薄弱环节</a:t>
              </a:r>
              <a:r>
                <a:rPr lang="zh-CN" altLang="en-US" sz="2400" b="1" dirty="0" smtClean="0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。</a:t>
              </a:r>
              <a:endParaRPr lang="en-US" altLang="zh-CN" sz="2400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★</a:t>
              </a:r>
              <a:r>
                <a:rPr lang="zh-CN" altLang="en-US" sz="2400" b="1" dirty="0" smtClean="0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近代中国农民占全国人口的绝大多数，是无产阶级可靠的同盟军和革命主力军。</a:t>
              </a:r>
              <a:endParaRPr lang="en-US" altLang="zh-CN" sz="2400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endParaRPr lang="zh-CN" altLang="en-US" sz="2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1428728" y="1142984"/>
            <a:ext cx="6316360" cy="523220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defTabSz="0">
              <a:tabLst>
                <a:tab pos="847725" algn="l"/>
              </a:tabLst>
            </a:pP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中国革命的道路是由中国国情所决定的</a:t>
            </a:r>
            <a:endParaRPr lang="en-US" altLang="zh-CN" sz="2800" b="1" dirty="0" smtClean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00430" y="1928802"/>
            <a:ext cx="20393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宋体" panose="02010600030101010101" pitchFamily="2" charset="-122"/>
                <a:sym typeface="+mn-ea"/>
              </a:rPr>
              <a:t>中国国情</a:t>
            </a:r>
            <a:r>
              <a:rPr lang="en-US" altLang="zh-CN" sz="3200" b="1" dirty="0" smtClean="0">
                <a:latin typeface="宋体" panose="02010600030101010101" pitchFamily="2" charset="-122"/>
                <a:sym typeface="+mn-ea"/>
              </a:rPr>
              <a:t>?</a:t>
            </a:r>
            <a:endParaRPr lang="zh-CN" altLang="en-US" sz="3200" dirty="0"/>
          </a:p>
        </p:txBody>
      </p:sp>
      <p:sp>
        <p:nvSpPr>
          <p:cNvPr id="8" name="文本框 1"/>
          <p:cNvSpPr txBox="1"/>
          <p:nvPr/>
        </p:nvSpPr>
        <p:spPr>
          <a:xfrm>
            <a:off x="1424940" y="99695"/>
            <a:ext cx="3169285" cy="645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altLang="zh-CN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、城市与农村</a:t>
            </a:r>
            <a:endParaRPr lang="zh-CN" altLang="en-US" sz="3600" b="1" dirty="0"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alibri" panose="020F0502020204030204" pitchFamily="34" charset="0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7641590" y="8255"/>
            <a:ext cx="1489075" cy="828675"/>
          </a:xfrm>
          <a:prstGeom prst="rect">
            <a:avLst/>
          </a:prstGeom>
        </p:spPr>
      </p:pic>
      <p:graphicFrame>
        <p:nvGraphicFramePr>
          <p:cNvPr id="10" name="表格 5"/>
          <p:cNvGraphicFramePr>
            <a:graphicFrameLocks noGrp="1"/>
          </p:cNvGraphicFramePr>
          <p:nvPr/>
        </p:nvGraphicFramePr>
        <p:xfrm>
          <a:off x="357158" y="2714620"/>
          <a:ext cx="8540750" cy="18376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2600"/>
                <a:gridCol w="3034030"/>
                <a:gridCol w="3754120"/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起义名称</a:t>
                      </a:r>
                      <a:endParaRPr lang="zh-CN" altLang="en-US" sz="24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起义目标</a:t>
                      </a:r>
                      <a:endParaRPr lang="zh-CN" altLang="en-US" sz="24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结局</a:t>
                      </a:r>
                      <a:endParaRPr lang="zh-CN" altLang="en-US" sz="24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南昌起义</a:t>
                      </a:r>
                      <a:endParaRPr lang="zh-CN" altLang="en-US" sz="24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在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南昌</a:t>
                      </a:r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发动起义</a:t>
                      </a:r>
                      <a:endParaRPr lang="zh-CN" altLang="en-US" sz="24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kern="1200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遭敌人围攻而失败</a:t>
                      </a:r>
                      <a:endParaRPr lang="zh-CN" altLang="en-US" sz="2400" b="1" kern="1200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8580" marR="68580"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秋收起义</a:t>
                      </a:r>
                      <a:endParaRPr lang="zh-CN" altLang="en-US" sz="24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进攻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中心城市长沙</a:t>
                      </a:r>
                      <a:endParaRPr lang="zh-CN" altLang="en-US" sz="2400" b="1" dirty="0">
                        <a:solidFill>
                          <a:srgbClr val="FF0000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敌强我弱，进攻受挫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/>
                </a:tc>
              </a:tr>
              <a:tr h="466090">
                <a:tc>
                  <a:txBody>
                    <a:bodyPr/>
                    <a:lstStyle/>
                    <a:p>
                      <a:r>
                        <a:rPr lang="zh-CN" altLang="en-US" sz="2400" b="1" kern="1200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广州起义</a:t>
                      </a:r>
                      <a:endParaRPr lang="zh-CN" altLang="en-US" sz="2400" b="1" kern="1200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kern="1200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攻占</a:t>
                      </a:r>
                      <a:r>
                        <a:rPr lang="zh-CN" altLang="en-US" sz="2400" b="1" kern="1200" dirty="0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中心城市广州</a:t>
                      </a:r>
                      <a:endParaRPr lang="zh-CN" altLang="en-US" sz="2400" b="1" kern="1200" dirty="0">
                        <a:solidFill>
                          <a:srgbClr val="FF0000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1" kern="1200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敌我力量悬殊，</a:t>
                      </a:r>
                      <a:r>
                        <a:rPr lang="zh-CN" altLang="en-US" sz="24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起义失败</a:t>
                      </a:r>
                      <a:endParaRPr lang="zh-CN" altLang="en-US" sz="2400" b="1" kern="1200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+mn-cs"/>
                      </a:endParaRPr>
                    </a:p>
                  </a:txBody>
                  <a:tcPr marL="68580" marR="6858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285720" y="1268760"/>
            <a:ext cx="4862344" cy="936104"/>
            <a:chOff x="285720" y="1268760"/>
            <a:chExt cx="4862344" cy="936104"/>
          </a:xfrm>
        </p:grpSpPr>
        <p:sp>
          <p:nvSpPr>
            <p:cNvPr id="24" name="燕尾形 23"/>
            <p:cNvSpPr/>
            <p:nvPr/>
          </p:nvSpPr>
          <p:spPr>
            <a:xfrm rot="5400000">
              <a:off x="290851" y="1280731"/>
              <a:ext cx="846994" cy="857256"/>
            </a:xfrm>
            <a:prstGeom prst="chevron">
              <a:avLst>
                <a:gd name="adj" fmla="val 36632"/>
              </a:avLst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" name="左箭头标注 25"/>
            <p:cNvSpPr/>
            <p:nvPr/>
          </p:nvSpPr>
          <p:spPr>
            <a:xfrm>
              <a:off x="1214414" y="1268760"/>
              <a:ext cx="3933650" cy="864096"/>
            </a:xfrm>
            <a:prstGeom prst="leftArrowCallout">
              <a:avLst>
                <a:gd name="adj1" fmla="val 22601"/>
                <a:gd name="adj2" fmla="val 23759"/>
                <a:gd name="adj3" fmla="val 25000"/>
                <a:gd name="adj4" fmla="val 93252"/>
              </a:avLst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毛泽东到达井冈山，创立第一个农村革命根据地</a:t>
              </a:r>
              <a:endPara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85720" y="1373867"/>
              <a:ext cx="9286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r>
                <a:rPr lang="en-US" altLang="zh-CN" sz="2400" b="1" dirty="0" smtClean="0">
                  <a:solidFill>
                    <a:schemeClr val="tx1"/>
                  </a:solidFill>
                  <a:effectLst/>
                </a:rPr>
                <a:t>1927</a:t>
              </a:r>
              <a:r>
                <a:rPr lang="en-US" altLang="zh-CN" sz="2400" b="1" dirty="0">
                  <a:solidFill>
                    <a:schemeClr val="tx1"/>
                  </a:solidFill>
                  <a:effectLst/>
                </a:rPr>
                <a:t>.</a:t>
              </a:r>
              <a:endParaRPr lang="en-US" altLang="zh-CN" sz="2400" b="1" dirty="0">
                <a:solidFill>
                  <a:schemeClr val="tx1"/>
                </a:solidFill>
                <a:effectLst/>
              </a:endParaRPr>
            </a:p>
            <a:p>
              <a:r>
                <a:rPr lang="en-US" altLang="zh-CN" sz="2400" b="1" dirty="0">
                  <a:solidFill>
                    <a:schemeClr val="tx1"/>
                  </a:solidFill>
                  <a:effectLst/>
                </a:rPr>
                <a:t>   10</a:t>
              </a:r>
              <a:endParaRPr lang="en-US" altLang="zh-CN" sz="2400" b="1" dirty="0"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85742" y="3076940"/>
            <a:ext cx="4904690" cy="1064160"/>
            <a:chOff x="285742" y="3076940"/>
            <a:chExt cx="4904690" cy="1064160"/>
          </a:xfrm>
        </p:grpSpPr>
        <p:grpSp>
          <p:nvGrpSpPr>
            <p:cNvPr id="3" name="组合 41"/>
            <p:cNvGrpSpPr/>
            <p:nvPr/>
          </p:nvGrpSpPr>
          <p:grpSpPr>
            <a:xfrm>
              <a:off x="285742" y="3076940"/>
              <a:ext cx="1000110" cy="1000132"/>
              <a:chOff x="759" y="4831"/>
              <a:chExt cx="1699" cy="1963"/>
            </a:xfrm>
          </p:grpSpPr>
          <p:sp>
            <p:nvSpPr>
              <p:cNvPr id="25" name="燕尾形 24"/>
              <p:cNvSpPr/>
              <p:nvPr/>
            </p:nvSpPr>
            <p:spPr>
              <a:xfrm rot="5400000">
                <a:off x="628" y="4965"/>
                <a:ext cx="1963" cy="1696"/>
              </a:xfrm>
              <a:prstGeom prst="chevron">
                <a:avLst>
                  <a:gd name="adj" fmla="val 36632"/>
                </a:avLst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759" y="5239"/>
                <a:ext cx="1657" cy="1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harsh" dir="t"/>
                </a:scene3d>
                <a:sp3d extrusionH="57150" prstMaterial="matte">
                  <a:bevelT w="63500" h="12700" prst="angle"/>
                  <a:contourClr>
                    <a:schemeClr val="bg1">
                      <a:lumMod val="65000"/>
                    </a:schemeClr>
                  </a:contourClr>
                </a:sp3d>
              </a:bodyPr>
              <a:lstStyle/>
              <a:p>
                <a:r>
                  <a:rPr lang="en-US" altLang="zh-CN" sz="2400" b="1" dirty="0">
                    <a:solidFill>
                      <a:schemeClr val="tx1"/>
                    </a:solidFill>
                    <a:effectLst/>
                  </a:rPr>
                  <a:t> 1929.  </a:t>
                </a:r>
                <a:endParaRPr lang="en-US" altLang="zh-CN" sz="2400" b="1" dirty="0">
                  <a:solidFill>
                    <a:schemeClr val="tx1"/>
                  </a:solidFill>
                  <a:effectLst/>
                </a:endParaRPr>
              </a:p>
              <a:p>
                <a:r>
                  <a:rPr lang="en-US" altLang="zh-CN" sz="2400" b="1" dirty="0">
                    <a:solidFill>
                      <a:schemeClr val="tx1"/>
                    </a:solidFill>
                    <a:effectLst/>
                  </a:rPr>
                  <a:t>   12</a:t>
                </a:r>
                <a:endParaRPr lang="zh-CN" altLang="en-US" sz="2400" b="1" dirty="0">
                  <a:solidFill>
                    <a:srgbClr val="FFFF00"/>
                  </a:solidFill>
                  <a:effectLst/>
                </a:endParaRPr>
              </a:p>
            </p:txBody>
          </p:sp>
        </p:grpSp>
        <p:sp>
          <p:nvSpPr>
            <p:cNvPr id="35" name="左箭头标注 34"/>
            <p:cNvSpPr/>
            <p:nvPr/>
          </p:nvSpPr>
          <p:spPr>
            <a:xfrm>
              <a:off x="1331640" y="3140968"/>
              <a:ext cx="3858792" cy="1000132"/>
            </a:xfrm>
            <a:prstGeom prst="leftArrowCallout">
              <a:avLst>
                <a:gd name="adj1" fmla="val 13888"/>
                <a:gd name="adj2" fmla="val 14500"/>
                <a:gd name="adj3" fmla="val 25000"/>
                <a:gd name="adj4" fmla="val 93252"/>
              </a:avLst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 smtClean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古田会议重申</a:t>
              </a:r>
              <a:r>
                <a:rPr lang="zh-CN" altLang="en-US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了党对红军的绝对领导的原则</a:t>
              </a:r>
              <a:r>
                <a:rPr lang="zh-CN" altLang="en-US" b="1" dirty="0" smtClean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，确立</a:t>
              </a:r>
              <a:r>
                <a:rPr lang="en-US" altLang="zh-CN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“</a:t>
              </a:r>
              <a:r>
                <a:rPr lang="zh-CN" altLang="en-US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思想建党，政治建军</a:t>
              </a:r>
              <a:r>
                <a:rPr lang="en-US" altLang="zh-CN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”</a:t>
              </a:r>
              <a:r>
                <a:rPr lang="zh-CN" altLang="en-US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的建党建军原则</a:t>
              </a:r>
              <a:endParaRPr lang="zh-CN" altLang="en-US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42844" y="4013614"/>
            <a:ext cx="5077228" cy="1071570"/>
            <a:chOff x="142844" y="4013614"/>
            <a:chExt cx="5077228" cy="1071570"/>
          </a:xfrm>
        </p:grpSpPr>
        <p:grpSp>
          <p:nvGrpSpPr>
            <p:cNvPr id="4" name="组合 42"/>
            <p:cNvGrpSpPr/>
            <p:nvPr/>
          </p:nvGrpSpPr>
          <p:grpSpPr>
            <a:xfrm>
              <a:off x="142844" y="4013614"/>
              <a:ext cx="1071465" cy="1071570"/>
              <a:chOff x="443" y="6638"/>
              <a:chExt cx="1928" cy="2224"/>
            </a:xfrm>
          </p:grpSpPr>
          <p:sp>
            <p:nvSpPr>
              <p:cNvPr id="20" name="燕尾形 19"/>
              <p:cNvSpPr/>
              <p:nvPr/>
            </p:nvSpPr>
            <p:spPr>
              <a:xfrm rot="5400000">
                <a:off x="411" y="6902"/>
                <a:ext cx="2224" cy="1696"/>
              </a:xfrm>
              <a:prstGeom prst="chevron">
                <a:avLst>
                  <a:gd name="adj" fmla="val 3920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443" y="7083"/>
                <a:ext cx="1887" cy="1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harsh" dir="t"/>
                </a:scene3d>
                <a:sp3d extrusionH="57150" prstMaterial="matte">
                  <a:bevelT w="63500" h="12700" prst="angle"/>
                  <a:contourClr>
                    <a:schemeClr val="bg1">
                      <a:lumMod val="65000"/>
                    </a:schemeClr>
                  </a:contourClr>
                </a:sp3d>
              </a:bodyPr>
              <a:lstStyle/>
              <a:p>
                <a:r>
                  <a:rPr lang="en-US" altLang="zh-CN" sz="2400" b="1" dirty="0">
                    <a:solidFill>
                      <a:schemeClr val="tx1"/>
                    </a:solidFill>
                    <a:effectLst/>
                  </a:rPr>
                  <a:t> 1931.</a:t>
                </a:r>
                <a:endParaRPr lang="en-US" altLang="zh-CN" sz="2400" b="1" dirty="0">
                  <a:solidFill>
                    <a:schemeClr val="tx1"/>
                  </a:solidFill>
                  <a:effectLst/>
                </a:endParaRPr>
              </a:p>
              <a:p>
                <a:r>
                  <a:rPr lang="en-US" altLang="zh-CN" sz="2400" b="1" dirty="0">
                    <a:solidFill>
                      <a:schemeClr val="tx1"/>
                    </a:solidFill>
                    <a:effectLst/>
                  </a:rPr>
                  <a:t>    11</a:t>
                </a:r>
                <a:endParaRPr lang="zh-CN" altLang="en-US" sz="2400" b="1" dirty="0">
                  <a:solidFill>
                    <a:srgbClr val="FFFF00"/>
                  </a:solidFill>
                  <a:effectLst/>
                </a:endParaRPr>
              </a:p>
            </p:txBody>
          </p:sp>
        </p:grpSp>
        <p:sp>
          <p:nvSpPr>
            <p:cNvPr id="36" name="左箭头标注 35"/>
            <p:cNvSpPr/>
            <p:nvPr/>
          </p:nvSpPr>
          <p:spPr>
            <a:xfrm>
              <a:off x="1259631" y="4265528"/>
              <a:ext cx="3960441" cy="675640"/>
            </a:xfrm>
            <a:prstGeom prst="leftArrowCallout">
              <a:avLst>
                <a:gd name="adj1" fmla="val 9829"/>
                <a:gd name="adj2" fmla="val 23759"/>
                <a:gd name="adj3" fmla="val 25000"/>
                <a:gd name="adj4" fmla="val 93252"/>
              </a:avLst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中华苏维埃共和国在江西瑞金</a:t>
              </a:r>
              <a:r>
                <a:rPr lang="zh-CN" altLang="en-US" sz="2000" b="1" dirty="0" smtClean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成立</a:t>
              </a:r>
              <a:endPara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214282" y="214290"/>
            <a:ext cx="3169285" cy="64516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altLang="zh-CN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、城市与农村</a:t>
            </a:r>
            <a:endParaRPr lang="zh-CN" altLang="en-US" sz="3600" b="1" dirty="0"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alibri" panose="020F0502020204030204" pitchFamily="34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339752" y="796642"/>
            <a:ext cx="1714512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FF0000"/>
                </a:solidFill>
              </a:rPr>
              <a:t>实践探索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300192" y="836712"/>
            <a:ext cx="1728192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FF0000"/>
                </a:solidFill>
              </a:rPr>
              <a:t>理论总结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grpSp>
        <p:nvGrpSpPr>
          <p:cNvPr id="5" name="组合 55"/>
          <p:cNvGrpSpPr/>
          <p:nvPr/>
        </p:nvGrpSpPr>
        <p:grpSpPr>
          <a:xfrm>
            <a:off x="5715008" y="1344326"/>
            <a:ext cx="2714644" cy="3452826"/>
            <a:chOff x="5715008" y="1142984"/>
            <a:chExt cx="2714644" cy="3452826"/>
          </a:xfrm>
        </p:grpSpPr>
        <p:grpSp>
          <p:nvGrpSpPr>
            <p:cNvPr id="6" name="组合 52"/>
            <p:cNvGrpSpPr/>
            <p:nvPr/>
          </p:nvGrpSpPr>
          <p:grpSpPr>
            <a:xfrm>
              <a:off x="6286512" y="1142984"/>
              <a:ext cx="1714514" cy="1698132"/>
              <a:chOff x="5334342" y="631111"/>
              <a:chExt cx="1878960" cy="2500327"/>
            </a:xfrm>
          </p:grpSpPr>
          <p:pic>
            <p:nvPicPr>
              <p:cNvPr id="54" name="Picture 3"/>
              <p:cNvPicPr>
                <a:picLocks noChangeAspect="1" noChangeArrowheads="1"/>
              </p:cNvPicPr>
              <p:nvPr/>
            </p:nvPicPr>
            <p:blipFill>
              <a:blip r:embed="rId1" cstate="print"/>
              <a:srcRect/>
              <a:stretch>
                <a:fillRect/>
              </a:stretch>
            </p:blipFill>
            <p:spPr bwMode="auto">
              <a:xfrm>
                <a:off x="5334342" y="631111"/>
                <a:ext cx="1823694" cy="2500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55" name="矩形 54"/>
              <p:cNvSpPr/>
              <p:nvPr/>
            </p:nvSpPr>
            <p:spPr>
              <a:xfrm>
                <a:off x="5334344" y="2208889"/>
                <a:ext cx="1878958" cy="8610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rgbClr val="FF0000"/>
                    </a:solidFill>
                    <a:latin typeface="+mj-ea"/>
                    <a:ea typeface="+mj-ea"/>
                  </a:rPr>
                  <a:t>1928.10</a:t>
                </a:r>
                <a:r>
                  <a:rPr lang="zh-CN" altLang="en-US" sz="1600" b="1" dirty="0" smtClean="0">
                    <a:solidFill>
                      <a:srgbClr val="FF0000"/>
                    </a:solidFill>
                    <a:latin typeface="+mj-ea"/>
                    <a:ea typeface="+mj-ea"/>
                  </a:rPr>
                  <a:t>提出 “工农武装割据”</a:t>
                </a:r>
                <a:endParaRPr lang="zh-CN" altLang="en-US" sz="1600" b="1" dirty="0">
                  <a:solidFill>
                    <a:srgbClr val="FF0000"/>
                  </a:solidFill>
                  <a:latin typeface="+mj-ea"/>
                  <a:ea typeface="+mj-ea"/>
                </a:endParaRPr>
              </a:p>
            </p:txBody>
          </p:sp>
        </p:grpSp>
        <p:pic>
          <p:nvPicPr>
            <p:cNvPr id="6144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358082" y="3071810"/>
              <a:ext cx="1071570" cy="1486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61445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15008" y="3071810"/>
              <a:ext cx="1143000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4" name="组合 33"/>
          <p:cNvGrpSpPr/>
          <p:nvPr/>
        </p:nvGrpSpPr>
        <p:grpSpPr>
          <a:xfrm>
            <a:off x="1115616" y="5429264"/>
            <a:ext cx="7416824" cy="730335"/>
            <a:chOff x="1115616" y="5429264"/>
            <a:chExt cx="7416824" cy="730335"/>
          </a:xfrm>
        </p:grpSpPr>
        <p:sp>
          <p:nvSpPr>
            <p:cNvPr id="40" name="六边形 39"/>
            <p:cNvSpPr/>
            <p:nvPr/>
          </p:nvSpPr>
          <p:spPr>
            <a:xfrm>
              <a:off x="5929322" y="5429264"/>
              <a:ext cx="2603118" cy="714375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工农武装割据理论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" name="六边形 31"/>
            <p:cNvSpPr/>
            <p:nvPr/>
          </p:nvSpPr>
          <p:spPr>
            <a:xfrm>
              <a:off x="1115616" y="5445224"/>
              <a:ext cx="3744416" cy="714375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农村包围城市，</a:t>
              </a:r>
              <a:endParaRPr lang="en-US" altLang="zh-CN" sz="2400" b="1" dirty="0" smtClean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24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武装夺取政权的道路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85720" y="2068828"/>
            <a:ext cx="4862344" cy="1000132"/>
            <a:chOff x="285720" y="2068828"/>
            <a:chExt cx="4862344" cy="1000132"/>
          </a:xfrm>
        </p:grpSpPr>
        <p:grpSp>
          <p:nvGrpSpPr>
            <p:cNvPr id="2" name="组合 40"/>
            <p:cNvGrpSpPr/>
            <p:nvPr/>
          </p:nvGrpSpPr>
          <p:grpSpPr>
            <a:xfrm>
              <a:off x="285720" y="2068828"/>
              <a:ext cx="1000132" cy="1000132"/>
              <a:chOff x="856" y="3111"/>
              <a:chExt cx="1886" cy="1962"/>
            </a:xfrm>
          </p:grpSpPr>
          <p:sp>
            <p:nvSpPr>
              <p:cNvPr id="23" name="燕尾形 22"/>
              <p:cNvSpPr/>
              <p:nvPr/>
            </p:nvSpPr>
            <p:spPr>
              <a:xfrm rot="5400000">
                <a:off x="740" y="3244"/>
                <a:ext cx="1963" cy="1696"/>
              </a:xfrm>
              <a:prstGeom prst="chevron">
                <a:avLst>
                  <a:gd name="adj" fmla="val 36632"/>
                </a:avLst>
              </a:prstGeom>
              <a:solidFill>
                <a:schemeClr val="accent4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856" y="3730"/>
                <a:ext cx="1887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harsh" dir="t"/>
                </a:scene3d>
                <a:sp3d extrusionH="57150" prstMaterial="matte">
                  <a:bevelT w="63500" h="12700" prst="angle"/>
                  <a:contourClr>
                    <a:schemeClr val="bg1">
                      <a:lumMod val="65000"/>
                    </a:schemeClr>
                  </a:contourClr>
                </a:sp3d>
              </a:bodyPr>
              <a:lstStyle/>
              <a:p>
                <a:r>
                  <a:rPr lang="en-US" altLang="zh-CN" sz="2400" b="1" dirty="0">
                    <a:solidFill>
                      <a:schemeClr val="tx1"/>
                    </a:solidFill>
                    <a:effectLst/>
                  </a:rPr>
                  <a:t> 1928</a:t>
                </a:r>
                <a:endParaRPr lang="en-US" altLang="zh-CN" sz="2400" b="1" dirty="0">
                  <a:solidFill>
                    <a:schemeClr val="tx1"/>
                  </a:solidFill>
                  <a:effectLst/>
                </a:endParaRPr>
              </a:p>
            </p:txBody>
          </p:sp>
        </p:grpSp>
        <p:sp>
          <p:nvSpPr>
            <p:cNvPr id="37" name="左箭头标注 36"/>
            <p:cNvSpPr/>
            <p:nvPr/>
          </p:nvSpPr>
          <p:spPr>
            <a:xfrm>
              <a:off x="1259632" y="2204864"/>
              <a:ext cx="3888432" cy="864096"/>
            </a:xfrm>
            <a:prstGeom prst="leftArrowCallout">
              <a:avLst>
                <a:gd name="adj1" fmla="val 22601"/>
                <a:gd name="adj2" fmla="val 23759"/>
                <a:gd name="adj3" fmla="val 25000"/>
                <a:gd name="adj4" fmla="val 93252"/>
              </a:avLst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 smtClean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朱德、陈毅与毛泽东井冈山会师</a:t>
              </a:r>
              <a:endParaRPr lang="zh-CN" altLang="en-US" sz="2000" b="1" dirty="0"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endParaRPr>
            </a:p>
          </p:txBody>
        </p:sp>
      </p:grpSp>
      <p:sp>
        <p:nvSpPr>
          <p:cNvPr id="42" name="左右箭头 41"/>
          <p:cNvSpPr/>
          <p:nvPr/>
        </p:nvSpPr>
        <p:spPr>
          <a:xfrm>
            <a:off x="4283968" y="908720"/>
            <a:ext cx="1872208" cy="216024"/>
          </a:xfrm>
          <a:prstGeom prst="leftRightArrow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左右箭头 47"/>
          <p:cNvSpPr/>
          <p:nvPr/>
        </p:nvSpPr>
        <p:spPr>
          <a:xfrm>
            <a:off x="4929190" y="5715016"/>
            <a:ext cx="928694" cy="214314"/>
          </a:xfrm>
          <a:prstGeom prst="leftRightArrow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/>
        </p:nvGraphicFramePr>
        <p:xfrm>
          <a:off x="3286116" y="1785926"/>
          <a:ext cx="2835635" cy="3143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44037" name="文本框 5"/>
          <p:cNvSpPr txBox="1">
            <a:spLocks noChangeArrowheads="1"/>
          </p:cNvSpPr>
          <p:nvPr/>
        </p:nvSpPr>
        <p:spPr bwMode="auto">
          <a:xfrm>
            <a:off x="155575" y="0"/>
            <a:ext cx="523398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二、中国共产党的革命道路探索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282" y="1142984"/>
            <a:ext cx="34804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“工农武装割据”</a:t>
            </a:r>
            <a:endParaRPr lang="zh-CN" altLang="en-US" sz="3200" dirty="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41590" y="8255"/>
            <a:ext cx="1489075" cy="828675"/>
          </a:xfrm>
          <a:prstGeom prst="rect">
            <a:avLst/>
          </a:prstGeom>
        </p:spPr>
      </p:pic>
      <p:sp>
        <p:nvSpPr>
          <p:cNvPr id="10" name="文本框 1"/>
          <p:cNvSpPr txBox="1"/>
          <p:nvPr/>
        </p:nvSpPr>
        <p:spPr>
          <a:xfrm>
            <a:off x="1424940" y="99695"/>
            <a:ext cx="3169285" cy="645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altLang="zh-CN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、城市与农村</a:t>
            </a:r>
            <a:endParaRPr lang="zh-CN" altLang="en-US" sz="3600" b="1" dirty="0"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alibri" panose="020F0502020204030204" pitchFamily="34" charset="0"/>
              <a:ea typeface="黑体" panose="02010609060101010101" pitchFamily="49" charset="-122"/>
              <a:sym typeface="+mn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42910" y="4714884"/>
            <a:ext cx="8143932" cy="1785950"/>
            <a:chOff x="571472" y="4643446"/>
            <a:chExt cx="8215370" cy="1785950"/>
          </a:xfrm>
        </p:grpSpPr>
        <p:sp>
          <p:nvSpPr>
            <p:cNvPr id="11" name="上箭头标注 10"/>
            <p:cNvSpPr/>
            <p:nvPr/>
          </p:nvSpPr>
          <p:spPr>
            <a:xfrm>
              <a:off x="571472" y="4643446"/>
              <a:ext cx="8215370" cy="1785950"/>
            </a:xfrm>
            <a:prstGeom prst="upArrowCallout">
              <a:avLst>
                <a:gd name="adj1" fmla="val 15413"/>
                <a:gd name="adj2" fmla="val 17585"/>
                <a:gd name="adj3" fmla="val 25000"/>
                <a:gd name="adj4" fmla="val 70681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sz="2800" b="1" dirty="0" smtClean="0">
                  <a:solidFill>
                    <a:srgbClr val="0B06D4"/>
                  </a:solidFill>
                  <a:latin typeface="+mn-ea"/>
                </a:rPr>
                <a:t>              </a:t>
              </a:r>
              <a:endParaRPr lang="en-US" altLang="zh-CN" sz="2800" b="1" dirty="0" smtClean="0">
                <a:solidFill>
                  <a:srgbClr val="0B06D4"/>
                </a:solidFill>
                <a:latin typeface="+mn-ea"/>
              </a:endParaRPr>
            </a:p>
            <a:p>
              <a:pPr algn="ctr"/>
              <a:endParaRPr lang="en-US" altLang="zh-CN" sz="3600" b="1" dirty="0" smtClean="0">
                <a:solidFill>
                  <a:schemeClr val="tx1"/>
                </a:solidFill>
              </a:endParaRPr>
            </a:p>
            <a:p>
              <a:pPr algn="ctr"/>
              <a:endParaRPr lang="en-US" altLang="zh-CN" sz="3600" b="1" dirty="0" smtClean="0">
                <a:solidFill>
                  <a:schemeClr val="tx1"/>
                </a:solidFill>
              </a:endParaRPr>
            </a:p>
            <a:p>
              <a:pPr algn="ctr"/>
              <a:endParaRPr lang="zh-CN" altLang="en-US" sz="36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42910" y="5286388"/>
              <a:ext cx="7858180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latin typeface="+mn-ea"/>
                  <a:ea typeface="+mn-ea"/>
                </a:rPr>
                <a:t>内容：</a:t>
              </a:r>
              <a:r>
                <a:rPr lang="zh-CN" altLang="en-US" sz="2800" b="1" dirty="0" smtClean="0">
                  <a:solidFill>
                    <a:srgbClr val="0B06D4"/>
                  </a:solidFill>
                  <a:latin typeface="+mn-ea"/>
                  <a:ea typeface="+mn-ea"/>
                </a:rPr>
                <a:t>打土豪，分田地</a:t>
              </a:r>
              <a:endParaRPr lang="en-US" altLang="zh-CN" sz="2800" b="1" dirty="0" smtClean="0">
                <a:solidFill>
                  <a:srgbClr val="0B06D4"/>
                </a:solidFill>
                <a:latin typeface="+mn-ea"/>
                <a:ea typeface="+mn-ea"/>
              </a:endParaRPr>
            </a:p>
            <a:p>
              <a:r>
                <a:rPr lang="zh-CN" altLang="en-US" sz="2800" b="1" dirty="0" smtClean="0">
                  <a:latin typeface="+mn-ea"/>
                  <a:ea typeface="+mn-ea"/>
                </a:rPr>
                <a:t>实质：</a:t>
              </a:r>
              <a:r>
                <a:rPr lang="zh-CN" altLang="en-US" sz="2800" b="1" dirty="0" smtClean="0">
                  <a:solidFill>
                    <a:srgbClr val="0B06D4"/>
                  </a:solidFill>
                  <a:latin typeface="+mn-ea"/>
                  <a:ea typeface="+mn-ea"/>
                </a:rPr>
                <a:t>变封建地主土地所有制为农民土地所有制</a:t>
              </a:r>
              <a:endParaRPr lang="en-US" altLang="zh-CN" sz="2800" b="1" dirty="0" smtClean="0">
                <a:solidFill>
                  <a:srgbClr val="0B06D4"/>
                </a:solidFill>
                <a:latin typeface="+mn-ea"/>
                <a:ea typeface="+mn-ea"/>
              </a:endParaRPr>
            </a:p>
          </p:txBody>
        </p:sp>
      </p:grpSp>
    </p:spTree>
    <p:custDataLst>
      <p:tags r:id="rId7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革命根据地Image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5786" y="857232"/>
            <a:ext cx="7459483" cy="565151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5" name="Picture 82" descr="QT_0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3000372"/>
            <a:ext cx="1087437" cy="14017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" name="Picture 82" descr="QT_0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60" y="1357298"/>
            <a:ext cx="1087438" cy="14017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Picture 82" descr="QT_0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263" y="4838700"/>
            <a:ext cx="1087437" cy="14017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Picture 82" descr="QT_0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446" y="2428868"/>
            <a:ext cx="1087437" cy="14017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" name="Picture 82" descr="QT_0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36" y="1357298"/>
            <a:ext cx="1087438" cy="14017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" name="Picture 82" descr="QT_0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3306" y="1357298"/>
            <a:ext cx="1087437" cy="14017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" name="Picture 82" descr="QT_0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4286256"/>
            <a:ext cx="1087437" cy="14017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" name="Picture 82" descr="QT_0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642918"/>
            <a:ext cx="1087437" cy="14017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" name="Picture 82" descr="QT_0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785794"/>
            <a:ext cx="1087438" cy="14017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" name="Picture 82" descr="QT_0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4" y="3429000"/>
            <a:ext cx="1087438" cy="140176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14282" y="1214422"/>
            <a:ext cx="8754745" cy="4346575"/>
          </a:xfrm>
          <a:prstGeom prst="rect">
            <a:avLst/>
          </a:prstGeom>
          <a:noFill/>
          <a:ln w="57150" cmpd="sng">
            <a:solidFill>
              <a:srgbClr val="423A6A"/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86248" y="3143248"/>
            <a:ext cx="3777293" cy="2267901"/>
          </a:xfrm>
          <a:ln w="28575">
            <a:solidFill>
              <a:srgbClr val="070482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zh-CN" altLang="en-US" sz="3200" b="1" dirty="0" smtClean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蒋介石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集中了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100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万军队，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200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架飞机，发动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第五次军事“围剿”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。采取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“步步为营、堡垒推进”，企图逐步紧缩苏区，</a:t>
            </a:r>
            <a:r>
              <a:rPr lang="zh-CN" altLang="en-US" sz="2000" b="1" dirty="0">
                <a:solidFill>
                  <a:srgbClr val="0B06D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消耗红军有生力量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，寻求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红军主力决战，</a:t>
            </a:r>
            <a:r>
              <a:rPr lang="zh-CN" altLang="en-US" sz="2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以达到消灭红军的目的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。</a:t>
            </a:r>
            <a:endParaRPr lang="zh-CN" altLang="en-US" sz="2000" b="1" kern="1200" baseline="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1285860"/>
            <a:ext cx="3822383" cy="4137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任意多边形 2"/>
          <p:cNvSpPr/>
          <p:nvPr/>
        </p:nvSpPr>
        <p:spPr>
          <a:xfrm>
            <a:off x="928662" y="3714752"/>
            <a:ext cx="799624" cy="606266"/>
          </a:xfrm>
          <a:custGeom>
            <a:avLst/>
            <a:gdLst>
              <a:gd name="connsiteX0" fmla="*/ 296562 w 1103870"/>
              <a:gd name="connsiteY0" fmla="*/ 24714 h 1178011"/>
              <a:gd name="connsiteX1" fmla="*/ 296562 w 1103870"/>
              <a:gd name="connsiteY1" fmla="*/ 24714 h 1178011"/>
              <a:gd name="connsiteX2" fmla="*/ 370703 w 1103870"/>
              <a:gd name="connsiteY2" fmla="*/ 8238 h 1178011"/>
              <a:gd name="connsiteX3" fmla="*/ 395416 w 1103870"/>
              <a:gd name="connsiteY3" fmla="*/ 0 h 1178011"/>
              <a:gd name="connsiteX4" fmla="*/ 469557 w 1103870"/>
              <a:gd name="connsiteY4" fmla="*/ 8238 h 1178011"/>
              <a:gd name="connsiteX5" fmla="*/ 568411 w 1103870"/>
              <a:gd name="connsiteY5" fmla="*/ 24714 h 1178011"/>
              <a:gd name="connsiteX6" fmla="*/ 963827 w 1103870"/>
              <a:gd name="connsiteY6" fmla="*/ 197708 h 1178011"/>
              <a:gd name="connsiteX7" fmla="*/ 1095632 w 1103870"/>
              <a:gd name="connsiteY7" fmla="*/ 378941 h 1178011"/>
              <a:gd name="connsiteX8" fmla="*/ 1103870 w 1103870"/>
              <a:gd name="connsiteY8" fmla="*/ 659027 h 1178011"/>
              <a:gd name="connsiteX9" fmla="*/ 972065 w 1103870"/>
              <a:gd name="connsiteY9" fmla="*/ 955589 h 1178011"/>
              <a:gd name="connsiteX10" fmla="*/ 799070 w 1103870"/>
              <a:gd name="connsiteY10" fmla="*/ 1136822 h 1178011"/>
              <a:gd name="connsiteX11" fmla="*/ 642551 w 1103870"/>
              <a:gd name="connsiteY11" fmla="*/ 1178011 h 1178011"/>
              <a:gd name="connsiteX12" fmla="*/ 502508 w 1103870"/>
              <a:gd name="connsiteY12" fmla="*/ 1178011 h 1178011"/>
              <a:gd name="connsiteX13" fmla="*/ 205946 w 1103870"/>
              <a:gd name="connsiteY13" fmla="*/ 955589 h 1178011"/>
              <a:gd name="connsiteX14" fmla="*/ 41189 w 1103870"/>
              <a:gd name="connsiteY14" fmla="*/ 642552 h 1178011"/>
              <a:gd name="connsiteX15" fmla="*/ 0 w 1103870"/>
              <a:gd name="connsiteY15" fmla="*/ 296562 h 1178011"/>
              <a:gd name="connsiteX16" fmla="*/ 140043 w 1103870"/>
              <a:gd name="connsiteY16" fmla="*/ 115330 h 1178011"/>
              <a:gd name="connsiteX17" fmla="*/ 296562 w 1103870"/>
              <a:gd name="connsiteY17" fmla="*/ 24714 h 1178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103870" h="1178011">
                <a:moveTo>
                  <a:pt x="296562" y="24714"/>
                </a:moveTo>
                <a:lnTo>
                  <a:pt x="296562" y="24714"/>
                </a:lnTo>
                <a:cubicBezTo>
                  <a:pt x="321276" y="19222"/>
                  <a:pt x="346142" y="14378"/>
                  <a:pt x="370703" y="8238"/>
                </a:cubicBezTo>
                <a:cubicBezTo>
                  <a:pt x="379127" y="6132"/>
                  <a:pt x="386733" y="0"/>
                  <a:pt x="395416" y="0"/>
                </a:cubicBezTo>
                <a:cubicBezTo>
                  <a:pt x="420282" y="0"/>
                  <a:pt x="444843" y="5492"/>
                  <a:pt x="469557" y="8238"/>
                </a:cubicBezTo>
                <a:cubicBezTo>
                  <a:pt x="530560" y="23489"/>
                  <a:pt x="545071" y="17849"/>
                  <a:pt x="568411" y="24714"/>
                </a:cubicBezTo>
                <a:lnTo>
                  <a:pt x="963827" y="197708"/>
                </a:lnTo>
                <a:lnTo>
                  <a:pt x="1095632" y="378941"/>
                </a:lnTo>
                <a:lnTo>
                  <a:pt x="1103870" y="659027"/>
                </a:lnTo>
                <a:lnTo>
                  <a:pt x="972065" y="955589"/>
                </a:lnTo>
                <a:lnTo>
                  <a:pt x="799070" y="1136822"/>
                </a:lnTo>
                <a:lnTo>
                  <a:pt x="642551" y="1178011"/>
                </a:lnTo>
                <a:lnTo>
                  <a:pt x="502508" y="1178011"/>
                </a:lnTo>
                <a:lnTo>
                  <a:pt x="205946" y="955589"/>
                </a:lnTo>
                <a:lnTo>
                  <a:pt x="41189" y="642552"/>
                </a:lnTo>
                <a:lnTo>
                  <a:pt x="0" y="296562"/>
                </a:lnTo>
                <a:lnTo>
                  <a:pt x="140043" y="115330"/>
                </a:lnTo>
                <a:lnTo>
                  <a:pt x="296562" y="24714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ckwell" panose="02060603020205020403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6" name="任意多边形 3"/>
          <p:cNvSpPr/>
          <p:nvPr/>
        </p:nvSpPr>
        <p:spPr>
          <a:xfrm>
            <a:off x="214282" y="2428868"/>
            <a:ext cx="3464243" cy="2722245"/>
          </a:xfrm>
          <a:custGeom>
            <a:avLst/>
            <a:gdLst>
              <a:gd name="connsiteX0" fmla="*/ 444890 w 5107506"/>
              <a:gd name="connsiteY0" fmla="*/ 576706 h 5148706"/>
              <a:gd name="connsiteX1" fmla="*/ 444890 w 5107506"/>
              <a:gd name="connsiteY1" fmla="*/ 576706 h 5148706"/>
              <a:gd name="connsiteX2" fmla="*/ 535506 w 5107506"/>
              <a:gd name="connsiteY2" fmla="*/ 502566 h 5148706"/>
              <a:gd name="connsiteX3" fmla="*/ 593171 w 5107506"/>
              <a:gd name="connsiteY3" fmla="*/ 477852 h 5148706"/>
              <a:gd name="connsiteX4" fmla="*/ 692025 w 5107506"/>
              <a:gd name="connsiteY4" fmla="*/ 428425 h 5148706"/>
              <a:gd name="connsiteX5" fmla="*/ 766166 w 5107506"/>
              <a:gd name="connsiteY5" fmla="*/ 387236 h 5148706"/>
              <a:gd name="connsiteX6" fmla="*/ 930922 w 5107506"/>
              <a:gd name="connsiteY6" fmla="*/ 313095 h 5148706"/>
              <a:gd name="connsiteX7" fmla="*/ 1062728 w 5107506"/>
              <a:gd name="connsiteY7" fmla="*/ 247193 h 5148706"/>
              <a:gd name="connsiteX8" fmla="*/ 1425193 w 5107506"/>
              <a:gd name="connsiteY8" fmla="*/ 214241 h 5148706"/>
              <a:gd name="connsiteX9" fmla="*/ 1524047 w 5107506"/>
              <a:gd name="connsiteY9" fmla="*/ 173052 h 5148706"/>
              <a:gd name="connsiteX10" fmla="*/ 1556998 w 5107506"/>
              <a:gd name="connsiteY10" fmla="*/ 164814 h 5148706"/>
              <a:gd name="connsiteX11" fmla="*/ 1614663 w 5107506"/>
              <a:gd name="connsiteY11" fmla="*/ 131863 h 5148706"/>
              <a:gd name="connsiteX12" fmla="*/ 1647614 w 5107506"/>
              <a:gd name="connsiteY12" fmla="*/ 107149 h 5148706"/>
              <a:gd name="connsiteX13" fmla="*/ 1672328 w 5107506"/>
              <a:gd name="connsiteY13" fmla="*/ 98912 h 5148706"/>
              <a:gd name="connsiteX14" fmla="*/ 1697041 w 5107506"/>
              <a:gd name="connsiteY14" fmla="*/ 82436 h 5148706"/>
              <a:gd name="connsiteX15" fmla="*/ 1820609 w 5107506"/>
              <a:gd name="connsiteY15" fmla="*/ 65960 h 5148706"/>
              <a:gd name="connsiteX16" fmla="*/ 2075982 w 5107506"/>
              <a:gd name="connsiteY16" fmla="*/ 74198 h 5148706"/>
              <a:gd name="connsiteX17" fmla="*/ 2141885 w 5107506"/>
              <a:gd name="connsiteY17" fmla="*/ 90674 h 5148706"/>
              <a:gd name="connsiteX18" fmla="*/ 2529063 w 5107506"/>
              <a:gd name="connsiteY18" fmla="*/ 74198 h 5148706"/>
              <a:gd name="connsiteX19" fmla="*/ 2619679 w 5107506"/>
              <a:gd name="connsiteY19" fmla="*/ 57722 h 5148706"/>
              <a:gd name="connsiteX20" fmla="*/ 2644393 w 5107506"/>
              <a:gd name="connsiteY20" fmla="*/ 49484 h 5148706"/>
              <a:gd name="connsiteX21" fmla="*/ 2685582 w 5107506"/>
              <a:gd name="connsiteY21" fmla="*/ 41247 h 5148706"/>
              <a:gd name="connsiteX22" fmla="*/ 2710295 w 5107506"/>
              <a:gd name="connsiteY22" fmla="*/ 33009 h 5148706"/>
              <a:gd name="connsiteX23" fmla="*/ 2751485 w 5107506"/>
              <a:gd name="connsiteY23" fmla="*/ 24771 h 5148706"/>
              <a:gd name="connsiteX24" fmla="*/ 2908003 w 5107506"/>
              <a:gd name="connsiteY24" fmla="*/ 33009 h 5148706"/>
              <a:gd name="connsiteX25" fmla="*/ 2932717 w 5107506"/>
              <a:gd name="connsiteY25" fmla="*/ 41247 h 5148706"/>
              <a:gd name="connsiteX26" fmla="*/ 3163376 w 5107506"/>
              <a:gd name="connsiteY26" fmla="*/ 49484 h 5148706"/>
              <a:gd name="connsiteX27" fmla="*/ 3303420 w 5107506"/>
              <a:gd name="connsiteY27" fmla="*/ 65960 h 5148706"/>
              <a:gd name="connsiteX28" fmla="*/ 3328133 w 5107506"/>
              <a:gd name="connsiteY28" fmla="*/ 74198 h 5148706"/>
              <a:gd name="connsiteX29" fmla="*/ 3954209 w 5107506"/>
              <a:gd name="connsiteY29" fmla="*/ 65960 h 5148706"/>
              <a:gd name="connsiteX30" fmla="*/ 3987160 w 5107506"/>
              <a:gd name="connsiteY30" fmla="*/ 57722 h 5148706"/>
              <a:gd name="connsiteX31" fmla="*/ 4036587 w 5107506"/>
              <a:gd name="connsiteY31" fmla="*/ 33009 h 5148706"/>
              <a:gd name="connsiteX32" fmla="*/ 4053063 w 5107506"/>
              <a:gd name="connsiteY32" fmla="*/ 8295 h 5148706"/>
              <a:gd name="connsiteX33" fmla="*/ 4077776 w 5107506"/>
              <a:gd name="connsiteY33" fmla="*/ 57 h 5148706"/>
              <a:gd name="connsiteX34" fmla="*/ 4184868 w 5107506"/>
              <a:gd name="connsiteY34" fmla="*/ 16533 h 5148706"/>
              <a:gd name="connsiteX35" fmla="*/ 4283722 w 5107506"/>
              <a:gd name="connsiteY35" fmla="*/ 65960 h 5148706"/>
              <a:gd name="connsiteX36" fmla="*/ 4333149 w 5107506"/>
              <a:gd name="connsiteY36" fmla="*/ 90674 h 5148706"/>
              <a:gd name="connsiteX37" fmla="*/ 4415528 w 5107506"/>
              <a:gd name="connsiteY37" fmla="*/ 156576 h 5148706"/>
              <a:gd name="connsiteX38" fmla="*/ 4440241 w 5107506"/>
              <a:gd name="connsiteY38" fmla="*/ 181290 h 5148706"/>
              <a:gd name="connsiteX39" fmla="*/ 4473193 w 5107506"/>
              <a:gd name="connsiteY39" fmla="*/ 197766 h 5148706"/>
              <a:gd name="connsiteX40" fmla="*/ 4481430 w 5107506"/>
              <a:gd name="connsiteY40" fmla="*/ 222479 h 5148706"/>
              <a:gd name="connsiteX41" fmla="*/ 4506144 w 5107506"/>
              <a:gd name="connsiteY41" fmla="*/ 238955 h 5148706"/>
              <a:gd name="connsiteX42" fmla="*/ 4563809 w 5107506"/>
              <a:gd name="connsiteY42" fmla="*/ 296620 h 5148706"/>
              <a:gd name="connsiteX43" fmla="*/ 4563809 w 5107506"/>
              <a:gd name="connsiteY43" fmla="*/ 296620 h 5148706"/>
              <a:gd name="connsiteX44" fmla="*/ 4580285 w 5107506"/>
              <a:gd name="connsiteY44" fmla="*/ 329571 h 5148706"/>
              <a:gd name="connsiteX45" fmla="*/ 4654425 w 5107506"/>
              <a:gd name="connsiteY45" fmla="*/ 428425 h 5148706"/>
              <a:gd name="connsiteX46" fmla="*/ 4670901 w 5107506"/>
              <a:gd name="connsiteY46" fmla="*/ 461376 h 5148706"/>
              <a:gd name="connsiteX47" fmla="*/ 4703852 w 5107506"/>
              <a:gd name="connsiteY47" fmla="*/ 510803 h 5148706"/>
              <a:gd name="connsiteX48" fmla="*/ 4720328 w 5107506"/>
              <a:gd name="connsiteY48" fmla="*/ 535517 h 5148706"/>
              <a:gd name="connsiteX49" fmla="*/ 4753279 w 5107506"/>
              <a:gd name="connsiteY49" fmla="*/ 576706 h 5148706"/>
              <a:gd name="connsiteX50" fmla="*/ 4810944 w 5107506"/>
              <a:gd name="connsiteY50" fmla="*/ 675560 h 5148706"/>
              <a:gd name="connsiteX51" fmla="*/ 4835658 w 5107506"/>
              <a:gd name="connsiteY51" fmla="*/ 766176 h 5148706"/>
              <a:gd name="connsiteX52" fmla="*/ 4868609 w 5107506"/>
              <a:gd name="connsiteY52" fmla="*/ 832079 h 5148706"/>
              <a:gd name="connsiteX53" fmla="*/ 4893322 w 5107506"/>
              <a:gd name="connsiteY53" fmla="*/ 922695 h 5148706"/>
              <a:gd name="connsiteX54" fmla="*/ 4901560 w 5107506"/>
              <a:gd name="connsiteY54" fmla="*/ 947409 h 5148706"/>
              <a:gd name="connsiteX55" fmla="*/ 4918036 w 5107506"/>
              <a:gd name="connsiteY55" fmla="*/ 972122 h 5148706"/>
              <a:gd name="connsiteX56" fmla="*/ 4942749 w 5107506"/>
              <a:gd name="connsiteY56" fmla="*/ 1029787 h 5148706"/>
              <a:gd name="connsiteX57" fmla="*/ 4975701 w 5107506"/>
              <a:gd name="connsiteY57" fmla="*/ 1103928 h 5148706"/>
              <a:gd name="connsiteX58" fmla="*/ 5000414 w 5107506"/>
              <a:gd name="connsiteY58" fmla="*/ 1136879 h 5148706"/>
              <a:gd name="connsiteX59" fmla="*/ 5025128 w 5107506"/>
              <a:gd name="connsiteY59" fmla="*/ 1194544 h 5148706"/>
              <a:gd name="connsiteX60" fmla="*/ 5041603 w 5107506"/>
              <a:gd name="connsiteY60" fmla="*/ 1219257 h 5148706"/>
              <a:gd name="connsiteX61" fmla="*/ 5074555 w 5107506"/>
              <a:gd name="connsiteY61" fmla="*/ 1276922 h 5148706"/>
              <a:gd name="connsiteX62" fmla="*/ 5099268 w 5107506"/>
              <a:gd name="connsiteY62" fmla="*/ 1351063 h 5148706"/>
              <a:gd name="connsiteX63" fmla="*/ 5107506 w 5107506"/>
              <a:gd name="connsiteY63" fmla="*/ 1375776 h 5148706"/>
              <a:gd name="connsiteX64" fmla="*/ 5091030 w 5107506"/>
              <a:gd name="connsiteY64" fmla="*/ 1631149 h 5148706"/>
              <a:gd name="connsiteX65" fmla="*/ 5082793 w 5107506"/>
              <a:gd name="connsiteY65" fmla="*/ 1655863 h 5148706"/>
              <a:gd name="connsiteX66" fmla="*/ 5074555 w 5107506"/>
              <a:gd name="connsiteY66" fmla="*/ 1721766 h 5148706"/>
              <a:gd name="connsiteX67" fmla="*/ 5049841 w 5107506"/>
              <a:gd name="connsiteY67" fmla="*/ 1771193 h 5148706"/>
              <a:gd name="connsiteX68" fmla="*/ 5033366 w 5107506"/>
              <a:gd name="connsiteY68" fmla="*/ 1804144 h 5148706"/>
              <a:gd name="connsiteX69" fmla="*/ 4959225 w 5107506"/>
              <a:gd name="connsiteY69" fmla="*/ 1886522 h 5148706"/>
              <a:gd name="connsiteX70" fmla="*/ 4934512 w 5107506"/>
              <a:gd name="connsiteY70" fmla="*/ 1902998 h 5148706"/>
              <a:gd name="connsiteX71" fmla="*/ 4893322 w 5107506"/>
              <a:gd name="connsiteY71" fmla="*/ 1935949 h 5148706"/>
              <a:gd name="connsiteX72" fmla="*/ 4843895 w 5107506"/>
              <a:gd name="connsiteY72" fmla="*/ 1968901 h 5148706"/>
              <a:gd name="connsiteX73" fmla="*/ 4810944 w 5107506"/>
              <a:gd name="connsiteY73" fmla="*/ 2018328 h 5148706"/>
              <a:gd name="connsiteX74" fmla="*/ 4794468 w 5107506"/>
              <a:gd name="connsiteY74" fmla="*/ 2043041 h 5148706"/>
              <a:gd name="connsiteX75" fmla="*/ 4769755 w 5107506"/>
              <a:gd name="connsiteY75" fmla="*/ 2059517 h 5148706"/>
              <a:gd name="connsiteX76" fmla="*/ 4703852 w 5107506"/>
              <a:gd name="connsiteY76" fmla="*/ 2125420 h 5148706"/>
              <a:gd name="connsiteX77" fmla="*/ 4662663 w 5107506"/>
              <a:gd name="connsiteY77" fmla="*/ 2166609 h 5148706"/>
              <a:gd name="connsiteX78" fmla="*/ 4613236 w 5107506"/>
              <a:gd name="connsiteY78" fmla="*/ 2207798 h 5148706"/>
              <a:gd name="connsiteX79" fmla="*/ 4580285 w 5107506"/>
              <a:gd name="connsiteY79" fmla="*/ 2257225 h 5148706"/>
              <a:gd name="connsiteX80" fmla="*/ 4539095 w 5107506"/>
              <a:gd name="connsiteY80" fmla="*/ 2298414 h 5148706"/>
              <a:gd name="connsiteX81" fmla="*/ 4522620 w 5107506"/>
              <a:gd name="connsiteY81" fmla="*/ 2323128 h 5148706"/>
              <a:gd name="connsiteX82" fmla="*/ 4497906 w 5107506"/>
              <a:gd name="connsiteY82" fmla="*/ 2339603 h 5148706"/>
              <a:gd name="connsiteX83" fmla="*/ 4464955 w 5107506"/>
              <a:gd name="connsiteY83" fmla="*/ 2380793 h 5148706"/>
              <a:gd name="connsiteX84" fmla="*/ 4407290 w 5107506"/>
              <a:gd name="connsiteY84" fmla="*/ 2430220 h 5148706"/>
              <a:gd name="connsiteX85" fmla="*/ 4357863 w 5107506"/>
              <a:gd name="connsiteY85" fmla="*/ 2487884 h 5148706"/>
              <a:gd name="connsiteX86" fmla="*/ 4308436 w 5107506"/>
              <a:gd name="connsiteY86" fmla="*/ 2520836 h 5148706"/>
              <a:gd name="connsiteX87" fmla="*/ 4291960 w 5107506"/>
              <a:gd name="connsiteY87" fmla="*/ 2545549 h 5148706"/>
              <a:gd name="connsiteX88" fmla="*/ 4267247 w 5107506"/>
              <a:gd name="connsiteY88" fmla="*/ 2562025 h 5148706"/>
              <a:gd name="connsiteX89" fmla="*/ 4242533 w 5107506"/>
              <a:gd name="connsiteY89" fmla="*/ 2586739 h 5148706"/>
              <a:gd name="connsiteX90" fmla="*/ 4234295 w 5107506"/>
              <a:gd name="connsiteY90" fmla="*/ 2611452 h 5148706"/>
              <a:gd name="connsiteX91" fmla="*/ 4209582 w 5107506"/>
              <a:gd name="connsiteY91" fmla="*/ 2627928 h 5148706"/>
              <a:gd name="connsiteX92" fmla="*/ 4151917 w 5107506"/>
              <a:gd name="connsiteY92" fmla="*/ 2677355 h 5148706"/>
              <a:gd name="connsiteX93" fmla="*/ 4135441 w 5107506"/>
              <a:gd name="connsiteY93" fmla="*/ 2702068 h 5148706"/>
              <a:gd name="connsiteX94" fmla="*/ 4086014 w 5107506"/>
              <a:gd name="connsiteY94" fmla="*/ 2751495 h 5148706"/>
              <a:gd name="connsiteX95" fmla="*/ 4061301 w 5107506"/>
              <a:gd name="connsiteY95" fmla="*/ 2767971 h 5148706"/>
              <a:gd name="connsiteX96" fmla="*/ 4003636 w 5107506"/>
              <a:gd name="connsiteY96" fmla="*/ 2825636 h 5148706"/>
              <a:gd name="connsiteX97" fmla="*/ 3978922 w 5107506"/>
              <a:gd name="connsiteY97" fmla="*/ 2842112 h 5148706"/>
              <a:gd name="connsiteX98" fmla="*/ 3896544 w 5107506"/>
              <a:gd name="connsiteY98" fmla="*/ 2940966 h 5148706"/>
              <a:gd name="connsiteX99" fmla="*/ 3863593 w 5107506"/>
              <a:gd name="connsiteY99" fmla="*/ 2982155 h 5148706"/>
              <a:gd name="connsiteX100" fmla="*/ 3830641 w 5107506"/>
              <a:gd name="connsiteY100" fmla="*/ 3006868 h 5148706"/>
              <a:gd name="connsiteX101" fmla="*/ 3789452 w 5107506"/>
              <a:gd name="connsiteY101" fmla="*/ 3064533 h 5148706"/>
              <a:gd name="connsiteX102" fmla="*/ 3756501 w 5107506"/>
              <a:gd name="connsiteY102" fmla="*/ 3113960 h 5148706"/>
              <a:gd name="connsiteX103" fmla="*/ 3748263 w 5107506"/>
              <a:gd name="connsiteY103" fmla="*/ 3138674 h 5148706"/>
              <a:gd name="connsiteX104" fmla="*/ 3698836 w 5107506"/>
              <a:gd name="connsiteY104" fmla="*/ 3204576 h 5148706"/>
              <a:gd name="connsiteX105" fmla="*/ 3690598 w 5107506"/>
              <a:gd name="connsiteY105" fmla="*/ 3245766 h 5148706"/>
              <a:gd name="connsiteX106" fmla="*/ 3674122 w 5107506"/>
              <a:gd name="connsiteY106" fmla="*/ 3270479 h 5148706"/>
              <a:gd name="connsiteX107" fmla="*/ 3657647 w 5107506"/>
              <a:gd name="connsiteY107" fmla="*/ 3311668 h 5148706"/>
              <a:gd name="connsiteX108" fmla="*/ 3624695 w 5107506"/>
              <a:gd name="connsiteY108" fmla="*/ 3385809 h 5148706"/>
              <a:gd name="connsiteX109" fmla="*/ 3599982 w 5107506"/>
              <a:gd name="connsiteY109" fmla="*/ 3459949 h 5148706"/>
              <a:gd name="connsiteX110" fmla="*/ 3591744 w 5107506"/>
              <a:gd name="connsiteY110" fmla="*/ 3492901 h 5148706"/>
              <a:gd name="connsiteX111" fmla="*/ 3583506 w 5107506"/>
              <a:gd name="connsiteY111" fmla="*/ 3517614 h 5148706"/>
              <a:gd name="connsiteX112" fmla="*/ 3575268 w 5107506"/>
              <a:gd name="connsiteY112" fmla="*/ 3567041 h 5148706"/>
              <a:gd name="connsiteX113" fmla="*/ 3558793 w 5107506"/>
              <a:gd name="connsiteY113" fmla="*/ 3624706 h 5148706"/>
              <a:gd name="connsiteX114" fmla="*/ 3534079 w 5107506"/>
              <a:gd name="connsiteY114" fmla="*/ 3863603 h 5148706"/>
              <a:gd name="connsiteX115" fmla="*/ 3542317 w 5107506"/>
              <a:gd name="connsiteY115" fmla="*/ 4193117 h 5148706"/>
              <a:gd name="connsiteX116" fmla="*/ 3550555 w 5107506"/>
              <a:gd name="connsiteY116" fmla="*/ 4242544 h 5148706"/>
              <a:gd name="connsiteX117" fmla="*/ 3534079 w 5107506"/>
              <a:gd name="connsiteY117" fmla="*/ 4341398 h 5148706"/>
              <a:gd name="connsiteX118" fmla="*/ 3509366 w 5107506"/>
              <a:gd name="connsiteY118" fmla="*/ 4374349 h 5148706"/>
              <a:gd name="connsiteX119" fmla="*/ 3492890 w 5107506"/>
              <a:gd name="connsiteY119" fmla="*/ 4399063 h 5148706"/>
              <a:gd name="connsiteX120" fmla="*/ 3484652 w 5107506"/>
              <a:gd name="connsiteY120" fmla="*/ 4423776 h 5148706"/>
              <a:gd name="connsiteX121" fmla="*/ 3459939 w 5107506"/>
              <a:gd name="connsiteY121" fmla="*/ 4432014 h 5148706"/>
              <a:gd name="connsiteX122" fmla="*/ 3426987 w 5107506"/>
              <a:gd name="connsiteY122" fmla="*/ 4489679 h 5148706"/>
              <a:gd name="connsiteX123" fmla="*/ 3402274 w 5107506"/>
              <a:gd name="connsiteY123" fmla="*/ 4506155 h 5148706"/>
              <a:gd name="connsiteX124" fmla="*/ 3361085 w 5107506"/>
              <a:gd name="connsiteY124" fmla="*/ 4555582 h 5148706"/>
              <a:gd name="connsiteX125" fmla="*/ 3336371 w 5107506"/>
              <a:gd name="connsiteY125" fmla="*/ 4596771 h 5148706"/>
              <a:gd name="connsiteX126" fmla="*/ 3311658 w 5107506"/>
              <a:gd name="connsiteY126" fmla="*/ 4621484 h 5148706"/>
              <a:gd name="connsiteX127" fmla="*/ 3278706 w 5107506"/>
              <a:gd name="connsiteY127" fmla="*/ 4670912 h 5148706"/>
              <a:gd name="connsiteX128" fmla="*/ 3245755 w 5107506"/>
              <a:gd name="connsiteY128" fmla="*/ 4728576 h 5148706"/>
              <a:gd name="connsiteX129" fmla="*/ 3204566 w 5107506"/>
              <a:gd name="connsiteY129" fmla="*/ 4778003 h 5148706"/>
              <a:gd name="connsiteX130" fmla="*/ 3163376 w 5107506"/>
              <a:gd name="connsiteY130" fmla="*/ 4835668 h 5148706"/>
              <a:gd name="connsiteX131" fmla="*/ 3113949 w 5107506"/>
              <a:gd name="connsiteY131" fmla="*/ 4876857 h 5148706"/>
              <a:gd name="connsiteX132" fmla="*/ 3089236 w 5107506"/>
              <a:gd name="connsiteY132" fmla="*/ 4885095 h 5148706"/>
              <a:gd name="connsiteX133" fmla="*/ 3072760 w 5107506"/>
              <a:gd name="connsiteY133" fmla="*/ 4909809 h 5148706"/>
              <a:gd name="connsiteX134" fmla="*/ 3006858 w 5107506"/>
              <a:gd name="connsiteY134" fmla="*/ 4934522 h 5148706"/>
              <a:gd name="connsiteX135" fmla="*/ 2957430 w 5107506"/>
              <a:gd name="connsiteY135" fmla="*/ 4959236 h 5148706"/>
              <a:gd name="connsiteX136" fmla="*/ 2899766 w 5107506"/>
              <a:gd name="connsiteY136" fmla="*/ 4992187 h 5148706"/>
              <a:gd name="connsiteX137" fmla="*/ 2875052 w 5107506"/>
              <a:gd name="connsiteY137" fmla="*/ 5000425 h 5148706"/>
              <a:gd name="connsiteX138" fmla="*/ 2825625 w 5107506"/>
              <a:gd name="connsiteY138" fmla="*/ 5025139 h 5148706"/>
              <a:gd name="connsiteX139" fmla="*/ 2800912 w 5107506"/>
              <a:gd name="connsiteY139" fmla="*/ 5041614 h 5148706"/>
              <a:gd name="connsiteX140" fmla="*/ 2718533 w 5107506"/>
              <a:gd name="connsiteY140" fmla="*/ 5066328 h 5148706"/>
              <a:gd name="connsiteX141" fmla="*/ 2685582 w 5107506"/>
              <a:gd name="connsiteY141" fmla="*/ 5082803 h 5148706"/>
              <a:gd name="connsiteX142" fmla="*/ 2603203 w 5107506"/>
              <a:gd name="connsiteY142" fmla="*/ 5107517 h 5148706"/>
              <a:gd name="connsiteX143" fmla="*/ 2537301 w 5107506"/>
              <a:gd name="connsiteY143" fmla="*/ 5115755 h 5148706"/>
              <a:gd name="connsiteX144" fmla="*/ 2463160 w 5107506"/>
              <a:gd name="connsiteY144" fmla="*/ 5132230 h 5148706"/>
              <a:gd name="connsiteX145" fmla="*/ 2438447 w 5107506"/>
              <a:gd name="connsiteY145" fmla="*/ 5140468 h 5148706"/>
              <a:gd name="connsiteX146" fmla="*/ 2380782 w 5107506"/>
              <a:gd name="connsiteY146" fmla="*/ 5148706 h 5148706"/>
              <a:gd name="connsiteX147" fmla="*/ 2232501 w 5107506"/>
              <a:gd name="connsiteY147" fmla="*/ 5132230 h 5148706"/>
              <a:gd name="connsiteX148" fmla="*/ 2191312 w 5107506"/>
              <a:gd name="connsiteY148" fmla="*/ 5099279 h 5148706"/>
              <a:gd name="connsiteX149" fmla="*/ 2158360 w 5107506"/>
              <a:gd name="connsiteY149" fmla="*/ 5091041 h 5148706"/>
              <a:gd name="connsiteX150" fmla="*/ 2133647 w 5107506"/>
              <a:gd name="connsiteY150" fmla="*/ 5074566 h 5148706"/>
              <a:gd name="connsiteX151" fmla="*/ 2059506 w 5107506"/>
              <a:gd name="connsiteY151" fmla="*/ 5058090 h 5148706"/>
              <a:gd name="connsiteX152" fmla="*/ 2001841 w 5107506"/>
              <a:gd name="connsiteY152" fmla="*/ 5049852 h 5148706"/>
              <a:gd name="connsiteX153" fmla="*/ 1911225 w 5107506"/>
              <a:gd name="connsiteY153" fmla="*/ 5016901 h 5148706"/>
              <a:gd name="connsiteX154" fmla="*/ 1886512 w 5107506"/>
              <a:gd name="connsiteY154" fmla="*/ 5008663 h 5148706"/>
              <a:gd name="connsiteX155" fmla="*/ 1754706 w 5107506"/>
              <a:gd name="connsiteY155" fmla="*/ 4992187 h 5148706"/>
              <a:gd name="connsiteX156" fmla="*/ 1581712 w 5107506"/>
              <a:gd name="connsiteY156" fmla="*/ 4975712 h 5148706"/>
              <a:gd name="connsiteX157" fmla="*/ 1499333 w 5107506"/>
              <a:gd name="connsiteY157" fmla="*/ 4959236 h 5148706"/>
              <a:gd name="connsiteX158" fmla="*/ 1449906 w 5107506"/>
              <a:gd name="connsiteY158" fmla="*/ 4950998 h 5148706"/>
              <a:gd name="connsiteX159" fmla="*/ 1367528 w 5107506"/>
              <a:gd name="connsiteY159" fmla="*/ 4934522 h 5148706"/>
              <a:gd name="connsiteX160" fmla="*/ 1342814 w 5107506"/>
              <a:gd name="connsiteY160" fmla="*/ 4918047 h 5148706"/>
              <a:gd name="connsiteX161" fmla="*/ 1301625 w 5107506"/>
              <a:gd name="connsiteY161" fmla="*/ 4909809 h 5148706"/>
              <a:gd name="connsiteX162" fmla="*/ 1285149 w 5107506"/>
              <a:gd name="connsiteY162" fmla="*/ 4885095 h 5148706"/>
              <a:gd name="connsiteX163" fmla="*/ 1202771 w 5107506"/>
              <a:gd name="connsiteY163" fmla="*/ 4852144 h 5148706"/>
              <a:gd name="connsiteX164" fmla="*/ 1161582 w 5107506"/>
              <a:gd name="connsiteY164" fmla="*/ 4835668 h 5148706"/>
              <a:gd name="connsiteX165" fmla="*/ 1112155 w 5107506"/>
              <a:gd name="connsiteY165" fmla="*/ 4819193 h 5148706"/>
              <a:gd name="connsiteX166" fmla="*/ 1087441 w 5107506"/>
              <a:gd name="connsiteY166" fmla="*/ 4802717 h 5148706"/>
              <a:gd name="connsiteX167" fmla="*/ 1038014 w 5107506"/>
              <a:gd name="connsiteY167" fmla="*/ 4786241 h 5148706"/>
              <a:gd name="connsiteX168" fmla="*/ 939160 w 5107506"/>
              <a:gd name="connsiteY168" fmla="*/ 4769766 h 5148706"/>
              <a:gd name="connsiteX169" fmla="*/ 889733 w 5107506"/>
              <a:gd name="connsiteY169" fmla="*/ 4753290 h 5148706"/>
              <a:gd name="connsiteX170" fmla="*/ 790879 w 5107506"/>
              <a:gd name="connsiteY170" fmla="*/ 4728576 h 5148706"/>
              <a:gd name="connsiteX171" fmla="*/ 757928 w 5107506"/>
              <a:gd name="connsiteY171" fmla="*/ 4712101 h 5148706"/>
              <a:gd name="connsiteX172" fmla="*/ 733214 w 5107506"/>
              <a:gd name="connsiteY172" fmla="*/ 4695625 h 5148706"/>
              <a:gd name="connsiteX173" fmla="*/ 708501 w 5107506"/>
              <a:gd name="connsiteY173" fmla="*/ 4687387 h 5148706"/>
              <a:gd name="connsiteX174" fmla="*/ 626122 w 5107506"/>
              <a:gd name="connsiteY174" fmla="*/ 4629722 h 5148706"/>
              <a:gd name="connsiteX175" fmla="*/ 551982 w 5107506"/>
              <a:gd name="connsiteY175" fmla="*/ 4580295 h 5148706"/>
              <a:gd name="connsiteX176" fmla="*/ 527268 w 5107506"/>
              <a:gd name="connsiteY176" fmla="*/ 4563820 h 5148706"/>
              <a:gd name="connsiteX177" fmla="*/ 519030 w 5107506"/>
              <a:gd name="connsiteY177" fmla="*/ 4539106 h 5148706"/>
              <a:gd name="connsiteX178" fmla="*/ 494317 w 5107506"/>
              <a:gd name="connsiteY178" fmla="*/ 4530868 h 5148706"/>
              <a:gd name="connsiteX179" fmla="*/ 469603 w 5107506"/>
              <a:gd name="connsiteY179" fmla="*/ 4514393 h 5148706"/>
              <a:gd name="connsiteX180" fmla="*/ 453128 w 5107506"/>
              <a:gd name="connsiteY180" fmla="*/ 4489679 h 5148706"/>
              <a:gd name="connsiteX181" fmla="*/ 428414 w 5107506"/>
              <a:gd name="connsiteY181" fmla="*/ 4473203 h 5148706"/>
              <a:gd name="connsiteX182" fmla="*/ 403701 w 5107506"/>
              <a:gd name="connsiteY182" fmla="*/ 4448490 h 5148706"/>
              <a:gd name="connsiteX183" fmla="*/ 387225 w 5107506"/>
              <a:gd name="connsiteY183" fmla="*/ 4407301 h 5148706"/>
              <a:gd name="connsiteX184" fmla="*/ 346036 w 5107506"/>
              <a:gd name="connsiteY184" fmla="*/ 4357874 h 5148706"/>
              <a:gd name="connsiteX185" fmla="*/ 337798 w 5107506"/>
              <a:gd name="connsiteY185" fmla="*/ 4324922 h 5148706"/>
              <a:gd name="connsiteX186" fmla="*/ 271895 w 5107506"/>
              <a:gd name="connsiteY186" fmla="*/ 4209593 h 5148706"/>
              <a:gd name="connsiteX187" fmla="*/ 255420 w 5107506"/>
              <a:gd name="connsiteY187" fmla="*/ 4143690 h 5148706"/>
              <a:gd name="connsiteX188" fmla="*/ 238944 w 5107506"/>
              <a:gd name="connsiteY188" fmla="*/ 4094263 h 5148706"/>
              <a:gd name="connsiteX189" fmla="*/ 222468 w 5107506"/>
              <a:gd name="connsiteY189" fmla="*/ 4028360 h 5148706"/>
              <a:gd name="connsiteX190" fmla="*/ 189517 w 5107506"/>
              <a:gd name="connsiteY190" fmla="*/ 3962457 h 5148706"/>
              <a:gd name="connsiteX191" fmla="*/ 156566 w 5107506"/>
              <a:gd name="connsiteY191" fmla="*/ 3814176 h 5148706"/>
              <a:gd name="connsiteX192" fmla="*/ 140090 w 5107506"/>
              <a:gd name="connsiteY192" fmla="*/ 3756512 h 5148706"/>
              <a:gd name="connsiteX193" fmla="*/ 131852 w 5107506"/>
              <a:gd name="connsiteY193" fmla="*/ 3731798 h 5148706"/>
              <a:gd name="connsiteX194" fmla="*/ 123614 w 5107506"/>
              <a:gd name="connsiteY194" fmla="*/ 3698847 h 5148706"/>
              <a:gd name="connsiteX195" fmla="*/ 107139 w 5107506"/>
              <a:gd name="connsiteY195" fmla="*/ 3674133 h 5148706"/>
              <a:gd name="connsiteX196" fmla="*/ 90663 w 5107506"/>
              <a:gd name="connsiteY196" fmla="*/ 3616468 h 5148706"/>
              <a:gd name="connsiteX197" fmla="*/ 74187 w 5107506"/>
              <a:gd name="connsiteY197" fmla="*/ 3591755 h 5148706"/>
              <a:gd name="connsiteX198" fmla="*/ 65949 w 5107506"/>
              <a:gd name="connsiteY198" fmla="*/ 3558803 h 5148706"/>
              <a:gd name="connsiteX199" fmla="*/ 57712 w 5107506"/>
              <a:gd name="connsiteY199" fmla="*/ 3534090 h 5148706"/>
              <a:gd name="connsiteX200" fmla="*/ 41236 w 5107506"/>
              <a:gd name="connsiteY200" fmla="*/ 3426998 h 5148706"/>
              <a:gd name="connsiteX201" fmla="*/ 24760 w 5107506"/>
              <a:gd name="connsiteY201" fmla="*/ 3196339 h 5148706"/>
              <a:gd name="connsiteX202" fmla="*/ 8285 w 5107506"/>
              <a:gd name="connsiteY202" fmla="*/ 2916252 h 5148706"/>
              <a:gd name="connsiteX203" fmla="*/ 47 w 5107506"/>
              <a:gd name="connsiteY203" fmla="*/ 2710306 h 5148706"/>
              <a:gd name="connsiteX204" fmla="*/ 16522 w 5107506"/>
              <a:gd name="connsiteY204" fmla="*/ 2397268 h 5148706"/>
              <a:gd name="connsiteX205" fmla="*/ 24760 w 5107506"/>
              <a:gd name="connsiteY205" fmla="*/ 2323128 h 5148706"/>
              <a:gd name="connsiteX206" fmla="*/ 32998 w 5107506"/>
              <a:gd name="connsiteY206" fmla="*/ 2290176 h 5148706"/>
              <a:gd name="connsiteX207" fmla="*/ 49474 w 5107506"/>
              <a:gd name="connsiteY207" fmla="*/ 2207798 h 5148706"/>
              <a:gd name="connsiteX208" fmla="*/ 57712 w 5107506"/>
              <a:gd name="connsiteY208" fmla="*/ 2133657 h 5148706"/>
              <a:gd name="connsiteX209" fmla="*/ 65949 w 5107506"/>
              <a:gd name="connsiteY209" fmla="*/ 2092468 h 5148706"/>
              <a:gd name="connsiteX210" fmla="*/ 82425 w 5107506"/>
              <a:gd name="connsiteY210" fmla="*/ 1952425 h 5148706"/>
              <a:gd name="connsiteX211" fmla="*/ 90663 w 5107506"/>
              <a:gd name="connsiteY211" fmla="*/ 1919474 h 5148706"/>
              <a:gd name="connsiteX212" fmla="*/ 98901 w 5107506"/>
              <a:gd name="connsiteY212" fmla="*/ 1713528 h 5148706"/>
              <a:gd name="connsiteX213" fmla="*/ 107139 w 5107506"/>
              <a:gd name="connsiteY213" fmla="*/ 1598198 h 5148706"/>
              <a:gd name="connsiteX214" fmla="*/ 131852 w 5107506"/>
              <a:gd name="connsiteY214" fmla="*/ 1186306 h 5148706"/>
              <a:gd name="connsiteX215" fmla="*/ 156566 w 5107506"/>
              <a:gd name="connsiteY215" fmla="*/ 1038025 h 5148706"/>
              <a:gd name="connsiteX216" fmla="*/ 164803 w 5107506"/>
              <a:gd name="connsiteY216" fmla="*/ 988598 h 5148706"/>
              <a:gd name="connsiteX217" fmla="*/ 181279 w 5107506"/>
              <a:gd name="connsiteY217" fmla="*/ 930933 h 5148706"/>
              <a:gd name="connsiteX218" fmla="*/ 189517 w 5107506"/>
              <a:gd name="connsiteY218" fmla="*/ 873268 h 5148706"/>
              <a:gd name="connsiteX219" fmla="*/ 197755 w 5107506"/>
              <a:gd name="connsiteY219" fmla="*/ 799128 h 5148706"/>
              <a:gd name="connsiteX220" fmla="*/ 214230 w 5107506"/>
              <a:gd name="connsiteY220" fmla="*/ 741463 h 5148706"/>
              <a:gd name="connsiteX221" fmla="*/ 247182 w 5107506"/>
              <a:gd name="connsiteY221" fmla="*/ 659084 h 5148706"/>
              <a:gd name="connsiteX222" fmla="*/ 271895 w 5107506"/>
              <a:gd name="connsiteY222" fmla="*/ 642609 h 5148706"/>
              <a:gd name="connsiteX223" fmla="*/ 288371 w 5107506"/>
              <a:gd name="connsiteY223" fmla="*/ 617895 h 5148706"/>
              <a:gd name="connsiteX224" fmla="*/ 346036 w 5107506"/>
              <a:gd name="connsiteY224" fmla="*/ 584944 h 5148706"/>
              <a:gd name="connsiteX225" fmla="*/ 370749 w 5107506"/>
              <a:gd name="connsiteY225" fmla="*/ 568468 h 5148706"/>
              <a:gd name="connsiteX226" fmla="*/ 444890 w 5107506"/>
              <a:gd name="connsiteY226" fmla="*/ 576706 h 514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5107506" h="5148706">
                <a:moveTo>
                  <a:pt x="444890" y="576706"/>
                </a:moveTo>
                <a:lnTo>
                  <a:pt x="444890" y="576706"/>
                </a:lnTo>
                <a:cubicBezTo>
                  <a:pt x="448600" y="573526"/>
                  <a:pt x="517216" y="512542"/>
                  <a:pt x="535506" y="502566"/>
                </a:cubicBezTo>
                <a:cubicBezTo>
                  <a:pt x="553865" y="492552"/>
                  <a:pt x="574758" y="487767"/>
                  <a:pt x="593171" y="477852"/>
                </a:cubicBezTo>
                <a:cubicBezTo>
                  <a:pt x="696970" y="421960"/>
                  <a:pt x="588799" y="462834"/>
                  <a:pt x="692025" y="428425"/>
                </a:cubicBezTo>
                <a:cubicBezTo>
                  <a:pt x="750742" y="384388"/>
                  <a:pt x="697219" y="420068"/>
                  <a:pt x="766166" y="387236"/>
                </a:cubicBezTo>
                <a:cubicBezTo>
                  <a:pt x="923039" y="312534"/>
                  <a:pt x="846873" y="334108"/>
                  <a:pt x="930922" y="313095"/>
                </a:cubicBezTo>
                <a:cubicBezTo>
                  <a:pt x="1039556" y="249725"/>
                  <a:pt x="992767" y="264681"/>
                  <a:pt x="1062728" y="247193"/>
                </a:cubicBezTo>
                <a:cubicBezTo>
                  <a:pt x="1195650" y="180730"/>
                  <a:pt x="1069024" y="238526"/>
                  <a:pt x="1425193" y="214241"/>
                </a:cubicBezTo>
                <a:cubicBezTo>
                  <a:pt x="1473379" y="210956"/>
                  <a:pt x="1466657" y="187400"/>
                  <a:pt x="1524047" y="173052"/>
                </a:cubicBezTo>
                <a:lnTo>
                  <a:pt x="1556998" y="164814"/>
                </a:lnTo>
                <a:cubicBezTo>
                  <a:pt x="1589576" y="115949"/>
                  <a:pt x="1551978" y="159724"/>
                  <a:pt x="1614663" y="131863"/>
                </a:cubicBezTo>
                <a:cubicBezTo>
                  <a:pt x="1627209" y="126287"/>
                  <a:pt x="1635693" y="113961"/>
                  <a:pt x="1647614" y="107149"/>
                </a:cubicBezTo>
                <a:cubicBezTo>
                  <a:pt x="1655153" y="102841"/>
                  <a:pt x="1664090" y="101658"/>
                  <a:pt x="1672328" y="98912"/>
                </a:cubicBezTo>
                <a:cubicBezTo>
                  <a:pt x="1680566" y="93420"/>
                  <a:pt x="1687771" y="85912"/>
                  <a:pt x="1697041" y="82436"/>
                </a:cubicBezTo>
                <a:cubicBezTo>
                  <a:pt x="1721859" y="73129"/>
                  <a:pt x="1809900" y="67031"/>
                  <a:pt x="1820609" y="65960"/>
                </a:cubicBezTo>
                <a:cubicBezTo>
                  <a:pt x="1905733" y="68706"/>
                  <a:pt x="1991064" y="67666"/>
                  <a:pt x="2075982" y="74198"/>
                </a:cubicBezTo>
                <a:cubicBezTo>
                  <a:pt x="2098559" y="75935"/>
                  <a:pt x="2119241" y="90674"/>
                  <a:pt x="2141885" y="90674"/>
                </a:cubicBezTo>
                <a:cubicBezTo>
                  <a:pt x="2271061" y="90674"/>
                  <a:pt x="2400004" y="79690"/>
                  <a:pt x="2529063" y="74198"/>
                </a:cubicBezTo>
                <a:cubicBezTo>
                  <a:pt x="2559268" y="68706"/>
                  <a:pt x="2589660" y="64155"/>
                  <a:pt x="2619679" y="57722"/>
                </a:cubicBezTo>
                <a:cubicBezTo>
                  <a:pt x="2628170" y="55903"/>
                  <a:pt x="2635969" y="51590"/>
                  <a:pt x="2644393" y="49484"/>
                </a:cubicBezTo>
                <a:cubicBezTo>
                  <a:pt x="2657977" y="46088"/>
                  <a:pt x="2671999" y="44643"/>
                  <a:pt x="2685582" y="41247"/>
                </a:cubicBezTo>
                <a:cubicBezTo>
                  <a:pt x="2694006" y="39141"/>
                  <a:pt x="2701871" y="35115"/>
                  <a:pt x="2710295" y="33009"/>
                </a:cubicBezTo>
                <a:cubicBezTo>
                  <a:pt x="2723879" y="29613"/>
                  <a:pt x="2737755" y="27517"/>
                  <a:pt x="2751485" y="24771"/>
                </a:cubicBezTo>
                <a:cubicBezTo>
                  <a:pt x="2803658" y="27517"/>
                  <a:pt x="2855973" y="28279"/>
                  <a:pt x="2908003" y="33009"/>
                </a:cubicBezTo>
                <a:cubicBezTo>
                  <a:pt x="2916651" y="33795"/>
                  <a:pt x="2924051" y="40688"/>
                  <a:pt x="2932717" y="41247"/>
                </a:cubicBezTo>
                <a:cubicBezTo>
                  <a:pt x="3009493" y="46200"/>
                  <a:pt x="3086490" y="46738"/>
                  <a:pt x="3163376" y="49484"/>
                </a:cubicBezTo>
                <a:cubicBezTo>
                  <a:pt x="3224029" y="54538"/>
                  <a:pt x="3251892" y="53078"/>
                  <a:pt x="3303420" y="65960"/>
                </a:cubicBezTo>
                <a:cubicBezTo>
                  <a:pt x="3311844" y="68066"/>
                  <a:pt x="3319895" y="71452"/>
                  <a:pt x="3328133" y="74198"/>
                </a:cubicBezTo>
                <a:lnTo>
                  <a:pt x="3954209" y="65960"/>
                </a:lnTo>
                <a:cubicBezTo>
                  <a:pt x="3965527" y="65677"/>
                  <a:pt x="3976754" y="62182"/>
                  <a:pt x="3987160" y="57722"/>
                </a:cubicBezTo>
                <a:cubicBezTo>
                  <a:pt x="4098956" y="9810"/>
                  <a:pt x="3932443" y="67725"/>
                  <a:pt x="4036587" y="33009"/>
                </a:cubicBezTo>
                <a:cubicBezTo>
                  <a:pt x="4042079" y="24771"/>
                  <a:pt x="4045332" y="14480"/>
                  <a:pt x="4053063" y="8295"/>
                </a:cubicBezTo>
                <a:cubicBezTo>
                  <a:pt x="4059843" y="2871"/>
                  <a:pt x="4069110" y="-485"/>
                  <a:pt x="4077776" y="57"/>
                </a:cubicBezTo>
                <a:cubicBezTo>
                  <a:pt x="4113823" y="2310"/>
                  <a:pt x="4149171" y="11041"/>
                  <a:pt x="4184868" y="16533"/>
                </a:cubicBezTo>
                <a:lnTo>
                  <a:pt x="4283722" y="65960"/>
                </a:lnTo>
                <a:cubicBezTo>
                  <a:pt x="4300198" y="74198"/>
                  <a:pt x="4318412" y="79622"/>
                  <a:pt x="4333149" y="90674"/>
                </a:cubicBezTo>
                <a:cubicBezTo>
                  <a:pt x="4367901" y="116737"/>
                  <a:pt x="4379542" y="124588"/>
                  <a:pt x="4415528" y="156576"/>
                </a:cubicBezTo>
                <a:cubicBezTo>
                  <a:pt x="4424235" y="164316"/>
                  <a:pt x="4430761" y="174518"/>
                  <a:pt x="4440241" y="181290"/>
                </a:cubicBezTo>
                <a:cubicBezTo>
                  <a:pt x="4450234" y="188428"/>
                  <a:pt x="4462209" y="192274"/>
                  <a:pt x="4473193" y="197766"/>
                </a:cubicBezTo>
                <a:cubicBezTo>
                  <a:pt x="4475939" y="206004"/>
                  <a:pt x="4476006" y="215699"/>
                  <a:pt x="4481430" y="222479"/>
                </a:cubicBezTo>
                <a:cubicBezTo>
                  <a:pt x="4487615" y="230210"/>
                  <a:pt x="4498785" y="232332"/>
                  <a:pt x="4506144" y="238955"/>
                </a:cubicBezTo>
                <a:cubicBezTo>
                  <a:pt x="4526349" y="257140"/>
                  <a:pt x="4544587" y="277398"/>
                  <a:pt x="4563809" y="296620"/>
                </a:cubicBezTo>
                <a:lnTo>
                  <a:pt x="4563809" y="296620"/>
                </a:lnTo>
                <a:cubicBezTo>
                  <a:pt x="4569301" y="307604"/>
                  <a:pt x="4573243" y="319511"/>
                  <a:pt x="4580285" y="329571"/>
                </a:cubicBezTo>
                <a:cubicBezTo>
                  <a:pt x="4651861" y="431821"/>
                  <a:pt x="4593226" y="326427"/>
                  <a:pt x="4654425" y="428425"/>
                </a:cubicBezTo>
                <a:cubicBezTo>
                  <a:pt x="4660743" y="438955"/>
                  <a:pt x="4664583" y="450846"/>
                  <a:pt x="4670901" y="461376"/>
                </a:cubicBezTo>
                <a:cubicBezTo>
                  <a:pt x="4681089" y="478355"/>
                  <a:pt x="4692868" y="494327"/>
                  <a:pt x="4703852" y="510803"/>
                </a:cubicBezTo>
                <a:cubicBezTo>
                  <a:pt x="4709344" y="519041"/>
                  <a:pt x="4714143" y="527786"/>
                  <a:pt x="4720328" y="535517"/>
                </a:cubicBezTo>
                <a:cubicBezTo>
                  <a:pt x="4731312" y="549247"/>
                  <a:pt x="4744064" y="561732"/>
                  <a:pt x="4753279" y="576706"/>
                </a:cubicBezTo>
                <a:cubicBezTo>
                  <a:pt x="4842621" y="721889"/>
                  <a:pt x="4743402" y="585507"/>
                  <a:pt x="4810944" y="675560"/>
                </a:cubicBezTo>
                <a:cubicBezTo>
                  <a:pt x="4816971" y="705692"/>
                  <a:pt x="4821722" y="738303"/>
                  <a:pt x="4835658" y="766176"/>
                </a:cubicBezTo>
                <a:cubicBezTo>
                  <a:pt x="4846642" y="788144"/>
                  <a:pt x="4862652" y="808252"/>
                  <a:pt x="4868609" y="832079"/>
                </a:cubicBezTo>
                <a:cubicBezTo>
                  <a:pt x="4878921" y="873325"/>
                  <a:pt x="4878636" y="873742"/>
                  <a:pt x="4893322" y="922695"/>
                </a:cubicBezTo>
                <a:cubicBezTo>
                  <a:pt x="4895817" y="931012"/>
                  <a:pt x="4897677" y="939642"/>
                  <a:pt x="4901560" y="947409"/>
                </a:cubicBezTo>
                <a:cubicBezTo>
                  <a:pt x="4905988" y="956264"/>
                  <a:pt x="4912544" y="963884"/>
                  <a:pt x="4918036" y="972122"/>
                </a:cubicBezTo>
                <a:cubicBezTo>
                  <a:pt x="4935181" y="1040700"/>
                  <a:pt x="4914305" y="972900"/>
                  <a:pt x="4942749" y="1029787"/>
                </a:cubicBezTo>
                <a:cubicBezTo>
                  <a:pt x="4962278" y="1068844"/>
                  <a:pt x="4953865" y="1068989"/>
                  <a:pt x="4975701" y="1103928"/>
                </a:cubicBezTo>
                <a:cubicBezTo>
                  <a:pt x="4982978" y="1115571"/>
                  <a:pt x="4992176" y="1125895"/>
                  <a:pt x="5000414" y="1136879"/>
                </a:cubicBezTo>
                <a:cubicBezTo>
                  <a:pt x="5009657" y="1164607"/>
                  <a:pt x="5008839" y="1166039"/>
                  <a:pt x="5025128" y="1194544"/>
                </a:cubicBezTo>
                <a:cubicBezTo>
                  <a:pt x="5030040" y="1203140"/>
                  <a:pt x="5037175" y="1210402"/>
                  <a:pt x="5041603" y="1219257"/>
                </a:cubicBezTo>
                <a:cubicBezTo>
                  <a:pt x="5073049" y="1282151"/>
                  <a:pt x="5014801" y="1197252"/>
                  <a:pt x="5074555" y="1276922"/>
                </a:cubicBezTo>
                <a:lnTo>
                  <a:pt x="5099268" y="1351063"/>
                </a:lnTo>
                <a:lnTo>
                  <a:pt x="5107506" y="1375776"/>
                </a:lnTo>
                <a:cubicBezTo>
                  <a:pt x="5104740" y="1442155"/>
                  <a:pt x="5106747" y="1552558"/>
                  <a:pt x="5091030" y="1631149"/>
                </a:cubicBezTo>
                <a:cubicBezTo>
                  <a:pt x="5089327" y="1639664"/>
                  <a:pt x="5085539" y="1647625"/>
                  <a:pt x="5082793" y="1655863"/>
                </a:cubicBezTo>
                <a:cubicBezTo>
                  <a:pt x="5080047" y="1677831"/>
                  <a:pt x="5078515" y="1699984"/>
                  <a:pt x="5074555" y="1721766"/>
                </a:cubicBezTo>
                <a:cubicBezTo>
                  <a:pt x="5069521" y="1749455"/>
                  <a:pt x="5063911" y="1746570"/>
                  <a:pt x="5049841" y="1771193"/>
                </a:cubicBezTo>
                <a:cubicBezTo>
                  <a:pt x="5043748" y="1781855"/>
                  <a:pt x="5039874" y="1793731"/>
                  <a:pt x="5033366" y="1804144"/>
                </a:cubicBezTo>
                <a:cubicBezTo>
                  <a:pt x="5018173" y="1828452"/>
                  <a:pt x="4978477" y="1873687"/>
                  <a:pt x="4959225" y="1886522"/>
                </a:cubicBezTo>
                <a:lnTo>
                  <a:pt x="4934512" y="1902998"/>
                </a:lnTo>
                <a:cubicBezTo>
                  <a:pt x="4904068" y="1948664"/>
                  <a:pt x="4935455" y="1912542"/>
                  <a:pt x="4893322" y="1935949"/>
                </a:cubicBezTo>
                <a:cubicBezTo>
                  <a:pt x="4876012" y="1945565"/>
                  <a:pt x="4843895" y="1968901"/>
                  <a:pt x="4843895" y="1968901"/>
                </a:cubicBezTo>
                <a:cubicBezTo>
                  <a:pt x="4829420" y="2012330"/>
                  <a:pt x="4845225" y="1977191"/>
                  <a:pt x="4810944" y="2018328"/>
                </a:cubicBezTo>
                <a:cubicBezTo>
                  <a:pt x="4804606" y="2025934"/>
                  <a:pt x="4801469" y="2036040"/>
                  <a:pt x="4794468" y="2043041"/>
                </a:cubicBezTo>
                <a:cubicBezTo>
                  <a:pt x="4787467" y="2050042"/>
                  <a:pt x="4777081" y="2052857"/>
                  <a:pt x="4769755" y="2059517"/>
                </a:cubicBezTo>
                <a:cubicBezTo>
                  <a:pt x="4746767" y="2080415"/>
                  <a:pt x="4721085" y="2099571"/>
                  <a:pt x="4703852" y="2125420"/>
                </a:cubicBezTo>
                <a:cubicBezTo>
                  <a:pt x="4681884" y="2158371"/>
                  <a:pt x="4695614" y="2144641"/>
                  <a:pt x="4662663" y="2166609"/>
                </a:cubicBezTo>
                <a:cubicBezTo>
                  <a:pt x="4605665" y="2252103"/>
                  <a:pt x="4696855" y="2124178"/>
                  <a:pt x="4613236" y="2207798"/>
                </a:cubicBezTo>
                <a:cubicBezTo>
                  <a:pt x="4599235" y="2221800"/>
                  <a:pt x="4594287" y="2243224"/>
                  <a:pt x="4580285" y="2257225"/>
                </a:cubicBezTo>
                <a:cubicBezTo>
                  <a:pt x="4566555" y="2270955"/>
                  <a:pt x="4551881" y="2283801"/>
                  <a:pt x="4539095" y="2298414"/>
                </a:cubicBezTo>
                <a:cubicBezTo>
                  <a:pt x="4532575" y="2305865"/>
                  <a:pt x="4529621" y="2316127"/>
                  <a:pt x="4522620" y="2323128"/>
                </a:cubicBezTo>
                <a:cubicBezTo>
                  <a:pt x="4515619" y="2330129"/>
                  <a:pt x="4504907" y="2332602"/>
                  <a:pt x="4497906" y="2339603"/>
                </a:cubicBezTo>
                <a:cubicBezTo>
                  <a:pt x="4485473" y="2352036"/>
                  <a:pt x="4476533" y="2367561"/>
                  <a:pt x="4464955" y="2380793"/>
                </a:cubicBezTo>
                <a:cubicBezTo>
                  <a:pt x="4443054" y="2405823"/>
                  <a:pt x="4434804" y="2409584"/>
                  <a:pt x="4407290" y="2430220"/>
                </a:cubicBezTo>
                <a:cubicBezTo>
                  <a:pt x="4394250" y="2469339"/>
                  <a:pt x="4404298" y="2454113"/>
                  <a:pt x="4357863" y="2487884"/>
                </a:cubicBezTo>
                <a:cubicBezTo>
                  <a:pt x="4341849" y="2499531"/>
                  <a:pt x="4308436" y="2520836"/>
                  <a:pt x="4308436" y="2520836"/>
                </a:cubicBezTo>
                <a:cubicBezTo>
                  <a:pt x="4302944" y="2529074"/>
                  <a:pt x="4298961" y="2538548"/>
                  <a:pt x="4291960" y="2545549"/>
                </a:cubicBezTo>
                <a:cubicBezTo>
                  <a:pt x="4284959" y="2552550"/>
                  <a:pt x="4274853" y="2555687"/>
                  <a:pt x="4267247" y="2562025"/>
                </a:cubicBezTo>
                <a:cubicBezTo>
                  <a:pt x="4258297" y="2569483"/>
                  <a:pt x="4250771" y="2578501"/>
                  <a:pt x="4242533" y="2586739"/>
                </a:cubicBezTo>
                <a:cubicBezTo>
                  <a:pt x="4239787" y="2594977"/>
                  <a:pt x="4239719" y="2604671"/>
                  <a:pt x="4234295" y="2611452"/>
                </a:cubicBezTo>
                <a:cubicBezTo>
                  <a:pt x="4228110" y="2619183"/>
                  <a:pt x="4217313" y="2621743"/>
                  <a:pt x="4209582" y="2627928"/>
                </a:cubicBezTo>
                <a:cubicBezTo>
                  <a:pt x="4189813" y="2643743"/>
                  <a:pt x="4169819" y="2659454"/>
                  <a:pt x="4151917" y="2677355"/>
                </a:cubicBezTo>
                <a:cubicBezTo>
                  <a:pt x="4144916" y="2684356"/>
                  <a:pt x="4142019" y="2694668"/>
                  <a:pt x="4135441" y="2702068"/>
                </a:cubicBezTo>
                <a:cubicBezTo>
                  <a:pt x="4119961" y="2719483"/>
                  <a:pt x="4103429" y="2736015"/>
                  <a:pt x="4086014" y="2751495"/>
                </a:cubicBezTo>
                <a:cubicBezTo>
                  <a:pt x="4078614" y="2758073"/>
                  <a:pt x="4068660" y="2761348"/>
                  <a:pt x="4061301" y="2767971"/>
                </a:cubicBezTo>
                <a:cubicBezTo>
                  <a:pt x="4041096" y="2786156"/>
                  <a:pt x="4026254" y="2810557"/>
                  <a:pt x="4003636" y="2825636"/>
                </a:cubicBezTo>
                <a:cubicBezTo>
                  <a:pt x="3995398" y="2831128"/>
                  <a:pt x="3985659" y="2834857"/>
                  <a:pt x="3978922" y="2842112"/>
                </a:cubicBezTo>
                <a:cubicBezTo>
                  <a:pt x="3949735" y="2873544"/>
                  <a:pt x="3923811" y="2907856"/>
                  <a:pt x="3896544" y="2940966"/>
                </a:cubicBezTo>
                <a:cubicBezTo>
                  <a:pt x="3885367" y="2954538"/>
                  <a:pt x="3877659" y="2971606"/>
                  <a:pt x="3863593" y="2982155"/>
                </a:cubicBezTo>
                <a:cubicBezTo>
                  <a:pt x="3852609" y="2990393"/>
                  <a:pt x="3840349" y="2997160"/>
                  <a:pt x="3830641" y="3006868"/>
                </a:cubicBezTo>
                <a:cubicBezTo>
                  <a:pt x="3820429" y="3017080"/>
                  <a:pt x="3798804" y="3050506"/>
                  <a:pt x="3789452" y="3064533"/>
                </a:cubicBezTo>
                <a:cubicBezTo>
                  <a:pt x="3769864" y="3123298"/>
                  <a:pt x="3797639" y="3052252"/>
                  <a:pt x="3756501" y="3113960"/>
                </a:cubicBezTo>
                <a:cubicBezTo>
                  <a:pt x="3751684" y="3121185"/>
                  <a:pt x="3752146" y="3130907"/>
                  <a:pt x="3748263" y="3138674"/>
                </a:cubicBezTo>
                <a:cubicBezTo>
                  <a:pt x="3739522" y="3156156"/>
                  <a:pt x="3706915" y="3194478"/>
                  <a:pt x="3698836" y="3204576"/>
                </a:cubicBezTo>
                <a:cubicBezTo>
                  <a:pt x="3696090" y="3218306"/>
                  <a:pt x="3695514" y="3232656"/>
                  <a:pt x="3690598" y="3245766"/>
                </a:cubicBezTo>
                <a:cubicBezTo>
                  <a:pt x="3687122" y="3255036"/>
                  <a:pt x="3678550" y="3261624"/>
                  <a:pt x="3674122" y="3270479"/>
                </a:cubicBezTo>
                <a:cubicBezTo>
                  <a:pt x="3667509" y="3283705"/>
                  <a:pt x="3661896" y="3297504"/>
                  <a:pt x="3657647" y="3311668"/>
                </a:cubicBezTo>
                <a:cubicBezTo>
                  <a:pt x="3637609" y="3378464"/>
                  <a:pt x="3666741" y="3329748"/>
                  <a:pt x="3624695" y="3385809"/>
                </a:cubicBezTo>
                <a:cubicBezTo>
                  <a:pt x="3604962" y="3504218"/>
                  <a:pt x="3631573" y="3386238"/>
                  <a:pt x="3599982" y="3459949"/>
                </a:cubicBezTo>
                <a:cubicBezTo>
                  <a:pt x="3595522" y="3470356"/>
                  <a:pt x="3594854" y="3482015"/>
                  <a:pt x="3591744" y="3492901"/>
                </a:cubicBezTo>
                <a:cubicBezTo>
                  <a:pt x="3589358" y="3501250"/>
                  <a:pt x="3586252" y="3509376"/>
                  <a:pt x="3583506" y="3517614"/>
                </a:cubicBezTo>
                <a:cubicBezTo>
                  <a:pt x="3580760" y="3534090"/>
                  <a:pt x="3578544" y="3550662"/>
                  <a:pt x="3575268" y="3567041"/>
                </a:cubicBezTo>
                <a:cubicBezTo>
                  <a:pt x="3570096" y="3592898"/>
                  <a:pt x="3566643" y="3601154"/>
                  <a:pt x="3558793" y="3624706"/>
                </a:cubicBezTo>
                <a:cubicBezTo>
                  <a:pt x="3538968" y="3803131"/>
                  <a:pt x="3546820" y="3723460"/>
                  <a:pt x="3534079" y="3863603"/>
                </a:cubicBezTo>
                <a:cubicBezTo>
                  <a:pt x="3536825" y="3973441"/>
                  <a:pt x="3537544" y="4083348"/>
                  <a:pt x="3542317" y="4193117"/>
                </a:cubicBezTo>
                <a:cubicBezTo>
                  <a:pt x="3543043" y="4209804"/>
                  <a:pt x="3550555" y="4225841"/>
                  <a:pt x="3550555" y="4242544"/>
                </a:cubicBezTo>
                <a:cubicBezTo>
                  <a:pt x="3550555" y="4251589"/>
                  <a:pt x="3546968" y="4318841"/>
                  <a:pt x="3534079" y="4341398"/>
                </a:cubicBezTo>
                <a:cubicBezTo>
                  <a:pt x="3527267" y="4353319"/>
                  <a:pt x="3517346" y="4363177"/>
                  <a:pt x="3509366" y="4374349"/>
                </a:cubicBezTo>
                <a:cubicBezTo>
                  <a:pt x="3503611" y="4382406"/>
                  <a:pt x="3497318" y="4390207"/>
                  <a:pt x="3492890" y="4399063"/>
                </a:cubicBezTo>
                <a:cubicBezTo>
                  <a:pt x="3489007" y="4406830"/>
                  <a:pt x="3490792" y="4417636"/>
                  <a:pt x="3484652" y="4423776"/>
                </a:cubicBezTo>
                <a:cubicBezTo>
                  <a:pt x="3478512" y="4429916"/>
                  <a:pt x="3468177" y="4429268"/>
                  <a:pt x="3459939" y="4432014"/>
                </a:cubicBezTo>
                <a:cubicBezTo>
                  <a:pt x="3453477" y="4444939"/>
                  <a:pt x="3438633" y="4478033"/>
                  <a:pt x="3426987" y="4489679"/>
                </a:cubicBezTo>
                <a:cubicBezTo>
                  <a:pt x="3419986" y="4496680"/>
                  <a:pt x="3410512" y="4500663"/>
                  <a:pt x="3402274" y="4506155"/>
                </a:cubicBezTo>
                <a:cubicBezTo>
                  <a:pt x="3384356" y="4559906"/>
                  <a:pt x="3409423" y="4500339"/>
                  <a:pt x="3361085" y="4555582"/>
                </a:cubicBezTo>
                <a:cubicBezTo>
                  <a:pt x="3350541" y="4567632"/>
                  <a:pt x="3345978" y="4583962"/>
                  <a:pt x="3336371" y="4596771"/>
                </a:cubicBezTo>
                <a:cubicBezTo>
                  <a:pt x="3329381" y="4606091"/>
                  <a:pt x="3318810" y="4612288"/>
                  <a:pt x="3311658" y="4621484"/>
                </a:cubicBezTo>
                <a:cubicBezTo>
                  <a:pt x="3299501" y="4637115"/>
                  <a:pt x="3278706" y="4670912"/>
                  <a:pt x="3278706" y="4670912"/>
                </a:cubicBezTo>
                <a:cubicBezTo>
                  <a:pt x="3261282" y="4740604"/>
                  <a:pt x="3285018" y="4669681"/>
                  <a:pt x="3245755" y="4728576"/>
                </a:cubicBezTo>
                <a:cubicBezTo>
                  <a:pt x="3208017" y="4785184"/>
                  <a:pt x="3284241" y="4718247"/>
                  <a:pt x="3204566" y="4778003"/>
                </a:cubicBezTo>
                <a:cubicBezTo>
                  <a:pt x="3191524" y="4797566"/>
                  <a:pt x="3178707" y="4817782"/>
                  <a:pt x="3163376" y="4835668"/>
                </a:cubicBezTo>
                <a:cubicBezTo>
                  <a:pt x="3149709" y="4851613"/>
                  <a:pt x="3133020" y="4867322"/>
                  <a:pt x="3113949" y="4876857"/>
                </a:cubicBezTo>
                <a:cubicBezTo>
                  <a:pt x="3106182" y="4880740"/>
                  <a:pt x="3097474" y="4882349"/>
                  <a:pt x="3089236" y="4885095"/>
                </a:cubicBezTo>
                <a:cubicBezTo>
                  <a:pt x="3083744" y="4893333"/>
                  <a:pt x="3080817" y="4904054"/>
                  <a:pt x="3072760" y="4909809"/>
                </a:cubicBezTo>
                <a:cubicBezTo>
                  <a:pt x="3044435" y="4930041"/>
                  <a:pt x="3033311" y="4921295"/>
                  <a:pt x="3006858" y="4934522"/>
                </a:cubicBezTo>
                <a:cubicBezTo>
                  <a:pt x="2942983" y="4966460"/>
                  <a:pt x="3019546" y="4938531"/>
                  <a:pt x="2957430" y="4959236"/>
                </a:cubicBezTo>
                <a:cubicBezTo>
                  <a:pt x="2932609" y="4975784"/>
                  <a:pt x="2929033" y="4979644"/>
                  <a:pt x="2899766" y="4992187"/>
                </a:cubicBezTo>
                <a:cubicBezTo>
                  <a:pt x="2891784" y="4995608"/>
                  <a:pt x="2883290" y="4997679"/>
                  <a:pt x="2875052" y="5000425"/>
                </a:cubicBezTo>
                <a:cubicBezTo>
                  <a:pt x="2804239" y="5047636"/>
                  <a:pt x="2893828" y="4991038"/>
                  <a:pt x="2825625" y="5025139"/>
                </a:cubicBezTo>
                <a:cubicBezTo>
                  <a:pt x="2816770" y="5029567"/>
                  <a:pt x="2809959" y="5037593"/>
                  <a:pt x="2800912" y="5041614"/>
                </a:cubicBezTo>
                <a:cubicBezTo>
                  <a:pt x="2699521" y="5086677"/>
                  <a:pt x="2795208" y="5037576"/>
                  <a:pt x="2718533" y="5066328"/>
                </a:cubicBezTo>
                <a:cubicBezTo>
                  <a:pt x="2707035" y="5070640"/>
                  <a:pt x="2696984" y="5078242"/>
                  <a:pt x="2685582" y="5082803"/>
                </a:cubicBezTo>
                <a:cubicBezTo>
                  <a:pt x="2669884" y="5089082"/>
                  <a:pt x="2624012" y="5104049"/>
                  <a:pt x="2603203" y="5107517"/>
                </a:cubicBezTo>
                <a:cubicBezTo>
                  <a:pt x="2581366" y="5111157"/>
                  <a:pt x="2559268" y="5113009"/>
                  <a:pt x="2537301" y="5115755"/>
                </a:cubicBezTo>
                <a:cubicBezTo>
                  <a:pt x="2481665" y="5134300"/>
                  <a:pt x="2550152" y="5112899"/>
                  <a:pt x="2463160" y="5132230"/>
                </a:cubicBezTo>
                <a:cubicBezTo>
                  <a:pt x="2454683" y="5134114"/>
                  <a:pt x="2446962" y="5138765"/>
                  <a:pt x="2438447" y="5140468"/>
                </a:cubicBezTo>
                <a:cubicBezTo>
                  <a:pt x="2419407" y="5144276"/>
                  <a:pt x="2400004" y="5145960"/>
                  <a:pt x="2380782" y="5148706"/>
                </a:cubicBezTo>
                <a:cubicBezTo>
                  <a:pt x="2331355" y="5143214"/>
                  <a:pt x="2281732" y="5139263"/>
                  <a:pt x="2232501" y="5132230"/>
                </a:cubicBezTo>
                <a:cubicBezTo>
                  <a:pt x="2181083" y="5124885"/>
                  <a:pt x="2232341" y="5126632"/>
                  <a:pt x="2191312" y="5099279"/>
                </a:cubicBezTo>
                <a:cubicBezTo>
                  <a:pt x="2181892" y="5092999"/>
                  <a:pt x="2169344" y="5093787"/>
                  <a:pt x="2158360" y="5091041"/>
                </a:cubicBezTo>
                <a:cubicBezTo>
                  <a:pt x="2150122" y="5085549"/>
                  <a:pt x="2142502" y="5078994"/>
                  <a:pt x="2133647" y="5074566"/>
                </a:cubicBezTo>
                <a:cubicBezTo>
                  <a:pt x="2113732" y="5064609"/>
                  <a:pt x="2077788" y="5060903"/>
                  <a:pt x="2059506" y="5058090"/>
                </a:cubicBezTo>
                <a:cubicBezTo>
                  <a:pt x="2040315" y="5055137"/>
                  <a:pt x="2021063" y="5052598"/>
                  <a:pt x="2001841" y="5049852"/>
                </a:cubicBezTo>
                <a:cubicBezTo>
                  <a:pt x="1944520" y="5026923"/>
                  <a:pt x="1974689" y="5038055"/>
                  <a:pt x="1911225" y="5016901"/>
                </a:cubicBezTo>
                <a:cubicBezTo>
                  <a:pt x="1902987" y="5014155"/>
                  <a:pt x="1895077" y="5010091"/>
                  <a:pt x="1886512" y="5008663"/>
                </a:cubicBezTo>
                <a:cubicBezTo>
                  <a:pt x="1817054" y="4997086"/>
                  <a:pt x="1841826" y="5000107"/>
                  <a:pt x="1754706" y="4992187"/>
                </a:cubicBezTo>
                <a:cubicBezTo>
                  <a:pt x="1716490" y="4988713"/>
                  <a:pt x="1624481" y="4982465"/>
                  <a:pt x="1581712" y="4975712"/>
                </a:cubicBezTo>
                <a:cubicBezTo>
                  <a:pt x="1554051" y="4971345"/>
                  <a:pt x="1526955" y="4963840"/>
                  <a:pt x="1499333" y="4959236"/>
                </a:cubicBezTo>
                <a:cubicBezTo>
                  <a:pt x="1482857" y="4956490"/>
                  <a:pt x="1466285" y="4954274"/>
                  <a:pt x="1449906" y="4950998"/>
                </a:cubicBezTo>
                <a:cubicBezTo>
                  <a:pt x="1327017" y="4926420"/>
                  <a:pt x="1536902" y="4962752"/>
                  <a:pt x="1367528" y="4934522"/>
                </a:cubicBezTo>
                <a:cubicBezTo>
                  <a:pt x="1359290" y="4929030"/>
                  <a:pt x="1352084" y="4921523"/>
                  <a:pt x="1342814" y="4918047"/>
                </a:cubicBezTo>
                <a:cubicBezTo>
                  <a:pt x="1329704" y="4913131"/>
                  <a:pt x="1313782" y="4916756"/>
                  <a:pt x="1301625" y="4909809"/>
                </a:cubicBezTo>
                <a:cubicBezTo>
                  <a:pt x="1293029" y="4904897"/>
                  <a:pt x="1292755" y="4891433"/>
                  <a:pt x="1285149" y="4885095"/>
                </a:cubicBezTo>
                <a:cubicBezTo>
                  <a:pt x="1268288" y="4871045"/>
                  <a:pt x="1219124" y="4858091"/>
                  <a:pt x="1202771" y="4852144"/>
                </a:cubicBezTo>
                <a:cubicBezTo>
                  <a:pt x="1188874" y="4847090"/>
                  <a:pt x="1175479" y="4840721"/>
                  <a:pt x="1161582" y="4835668"/>
                </a:cubicBezTo>
                <a:cubicBezTo>
                  <a:pt x="1145261" y="4829733"/>
                  <a:pt x="1112155" y="4819193"/>
                  <a:pt x="1112155" y="4819193"/>
                </a:cubicBezTo>
                <a:cubicBezTo>
                  <a:pt x="1103917" y="4813701"/>
                  <a:pt x="1096488" y="4806738"/>
                  <a:pt x="1087441" y="4802717"/>
                </a:cubicBezTo>
                <a:cubicBezTo>
                  <a:pt x="1071571" y="4795664"/>
                  <a:pt x="1055206" y="4788697"/>
                  <a:pt x="1038014" y="4786241"/>
                </a:cubicBezTo>
                <a:cubicBezTo>
                  <a:pt x="1013273" y="4782707"/>
                  <a:pt x="965652" y="4776991"/>
                  <a:pt x="939160" y="4769766"/>
                </a:cubicBezTo>
                <a:cubicBezTo>
                  <a:pt x="922405" y="4765197"/>
                  <a:pt x="906432" y="4758061"/>
                  <a:pt x="889733" y="4753290"/>
                </a:cubicBezTo>
                <a:cubicBezTo>
                  <a:pt x="818605" y="4732967"/>
                  <a:pt x="851671" y="4740735"/>
                  <a:pt x="790879" y="4728576"/>
                </a:cubicBezTo>
                <a:cubicBezTo>
                  <a:pt x="779895" y="4723084"/>
                  <a:pt x="768590" y="4718194"/>
                  <a:pt x="757928" y="4712101"/>
                </a:cubicBezTo>
                <a:cubicBezTo>
                  <a:pt x="749332" y="4707189"/>
                  <a:pt x="742070" y="4700053"/>
                  <a:pt x="733214" y="4695625"/>
                </a:cubicBezTo>
                <a:cubicBezTo>
                  <a:pt x="725447" y="4691742"/>
                  <a:pt x="716092" y="4691604"/>
                  <a:pt x="708501" y="4687387"/>
                </a:cubicBezTo>
                <a:cubicBezTo>
                  <a:pt x="670096" y="4666051"/>
                  <a:pt x="659351" y="4652982"/>
                  <a:pt x="626122" y="4629722"/>
                </a:cubicBezTo>
                <a:cubicBezTo>
                  <a:pt x="601789" y="4612689"/>
                  <a:pt x="576695" y="4596770"/>
                  <a:pt x="551982" y="4580295"/>
                </a:cubicBezTo>
                <a:lnTo>
                  <a:pt x="527268" y="4563820"/>
                </a:lnTo>
                <a:cubicBezTo>
                  <a:pt x="524522" y="4555582"/>
                  <a:pt x="525170" y="4545246"/>
                  <a:pt x="519030" y="4539106"/>
                </a:cubicBezTo>
                <a:cubicBezTo>
                  <a:pt x="512890" y="4532966"/>
                  <a:pt x="502084" y="4534751"/>
                  <a:pt x="494317" y="4530868"/>
                </a:cubicBezTo>
                <a:cubicBezTo>
                  <a:pt x="485462" y="4526440"/>
                  <a:pt x="477841" y="4519885"/>
                  <a:pt x="469603" y="4514393"/>
                </a:cubicBezTo>
                <a:cubicBezTo>
                  <a:pt x="464111" y="4506155"/>
                  <a:pt x="460129" y="4496680"/>
                  <a:pt x="453128" y="4489679"/>
                </a:cubicBezTo>
                <a:cubicBezTo>
                  <a:pt x="446127" y="4482678"/>
                  <a:pt x="436020" y="4479541"/>
                  <a:pt x="428414" y="4473203"/>
                </a:cubicBezTo>
                <a:cubicBezTo>
                  <a:pt x="419464" y="4465745"/>
                  <a:pt x="411939" y="4456728"/>
                  <a:pt x="403701" y="4448490"/>
                </a:cubicBezTo>
                <a:cubicBezTo>
                  <a:pt x="398209" y="4434760"/>
                  <a:pt x="393838" y="4420527"/>
                  <a:pt x="387225" y="4407301"/>
                </a:cubicBezTo>
                <a:cubicBezTo>
                  <a:pt x="375756" y="4384362"/>
                  <a:pt x="364255" y="4376093"/>
                  <a:pt x="346036" y="4357874"/>
                </a:cubicBezTo>
                <a:cubicBezTo>
                  <a:pt x="343290" y="4346890"/>
                  <a:pt x="342258" y="4335329"/>
                  <a:pt x="337798" y="4324922"/>
                </a:cubicBezTo>
                <a:cubicBezTo>
                  <a:pt x="306245" y="4251298"/>
                  <a:pt x="307974" y="4257697"/>
                  <a:pt x="271895" y="4209593"/>
                </a:cubicBezTo>
                <a:cubicBezTo>
                  <a:pt x="266403" y="4187625"/>
                  <a:pt x="262581" y="4165172"/>
                  <a:pt x="255420" y="4143690"/>
                </a:cubicBezTo>
                <a:cubicBezTo>
                  <a:pt x="249928" y="4127214"/>
                  <a:pt x="243156" y="4111111"/>
                  <a:pt x="238944" y="4094263"/>
                </a:cubicBezTo>
                <a:cubicBezTo>
                  <a:pt x="233452" y="4072295"/>
                  <a:pt x="234118" y="4047777"/>
                  <a:pt x="222468" y="4028360"/>
                </a:cubicBezTo>
                <a:cubicBezTo>
                  <a:pt x="193287" y="3979725"/>
                  <a:pt x="202818" y="4002361"/>
                  <a:pt x="189517" y="3962457"/>
                </a:cubicBezTo>
                <a:cubicBezTo>
                  <a:pt x="175576" y="3836996"/>
                  <a:pt x="192102" y="3938549"/>
                  <a:pt x="156566" y="3814176"/>
                </a:cubicBezTo>
                <a:cubicBezTo>
                  <a:pt x="151074" y="3794955"/>
                  <a:pt x="145834" y="3775659"/>
                  <a:pt x="140090" y="3756512"/>
                </a:cubicBezTo>
                <a:cubicBezTo>
                  <a:pt x="137595" y="3748195"/>
                  <a:pt x="134238" y="3740147"/>
                  <a:pt x="131852" y="3731798"/>
                </a:cubicBezTo>
                <a:cubicBezTo>
                  <a:pt x="128742" y="3720912"/>
                  <a:pt x="128074" y="3709253"/>
                  <a:pt x="123614" y="3698847"/>
                </a:cubicBezTo>
                <a:cubicBezTo>
                  <a:pt x="119714" y="3689747"/>
                  <a:pt x="112631" y="3682371"/>
                  <a:pt x="107139" y="3674133"/>
                </a:cubicBezTo>
                <a:cubicBezTo>
                  <a:pt x="104500" y="3663577"/>
                  <a:pt x="96572" y="3628285"/>
                  <a:pt x="90663" y="3616468"/>
                </a:cubicBezTo>
                <a:cubicBezTo>
                  <a:pt x="86235" y="3607613"/>
                  <a:pt x="79679" y="3599993"/>
                  <a:pt x="74187" y="3591755"/>
                </a:cubicBezTo>
                <a:cubicBezTo>
                  <a:pt x="71441" y="3580771"/>
                  <a:pt x="69059" y="3569689"/>
                  <a:pt x="65949" y="3558803"/>
                </a:cubicBezTo>
                <a:cubicBezTo>
                  <a:pt x="63564" y="3550454"/>
                  <a:pt x="59032" y="3542672"/>
                  <a:pt x="57712" y="3534090"/>
                </a:cubicBezTo>
                <a:cubicBezTo>
                  <a:pt x="39510" y="3415770"/>
                  <a:pt x="61064" y="3486483"/>
                  <a:pt x="41236" y="3426998"/>
                </a:cubicBezTo>
                <a:cubicBezTo>
                  <a:pt x="29887" y="3313515"/>
                  <a:pt x="31273" y="3339612"/>
                  <a:pt x="24760" y="3196339"/>
                </a:cubicBezTo>
                <a:cubicBezTo>
                  <a:pt x="13074" y="2939254"/>
                  <a:pt x="26188" y="3059489"/>
                  <a:pt x="8285" y="2916252"/>
                </a:cubicBezTo>
                <a:cubicBezTo>
                  <a:pt x="5539" y="2847603"/>
                  <a:pt x="47" y="2779010"/>
                  <a:pt x="47" y="2710306"/>
                </a:cubicBezTo>
                <a:cubicBezTo>
                  <a:pt x="47" y="2417522"/>
                  <a:pt x="-1738" y="2543350"/>
                  <a:pt x="16522" y="2397268"/>
                </a:cubicBezTo>
                <a:cubicBezTo>
                  <a:pt x="19606" y="2372595"/>
                  <a:pt x="20979" y="2347704"/>
                  <a:pt x="24760" y="2323128"/>
                </a:cubicBezTo>
                <a:cubicBezTo>
                  <a:pt x="26482" y="2311938"/>
                  <a:pt x="30778" y="2301278"/>
                  <a:pt x="32998" y="2290176"/>
                </a:cubicBezTo>
                <a:cubicBezTo>
                  <a:pt x="53195" y="2189190"/>
                  <a:pt x="30340" y="2284331"/>
                  <a:pt x="49474" y="2207798"/>
                </a:cubicBezTo>
                <a:cubicBezTo>
                  <a:pt x="52220" y="2183084"/>
                  <a:pt x="54196" y="2158273"/>
                  <a:pt x="57712" y="2133657"/>
                </a:cubicBezTo>
                <a:cubicBezTo>
                  <a:pt x="59692" y="2119796"/>
                  <a:pt x="64099" y="2106347"/>
                  <a:pt x="65949" y="2092468"/>
                </a:cubicBezTo>
                <a:cubicBezTo>
                  <a:pt x="75888" y="2017925"/>
                  <a:pt x="70447" y="2018303"/>
                  <a:pt x="82425" y="1952425"/>
                </a:cubicBezTo>
                <a:cubicBezTo>
                  <a:pt x="84450" y="1941286"/>
                  <a:pt x="87917" y="1930458"/>
                  <a:pt x="90663" y="1919474"/>
                </a:cubicBezTo>
                <a:cubicBezTo>
                  <a:pt x="93409" y="1850825"/>
                  <a:pt x="95382" y="1782141"/>
                  <a:pt x="98901" y="1713528"/>
                </a:cubicBezTo>
                <a:cubicBezTo>
                  <a:pt x="100875" y="1675037"/>
                  <a:pt x="105246" y="1636693"/>
                  <a:pt x="107139" y="1598198"/>
                </a:cubicBezTo>
                <a:cubicBezTo>
                  <a:pt x="127061" y="1193111"/>
                  <a:pt x="82558" y="1334188"/>
                  <a:pt x="131852" y="1186306"/>
                </a:cubicBezTo>
                <a:cubicBezTo>
                  <a:pt x="151801" y="1026713"/>
                  <a:pt x="125328" y="1225473"/>
                  <a:pt x="156566" y="1038025"/>
                </a:cubicBezTo>
                <a:cubicBezTo>
                  <a:pt x="159312" y="1021549"/>
                  <a:pt x="161527" y="1004977"/>
                  <a:pt x="164803" y="988598"/>
                </a:cubicBezTo>
                <a:cubicBezTo>
                  <a:pt x="169974" y="962742"/>
                  <a:pt x="173429" y="954484"/>
                  <a:pt x="181279" y="930933"/>
                </a:cubicBezTo>
                <a:cubicBezTo>
                  <a:pt x="184025" y="911711"/>
                  <a:pt x="187109" y="892535"/>
                  <a:pt x="189517" y="873268"/>
                </a:cubicBezTo>
                <a:cubicBezTo>
                  <a:pt x="192601" y="848595"/>
                  <a:pt x="193974" y="823704"/>
                  <a:pt x="197755" y="799128"/>
                </a:cubicBezTo>
                <a:cubicBezTo>
                  <a:pt x="202046" y="771235"/>
                  <a:pt x="207055" y="766576"/>
                  <a:pt x="214230" y="741463"/>
                </a:cubicBezTo>
                <a:cubicBezTo>
                  <a:pt x="222285" y="713270"/>
                  <a:pt x="225124" y="681142"/>
                  <a:pt x="247182" y="659084"/>
                </a:cubicBezTo>
                <a:cubicBezTo>
                  <a:pt x="254183" y="652083"/>
                  <a:pt x="263657" y="648101"/>
                  <a:pt x="271895" y="642609"/>
                </a:cubicBezTo>
                <a:cubicBezTo>
                  <a:pt x="277387" y="634371"/>
                  <a:pt x="281370" y="624896"/>
                  <a:pt x="288371" y="617895"/>
                </a:cubicBezTo>
                <a:cubicBezTo>
                  <a:pt x="301748" y="604518"/>
                  <a:pt x="330965" y="593556"/>
                  <a:pt x="346036" y="584944"/>
                </a:cubicBezTo>
                <a:cubicBezTo>
                  <a:pt x="354632" y="580032"/>
                  <a:pt x="361649" y="572368"/>
                  <a:pt x="370749" y="568468"/>
                </a:cubicBezTo>
                <a:cubicBezTo>
                  <a:pt x="423888" y="545694"/>
                  <a:pt x="432533" y="575333"/>
                  <a:pt x="444890" y="576706"/>
                </a:cubicBezTo>
                <a:close/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ckwell" panose="02060603020205020403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 flipH="1">
            <a:off x="1425260" y="4475206"/>
            <a:ext cx="103546" cy="749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方正姚体" panose="02010601030101010101" pitchFamily="2" charset="-122"/>
              <a:cs typeface="+mn-cs"/>
            </a:endParaRPr>
          </a:p>
        </p:txBody>
      </p:sp>
      <p:graphicFrame>
        <p:nvGraphicFramePr>
          <p:cNvPr id="8" name="图示 7"/>
          <p:cNvGraphicFramePr/>
          <p:nvPr/>
        </p:nvGraphicFramePr>
        <p:xfrm>
          <a:off x="159344" y="1383110"/>
          <a:ext cx="680040" cy="6658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357686" y="1357298"/>
            <a:ext cx="3780496" cy="16496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algn="l" defTabSz="6858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李德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用阵地战代替游击战和运动战，用所谓“正规”战争代替人民战争，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御敌于国门之外，不丧失寸土。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92405" y="57785"/>
            <a:ext cx="443230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altLang="zh-CN" sz="36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3</a:t>
            </a:r>
            <a:r>
              <a:rPr lang="zh-CN" altLang="en-US" sz="3600" b="1" dirty="0" smtClean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、危机与转机</a:t>
            </a:r>
            <a:endParaRPr lang="zh-CN" altLang="en-US" sz="3600" b="1" dirty="0"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alibri" panose="020F0502020204030204" pitchFamily="34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40360" y="702628"/>
            <a:ext cx="6946284" cy="523220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l" defTabSz="0">
              <a:tabLst>
                <a:tab pos="847725" algn="l"/>
              </a:tabLst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探究：</a:t>
            </a:r>
            <a:r>
              <a:rPr lang="zh-CN" altLang="en-US" sz="2800" b="1" dirty="0" smtClean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红军被迫长征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的</a:t>
            </a:r>
            <a:r>
              <a:rPr lang="zh-CN" altLang="en-US" sz="2800" b="1" dirty="0" smtClean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原因是什么？</a:t>
            </a:r>
            <a:endParaRPr lang="zh-CN" altLang="en-US" sz="4000" b="1" dirty="0">
              <a:solidFill>
                <a:srgbClr val="FF0000"/>
              </a:solidFill>
              <a:latin typeface="华文彩云" panose="02010800040101010101" pitchFamily="2" charset="-122"/>
              <a:ea typeface="华文彩云" panose="02010800040101010101" pitchFamily="2" charset="-122"/>
              <a:sym typeface="+mn-ea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160655" y="5643578"/>
            <a:ext cx="8983345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根本原因：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共产国际的指导脱离中国实际，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中共中央犯了“左”倾错误。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直接原因：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第五次反“围剿”失败。</a:t>
            </a:r>
            <a:endParaRPr lang="zh-CN" altLang="en-US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143900" y="2071678"/>
            <a:ext cx="5715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  <a:sym typeface="+mn-ea"/>
              </a:rPr>
              <a:t>两种战术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7" presetClass="emph" presetSubtype="0" repeatCount="indefinite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0" grpId="0" bldLvl="0" animBg="1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 bwMode="auto">
          <a:xfrm>
            <a:off x="3428992" y="1643050"/>
            <a:ext cx="2357454" cy="707886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 smtClean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  <a:sym typeface="+mn-ea"/>
              </a:rPr>
              <a:t>两个方向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16" name="图片 31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 flipV="1">
            <a:off x="4429124" y="2928934"/>
            <a:ext cx="843874" cy="2229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5"/>
          <p:cNvSpPr txBox="1"/>
          <p:nvPr/>
        </p:nvSpPr>
        <p:spPr>
          <a:xfrm>
            <a:off x="642910" y="2857496"/>
            <a:ext cx="3333723" cy="2308324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             湘西</a:t>
            </a:r>
            <a:endParaRPr lang="en-US" altLang="zh-CN" sz="2400" b="1" dirty="0" smtClean="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  <a:p>
            <a:r>
              <a:rPr lang="zh-CN" altLang="en-US" sz="2400" b="1" kern="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湘江战役后，中央红军仍</a:t>
            </a:r>
            <a:r>
              <a:rPr lang="zh-CN" altLang="en-US" sz="2400" b="1" kern="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按原定计划</a:t>
            </a:r>
            <a:r>
              <a:rPr lang="zh-CN" altLang="en-US" sz="2400" b="1" kern="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，继续向湘西前进。蒋介石已判明红军的行动企图，集结重兵，布好口袋阵势。</a:t>
            </a:r>
            <a:endParaRPr lang="zh-CN" altLang="en-US" sz="2400" dirty="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643570" y="2857496"/>
            <a:ext cx="3071833" cy="2308324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              贵州</a:t>
            </a:r>
            <a:endParaRPr lang="en-US" altLang="zh-CN" sz="2400" b="1" dirty="0" smtClean="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  <a:p>
            <a:r>
              <a:rPr lang="zh-CN" altLang="en-US" sz="2400" b="1" kern="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在此危急关头，毛泽东根据</a:t>
            </a:r>
            <a:r>
              <a:rPr lang="zh-CN" altLang="en-US" sz="2400" b="1" kern="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当时</a:t>
            </a:r>
            <a:r>
              <a:rPr lang="zh-CN" altLang="en-US" sz="2400" b="1" kern="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敌我态势，主张改向国民党统治力量薄弱的贵州前进。</a:t>
            </a:r>
            <a:endParaRPr lang="en-US" altLang="zh-CN" sz="2400" b="1" kern="0" dirty="0" smtClean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endParaRPr lang="zh-CN" altLang="en-US" sz="2400" dirty="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8" name="文本框 12"/>
          <p:cNvSpPr txBox="1"/>
          <p:nvPr/>
        </p:nvSpPr>
        <p:spPr>
          <a:xfrm>
            <a:off x="500034" y="1000108"/>
            <a:ext cx="7429552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dirty="0">
                <a:solidFill>
                  <a:srgbClr val="070482"/>
                </a:solidFill>
              </a:rPr>
              <a:t>探究：阅读下列材料，理解</a:t>
            </a:r>
            <a:r>
              <a:rPr lang="zh-CN" altLang="en-US" sz="2400" b="1" dirty="0" smtClean="0">
                <a:solidFill>
                  <a:srgbClr val="070482"/>
                </a:solidFill>
              </a:rPr>
              <a:t>遵义会议有何重大意义？</a:t>
            </a:r>
            <a:endParaRPr lang="zh-CN" altLang="en-US" sz="2400" b="1" dirty="0">
              <a:solidFill>
                <a:srgbClr val="070482"/>
              </a:solidFill>
            </a:endParaRPr>
          </a:p>
        </p:txBody>
      </p:sp>
      <p:sp>
        <p:nvSpPr>
          <p:cNvPr id="12" name="圆角矩形 11"/>
          <p:cNvSpPr/>
          <p:nvPr/>
        </p:nvSpPr>
        <p:spPr bwMode="auto">
          <a:xfrm>
            <a:off x="642910" y="2643182"/>
            <a:ext cx="8215370" cy="2643206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en-US" altLang="zh-CN" sz="2800" b="1" dirty="0" smtClean="0">
                <a:latin typeface="+mj-ea"/>
                <a:ea typeface="+mj-ea"/>
              </a:rPr>
              <a:t>1.</a:t>
            </a:r>
            <a:r>
              <a:rPr lang="zh-CN" altLang="en-US" sz="2800" b="1" dirty="0" smtClean="0">
                <a:latin typeface="+mj-ea"/>
                <a:ea typeface="+mj-ea"/>
              </a:rPr>
              <a:t>改组中央领导机构，增选毛泽东为政治局常委。    </a:t>
            </a:r>
            <a:endParaRPr lang="en-US" altLang="zh-CN" sz="2800" b="1" dirty="0" smtClean="0">
              <a:latin typeface="+mj-ea"/>
              <a:ea typeface="+mj-ea"/>
            </a:endParaRPr>
          </a:p>
          <a:p>
            <a:r>
              <a:rPr lang="en-US" altLang="zh-CN" sz="2800" b="1" dirty="0" smtClean="0">
                <a:latin typeface="+mj-ea"/>
                <a:ea typeface="+mj-ea"/>
              </a:rPr>
              <a:t>  </a:t>
            </a:r>
            <a:r>
              <a:rPr lang="zh-CN" altLang="en-US" sz="2800" b="1" dirty="0" smtClean="0">
                <a:latin typeface="+mj-ea"/>
                <a:ea typeface="+mj-ea"/>
              </a:rPr>
              <a:t>成立周恩来、毛泽东、王稼祥组成的三人军  </a:t>
            </a:r>
            <a:endParaRPr lang="en-US" altLang="zh-CN" sz="2800" b="1" dirty="0" smtClean="0">
              <a:latin typeface="+mj-ea"/>
              <a:ea typeface="+mj-ea"/>
            </a:endParaRPr>
          </a:p>
          <a:p>
            <a:r>
              <a:rPr lang="en-US" altLang="zh-CN" sz="2800" b="1" dirty="0" smtClean="0">
                <a:latin typeface="+mj-ea"/>
                <a:ea typeface="+mj-ea"/>
              </a:rPr>
              <a:t>  </a:t>
            </a:r>
            <a:r>
              <a:rPr lang="zh-CN" altLang="en-US" sz="2800" b="1" dirty="0" smtClean="0">
                <a:latin typeface="+mj-ea"/>
                <a:ea typeface="+mj-ea"/>
              </a:rPr>
              <a:t>事指挥小组。</a:t>
            </a:r>
            <a:endParaRPr lang="en-US" altLang="zh-CN" sz="2800" b="1" dirty="0" smtClean="0">
              <a:latin typeface="+mj-ea"/>
              <a:ea typeface="+mj-ea"/>
            </a:endParaRPr>
          </a:p>
          <a:p>
            <a:r>
              <a:rPr lang="en-US" altLang="zh-CN" sz="2800" b="1" dirty="0" smtClean="0">
                <a:latin typeface="+mj-ea"/>
                <a:ea typeface="+mj-ea"/>
              </a:rPr>
              <a:t>2.</a:t>
            </a:r>
            <a:r>
              <a:rPr lang="zh-CN" altLang="en-US" sz="2800" b="1" dirty="0" smtClean="0">
                <a:latin typeface="+mj-ea"/>
                <a:ea typeface="+mj-ea"/>
              </a:rPr>
              <a:t> 开始确立以毛泽东为主要代表的马克思主义  </a:t>
            </a:r>
            <a:endParaRPr lang="en-US" altLang="zh-CN" sz="2800" b="1" dirty="0" smtClean="0">
              <a:latin typeface="+mj-ea"/>
              <a:ea typeface="+mj-ea"/>
            </a:endParaRPr>
          </a:p>
          <a:p>
            <a:r>
              <a:rPr lang="en-US" altLang="zh-CN" sz="2800" b="1" dirty="0" smtClean="0">
                <a:latin typeface="+mj-ea"/>
                <a:ea typeface="+mj-ea"/>
              </a:rPr>
              <a:t>   </a:t>
            </a:r>
            <a:r>
              <a:rPr lang="zh-CN" altLang="en-US" sz="2800" b="1" dirty="0" smtClean="0">
                <a:latin typeface="+mj-ea"/>
                <a:ea typeface="+mj-ea"/>
              </a:rPr>
              <a:t>正确路线在党中央的领导地位。</a:t>
            </a:r>
            <a:endParaRPr lang="en-US" altLang="zh-CN" sz="2800" b="1" dirty="0">
              <a:latin typeface="+mj-ea"/>
              <a:ea typeface="+mj-ea"/>
            </a:endParaRPr>
          </a:p>
        </p:txBody>
      </p:sp>
      <p:sp>
        <p:nvSpPr>
          <p:cNvPr id="23" name="文本框 14"/>
          <p:cNvSpPr txBox="1"/>
          <p:nvPr/>
        </p:nvSpPr>
        <p:spPr>
          <a:xfrm>
            <a:off x="1142976" y="214290"/>
            <a:ext cx="443230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altLang="zh-CN" sz="3600" b="1" dirty="0" smtClean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4</a:t>
            </a:r>
            <a:r>
              <a:rPr lang="zh-CN" altLang="en-US" sz="3600" b="1" dirty="0" smtClean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、幼稚与成熟</a:t>
            </a:r>
            <a:endParaRPr lang="zh-CN" altLang="en-US" sz="3600" b="1" dirty="0"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alibri" panose="020F0502020204030204" pitchFamily="34" charset="0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 bwMode="auto">
          <a:xfrm>
            <a:off x="3428992" y="1428736"/>
            <a:ext cx="2357454" cy="707886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 smtClean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  <a:sym typeface="+mn-ea"/>
              </a:rPr>
              <a:t>两个方向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8" name="文本框 12"/>
          <p:cNvSpPr txBox="1"/>
          <p:nvPr/>
        </p:nvSpPr>
        <p:spPr>
          <a:xfrm>
            <a:off x="428596" y="857232"/>
            <a:ext cx="7429552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dirty="0">
                <a:solidFill>
                  <a:srgbClr val="070482"/>
                </a:solidFill>
              </a:rPr>
              <a:t>探究：阅读下列材料，理解</a:t>
            </a:r>
            <a:r>
              <a:rPr lang="zh-CN" altLang="en-US" sz="2400" b="1" dirty="0" smtClean="0">
                <a:solidFill>
                  <a:srgbClr val="070482"/>
                </a:solidFill>
              </a:rPr>
              <a:t>遵义会议有何重大意义？</a:t>
            </a:r>
            <a:endParaRPr lang="zh-CN" altLang="en-US" sz="2400" b="1" dirty="0">
              <a:solidFill>
                <a:srgbClr val="070482"/>
              </a:solidFill>
            </a:endParaRPr>
          </a:p>
        </p:txBody>
      </p:sp>
      <p:sp>
        <p:nvSpPr>
          <p:cNvPr id="23" name="文本框 14"/>
          <p:cNvSpPr txBox="1"/>
          <p:nvPr/>
        </p:nvSpPr>
        <p:spPr>
          <a:xfrm>
            <a:off x="1142976" y="214290"/>
            <a:ext cx="443230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altLang="zh-CN" sz="3600" b="1" dirty="0" smtClean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4</a:t>
            </a:r>
            <a:r>
              <a:rPr lang="zh-CN" altLang="en-US" sz="3600" b="1" dirty="0" smtClean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、幼稚与成熟</a:t>
            </a:r>
            <a:endParaRPr lang="zh-CN" altLang="en-US" sz="3600" b="1" dirty="0"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alibri" panose="020F0502020204030204" pitchFamily="34" charset="0"/>
              <a:ea typeface="黑体" panose="02010609060101010101" pitchFamily="49" charset="-122"/>
              <a:sym typeface="+mn-ea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85720" y="2357430"/>
            <a:ext cx="8572560" cy="4286280"/>
            <a:chOff x="285720" y="2357430"/>
            <a:chExt cx="8572560" cy="4286280"/>
          </a:xfrm>
        </p:grpSpPr>
        <p:pic>
          <p:nvPicPr>
            <p:cNvPr id="16" name="图片 31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800000" flipV="1">
              <a:off x="4357686" y="2428868"/>
              <a:ext cx="843874" cy="2229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文本框 5"/>
            <p:cNvSpPr txBox="1"/>
            <p:nvPr/>
          </p:nvSpPr>
          <p:spPr>
            <a:xfrm>
              <a:off x="714348" y="2357430"/>
              <a:ext cx="3333723" cy="2308324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 anchor="t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方正粗黑宋简体" panose="02000000000000000000" charset="-122"/>
                  <a:ea typeface="方正粗黑宋简体" panose="02000000000000000000" charset="-122"/>
                  <a:sym typeface="+mn-ea"/>
                </a:rPr>
                <a:t>             湘西</a:t>
              </a:r>
              <a:endParaRPr lang="en-US" altLang="zh-CN" sz="2400" b="1" dirty="0" smtClean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endParaRPr>
            </a:p>
            <a:p>
              <a:r>
                <a:rPr lang="zh-CN" altLang="en-US" sz="24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湘江战役后，中央红军仍</a:t>
              </a:r>
              <a:r>
                <a:rPr lang="zh-CN" altLang="en-US" sz="2400" b="1" kern="0" dirty="0" smtClean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按原定计划</a:t>
              </a:r>
              <a:r>
                <a:rPr lang="zh-CN" altLang="en-US" sz="24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，继续向湘西前进。蒋介石已判明红军的行动企图，集结重兵，布好口袋阵势。</a:t>
              </a:r>
              <a:endParaRPr lang="zh-CN" altLang="en-US" sz="2400" dirty="0">
                <a:latin typeface="方正粗黑宋简体" panose="02000000000000000000" charset="-122"/>
                <a:ea typeface="方正粗黑宋简体" panose="02000000000000000000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72132" y="2357430"/>
              <a:ext cx="3071833" cy="2308324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 anchor="t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方正粗黑宋简体" panose="02000000000000000000" charset="-122"/>
                  <a:ea typeface="方正粗黑宋简体" panose="02000000000000000000" charset="-122"/>
                  <a:sym typeface="+mn-ea"/>
                </a:rPr>
                <a:t>              贵州</a:t>
              </a:r>
              <a:endParaRPr lang="en-US" altLang="zh-CN" sz="2400" b="1" dirty="0" smtClean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endParaRPr>
            </a:p>
            <a:p>
              <a:r>
                <a:rPr lang="zh-CN" altLang="en-US" sz="24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在此危急关头，毛泽东根据</a:t>
              </a:r>
              <a:r>
                <a:rPr lang="zh-CN" altLang="en-US" sz="2400" b="1" kern="0" dirty="0" smtClean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当时</a:t>
              </a:r>
              <a:r>
                <a:rPr lang="zh-CN" altLang="en-US" sz="24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敌我态势，主张改向国民党统治力量薄弱的贵州前进。</a:t>
              </a:r>
              <a:endParaRPr lang="en-US" altLang="zh-CN" sz="2400" b="1" kern="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endParaRPr>
            </a:p>
            <a:p>
              <a:endParaRPr lang="zh-CN" altLang="en-US" sz="2400" dirty="0">
                <a:latin typeface="方正粗黑宋简体" panose="02000000000000000000" charset="-122"/>
                <a:ea typeface="方正粗黑宋简体" panose="02000000000000000000" charset="-122"/>
              </a:endParaRPr>
            </a:p>
          </p:txBody>
        </p:sp>
        <p:sp>
          <p:nvSpPr>
            <p:cNvPr id="15" name="标题 1"/>
            <p:cNvSpPr txBox="1"/>
            <p:nvPr/>
          </p:nvSpPr>
          <p:spPr>
            <a:xfrm>
              <a:off x="285720" y="4786298"/>
              <a:ext cx="8572560" cy="1857412"/>
            </a:xfrm>
            <a:prstGeom prst="rect">
              <a:avLst/>
            </a:prstGeom>
            <a:ln w="38100">
              <a:solidFill>
                <a:srgbClr val="0B06D4"/>
              </a:solidFill>
            </a:ln>
          </p:spPr>
          <p:txBody>
            <a:bodyPr/>
            <a:lstStyle>
              <a:lvl1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4572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9144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13716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18288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24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   </a:t>
              </a:r>
              <a:r>
                <a:rPr lang="en-US" altLang="zh-CN" sz="28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1935</a:t>
              </a:r>
              <a:r>
                <a:rPr lang="zh-CN" altLang="en-US" sz="28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年</a:t>
              </a:r>
              <a:r>
                <a:rPr lang="en-US" altLang="zh-CN" sz="28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10</a:t>
              </a:r>
              <a:r>
                <a:rPr lang="zh-CN" altLang="en-US" sz="28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月，陈云在向共产国际的报告写道：此次会议撤换了</a:t>
              </a:r>
              <a:r>
                <a:rPr lang="en-US" altLang="zh-CN" sz="28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“</a:t>
              </a:r>
              <a:r>
                <a:rPr lang="zh-CN" altLang="en-US" sz="2800" b="1" kern="0" dirty="0" smtClean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靠铅笔指挥的战略家</a:t>
              </a:r>
              <a:r>
                <a:rPr lang="en-US" altLang="zh-CN" sz="28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”</a:t>
              </a:r>
              <a:r>
                <a:rPr lang="zh-CN" altLang="en-US" sz="28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，推选毛泽东同志担任领导，</a:t>
              </a:r>
              <a:r>
                <a:rPr lang="en-US" altLang="zh-CN" sz="28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“</a:t>
              </a:r>
              <a:r>
                <a:rPr lang="zh-CN" altLang="en-US" sz="28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目前，我们党在新的情况下能够</a:t>
              </a:r>
              <a:r>
                <a:rPr lang="zh-CN" altLang="en-US" sz="2800" b="1" kern="0" dirty="0" smtClean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自己</a:t>
              </a:r>
              <a:r>
                <a:rPr lang="zh-CN" altLang="en-US" sz="28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提出新的任务</a:t>
              </a:r>
              <a:r>
                <a:rPr lang="en-US" altLang="zh-CN" sz="28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”</a:t>
              </a:r>
              <a:r>
                <a:rPr lang="zh-CN" altLang="en-US" sz="2800" b="1" kern="0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。</a:t>
              </a:r>
              <a:endParaRPr lang="en-US" altLang="zh-CN" sz="2400" b="1" kern="0" noProof="0" dirty="0" smtClean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</p:grpSp>
      <p:grpSp>
        <p:nvGrpSpPr>
          <p:cNvPr id="19" name="组合 13"/>
          <p:cNvGrpSpPr/>
          <p:nvPr/>
        </p:nvGrpSpPr>
        <p:grpSpPr>
          <a:xfrm>
            <a:off x="0" y="2428868"/>
            <a:ext cx="9144000" cy="2857520"/>
            <a:chOff x="571472" y="1714488"/>
            <a:chExt cx="8929718" cy="3214710"/>
          </a:xfrm>
        </p:grpSpPr>
        <p:sp>
          <p:nvSpPr>
            <p:cNvPr id="22" name="圆角矩形 21"/>
            <p:cNvSpPr/>
            <p:nvPr/>
          </p:nvSpPr>
          <p:spPr bwMode="auto">
            <a:xfrm>
              <a:off x="571472" y="1714488"/>
              <a:ext cx="8929718" cy="3214710"/>
            </a:xfrm>
            <a:prstGeom prst="roundRect">
              <a:avLst>
                <a:gd name="adj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 w="57150"/>
          </p:spPr>
          <p:style>
            <a:lnRef idx="2">
              <a:srgbClr val="70AD47"/>
            </a:lnRef>
            <a:fillRef idx="1">
              <a:sysClr val="window" lastClr="FFFFFF"/>
            </a:fillRef>
            <a:effectRef idx="0">
              <a:srgbClr val="70AD47"/>
            </a:effectRef>
            <a:fontRef idx="minor">
              <a:sysClr val="windowText" lastClr="000000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noProof="1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85754" y="2000240"/>
              <a:ext cx="8660453" cy="25276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                                     </a:t>
              </a:r>
              <a:r>
                <a:rPr lang="zh-CN" altLang="en-US" sz="2800" b="1" dirty="0" smtClean="0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意          义</a:t>
              </a:r>
              <a:endParaRPr lang="en-US" altLang="zh-CN" sz="2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r>
                <a:rPr lang="en-US" altLang="zh-CN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1.</a:t>
              </a:r>
              <a:r>
                <a:rPr lang="zh-CN" altLang="en-US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中国共产党第一次独立自主地解决路线、方针和政 </a:t>
              </a:r>
              <a:endPara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r>
                <a:rPr lang="en-US" altLang="zh-CN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   </a:t>
              </a:r>
              <a:r>
                <a:rPr lang="zh-CN" altLang="en-US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策问题， 是中国共产党从幼稚走向成熟的标志。</a:t>
              </a:r>
              <a:endPara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r>
                <a:rPr lang="en-US" altLang="zh-CN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  <a:sym typeface="+mn-ea"/>
                </a:rPr>
                <a:t>2.</a:t>
              </a:r>
              <a:r>
                <a:rPr lang="zh-CN" altLang="en-US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挽救了党和红军，挽救了中国革 命，是党的历史上</a:t>
              </a:r>
              <a:endPara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r>
                <a:rPr lang="en-US" altLang="zh-CN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   </a:t>
              </a:r>
              <a:r>
                <a:rPr lang="zh-CN" altLang="en-US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一个生死攸关的 转折点。</a:t>
              </a:r>
              <a:endPara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994" name="Picture 2" descr="到达陕北的红军"/>
          <p:cNvPicPr>
            <a:picLocks noChangeAspect="1" noChangeArrowheads="1"/>
          </p:cNvPicPr>
          <p:nvPr/>
        </p:nvPicPr>
        <p:blipFill>
          <a:blip r:embed="rId1"/>
          <a:srcRect l="1591" t="21392" r="1138" b="1438"/>
          <a:stretch>
            <a:fillRect/>
          </a:stretch>
        </p:blipFill>
        <p:spPr bwMode="auto">
          <a:xfrm>
            <a:off x="285720" y="1285860"/>
            <a:ext cx="8589963" cy="500856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矩形 3"/>
          <p:cNvSpPr/>
          <p:nvPr/>
        </p:nvSpPr>
        <p:spPr>
          <a:xfrm>
            <a:off x="157163" y="1363663"/>
            <a:ext cx="8831263" cy="5272088"/>
          </a:xfrm>
          <a:prstGeom prst="rect">
            <a:avLst/>
          </a:prstGeom>
          <a:noFill/>
          <a:ln w="57150" cmpd="sng">
            <a:solidFill>
              <a:srgbClr val="423A6A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文本框 12"/>
          <p:cNvSpPr txBox="1"/>
          <p:nvPr/>
        </p:nvSpPr>
        <p:spPr>
          <a:xfrm>
            <a:off x="1428728" y="214290"/>
            <a:ext cx="6643734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同学们观看视频，了解长征的进程，结合教材</a:t>
            </a:r>
            <a:r>
              <a:rPr lang="en-US" altLang="zh-CN" sz="2400" b="1" dirty="0" smtClean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131</a:t>
            </a:r>
            <a:r>
              <a:rPr lang="zh-CN" altLang="en-US" sz="2400" b="1" dirty="0" smtClean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页的内容，认识长征的意义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。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pic>
        <p:nvPicPr>
          <p:cNvPr id="11" name="七律长征.wmv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7429520" y="5572140"/>
            <a:ext cx="1200136" cy="67150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3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857224" y="2643182"/>
            <a:ext cx="7787325" cy="2714890"/>
            <a:chOff x="1491" y="6418"/>
            <a:chExt cx="11805" cy="3394"/>
          </a:xfrm>
        </p:grpSpPr>
        <p:sp>
          <p:nvSpPr>
            <p:cNvPr id="25" name="圆角矩形 24"/>
            <p:cNvSpPr/>
            <p:nvPr/>
          </p:nvSpPr>
          <p:spPr bwMode="auto">
            <a:xfrm>
              <a:off x="1491" y="6418"/>
              <a:ext cx="11696" cy="3394"/>
            </a:xfrm>
            <a:prstGeom prst="roundRect">
              <a:avLst>
                <a:gd name="adj" fmla="val 1271"/>
              </a:avLst>
            </a:prstGeom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800" noProof="1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26" name="TextBox 25"/>
            <p:cNvSpPr txBox="1">
              <a:spLocks noChangeArrowheads="1"/>
            </p:cNvSpPr>
            <p:nvPr/>
          </p:nvSpPr>
          <p:spPr bwMode="auto">
            <a:xfrm>
              <a:off x="1708" y="6418"/>
              <a:ext cx="11588" cy="311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Aft>
                  <a:spcPts val="0"/>
                </a:spcAft>
                <a:defRPr/>
              </a:pPr>
              <a:r>
                <a:rPr lang="zh-CN" altLang="en-US" sz="2400" b="1" dirty="0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长征精神</a:t>
              </a:r>
              <a:endPara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 algn="just" fontAlgn="auto">
                <a:spcAft>
                  <a:spcPts val="0"/>
                </a:spcAft>
                <a:defRPr/>
              </a:pP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 坚定理想信念、坚信正义事业必然胜利的精神；</a:t>
              </a:r>
              <a:endParaRPr lang="en-US" altLang="zh-CN" sz="2400" b="1" dirty="0" smtClean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 algn="just" fontAlgn="auto">
                <a:spcAft>
                  <a:spcPts val="0"/>
                </a:spcAft>
                <a:defRPr/>
              </a:pP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 不怕艰难险阻、不惜付出一切牺牲的精神；</a:t>
              </a:r>
              <a:endParaRPr lang="en-US" altLang="zh-CN" sz="2400" b="1" dirty="0" smtClean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 algn="just" fontAlgn="auto">
                <a:spcAft>
                  <a:spcPts val="0"/>
                </a:spcAft>
                <a:defRPr/>
              </a:pP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 坚持独立自主、实事求是、一切从实际出发的精神；</a:t>
              </a:r>
              <a:endParaRPr lang="en-US" altLang="zh-CN" sz="2400" b="1" dirty="0" smtClean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 algn="just" fontAlgn="auto">
                <a:spcAft>
                  <a:spcPts val="0"/>
                </a:spcAft>
                <a:defRPr/>
              </a:pP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 顾全大局、严守纪律、紧密团结的精神；</a:t>
              </a:r>
              <a:endParaRPr lang="en-US" altLang="zh-CN" sz="2400" b="1" dirty="0" smtClean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 algn="just" fontAlgn="auto">
                <a:spcAft>
                  <a:spcPts val="0"/>
                </a:spcAft>
                <a:defRPr/>
              </a:pP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 同人民群众生死相依、患难与共、艰苦奋斗的精神。</a:t>
              </a:r>
              <a:endParaRPr lang="zh-CN" altLang="zh-CN" sz="2400" b="1" kern="100" dirty="0"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142976" y="2857496"/>
            <a:ext cx="7191375" cy="2185214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lstStyle/>
          <a:p>
            <a:r>
              <a:rPr lang="en-US" altLang="zh-CN" sz="3200" dirty="0"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        </a:t>
            </a:r>
            <a:endParaRPr lang="en-US" altLang="zh-CN" sz="3200" dirty="0"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  <a:p>
            <a:r>
              <a:rPr lang="zh-CN" altLang="en-US" sz="3200" dirty="0"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      </a:t>
            </a:r>
            <a:r>
              <a:rPr lang="zh-CN" altLang="en-US" sz="3600" b="1" dirty="0" smtClean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伟大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长征精神，是</a:t>
            </a:r>
            <a:r>
              <a:rPr lang="zh-CN" altLang="en-US" sz="3600" b="1" dirty="0" smtClean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以爱国主 </a:t>
            </a:r>
            <a:endParaRPr lang="en-US" altLang="zh-CN" sz="3600" b="1" dirty="0" smtClean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  <a:sym typeface="+mn-ea"/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 </a:t>
            </a:r>
            <a:r>
              <a:rPr lang="zh-CN" altLang="en-US" sz="3600" b="1" dirty="0" smtClean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义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为核心的民族精神的最高体现</a:t>
            </a:r>
            <a:endParaRPr lang="zh-CN" altLang="en-US" sz="3600" b="1" dirty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  <a:sym typeface="+mn-ea"/>
            </a:endParaRPr>
          </a:p>
          <a:p>
            <a:endParaRPr lang="zh-CN" altLang="en-US" sz="3200" dirty="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85775" y="714324"/>
            <a:ext cx="8611210" cy="1428792"/>
            <a:chOff x="-627" y="4170"/>
            <a:chExt cx="15179" cy="4492"/>
          </a:xfrm>
        </p:grpSpPr>
        <p:pic>
          <p:nvPicPr>
            <p:cNvPr id="7" name="Picture 7" descr="http://www.myshuhua.com/attachments/2013/07/176298_201307011057251IL5u.jpg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52" y="4293"/>
              <a:ext cx="14400" cy="375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" name="WordArt 5"/>
            <p:cNvSpPr>
              <a:spLocks noTextEdit="1"/>
            </p:cNvSpPr>
            <p:nvPr/>
          </p:nvSpPr>
          <p:spPr>
            <a:xfrm>
              <a:off x="-627" y="4170"/>
              <a:ext cx="14927" cy="4492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2074"/>
                </a:avLst>
              </a:prstTxWarp>
              <a:normAutofit fontScale="92500" lnSpcReduction="10000"/>
            </a:bodyPr>
            <a:lstStyle/>
            <a:p>
              <a:pPr algn="ctr" eaLnBrk="0" hangingPunct="0"/>
              <a:r>
                <a:rPr lang="zh-CN" altLang="en-US" sz="9600" b="1" i="1" dirty="0">
                  <a:ln w="9525" cap="flat" cmpd="sng">
                    <a:solidFill>
                      <a:schemeClr val="tx2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effectLst>
                    <a:outerShdw dist="53882" dir="2699999" algn="ctr" rotWithShape="0">
                      <a:srgbClr val="9999FF">
                        <a:alpha val="79999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弘扬长征精神！</a:t>
              </a:r>
              <a:endParaRPr lang="zh-CN" altLang="en-US" sz="9600" b="1" i="1" dirty="0">
                <a:ln w="9525" cap="flat" cmpd="sng">
                  <a:solidFill>
                    <a:schemeClr val="tx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2"/>
          <p:cNvSpPr txBox="1"/>
          <p:nvPr/>
        </p:nvSpPr>
        <p:spPr>
          <a:xfrm>
            <a:off x="642910" y="2214554"/>
            <a:ext cx="7715304" cy="1938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          </a:t>
            </a:r>
            <a:r>
              <a:rPr lang="zh-CN" altLang="en-US" sz="4000" b="1" dirty="0" smtClean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作为青年学生的我们，</a:t>
            </a:r>
            <a:endParaRPr lang="en-US" altLang="zh-CN" sz="4000" b="1" dirty="0" smtClean="0">
              <a:solidFill>
                <a:srgbClr val="FF0000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  <a:p>
            <a:r>
              <a:rPr lang="zh-CN" altLang="en-US" sz="4000" b="1" dirty="0" smtClean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        如何在生活和学习中</a:t>
            </a:r>
            <a:endParaRPr lang="en-US" altLang="zh-CN" sz="4000" b="1" dirty="0" smtClean="0">
              <a:solidFill>
                <a:srgbClr val="FF0000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  <a:p>
            <a:r>
              <a:rPr lang="zh-CN" altLang="en-US" sz="4000" b="1" dirty="0" smtClean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         弘扬“长征精神”？</a:t>
            </a:r>
            <a:endParaRPr lang="zh-CN" altLang="en-US" sz="4000" b="1" dirty="0">
              <a:solidFill>
                <a:srgbClr val="FF0000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43108" y="928670"/>
            <a:ext cx="1214446" cy="15696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中国国民党</a:t>
            </a:r>
            <a:endParaRPr lang="zh-CN" altLang="en-US" sz="3200" b="1" dirty="0"/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714348" y="1500174"/>
            <a:ext cx="892759" cy="378565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求索</a:t>
            </a:r>
            <a:r>
              <a:rPr lang="en-US" altLang="zh-CN" sz="48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·</a:t>
            </a:r>
            <a:r>
              <a:rPr lang="zh-CN" altLang="en-US" sz="48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方向</a:t>
            </a:r>
            <a:endParaRPr lang="zh-CN" altLang="en-US" sz="4800" b="1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43108" y="4143380"/>
            <a:ext cx="1143008" cy="15696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中国共产党</a:t>
            </a:r>
            <a:endParaRPr lang="zh-CN" altLang="en-US" sz="3200" b="1" dirty="0"/>
          </a:p>
        </p:txBody>
      </p:sp>
      <p:sp>
        <p:nvSpPr>
          <p:cNvPr id="5" name="左大括号 4"/>
          <p:cNvSpPr/>
          <p:nvPr/>
        </p:nvSpPr>
        <p:spPr>
          <a:xfrm>
            <a:off x="1714480" y="1714488"/>
            <a:ext cx="357190" cy="3214710"/>
          </a:xfrm>
          <a:prstGeom prst="lef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6" name="左大括号 5"/>
          <p:cNvSpPr/>
          <p:nvPr/>
        </p:nvSpPr>
        <p:spPr>
          <a:xfrm>
            <a:off x="3428992" y="857232"/>
            <a:ext cx="500066" cy="1571636"/>
          </a:xfrm>
          <a:prstGeom prst="leftBrace">
            <a:avLst>
              <a:gd name="adj1" fmla="val 8333"/>
              <a:gd name="adj2" fmla="val 50669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4000496" y="642918"/>
            <a:ext cx="3286148" cy="8309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政治：“宁汉合流”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dirty="0" smtClean="0">
                <a:latin typeface="Calibri" panose="020F0502020204030204" pitchFamily="34" charset="0"/>
                <a:cs typeface="宋体" panose="02010600030101010101" pitchFamily="2" charset="-122"/>
              </a:rPr>
              <a:t>                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改旗易帜</a:t>
            </a:r>
            <a:endParaRPr kumimoji="0" 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3214678" y="3500438"/>
            <a:ext cx="642942" cy="2643206"/>
          </a:xfrm>
          <a:prstGeom prst="leftBrace">
            <a:avLst>
              <a:gd name="adj1" fmla="val 8333"/>
              <a:gd name="adj2" fmla="val 50669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857620" y="3357562"/>
            <a:ext cx="2036762" cy="4616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合作与斗争</a:t>
            </a:r>
            <a:endParaRPr kumimoji="0" 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000496" y="2143116"/>
            <a:ext cx="3286148" cy="8309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经济：民族工业有一定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dirty="0" smtClean="0">
                <a:latin typeface="Calibri" panose="020F0502020204030204" pitchFamily="34" charset="0"/>
                <a:cs typeface="宋体" panose="02010600030101010101" pitchFamily="2" charset="-122"/>
              </a:rPr>
              <a:t>           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程度发展</a:t>
            </a:r>
            <a:endParaRPr kumimoji="0" 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3857620" y="4214818"/>
            <a:ext cx="2036763" cy="4616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城市与农村</a:t>
            </a:r>
            <a:endParaRPr kumimoji="0" 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3857620" y="5072074"/>
            <a:ext cx="2036763" cy="4616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危机与转机</a:t>
            </a:r>
            <a:endParaRPr kumimoji="0" 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3857620" y="5929330"/>
            <a:ext cx="2036763" cy="4616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幼稚与成熟</a:t>
            </a:r>
            <a:endParaRPr kumimoji="0" 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3"/>
          <p:cNvSpPr txBox="1"/>
          <p:nvPr/>
        </p:nvSpPr>
        <p:spPr>
          <a:xfrm>
            <a:off x="107950" y="533400"/>
            <a:ext cx="8893175" cy="101566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685800">
              <a:spcBef>
                <a:spcPct val="50000"/>
              </a:spcBef>
            </a:pPr>
            <a:r>
              <a:rPr lang="zh-CN" altLang="en-US" sz="3200" dirty="0" smtClean="0">
                <a:latin typeface="华文琥珀" panose="02010800040101010101" charset="-122"/>
                <a:ea typeface="华文琥珀" panose="02010800040101010101" charset="-122"/>
                <a:sym typeface="+mn-ea"/>
              </a:rPr>
              <a:t>               上下</a:t>
            </a:r>
            <a:r>
              <a:rPr lang="zh-CN" altLang="en-US" sz="6000" b="1" dirty="0" smtClean="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sym typeface="+mn-ea"/>
              </a:rPr>
              <a:t>求索</a:t>
            </a:r>
            <a:r>
              <a:rPr lang="zh-CN" altLang="en-US" sz="4000" b="1" dirty="0" smtClean="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sym typeface="+mn-ea"/>
              </a:rPr>
              <a:t>    </a:t>
            </a:r>
            <a:r>
              <a:rPr lang="zh-CN" altLang="en-US" sz="3200" dirty="0" smtClean="0">
                <a:latin typeface="华文琥珀" panose="02010800040101010101" charset="-122"/>
                <a:ea typeface="华文琥珀" panose="02010800040101010101" charset="-122"/>
                <a:sym typeface="+mn-ea"/>
              </a:rPr>
              <a:t>    辨明</a:t>
            </a:r>
            <a:r>
              <a:rPr lang="zh-CN" altLang="en-US" sz="6000" b="1" dirty="0" smtClean="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sym typeface="+mn-ea"/>
              </a:rPr>
              <a:t>方向</a:t>
            </a:r>
            <a:endParaRPr lang="zh-CN" altLang="en-US" sz="6000" b="1" dirty="0">
              <a:solidFill>
                <a:schemeClr val="tx1"/>
              </a:solidFill>
              <a:latin typeface="华文琥珀" panose="02010800040101010101" charset="-122"/>
              <a:ea typeface="华文琥珀" panose="02010800040101010101" charset="-122"/>
            </a:endParaRPr>
          </a:p>
        </p:txBody>
      </p:sp>
      <p:pic>
        <p:nvPicPr>
          <p:cNvPr id="11" name="图片 10" descr="timg?image&amp;quality=80&amp;size=b9999_10000&amp;sec=1531204309147&amp;di=83673c21cfa3028a9dc1abc61246d42b&amp;imgtype=0&amp;src=http%3A%2F%2Fnews"/>
          <p:cNvPicPr>
            <a:picLocks noChangeAspect="1"/>
          </p:cNvPicPr>
          <p:nvPr/>
        </p:nvPicPr>
        <p:blipFill>
          <a:blip r:embed="rId1"/>
          <a:srcRect t="22942"/>
          <a:stretch>
            <a:fillRect/>
          </a:stretch>
        </p:blipFill>
        <p:spPr>
          <a:xfrm>
            <a:off x="0" y="4312920"/>
            <a:ext cx="9144000" cy="25533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Text Box 3"/>
          <p:cNvSpPr txBox="1"/>
          <p:nvPr/>
        </p:nvSpPr>
        <p:spPr>
          <a:xfrm>
            <a:off x="0" y="2000240"/>
            <a:ext cx="8893175" cy="389337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每一代人有每一代人的长征路，每一代人都要走好自己的长征路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。实现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中华民族伟大复兴的中国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梦，就是我们今天努力的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方向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就是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我们这一代人的长征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每个人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都要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把自己的人生同民族的命运紧密联系在一起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扎根人民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奉献国家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做新时代的奋斗者！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6600" dirty="0"/>
          </a:p>
          <a:p>
            <a:pPr>
              <a:spcBef>
                <a:spcPct val="50000"/>
              </a:spcBef>
            </a:pP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金婷婷 - 我们就是中国 (KTV版伴奏)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786578" y="5857892"/>
            <a:ext cx="804866" cy="804866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05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Box 6"/>
          <p:cNvSpPr txBox="1"/>
          <p:nvPr>
            <p:custDataLst>
              <p:tags r:id="rId1"/>
            </p:custDataLst>
          </p:nvPr>
        </p:nvSpPr>
        <p:spPr>
          <a:xfrm>
            <a:off x="1714480" y="1357298"/>
            <a:ext cx="6643734" cy="3602205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  <a:buSzTx/>
            </a:pPr>
            <a:r>
              <a:rPr lang="zh-CN" altLang="en-US" sz="8000" b="1" dirty="0" smtClean="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</a:rPr>
              <a:t>    谢谢！</a:t>
            </a:r>
            <a:endParaRPr lang="en-US" altLang="zh-CN" sz="8000" b="1" dirty="0" smtClean="0">
              <a:solidFill>
                <a:srgbClr val="FF0000"/>
              </a:solidFill>
              <a:latin typeface="华文琥珀" panose="02010800040101010101" charset="-122"/>
              <a:ea typeface="华文琥珀" panose="02010800040101010101" charset="-122"/>
            </a:endParaRPr>
          </a:p>
          <a:p>
            <a:pPr>
              <a:lnSpc>
                <a:spcPct val="150000"/>
              </a:lnSpc>
              <a:buSzTx/>
            </a:pPr>
            <a:r>
              <a:rPr lang="zh-CN" altLang="en-US" sz="8000" b="1" dirty="0" smtClean="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</a:rPr>
              <a:t> 敬请指导！</a:t>
            </a:r>
            <a:endParaRPr lang="zh-CN" altLang="en-US" sz="8000" b="1" dirty="0">
              <a:solidFill>
                <a:srgbClr val="FF0000"/>
              </a:solidFill>
              <a:latin typeface="华文琥珀" panose="02010800040101010101" charset="-122"/>
              <a:ea typeface="华文琥珀" panose="02010800040101010101" charset="-122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LAYERLEVEL" val="1"/>
  <p:tag name="KSO_WM_TAG_VERSION" val="1.0"/>
  <p:tag name="KSO_WM_BEAUTIFY_FLAG" val="#wm#"/>
  <p:tag name="KSO_WM_UNIT_TYPE" val="i"/>
  <p:tag name="KSO_WM_UNIT_ID" val="custom20190316_25*i*0"/>
  <p:tag name="KSO_WM_TEMPLATE_CATEGORY" val="custom"/>
  <p:tag name="KSO_WM_TEMPLATE_INDEX" val="20190316"/>
  <p:tag name="KSO_WM_UNIT_INDEX" val="0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LAYERLEVEL" val="1"/>
  <p:tag name="KSO_WM_TAG_VERSION" val="1.0"/>
  <p:tag name="KSO_WM_BEAUTIFY_FLAG" val="#wm#"/>
  <p:tag name="KSO_WM_UNIT_TYPE" val="i"/>
  <p:tag name="KSO_WM_UNIT_ID" val="custom20190316_25*i*1"/>
  <p:tag name="KSO_WM_TEMPLATE_CATEGORY" val="custom"/>
  <p:tag name="KSO_WM_TEMPLATE_INDEX" val="20190316"/>
  <p:tag name="KSO_WM_UNIT_INDEX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LAYERLEVEL" val="1"/>
  <p:tag name="KSO_WM_TAG_VERSION" val="1.0"/>
  <p:tag name="KSO_WM_BEAUTIFY_FLAG" val="#wm#"/>
  <p:tag name="KSO_WM_UNIT_TYPE" val="i"/>
  <p:tag name="KSO_WM_UNIT_ID" val="custom20190316_25*i*2"/>
  <p:tag name="KSO_WM_TEMPLATE_CATEGORY" val="custom"/>
  <p:tag name="KSO_WM_TEMPLATE_INDEX" val="20190316"/>
  <p:tag name="KSO_WM_UNIT_INDEX" val="2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LAYERLEVEL" val="1"/>
  <p:tag name="KSO_WM_TAG_VERSION" val="1.0"/>
  <p:tag name="KSO_WM_BEAUTIFY_FLAG" val="#wm#"/>
  <p:tag name="KSO_WM_UNIT_TYPE" val="i"/>
  <p:tag name="KSO_WM_UNIT_ID" val="custom20190316_25*i*3"/>
  <p:tag name="KSO_WM_TEMPLATE_CATEGORY" val="custom"/>
  <p:tag name="KSO_WM_TEMPLATE_INDEX" val="20190316"/>
  <p:tag name="KSO_WM_UNIT_INDEX" val="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90324"/>
</p:tagLst>
</file>

<file path=ppt/tags/tag6.xml><?xml version="1.0" encoding="utf-8"?>
<p:tagLst xmlns:p="http://schemas.openxmlformats.org/presentationml/2006/main">
  <p:tag name="KSO_WM_TAG_VERSION" val="1.0"/>
  <p:tag name="KSO_WM_TEMPLATE_CATEGORY" val="custom"/>
  <p:tag name="KSO_WM_TEMPLATE_INDEX" val="20190324"/>
</p:tagLst>
</file>

<file path=ppt/tags/tag7.xml><?xml version="1.0" encoding="utf-8"?>
<p:tagLst xmlns:p="http://schemas.openxmlformats.org/presentationml/2006/main">
  <p:tag name="KSO_WM_TEMPLATE_THUMBS_INDEX" val="1、2、3、4、5、6、9、14、18、22、23、24、25"/>
  <p:tag name="KSO_WM_TAG_VERSION" val="1.0"/>
  <p:tag name="KSO_WM_BEAUTIFY_FLAG" val="#wm#"/>
  <p:tag name="KSO_WM_TEMPLATE_CATEGORY" val="custom"/>
  <p:tag name="KSO_WM_TEMPLATE_INDEX" val="20190316"/>
</p:tagLst>
</file>

<file path=ppt/tags/tag8.xml><?xml version="1.0" encoding="utf-8"?>
<p:tagLst xmlns:p="http://schemas.openxmlformats.org/presentationml/2006/main">
  <p:tag name="KSO_WM_SLIDE_ID" val="custom20190324_21"/>
  <p:tag name="KSO_WM_SLIDE_TYPE" val="text"/>
  <p:tag name="KSO_WM_SLIDE_SUBTYPE" val="diag"/>
  <p:tag name="KSO_WM_SLIDE_ITEM_CNT" val="2"/>
  <p:tag name="KSO_WM_SLIDE_INDEX" val="21"/>
  <p:tag name="KSO_WM_SLIDE_SIZE" val="643.595*112.189"/>
  <p:tag name="KSO_WM_SLIDE_POSITION" val="37.3103*213.905"/>
  <p:tag name="KSO_WM_DIAGRAM_GROUP_CODE" val="r1-1"/>
  <p:tag name="KSO_WM_TAG_VERSION" val="1.0"/>
  <p:tag name="KSO_WM_BEAUTIFY_FLAG" val="#wm#"/>
  <p:tag name="KSO_WM_TEMPLATE_CATEGORY" val="custom"/>
  <p:tag name="KSO_WM_TEMPLATE_INDEX" val="20190324"/>
  <p:tag name="KSO_WM_SLIDE_LAYOUT" val="a_b_r"/>
  <p:tag name="KSO_WM_SLIDE_LAYOUT_CNT" val="1_1_1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20190324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90324"/>
  <p:tag name="KSO_WM_SLIDE_MODEL_TYPE" val="dynamicNum"/>
</p:tagLst>
</file>

<file path=ppt/tags/tag11.xml><?xml version="1.0" encoding="utf-8"?>
<p:tagLst xmlns:p="http://schemas.openxmlformats.org/presentationml/2006/main">
  <p:tag name="KSO_WM_TEMPLATE_CATEGORY" val="custom"/>
  <p:tag name="KSO_WM_TEMPLATE_INDEX" val="20190324"/>
</p:tagLst>
</file>

<file path=ppt/tags/tag12.xml><?xml version="1.0" encoding="utf-8"?>
<p:tagLst xmlns:p="http://schemas.openxmlformats.org/presentationml/2006/main">
  <p:tag name="KSO_WM_TEMPLATE_CATEGORY" val="custom"/>
  <p:tag name="KSO_WM_TEMPLATE_INDEX" val="20190324"/>
</p:tagLst>
</file>

<file path=ppt/tags/tag13.xml><?xml version="1.0" encoding="utf-8"?>
<p:tagLst xmlns:p="http://schemas.openxmlformats.org/presentationml/2006/main">
  <p:tag name="KSO_WM_TEMPLATE_CATEGORY" val="custom"/>
  <p:tag name="KSO_WM_TEMPLATE_INDEX" val="20190324"/>
</p:tagLst>
</file>

<file path=ppt/tags/tag14.xml><?xml version="1.0" encoding="utf-8"?>
<p:tagLst xmlns:p="http://schemas.openxmlformats.org/presentationml/2006/main">
  <p:tag name="KSO_WM_TEMPLATE_CATEGORY" val="custom"/>
  <p:tag name="KSO_WM_TEMPLATE_INDEX" val="20190324"/>
</p:tagLst>
</file>

<file path=ppt/tags/tag15.xml><?xml version="1.0" encoding="utf-8"?>
<p:tagLst xmlns:p="http://schemas.openxmlformats.org/presentationml/2006/main">
  <p:tag name="KSO_WM_TEMPLATE_CATEGORY" val="custom"/>
  <p:tag name="KSO_WM_TEMPLATE_INDEX" val="20202801"/>
</p:tagLst>
</file>

<file path=ppt/tags/tag16.xml><?xml version="1.0" encoding="utf-8"?>
<p:tagLst xmlns:p="http://schemas.openxmlformats.org/presentationml/2006/main">
  <p:tag name="KSO_WM_TEMPLATE_CATEGORY" val="custom"/>
  <p:tag name="KSO_WM_TEMPLATE_INDEX" val="20190324"/>
</p:tagLst>
</file>

<file path=ppt/tags/tag17.xml><?xml version="1.0" encoding="utf-8"?>
<p:tagLst xmlns:p="http://schemas.openxmlformats.org/presentationml/2006/main">
  <p:tag name="KSO_WM_TEMPLATE_CATEGORY" val="custom"/>
  <p:tag name="KSO_WM_TEMPLATE_INDEX" val="20190324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90324"/>
</p:tagLst>
</file>

<file path=ppt/tags/tag19.xml><?xml version="1.0" encoding="utf-8"?>
<p:tagLst xmlns:p="http://schemas.openxmlformats.org/presentationml/2006/main">
  <p:tag name="KSO_WM_TEMPLATE_CATEGORY" val="custom"/>
  <p:tag name="KSO_WM_TEMPLATE_INDEX" val="20190324"/>
</p:tagLst>
</file>

<file path=ppt/tags/tag20.xml><?xml version="1.0" encoding="utf-8"?>
<p:tagLst xmlns:p="http://schemas.openxmlformats.org/presentationml/2006/main">
  <p:tag name="REFSHAPE" val="1017770372"/>
</p:tagLst>
</file>

<file path=ppt/theme/theme1.xml><?xml version="1.0" encoding="utf-8"?>
<a:theme xmlns:a="http://schemas.openxmlformats.org/drawingml/2006/main" name="2_Office 主题​​">
  <a:themeElements>
    <a:clrScheme name="华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顶峰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3023</Words>
  <Application>WPS 演示</Application>
  <PresentationFormat>全屏显示(4:3)</PresentationFormat>
  <Paragraphs>326</Paragraphs>
  <Slides>23</Slides>
  <Notes>5</Notes>
  <HiddenSlides>0</HiddenSlides>
  <MMClips>2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7" baseType="lpstr">
      <vt:lpstr>Arial</vt:lpstr>
      <vt:lpstr>宋体</vt:lpstr>
      <vt:lpstr>Wingdings</vt:lpstr>
      <vt:lpstr>Calibri</vt:lpstr>
      <vt:lpstr>叶根友毛笔行书2.0版</vt:lpstr>
      <vt:lpstr>Calibri</vt:lpstr>
      <vt:lpstr>等线</vt:lpstr>
      <vt:lpstr>黑体</vt:lpstr>
      <vt:lpstr>微软雅黑</vt:lpstr>
      <vt:lpstr>华文彩云</vt:lpstr>
      <vt:lpstr>华文行楷</vt:lpstr>
      <vt:lpstr>华文中宋</vt:lpstr>
      <vt:lpstr>Times New Roman</vt:lpstr>
      <vt:lpstr>楷体</vt:lpstr>
      <vt:lpstr>Cambria</vt:lpstr>
      <vt:lpstr>Arial Unicode MS</vt:lpstr>
      <vt:lpstr>隶书</vt:lpstr>
      <vt:lpstr>Maiandra GD</vt:lpstr>
      <vt:lpstr>华文楷体</vt:lpstr>
      <vt:lpstr>Rockwell</vt:lpstr>
      <vt:lpstr>方正姚体</vt:lpstr>
      <vt:lpstr>方正粗黑宋简体</vt:lpstr>
      <vt:lpstr>华文琥珀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248</cp:revision>
  <dcterms:created xsi:type="dcterms:W3CDTF">2019-12-06T02:59:00Z</dcterms:created>
  <dcterms:modified xsi:type="dcterms:W3CDTF">2020-11-28T12:45:16Z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