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411" r:id="rId2"/>
    <p:sldId id="410" r:id="rId3"/>
    <p:sldId id="412" r:id="rId4"/>
    <p:sldId id="413" r:id="rId5"/>
    <p:sldId id="433" r:id="rId6"/>
    <p:sldId id="414" r:id="rId7"/>
    <p:sldId id="415" r:id="rId8"/>
    <p:sldId id="428" r:id="rId9"/>
    <p:sldId id="429" r:id="rId10"/>
    <p:sldId id="430" r:id="rId11"/>
    <p:sldId id="416" r:id="rId12"/>
    <p:sldId id="431" r:id="rId13"/>
    <p:sldId id="436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34" r:id="rId22"/>
    <p:sldId id="437" r:id="rId23"/>
    <p:sldId id="424" r:id="rId24"/>
    <p:sldId id="425" r:id="rId25"/>
    <p:sldId id="426" r:id="rId26"/>
    <p:sldId id="427" r:id="rId27"/>
    <p:sldId id="439" r:id="rId28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AF936F"/>
    <a:srgbClr val="010101"/>
    <a:srgbClr val="1B1915"/>
    <a:srgbClr val="340000"/>
    <a:srgbClr val="480000"/>
    <a:srgbClr val="DCDCDC"/>
    <a:srgbClr val="F0F0F0"/>
    <a:srgbClr val="E6E6E6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214"/>
        <p:guide pos="392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tags" Target="tags/tag94.xml" /><Relationship Id="rId3" Type="http://schemas.openxmlformats.org/officeDocument/2006/relationships/slide" Target="slides/slide2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2pPr>
            <a:lvl3pPr eaLnBrk="1" fontAlgn="auto" latinLnBrk="0" hangingPunct="1">
              <a:buFont typeface="Arial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image" Target="../media/image1.png" /><Relationship Id="rId18" Type="http://schemas.openxmlformats.org/officeDocument/2006/relationships/tags" Target="../tags/tag62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pic>
        <p:nvPicPr>
          <p:cNvPr id="7" name="图片 6" descr="图片1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0" y="0"/>
            <a:ext cx="12192635" cy="6871970"/>
          </a:xfrm>
          <a:prstGeom prst="rect">
            <a:avLst/>
          </a:prstGeom>
        </p:spPr>
      </p:pic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6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tags" Target="../tags/tag64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2.png" /><Relationship Id="rId4" Type="http://schemas.openxmlformats.org/officeDocument/2006/relationships/image" Target="../media/image4.png" /><Relationship Id="rId5" Type="http://schemas.openxmlformats.org/officeDocument/2006/relationships/tags" Target="../tags/tag6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2.png" /><Relationship Id="rId4" Type="http://schemas.openxmlformats.org/officeDocument/2006/relationships/image" Target="../media/image4.png" /><Relationship Id="rId5" Type="http://schemas.openxmlformats.org/officeDocument/2006/relationships/tags" Target="../tags/tag6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6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tags" Target="../tags/tag6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tags" Target="../tags/tag69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70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tags" Target="../tags/tag7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tags" Target="../tags/tag7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tags" Target="../tags/tag7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7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tags" Target="../tags/tag7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Relationship Id="rId3" Type="http://schemas.openxmlformats.org/officeDocument/2006/relationships/tags" Target="../tags/tag7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tags" Target="../tags/tag77.xml" /><Relationship Id="rId4" Type="http://schemas.openxmlformats.org/officeDocument/2006/relationships/image" Target="../media/image14.png" /><Relationship Id="rId5" Type="http://schemas.openxmlformats.org/officeDocument/2006/relationships/tags" Target="../tags/tag78.xml" /><Relationship Id="rId6" Type="http://schemas.openxmlformats.org/officeDocument/2006/relationships/tags" Target="../tags/tag79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0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1.xml" /><Relationship Id="rId3" Type="http://schemas.openxmlformats.org/officeDocument/2006/relationships/tags" Target="../tags/tag8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tags" Target="../tags/tag8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4.xml" /><Relationship Id="rId3" Type="http://schemas.openxmlformats.org/officeDocument/2006/relationships/tags" Target="../tags/tag85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6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8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tags" Target="../tags/tag88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9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tags" Target="../tags/tag90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9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9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17.png" /><Relationship Id="rId6" Type="http://schemas.openxmlformats.org/officeDocument/2006/relationships/tags" Target="../tags/tag93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image-removebg-preview (3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6175"/>
            <a:ext cx="4762500" cy="3171825"/>
          </a:xfrm>
          <a:prstGeom prst="rect">
            <a:avLst/>
          </a:prstGeom>
        </p:spPr>
      </p:pic>
      <p:pic>
        <p:nvPicPr>
          <p:cNvPr id="7" name="图片 6" descr="image-removebg-preview (6)"/>
          <p:cNvPicPr>
            <a:picLocks noChangeAspect="1"/>
          </p:cNvPicPr>
          <p:nvPr/>
        </p:nvPicPr>
        <p:blipFill>
          <a:blip r:embed="rId3"/>
          <a:srcRect r="19529" b="22397"/>
          <a:stretch>
            <a:fillRect/>
          </a:stretch>
        </p:blipFill>
        <p:spPr>
          <a:xfrm>
            <a:off x="7574915" y="3912870"/>
            <a:ext cx="4617085" cy="2945130"/>
          </a:xfrm>
          <a:prstGeom prst="rect">
            <a:avLst/>
          </a:prstGeom>
        </p:spPr>
      </p:pic>
      <p:pic>
        <p:nvPicPr>
          <p:cNvPr id="8" name="图片 7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7770" y="4307205"/>
            <a:ext cx="5501005" cy="2550795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2743836" y="445770"/>
            <a:ext cx="6759575" cy="2029676"/>
            <a:chOff x="3866" y="2637"/>
            <a:chExt cx="7949" cy="2386"/>
          </a:xfrm>
        </p:grpSpPr>
        <p:sp>
          <p:nvSpPr>
            <p:cNvPr id="2" name="文本框 13"/>
            <p:cNvSpPr txBox="1"/>
            <p:nvPr/>
          </p:nvSpPr>
          <p:spPr>
            <a:xfrm>
              <a:off x="3866" y="263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希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3" name="文本框 13"/>
            <p:cNvSpPr txBox="1"/>
            <p:nvPr/>
          </p:nvSpPr>
          <p:spPr>
            <a:xfrm>
              <a:off x="5192" y="263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腊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4" name="文本框 13"/>
            <p:cNvSpPr txBox="1"/>
            <p:nvPr/>
          </p:nvSpPr>
          <p:spPr>
            <a:xfrm>
              <a:off x="6821" y="263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城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5" name="文本框 13"/>
            <p:cNvSpPr txBox="1"/>
            <p:nvPr/>
          </p:nvSpPr>
          <p:spPr>
            <a:xfrm>
              <a:off x="8229" y="263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邦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3" name="文本框 13"/>
            <p:cNvSpPr txBox="1"/>
            <p:nvPr/>
          </p:nvSpPr>
          <p:spPr>
            <a:xfrm>
              <a:off x="9607" y="263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和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339303" y="1632585"/>
            <a:ext cx="7513358" cy="2053404"/>
            <a:chOff x="4715" y="4507"/>
            <a:chExt cx="8834" cy="2413"/>
          </a:xfrm>
        </p:grpSpPr>
        <p:sp>
          <p:nvSpPr>
            <p:cNvPr id="15" name="文本框 13"/>
            <p:cNvSpPr txBox="1"/>
            <p:nvPr/>
          </p:nvSpPr>
          <p:spPr>
            <a:xfrm>
              <a:off x="4715" y="451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亚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139" y="451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历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7" name="文本框 13"/>
            <p:cNvSpPr txBox="1"/>
            <p:nvPr/>
          </p:nvSpPr>
          <p:spPr>
            <a:xfrm>
              <a:off x="7416" y="451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山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8" name="文本框 13"/>
            <p:cNvSpPr txBox="1"/>
            <p:nvPr/>
          </p:nvSpPr>
          <p:spPr>
            <a:xfrm>
              <a:off x="8858" y="4534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大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9" name="文本框 13"/>
            <p:cNvSpPr txBox="1"/>
            <p:nvPr/>
          </p:nvSpPr>
          <p:spPr>
            <a:xfrm>
              <a:off x="10037" y="4534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帝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20" name="文本框 13"/>
            <p:cNvSpPr txBox="1"/>
            <p:nvPr/>
          </p:nvSpPr>
          <p:spPr>
            <a:xfrm>
              <a:off x="11341" y="4507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国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</p:grpSp>
      <p:sp>
        <p:nvSpPr>
          <p:cNvPr id="6141" name="Freeform 701"/>
          <p:cNvSpPr>
            <a:spLocks noEditPoints="1"/>
          </p:cNvSpPr>
          <p:nvPr/>
        </p:nvSpPr>
        <p:spPr bwMode="auto">
          <a:xfrm>
            <a:off x="3749040" y="3834130"/>
            <a:ext cx="4495800" cy="381000"/>
          </a:xfrm>
          <a:custGeom>
            <a:gdLst>
              <a:gd name="T0" fmla="*/ 515 w 515"/>
              <a:gd name="T1" fmla="*/ 105 h 124"/>
              <a:gd name="T2" fmla="*/ 494 w 515"/>
              <a:gd name="T3" fmla="*/ 98 h 124"/>
              <a:gd name="T4" fmla="*/ 449 w 515"/>
              <a:gd name="T5" fmla="*/ 93 h 124"/>
              <a:gd name="T6" fmla="*/ 497 w 515"/>
              <a:gd name="T7" fmla="*/ 88 h 124"/>
              <a:gd name="T8" fmla="*/ 502 w 515"/>
              <a:gd name="T9" fmla="*/ 82 h 124"/>
              <a:gd name="T10" fmla="*/ 509 w 515"/>
              <a:gd name="T11" fmla="*/ 75 h 124"/>
              <a:gd name="T12" fmla="*/ 505 w 515"/>
              <a:gd name="T13" fmla="*/ 70 h 124"/>
              <a:gd name="T14" fmla="*/ 432 w 515"/>
              <a:gd name="T15" fmla="*/ 59 h 124"/>
              <a:gd name="T16" fmla="*/ 365 w 515"/>
              <a:gd name="T17" fmla="*/ 46 h 124"/>
              <a:gd name="T18" fmla="*/ 433 w 515"/>
              <a:gd name="T19" fmla="*/ 50 h 124"/>
              <a:gd name="T20" fmla="*/ 411 w 515"/>
              <a:gd name="T21" fmla="*/ 44 h 124"/>
              <a:gd name="T22" fmla="*/ 361 w 515"/>
              <a:gd name="T23" fmla="*/ 33 h 124"/>
              <a:gd name="T24" fmla="*/ 379 w 515"/>
              <a:gd name="T25" fmla="*/ 33 h 124"/>
              <a:gd name="T26" fmla="*/ 470 w 515"/>
              <a:gd name="T27" fmla="*/ 35 h 124"/>
              <a:gd name="T28" fmla="*/ 441 w 515"/>
              <a:gd name="T29" fmla="*/ 30 h 124"/>
              <a:gd name="T30" fmla="*/ 440 w 515"/>
              <a:gd name="T31" fmla="*/ 31 h 124"/>
              <a:gd name="T32" fmla="*/ 240 w 515"/>
              <a:gd name="T33" fmla="*/ 10 h 124"/>
              <a:gd name="T34" fmla="*/ 265 w 515"/>
              <a:gd name="T35" fmla="*/ 6 h 124"/>
              <a:gd name="T36" fmla="*/ 98 w 515"/>
              <a:gd name="T37" fmla="*/ 2 h 124"/>
              <a:gd name="T38" fmla="*/ 59 w 515"/>
              <a:gd name="T39" fmla="*/ 6 h 124"/>
              <a:gd name="T40" fmla="*/ 17 w 515"/>
              <a:gd name="T41" fmla="*/ 16 h 124"/>
              <a:gd name="T42" fmla="*/ 30 w 515"/>
              <a:gd name="T43" fmla="*/ 26 h 124"/>
              <a:gd name="T44" fmla="*/ 35 w 515"/>
              <a:gd name="T45" fmla="*/ 35 h 124"/>
              <a:gd name="T46" fmla="*/ 21 w 515"/>
              <a:gd name="T47" fmla="*/ 42 h 124"/>
              <a:gd name="T48" fmla="*/ 16 w 515"/>
              <a:gd name="T49" fmla="*/ 48 h 124"/>
              <a:gd name="T50" fmla="*/ 25 w 515"/>
              <a:gd name="T51" fmla="*/ 52 h 124"/>
              <a:gd name="T52" fmla="*/ 9 w 515"/>
              <a:gd name="T53" fmla="*/ 57 h 124"/>
              <a:gd name="T54" fmla="*/ 4 w 515"/>
              <a:gd name="T55" fmla="*/ 65 h 124"/>
              <a:gd name="T56" fmla="*/ 1 w 515"/>
              <a:gd name="T57" fmla="*/ 69 h 124"/>
              <a:gd name="T58" fmla="*/ 9 w 515"/>
              <a:gd name="T59" fmla="*/ 74 h 124"/>
              <a:gd name="T60" fmla="*/ 21 w 515"/>
              <a:gd name="T61" fmla="*/ 86 h 124"/>
              <a:gd name="T62" fmla="*/ 25 w 515"/>
              <a:gd name="T63" fmla="*/ 94 h 124"/>
              <a:gd name="T64" fmla="*/ 23 w 515"/>
              <a:gd name="T65" fmla="*/ 105 h 124"/>
              <a:gd name="T66" fmla="*/ 205 w 515"/>
              <a:gd name="T67" fmla="*/ 120 h 124"/>
              <a:gd name="T68" fmla="*/ 190 w 515"/>
              <a:gd name="T69" fmla="*/ 117 h 124"/>
              <a:gd name="T70" fmla="*/ 49 w 515"/>
              <a:gd name="T71" fmla="*/ 108 h 124"/>
              <a:gd name="T72" fmla="*/ 303 w 515"/>
              <a:gd name="T73" fmla="*/ 117 h 124"/>
              <a:gd name="T74" fmla="*/ 436 w 515"/>
              <a:gd name="T75" fmla="*/ 123 h 124"/>
              <a:gd name="T76" fmla="*/ 440 w 515"/>
              <a:gd name="T77" fmla="*/ 119 h 124"/>
              <a:gd name="T78" fmla="*/ 464 w 515"/>
              <a:gd name="T79" fmla="*/ 112 h 124"/>
              <a:gd name="T80" fmla="*/ 451 w 515"/>
              <a:gd name="T81" fmla="*/ 107 h 124"/>
              <a:gd name="T82" fmla="*/ 477 w 515"/>
              <a:gd name="T83" fmla="*/ 107 h 124"/>
              <a:gd name="T84" fmla="*/ 434 w 515"/>
              <a:gd name="T85" fmla="*/ 28 h 124"/>
              <a:gd name="T86" fmla="*/ 429 w 515"/>
              <a:gd name="T87" fmla="*/ 29 h 124"/>
              <a:gd name="T88" fmla="*/ 424 w 515"/>
              <a:gd name="T89" fmla="*/ 26 h 124"/>
              <a:gd name="T90" fmla="*/ 384 w 515"/>
              <a:gd name="T91" fmla="*/ 108 h 124"/>
              <a:gd name="T92" fmla="*/ 456 w 515"/>
              <a:gd name="T93" fmla="*/ 113 h 124"/>
              <a:gd name="T94" fmla="*/ 456 w 515"/>
              <a:gd name="T95" fmla="*/ 113 h 124"/>
              <a:gd name="T96" fmla="*/ 426 w 515"/>
              <a:gd name="T97" fmla="*/ 108 h 12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15" h="124">
                <a:moveTo>
                  <a:pt x="477" y="107"/>
                </a:moveTo>
                <a:cubicBezTo>
                  <a:pt x="477" y="106"/>
                  <a:pt x="477" y="106"/>
                  <a:pt x="477" y="106"/>
                </a:cubicBezTo>
                <a:cubicBezTo>
                  <a:pt x="489" y="106"/>
                  <a:pt x="502" y="106"/>
                  <a:pt x="514" y="106"/>
                </a:cubicBezTo>
                <a:cubicBezTo>
                  <a:pt x="515" y="105"/>
                  <a:pt x="515" y="105"/>
                  <a:pt x="515" y="105"/>
                </a:cubicBezTo>
                <a:cubicBezTo>
                  <a:pt x="492" y="105"/>
                  <a:pt x="472" y="104"/>
                  <a:pt x="450" y="101"/>
                </a:cubicBezTo>
                <a:cubicBezTo>
                  <a:pt x="445" y="100"/>
                  <a:pt x="445" y="100"/>
                  <a:pt x="445" y="100"/>
                </a:cubicBezTo>
                <a:cubicBezTo>
                  <a:pt x="446" y="99"/>
                  <a:pt x="446" y="99"/>
                  <a:pt x="446" y="99"/>
                </a:cubicBezTo>
                <a:cubicBezTo>
                  <a:pt x="463" y="99"/>
                  <a:pt x="478" y="97"/>
                  <a:pt x="494" y="98"/>
                </a:cubicBezTo>
                <a:cubicBezTo>
                  <a:pt x="491" y="97"/>
                  <a:pt x="491" y="97"/>
                  <a:pt x="491" y="97"/>
                </a:cubicBezTo>
                <a:cubicBezTo>
                  <a:pt x="493" y="95"/>
                  <a:pt x="493" y="95"/>
                  <a:pt x="493" y="95"/>
                </a:cubicBezTo>
                <a:cubicBezTo>
                  <a:pt x="478" y="95"/>
                  <a:pt x="463" y="96"/>
                  <a:pt x="449" y="94"/>
                </a:cubicBezTo>
                <a:cubicBezTo>
                  <a:pt x="449" y="93"/>
                  <a:pt x="449" y="93"/>
                  <a:pt x="449" y="93"/>
                </a:cubicBezTo>
                <a:cubicBezTo>
                  <a:pt x="467" y="93"/>
                  <a:pt x="485" y="94"/>
                  <a:pt x="503" y="93"/>
                </a:cubicBezTo>
                <a:cubicBezTo>
                  <a:pt x="505" y="92"/>
                  <a:pt x="506" y="90"/>
                  <a:pt x="508" y="91"/>
                </a:cubicBezTo>
                <a:cubicBezTo>
                  <a:pt x="509" y="91"/>
                  <a:pt x="509" y="90"/>
                  <a:pt x="510" y="89"/>
                </a:cubicBezTo>
                <a:cubicBezTo>
                  <a:pt x="497" y="88"/>
                  <a:pt x="497" y="88"/>
                  <a:pt x="497" y="88"/>
                </a:cubicBezTo>
                <a:cubicBezTo>
                  <a:pt x="492" y="86"/>
                  <a:pt x="486" y="89"/>
                  <a:pt x="482" y="85"/>
                </a:cubicBezTo>
                <a:cubicBezTo>
                  <a:pt x="465" y="85"/>
                  <a:pt x="448" y="83"/>
                  <a:pt x="432" y="82"/>
                </a:cubicBezTo>
                <a:cubicBezTo>
                  <a:pt x="432" y="81"/>
                  <a:pt x="432" y="81"/>
                  <a:pt x="432" y="81"/>
                </a:cubicBezTo>
                <a:cubicBezTo>
                  <a:pt x="455" y="82"/>
                  <a:pt x="479" y="81"/>
                  <a:pt x="502" y="82"/>
                </a:cubicBezTo>
                <a:cubicBezTo>
                  <a:pt x="475" y="79"/>
                  <a:pt x="475" y="79"/>
                  <a:pt x="475" y="79"/>
                </a:cubicBezTo>
                <a:cubicBezTo>
                  <a:pt x="482" y="78"/>
                  <a:pt x="489" y="76"/>
                  <a:pt x="497" y="78"/>
                </a:cubicBezTo>
                <a:cubicBezTo>
                  <a:pt x="500" y="77"/>
                  <a:pt x="503" y="77"/>
                  <a:pt x="506" y="77"/>
                </a:cubicBezTo>
                <a:cubicBezTo>
                  <a:pt x="507" y="77"/>
                  <a:pt x="507" y="75"/>
                  <a:pt x="509" y="75"/>
                </a:cubicBezTo>
                <a:cubicBezTo>
                  <a:pt x="509" y="74"/>
                  <a:pt x="509" y="74"/>
                  <a:pt x="509" y="74"/>
                </a:cubicBezTo>
                <a:cubicBezTo>
                  <a:pt x="492" y="73"/>
                  <a:pt x="492" y="73"/>
                  <a:pt x="492" y="73"/>
                </a:cubicBezTo>
                <a:cubicBezTo>
                  <a:pt x="491" y="72"/>
                  <a:pt x="491" y="72"/>
                  <a:pt x="491" y="72"/>
                </a:cubicBezTo>
                <a:cubicBezTo>
                  <a:pt x="495" y="71"/>
                  <a:pt x="501" y="72"/>
                  <a:pt x="505" y="70"/>
                </a:cubicBezTo>
                <a:cubicBezTo>
                  <a:pt x="500" y="70"/>
                  <a:pt x="494" y="69"/>
                  <a:pt x="490" y="70"/>
                </a:cubicBezTo>
                <a:cubicBezTo>
                  <a:pt x="486" y="68"/>
                  <a:pt x="478" y="70"/>
                  <a:pt x="476" y="66"/>
                </a:cubicBezTo>
                <a:cubicBezTo>
                  <a:pt x="462" y="64"/>
                  <a:pt x="446" y="64"/>
                  <a:pt x="431" y="62"/>
                </a:cubicBezTo>
                <a:cubicBezTo>
                  <a:pt x="432" y="61"/>
                  <a:pt x="429" y="59"/>
                  <a:pt x="432" y="59"/>
                </a:cubicBezTo>
                <a:cubicBezTo>
                  <a:pt x="450" y="61"/>
                  <a:pt x="450" y="61"/>
                  <a:pt x="450" y="61"/>
                </a:cubicBezTo>
                <a:cubicBezTo>
                  <a:pt x="465" y="61"/>
                  <a:pt x="482" y="63"/>
                  <a:pt x="495" y="60"/>
                </a:cubicBezTo>
                <a:cubicBezTo>
                  <a:pt x="462" y="60"/>
                  <a:pt x="432" y="51"/>
                  <a:pt x="400" y="50"/>
                </a:cubicBezTo>
                <a:cubicBezTo>
                  <a:pt x="389" y="47"/>
                  <a:pt x="376" y="48"/>
                  <a:pt x="365" y="46"/>
                </a:cubicBezTo>
                <a:cubicBezTo>
                  <a:pt x="390" y="46"/>
                  <a:pt x="415" y="50"/>
                  <a:pt x="440" y="51"/>
                </a:cubicBezTo>
                <a:cubicBezTo>
                  <a:pt x="438" y="51"/>
                  <a:pt x="438" y="51"/>
                  <a:pt x="438" y="51"/>
                </a:cubicBezTo>
                <a:cubicBezTo>
                  <a:pt x="437" y="48"/>
                  <a:pt x="442" y="51"/>
                  <a:pt x="444" y="49"/>
                </a:cubicBezTo>
                <a:cubicBezTo>
                  <a:pt x="440" y="47"/>
                  <a:pt x="437" y="51"/>
                  <a:pt x="433" y="50"/>
                </a:cubicBezTo>
                <a:cubicBezTo>
                  <a:pt x="432" y="49"/>
                  <a:pt x="429" y="50"/>
                  <a:pt x="430" y="48"/>
                </a:cubicBezTo>
                <a:cubicBezTo>
                  <a:pt x="429" y="48"/>
                  <a:pt x="428" y="48"/>
                  <a:pt x="428" y="47"/>
                </a:cubicBezTo>
                <a:cubicBezTo>
                  <a:pt x="431" y="45"/>
                  <a:pt x="435" y="50"/>
                  <a:pt x="435" y="47"/>
                </a:cubicBezTo>
                <a:cubicBezTo>
                  <a:pt x="428" y="46"/>
                  <a:pt x="418" y="44"/>
                  <a:pt x="411" y="44"/>
                </a:cubicBezTo>
                <a:cubicBezTo>
                  <a:pt x="411" y="42"/>
                  <a:pt x="413" y="43"/>
                  <a:pt x="414" y="42"/>
                </a:cubicBezTo>
                <a:cubicBezTo>
                  <a:pt x="406" y="41"/>
                  <a:pt x="397" y="41"/>
                  <a:pt x="388" y="39"/>
                </a:cubicBezTo>
                <a:cubicBezTo>
                  <a:pt x="396" y="37"/>
                  <a:pt x="407" y="41"/>
                  <a:pt x="415" y="40"/>
                </a:cubicBezTo>
                <a:cubicBezTo>
                  <a:pt x="397" y="37"/>
                  <a:pt x="378" y="37"/>
                  <a:pt x="361" y="33"/>
                </a:cubicBezTo>
                <a:cubicBezTo>
                  <a:pt x="360" y="32"/>
                  <a:pt x="360" y="32"/>
                  <a:pt x="360" y="32"/>
                </a:cubicBezTo>
                <a:cubicBezTo>
                  <a:pt x="366" y="33"/>
                  <a:pt x="373" y="31"/>
                  <a:pt x="379" y="33"/>
                </a:cubicBezTo>
                <a:cubicBezTo>
                  <a:pt x="378" y="34"/>
                  <a:pt x="378" y="34"/>
                  <a:pt x="378" y="34"/>
                </a:cubicBezTo>
                <a:cubicBezTo>
                  <a:pt x="379" y="33"/>
                  <a:pt x="379" y="33"/>
                  <a:pt x="379" y="33"/>
                </a:cubicBezTo>
                <a:cubicBezTo>
                  <a:pt x="398" y="33"/>
                  <a:pt x="423" y="36"/>
                  <a:pt x="444" y="37"/>
                </a:cubicBezTo>
                <a:cubicBezTo>
                  <a:pt x="434" y="33"/>
                  <a:pt x="422" y="34"/>
                  <a:pt x="411" y="31"/>
                </a:cubicBezTo>
                <a:cubicBezTo>
                  <a:pt x="414" y="29"/>
                  <a:pt x="419" y="30"/>
                  <a:pt x="423" y="31"/>
                </a:cubicBezTo>
                <a:cubicBezTo>
                  <a:pt x="437" y="32"/>
                  <a:pt x="455" y="35"/>
                  <a:pt x="470" y="35"/>
                </a:cubicBezTo>
                <a:cubicBezTo>
                  <a:pt x="467" y="34"/>
                  <a:pt x="459" y="32"/>
                  <a:pt x="454" y="31"/>
                </a:cubicBezTo>
                <a:cubicBezTo>
                  <a:pt x="451" y="32"/>
                  <a:pt x="449" y="29"/>
                  <a:pt x="446" y="31"/>
                </a:cubicBezTo>
                <a:cubicBezTo>
                  <a:pt x="446" y="31"/>
                  <a:pt x="446" y="31"/>
                  <a:pt x="446" y="30"/>
                </a:cubicBezTo>
                <a:cubicBezTo>
                  <a:pt x="445" y="32"/>
                  <a:pt x="443" y="31"/>
                  <a:pt x="441" y="30"/>
                </a:cubicBezTo>
                <a:cubicBezTo>
                  <a:pt x="441" y="30"/>
                  <a:pt x="441" y="30"/>
                  <a:pt x="442" y="29"/>
                </a:cubicBezTo>
                <a:cubicBezTo>
                  <a:pt x="441" y="30"/>
                  <a:pt x="440" y="29"/>
                  <a:pt x="439" y="29"/>
                </a:cubicBezTo>
                <a:cubicBezTo>
                  <a:pt x="441" y="30"/>
                  <a:pt x="441" y="30"/>
                  <a:pt x="441" y="30"/>
                </a:cubicBezTo>
                <a:cubicBezTo>
                  <a:pt x="440" y="31"/>
                  <a:pt x="440" y="31"/>
                  <a:pt x="440" y="31"/>
                </a:cubicBezTo>
                <a:cubicBezTo>
                  <a:pt x="438" y="30"/>
                  <a:pt x="436" y="31"/>
                  <a:pt x="435" y="29"/>
                </a:cubicBezTo>
                <a:cubicBezTo>
                  <a:pt x="437" y="26"/>
                  <a:pt x="444" y="30"/>
                  <a:pt x="447" y="29"/>
                </a:cubicBezTo>
                <a:cubicBezTo>
                  <a:pt x="418" y="23"/>
                  <a:pt x="387" y="20"/>
                  <a:pt x="357" y="17"/>
                </a:cubicBezTo>
                <a:cubicBezTo>
                  <a:pt x="240" y="10"/>
                  <a:pt x="240" y="10"/>
                  <a:pt x="240" y="10"/>
                </a:cubicBezTo>
                <a:cubicBezTo>
                  <a:pt x="206" y="7"/>
                  <a:pt x="206" y="7"/>
                  <a:pt x="206" y="7"/>
                </a:cubicBezTo>
                <a:cubicBezTo>
                  <a:pt x="209" y="7"/>
                  <a:pt x="209" y="7"/>
                  <a:pt x="209" y="7"/>
                </a:cubicBezTo>
                <a:cubicBezTo>
                  <a:pt x="250" y="8"/>
                  <a:pt x="292" y="10"/>
                  <a:pt x="331" y="12"/>
                </a:cubicBezTo>
                <a:cubicBezTo>
                  <a:pt x="308" y="9"/>
                  <a:pt x="287" y="8"/>
                  <a:pt x="265" y="6"/>
                </a:cubicBezTo>
                <a:cubicBezTo>
                  <a:pt x="222" y="4"/>
                  <a:pt x="178" y="2"/>
                  <a:pt x="136" y="3"/>
                </a:cubicBezTo>
                <a:cubicBezTo>
                  <a:pt x="133" y="2"/>
                  <a:pt x="129" y="0"/>
                  <a:pt x="126" y="2"/>
                </a:cubicBezTo>
                <a:cubicBezTo>
                  <a:pt x="120" y="1"/>
                  <a:pt x="113" y="2"/>
                  <a:pt x="108" y="1"/>
                </a:cubicBezTo>
                <a:cubicBezTo>
                  <a:pt x="106" y="4"/>
                  <a:pt x="101" y="2"/>
                  <a:pt x="98" y="2"/>
                </a:cubicBezTo>
                <a:cubicBezTo>
                  <a:pt x="84" y="2"/>
                  <a:pt x="69" y="1"/>
                  <a:pt x="55" y="3"/>
                </a:cubicBezTo>
                <a:cubicBezTo>
                  <a:pt x="53" y="4"/>
                  <a:pt x="48" y="2"/>
                  <a:pt x="47" y="3"/>
                </a:cubicBezTo>
                <a:cubicBezTo>
                  <a:pt x="50" y="5"/>
                  <a:pt x="55" y="4"/>
                  <a:pt x="59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55" y="5"/>
                  <a:pt x="51" y="7"/>
                  <a:pt x="48" y="5"/>
                </a:cubicBezTo>
                <a:cubicBezTo>
                  <a:pt x="43" y="6"/>
                  <a:pt x="37" y="3"/>
                  <a:pt x="34" y="7"/>
                </a:cubicBezTo>
                <a:cubicBezTo>
                  <a:pt x="28" y="9"/>
                  <a:pt x="21" y="9"/>
                  <a:pt x="16" y="15"/>
                </a:cubicBezTo>
                <a:cubicBezTo>
                  <a:pt x="17" y="16"/>
                  <a:pt x="17" y="16"/>
                  <a:pt x="17" y="16"/>
                </a:cubicBezTo>
                <a:cubicBezTo>
                  <a:pt x="23" y="21"/>
                  <a:pt x="28" y="16"/>
                  <a:pt x="34" y="20"/>
                </a:cubicBezTo>
                <a:cubicBezTo>
                  <a:pt x="29" y="21"/>
                  <a:pt x="23" y="20"/>
                  <a:pt x="18" y="20"/>
                </a:cubicBezTo>
                <a:cubicBezTo>
                  <a:pt x="15" y="21"/>
                  <a:pt x="11" y="20"/>
                  <a:pt x="10" y="22"/>
                </a:cubicBezTo>
                <a:cubicBezTo>
                  <a:pt x="17" y="22"/>
                  <a:pt x="24" y="24"/>
                  <a:pt x="30" y="26"/>
                </a:cubicBezTo>
                <a:cubicBezTo>
                  <a:pt x="29" y="27"/>
                  <a:pt x="29" y="28"/>
                  <a:pt x="30" y="30"/>
                </a:cubicBezTo>
                <a:cubicBezTo>
                  <a:pt x="27" y="30"/>
                  <a:pt x="22" y="27"/>
                  <a:pt x="19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4"/>
                  <a:pt x="36" y="35"/>
                  <a:pt x="35" y="35"/>
                </a:cubicBezTo>
                <a:cubicBezTo>
                  <a:pt x="29" y="33"/>
                  <a:pt x="25" y="39"/>
                  <a:pt x="22" y="38"/>
                </a:cubicBezTo>
                <a:cubicBezTo>
                  <a:pt x="22" y="39"/>
                  <a:pt x="22" y="39"/>
                  <a:pt x="22" y="39"/>
                </a:cubicBezTo>
                <a:cubicBezTo>
                  <a:pt x="21" y="42"/>
                  <a:pt x="17" y="40"/>
                  <a:pt x="15" y="41"/>
                </a:cubicBezTo>
                <a:cubicBezTo>
                  <a:pt x="21" y="42"/>
                  <a:pt x="21" y="42"/>
                  <a:pt x="21" y="42"/>
                </a:cubicBezTo>
                <a:cubicBezTo>
                  <a:pt x="18" y="43"/>
                  <a:pt x="16" y="45"/>
                  <a:pt x="13" y="44"/>
                </a:cubicBezTo>
                <a:cubicBezTo>
                  <a:pt x="14" y="45"/>
                  <a:pt x="15" y="44"/>
                  <a:pt x="15" y="45"/>
                </a:cubicBezTo>
                <a:cubicBezTo>
                  <a:pt x="14" y="46"/>
                  <a:pt x="14" y="46"/>
                  <a:pt x="14" y="46"/>
                </a:cubicBezTo>
                <a:cubicBezTo>
                  <a:pt x="15" y="46"/>
                  <a:pt x="17" y="47"/>
                  <a:pt x="16" y="48"/>
                </a:cubicBezTo>
                <a:cubicBezTo>
                  <a:pt x="19" y="49"/>
                  <a:pt x="21" y="49"/>
                  <a:pt x="23" y="50"/>
                </a:cubicBezTo>
                <a:cubicBezTo>
                  <a:pt x="27" y="50"/>
                  <a:pt x="31" y="51"/>
                  <a:pt x="33" y="54"/>
                </a:cubicBezTo>
                <a:cubicBezTo>
                  <a:pt x="28" y="55"/>
                  <a:pt x="24" y="53"/>
                  <a:pt x="19" y="53"/>
                </a:cubicBezTo>
                <a:cubicBezTo>
                  <a:pt x="21" y="51"/>
                  <a:pt x="23" y="53"/>
                  <a:pt x="25" y="52"/>
                </a:cubicBezTo>
                <a:cubicBezTo>
                  <a:pt x="25" y="52"/>
                  <a:pt x="25" y="52"/>
                  <a:pt x="25" y="52"/>
                </a:cubicBezTo>
                <a:cubicBezTo>
                  <a:pt x="22" y="52"/>
                  <a:pt x="17" y="50"/>
                  <a:pt x="16" y="53"/>
                </a:cubicBezTo>
                <a:cubicBezTo>
                  <a:pt x="13" y="53"/>
                  <a:pt x="7" y="52"/>
                  <a:pt x="5" y="56"/>
                </a:cubicBezTo>
                <a:cubicBezTo>
                  <a:pt x="6" y="58"/>
                  <a:pt x="7" y="57"/>
                  <a:pt x="9" y="57"/>
                </a:cubicBezTo>
                <a:cubicBezTo>
                  <a:pt x="11" y="61"/>
                  <a:pt x="17" y="58"/>
                  <a:pt x="20" y="61"/>
                </a:cubicBezTo>
                <a:cubicBezTo>
                  <a:pt x="17" y="63"/>
                  <a:pt x="17" y="63"/>
                  <a:pt x="17" y="63"/>
                </a:cubicBezTo>
                <a:cubicBezTo>
                  <a:pt x="16" y="64"/>
                  <a:pt x="18" y="66"/>
                  <a:pt x="17" y="67"/>
                </a:cubicBezTo>
                <a:cubicBezTo>
                  <a:pt x="4" y="65"/>
                  <a:pt x="4" y="65"/>
                  <a:pt x="4" y="65"/>
                </a:cubicBezTo>
                <a:cubicBezTo>
                  <a:pt x="4" y="65"/>
                  <a:pt x="4" y="65"/>
                  <a:pt x="4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6"/>
                  <a:pt x="3" y="68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9"/>
                  <a:pt x="2" y="69"/>
                  <a:pt x="2" y="69"/>
                </a:cubicBezTo>
                <a:cubicBezTo>
                  <a:pt x="3" y="69"/>
                  <a:pt x="3" y="70"/>
                  <a:pt x="4" y="70"/>
                </a:cubicBezTo>
                <a:cubicBezTo>
                  <a:pt x="4" y="71"/>
                  <a:pt x="4" y="71"/>
                  <a:pt x="3" y="71"/>
                </a:cubicBezTo>
                <a:cubicBezTo>
                  <a:pt x="4" y="74"/>
                  <a:pt x="9" y="71"/>
                  <a:pt x="9" y="74"/>
                </a:cubicBezTo>
                <a:cubicBezTo>
                  <a:pt x="14" y="75"/>
                  <a:pt x="19" y="75"/>
                  <a:pt x="22" y="77"/>
                </a:cubicBezTo>
                <a:cubicBezTo>
                  <a:pt x="21" y="78"/>
                  <a:pt x="19" y="77"/>
                  <a:pt x="17" y="78"/>
                </a:cubicBezTo>
                <a:cubicBezTo>
                  <a:pt x="18" y="82"/>
                  <a:pt x="27" y="80"/>
                  <a:pt x="27" y="86"/>
                </a:cubicBezTo>
                <a:cubicBezTo>
                  <a:pt x="21" y="86"/>
                  <a:pt x="21" y="86"/>
                  <a:pt x="21" y="86"/>
                </a:cubicBezTo>
                <a:cubicBezTo>
                  <a:pt x="21" y="86"/>
                  <a:pt x="19" y="88"/>
                  <a:pt x="21" y="89"/>
                </a:cubicBezTo>
                <a:cubicBezTo>
                  <a:pt x="21" y="89"/>
                  <a:pt x="21" y="89"/>
                  <a:pt x="20" y="90"/>
                </a:cubicBezTo>
                <a:cubicBezTo>
                  <a:pt x="24" y="91"/>
                  <a:pt x="27" y="92"/>
                  <a:pt x="31" y="93"/>
                </a:cubicBezTo>
                <a:cubicBezTo>
                  <a:pt x="29" y="95"/>
                  <a:pt x="26" y="92"/>
                  <a:pt x="25" y="94"/>
                </a:cubicBezTo>
                <a:cubicBezTo>
                  <a:pt x="19" y="92"/>
                  <a:pt x="11" y="92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10" y="98"/>
                  <a:pt x="13" y="101"/>
                  <a:pt x="17" y="101"/>
                </a:cubicBezTo>
                <a:cubicBezTo>
                  <a:pt x="22" y="100"/>
                  <a:pt x="20" y="105"/>
                  <a:pt x="23" y="105"/>
                </a:cubicBezTo>
                <a:cubicBezTo>
                  <a:pt x="21" y="106"/>
                  <a:pt x="21" y="106"/>
                  <a:pt x="21" y="106"/>
                </a:cubicBezTo>
                <a:cubicBezTo>
                  <a:pt x="42" y="115"/>
                  <a:pt x="69" y="116"/>
                  <a:pt x="93" y="118"/>
                </a:cubicBezTo>
                <a:cubicBezTo>
                  <a:pt x="102" y="118"/>
                  <a:pt x="111" y="118"/>
                  <a:pt x="120" y="118"/>
                </a:cubicBezTo>
                <a:cubicBezTo>
                  <a:pt x="205" y="120"/>
                  <a:pt x="205" y="120"/>
                  <a:pt x="205" y="120"/>
                </a:cubicBezTo>
                <a:cubicBezTo>
                  <a:pt x="277" y="124"/>
                  <a:pt x="277" y="124"/>
                  <a:pt x="277" y="124"/>
                </a:cubicBezTo>
                <a:cubicBezTo>
                  <a:pt x="236" y="120"/>
                  <a:pt x="188" y="118"/>
                  <a:pt x="142" y="118"/>
                </a:cubicBezTo>
                <a:cubicBezTo>
                  <a:pt x="141" y="117"/>
                  <a:pt x="141" y="117"/>
                  <a:pt x="141" y="117"/>
                </a:cubicBezTo>
                <a:cubicBezTo>
                  <a:pt x="157" y="116"/>
                  <a:pt x="173" y="117"/>
                  <a:pt x="190" y="117"/>
                </a:cubicBezTo>
                <a:cubicBezTo>
                  <a:pt x="297" y="123"/>
                  <a:pt x="297" y="123"/>
                  <a:pt x="297" y="123"/>
                </a:cubicBezTo>
                <a:cubicBezTo>
                  <a:pt x="279" y="120"/>
                  <a:pt x="259" y="120"/>
                  <a:pt x="241" y="119"/>
                </a:cubicBezTo>
                <a:cubicBezTo>
                  <a:pt x="175" y="113"/>
                  <a:pt x="113" y="119"/>
                  <a:pt x="48" y="109"/>
                </a:cubicBezTo>
                <a:cubicBezTo>
                  <a:pt x="49" y="108"/>
                  <a:pt x="49" y="108"/>
                  <a:pt x="49" y="108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147" y="110"/>
                  <a:pt x="213" y="111"/>
                  <a:pt x="276" y="116"/>
                </a:cubicBezTo>
                <a:cubicBezTo>
                  <a:pt x="279" y="114"/>
                  <a:pt x="285" y="114"/>
                  <a:pt x="288" y="116"/>
                </a:cubicBezTo>
                <a:cubicBezTo>
                  <a:pt x="291" y="114"/>
                  <a:pt x="300" y="115"/>
                  <a:pt x="303" y="117"/>
                </a:cubicBezTo>
                <a:cubicBezTo>
                  <a:pt x="303" y="116"/>
                  <a:pt x="303" y="116"/>
                  <a:pt x="303" y="116"/>
                </a:cubicBezTo>
                <a:cubicBezTo>
                  <a:pt x="336" y="118"/>
                  <a:pt x="336" y="118"/>
                  <a:pt x="336" y="118"/>
                </a:cubicBezTo>
                <a:cubicBezTo>
                  <a:pt x="428" y="124"/>
                  <a:pt x="428" y="124"/>
                  <a:pt x="428" y="124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40" y="123"/>
                  <a:pt x="444" y="123"/>
                  <a:pt x="447" y="122"/>
                </a:cubicBezTo>
                <a:cubicBezTo>
                  <a:pt x="439" y="120"/>
                  <a:pt x="429" y="120"/>
                  <a:pt x="420" y="120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26" y="117"/>
                  <a:pt x="434" y="120"/>
                  <a:pt x="440" y="119"/>
                </a:cubicBezTo>
                <a:cubicBezTo>
                  <a:pt x="455" y="119"/>
                  <a:pt x="472" y="121"/>
                  <a:pt x="483" y="115"/>
                </a:cubicBezTo>
                <a:cubicBezTo>
                  <a:pt x="470" y="116"/>
                  <a:pt x="470" y="116"/>
                  <a:pt x="470" y="116"/>
                </a:cubicBezTo>
                <a:cubicBezTo>
                  <a:pt x="467" y="116"/>
                  <a:pt x="463" y="116"/>
                  <a:pt x="461" y="115"/>
                </a:cubicBezTo>
                <a:cubicBezTo>
                  <a:pt x="459" y="112"/>
                  <a:pt x="463" y="113"/>
                  <a:pt x="464" y="112"/>
                </a:cubicBezTo>
                <a:cubicBezTo>
                  <a:pt x="452" y="111"/>
                  <a:pt x="452" y="111"/>
                  <a:pt x="452" y="111"/>
                </a:cubicBezTo>
                <a:cubicBezTo>
                  <a:pt x="446" y="111"/>
                  <a:pt x="436" y="112"/>
                  <a:pt x="432" y="107"/>
                </a:cubicBezTo>
                <a:cubicBezTo>
                  <a:pt x="433" y="107"/>
                  <a:pt x="436" y="108"/>
                  <a:pt x="437" y="108"/>
                </a:cubicBezTo>
                <a:cubicBezTo>
                  <a:pt x="442" y="105"/>
                  <a:pt x="447" y="108"/>
                  <a:pt x="451" y="107"/>
                </a:cubicBezTo>
                <a:cubicBezTo>
                  <a:pt x="441" y="106"/>
                  <a:pt x="432" y="104"/>
                  <a:pt x="422" y="102"/>
                </a:cubicBezTo>
                <a:cubicBezTo>
                  <a:pt x="438" y="103"/>
                  <a:pt x="456" y="104"/>
                  <a:pt x="472" y="106"/>
                </a:cubicBezTo>
                <a:cubicBezTo>
                  <a:pt x="471" y="107"/>
                  <a:pt x="471" y="107"/>
                  <a:pt x="471" y="107"/>
                </a:cubicBezTo>
                <a:lnTo>
                  <a:pt x="477" y="107"/>
                </a:lnTo>
                <a:close/>
                <a:moveTo>
                  <a:pt x="432" y="27"/>
                </a:moveTo>
                <a:cubicBezTo>
                  <a:pt x="433" y="27"/>
                  <a:pt x="433" y="28"/>
                  <a:pt x="434" y="28"/>
                </a:cubicBezTo>
                <a:cubicBezTo>
                  <a:pt x="434" y="28"/>
                  <a:pt x="434" y="27"/>
                  <a:pt x="434" y="27"/>
                </a:cubicBezTo>
                <a:cubicBezTo>
                  <a:pt x="434" y="27"/>
                  <a:pt x="434" y="28"/>
                  <a:pt x="434" y="28"/>
                </a:cubicBezTo>
                <a:cubicBezTo>
                  <a:pt x="434" y="28"/>
                  <a:pt x="433" y="27"/>
                  <a:pt x="432" y="27"/>
                </a:cubicBezTo>
                <a:cubicBezTo>
                  <a:pt x="431" y="27"/>
                  <a:pt x="431" y="27"/>
                  <a:pt x="430" y="28"/>
                </a:cubicBezTo>
                <a:cubicBezTo>
                  <a:pt x="431" y="29"/>
                  <a:pt x="431" y="29"/>
                  <a:pt x="431" y="29"/>
                </a:cubicBezTo>
                <a:cubicBezTo>
                  <a:pt x="429" y="29"/>
                  <a:pt x="429" y="29"/>
                  <a:pt x="429" y="29"/>
                </a:cubicBezTo>
                <a:cubicBezTo>
                  <a:pt x="429" y="27"/>
                  <a:pt x="431" y="27"/>
                  <a:pt x="432" y="27"/>
                </a:cubicBezTo>
                <a:close/>
                <a:moveTo>
                  <a:pt x="424" y="26"/>
                </a:moveTo>
                <a:cubicBezTo>
                  <a:pt x="425" y="29"/>
                  <a:pt x="421" y="27"/>
                  <a:pt x="420" y="26"/>
                </a:cubicBezTo>
                <a:lnTo>
                  <a:pt x="424" y="26"/>
                </a:lnTo>
                <a:close/>
                <a:moveTo>
                  <a:pt x="6" y="71"/>
                </a:moveTo>
                <a:cubicBezTo>
                  <a:pt x="8" y="71"/>
                  <a:pt x="8" y="71"/>
                  <a:pt x="8" y="71"/>
                </a:cubicBezTo>
                <a:cubicBezTo>
                  <a:pt x="8" y="71"/>
                  <a:pt x="6" y="73"/>
                  <a:pt x="6" y="71"/>
                </a:cubicBezTo>
                <a:close/>
                <a:moveTo>
                  <a:pt x="384" y="108"/>
                </a:moveTo>
                <a:cubicBezTo>
                  <a:pt x="385" y="108"/>
                  <a:pt x="385" y="108"/>
                  <a:pt x="385" y="108"/>
                </a:cubicBezTo>
                <a:cubicBezTo>
                  <a:pt x="418" y="111"/>
                  <a:pt x="418" y="111"/>
                  <a:pt x="418" y="111"/>
                </a:cubicBezTo>
                <a:lnTo>
                  <a:pt x="384" y="108"/>
                </a:lnTo>
                <a:close/>
                <a:moveTo>
                  <a:pt x="456" y="113"/>
                </a:moveTo>
                <a:cubicBezTo>
                  <a:pt x="456" y="112"/>
                  <a:pt x="457" y="112"/>
                  <a:pt x="458" y="112"/>
                </a:cubicBezTo>
                <a:cubicBezTo>
                  <a:pt x="458" y="113"/>
                  <a:pt x="457" y="113"/>
                  <a:pt x="456" y="113"/>
                </a:cubicBezTo>
                <a:cubicBezTo>
                  <a:pt x="456" y="113"/>
                  <a:pt x="455" y="113"/>
                  <a:pt x="455" y="113"/>
                </a:cubicBezTo>
                <a:cubicBezTo>
                  <a:pt x="455" y="113"/>
                  <a:pt x="456" y="113"/>
                  <a:pt x="456" y="113"/>
                </a:cubicBezTo>
                <a:close/>
                <a:moveTo>
                  <a:pt x="426" y="108"/>
                </a:moveTo>
                <a:cubicBezTo>
                  <a:pt x="430" y="109"/>
                  <a:pt x="430" y="109"/>
                  <a:pt x="430" y="109"/>
                </a:cubicBezTo>
                <a:cubicBezTo>
                  <a:pt x="425" y="109"/>
                  <a:pt x="425" y="109"/>
                  <a:pt x="425" y="109"/>
                </a:cubicBezTo>
                <a:lnTo>
                  <a:pt x="426" y="108"/>
                </a:lnTo>
                <a:close/>
              </a:path>
            </a:pathLst>
          </a:custGeom>
          <a:solidFill>
            <a:srgbClr val="1B1915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4671060" y="3816350"/>
            <a:ext cx="265176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defTabSz="685800"/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九年级历史上册 第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4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课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743835" y="3465830"/>
            <a:ext cx="650621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dist" defTabSz="685800">
              <a:lnSpc>
                <a:spcPct val="100000"/>
              </a:lnSpc>
              <a:buClrTx/>
              <a:buSzTx/>
              <a:buFontTx/>
            </a:pPr>
            <a:r>
              <a:rPr lang="zh-CN" altLang="en-US" sz="16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第二单元 古代欧洲文明</a:t>
            </a: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670560" y="247015"/>
            <a:ext cx="1085088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280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在亚非的几大河</a:t>
            </a:r>
            <a:r>
              <a:rPr lang="zh-CN" altLang="en-US" sz="2800" smtClean="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流域，产生</a:t>
            </a:r>
            <a:r>
              <a:rPr lang="zh-CN" altLang="en-US" sz="280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了世界上最古老的</a:t>
            </a:r>
            <a:r>
              <a:rPr lang="zh-CN" altLang="en-US" sz="2800" smtClean="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文明，回忆</a:t>
            </a:r>
            <a:r>
              <a:rPr lang="zh-CN" altLang="en-US" sz="280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这些亚非古代文明是在哪些地区</a:t>
            </a:r>
            <a:r>
              <a:rPr lang="zh-CN" altLang="en-US" sz="2800" smtClean="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发生的？</a:t>
            </a:r>
          </a:p>
        </p:txBody>
      </p:sp>
      <p:pic>
        <p:nvPicPr>
          <p:cNvPr id="3" name="Picture 5" descr="D:\1-11\课 件\上课课件\上课课件（18秋）\R九历上教学课件（18秋）\备课素材\第3课  古代印度\四大文明古国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40255" y="1630680"/>
            <a:ext cx="8110855" cy="482727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  <p:custDataLst>
      <p:tags r:id="rId3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9" name="图片 58" descr="image-removebg-preview (6)"/>
          <p:cNvPicPr>
            <a:picLocks noChangeAspect="1"/>
          </p:cNvPicPr>
          <p:nvPr/>
        </p:nvPicPr>
        <p:blipFill>
          <a:blip r:embed="rId2"/>
          <a:srcRect r="19529" b="37447"/>
          <a:stretch>
            <a:fillRect/>
          </a:stretch>
        </p:blipFill>
        <p:spPr>
          <a:xfrm>
            <a:off x="8426450" y="4921250"/>
            <a:ext cx="3766185" cy="19367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77620" y="1102995"/>
            <a:ext cx="966216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4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古希腊文明与四大古国文明在文明的起源上有什么不同？</a:t>
            </a:r>
            <a:endParaRPr lang="zh-CN" altLang="en-US" sz="4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+mn-ea"/>
            </a:endParaRPr>
          </a:p>
        </p:txBody>
      </p:sp>
      <p:grpSp>
        <p:nvGrpSpPr>
          <p:cNvPr id="283" name="组合 282"/>
          <p:cNvGrpSpPr/>
          <p:nvPr/>
        </p:nvGrpSpPr>
        <p:grpSpPr>
          <a:xfrm>
            <a:off x="2473960" y="3046095"/>
            <a:ext cx="3215640" cy="796925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284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5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6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7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8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9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0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1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2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3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4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5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6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7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8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9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0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1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2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3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4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5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6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7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8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9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0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1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2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3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4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5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6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7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8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9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0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1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2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3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4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5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6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7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8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9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632710" y="3122295"/>
            <a:ext cx="29260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四大古国</a:t>
            </a:r>
            <a:r>
              <a:rPr lang="zh-CN" altLang="en-US" sz="3600" smtClean="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文明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16090" y="3030220"/>
            <a:ext cx="3215640" cy="796925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8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4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5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6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7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8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9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0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1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4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5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0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1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2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7239635" y="3081020"/>
            <a:ext cx="24688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600"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古希腊文明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3006725" y="3964305"/>
            <a:ext cx="20116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大河文明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7161530" y="3898900"/>
            <a:ext cx="26244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海洋文明</a:t>
            </a:r>
          </a:p>
        </p:txBody>
      </p:sp>
      <p:pic>
        <p:nvPicPr>
          <p:cNvPr id="58" name="图片 57" descr="image-removebg-preview (3)"/>
          <p:cNvPicPr>
            <a:picLocks noChangeAspect="1"/>
          </p:cNvPicPr>
          <p:nvPr/>
        </p:nvPicPr>
        <p:blipFill>
          <a:blip r:embed="rId3"/>
          <a:srcRect b="2295"/>
          <a:stretch>
            <a:fillRect/>
          </a:stretch>
        </p:blipFill>
        <p:spPr>
          <a:xfrm>
            <a:off x="0" y="4386580"/>
            <a:ext cx="3822065" cy="2487295"/>
          </a:xfrm>
          <a:prstGeom prst="rect">
            <a:avLst/>
          </a:prstGeom>
        </p:spPr>
      </p:pic>
      <p:pic>
        <p:nvPicPr>
          <p:cNvPr id="60" name="图片 59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065" y="4639310"/>
            <a:ext cx="4819650" cy="223456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9" name="图片 58" descr="image-removebg-preview (6)"/>
          <p:cNvPicPr>
            <a:picLocks noChangeAspect="1"/>
          </p:cNvPicPr>
          <p:nvPr/>
        </p:nvPicPr>
        <p:blipFill>
          <a:blip r:embed="rId2"/>
          <a:srcRect r="19529" b="37447"/>
          <a:stretch>
            <a:fillRect/>
          </a:stretch>
        </p:blipFill>
        <p:spPr>
          <a:xfrm>
            <a:off x="8426450" y="4921250"/>
            <a:ext cx="3766185" cy="1936750"/>
          </a:xfrm>
          <a:prstGeom prst="rect">
            <a:avLst/>
          </a:prstGeom>
        </p:spPr>
      </p:pic>
      <p:pic>
        <p:nvPicPr>
          <p:cNvPr id="58" name="图片 57" descr="image-removebg-preview (3)"/>
          <p:cNvPicPr>
            <a:picLocks noChangeAspect="1"/>
          </p:cNvPicPr>
          <p:nvPr/>
        </p:nvPicPr>
        <p:blipFill>
          <a:blip r:embed="rId3"/>
          <a:srcRect b="2295"/>
          <a:stretch>
            <a:fillRect/>
          </a:stretch>
        </p:blipFill>
        <p:spPr>
          <a:xfrm>
            <a:off x="0" y="4386580"/>
            <a:ext cx="3822065" cy="2487295"/>
          </a:xfrm>
          <a:prstGeom prst="rect">
            <a:avLst/>
          </a:prstGeom>
        </p:spPr>
      </p:pic>
      <p:pic>
        <p:nvPicPr>
          <p:cNvPr id="60" name="图片 59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065" y="4639310"/>
            <a:ext cx="4819650" cy="22345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866515" y="462280"/>
            <a:ext cx="446024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6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</a:rPr>
              <a:t>学习目标</a:t>
            </a:r>
            <a:endParaRPr lang="zh-CN" altLang="en-US" sz="6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94080" y="1556385"/>
            <a:ext cx="10405110" cy="30473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>
            <a:spAutoFit/>
          </a:bodyPr>
          <a:lstStyle/>
          <a:p>
            <a:pPr marL="457200" indent="-457200" fontAlgn="auto">
              <a:lnSpc>
                <a:spcPct val="200000"/>
              </a:lnSpc>
            </a:pPr>
            <a:r>
              <a:rPr lang="en-US" altLang="zh-CN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1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、了解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古希腊的地理范围和地形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特点，以及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对国家发展的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影响；了解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古希腊爱琴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文明；</a:t>
            </a:r>
            <a:endParaRPr lang="en-US" altLang="zh-CN" sz="24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宋体" pitchFamily="2" charset="-122"/>
            </a:endParaRPr>
          </a:p>
          <a:p>
            <a:pPr marL="457200" indent="-457200" fontAlgn="auto">
              <a:lnSpc>
                <a:spcPct val="200000"/>
              </a:lnSpc>
            </a:pPr>
            <a:r>
              <a:rPr lang="en-US" altLang="zh-CN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2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、了解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希腊城邦斯巴达和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雅典；掌握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雅典奴隶制民主政治的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发展；</a:t>
            </a:r>
            <a:endParaRPr lang="en-US" altLang="zh-CN" sz="24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宋体" pitchFamily="2" charset="-122"/>
            </a:endParaRPr>
          </a:p>
          <a:p>
            <a:pPr marL="457200" indent="-457200" fontAlgn="auto">
              <a:lnSpc>
                <a:spcPct val="200000"/>
              </a:lnSpc>
            </a:pPr>
            <a:r>
              <a:rPr lang="en-US" altLang="zh-CN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3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、知道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亚历山大帝国的发展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过程，辩证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itchFamily="2" charset="-122"/>
              </a:rPr>
              <a:t>的看待亚历山大东侵对东方的影响。</a:t>
            </a: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image-removebg-preview (3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6175"/>
            <a:ext cx="4762500" cy="3171825"/>
          </a:xfrm>
          <a:prstGeom prst="rect">
            <a:avLst/>
          </a:prstGeom>
        </p:spPr>
      </p:pic>
      <p:pic>
        <p:nvPicPr>
          <p:cNvPr id="7" name="图片 6" descr="image-removebg-preview (6)"/>
          <p:cNvPicPr>
            <a:picLocks noChangeAspect="1"/>
          </p:cNvPicPr>
          <p:nvPr/>
        </p:nvPicPr>
        <p:blipFill>
          <a:blip r:embed="rId3"/>
          <a:srcRect r="19529" b="22397"/>
          <a:stretch>
            <a:fillRect/>
          </a:stretch>
        </p:blipFill>
        <p:spPr>
          <a:xfrm>
            <a:off x="7574915" y="3912870"/>
            <a:ext cx="4617085" cy="2945130"/>
          </a:xfrm>
          <a:prstGeom prst="rect">
            <a:avLst/>
          </a:prstGeom>
        </p:spPr>
      </p:pic>
      <p:pic>
        <p:nvPicPr>
          <p:cNvPr id="8" name="图片 7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7770" y="4307205"/>
            <a:ext cx="5501005" cy="25507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083560" y="2051685"/>
            <a:ext cx="6024880" cy="18611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115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希腊城邦</a:t>
            </a:r>
            <a:endParaRPr lang="zh-CN" altLang="en-US" sz="115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28160" y="1261110"/>
            <a:ext cx="3535680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6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第一部分</a:t>
            </a:r>
            <a:endParaRPr lang="zh-CN" altLang="en-US" sz="6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91465" y="199390"/>
            <a:ext cx="361251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一、希腊城邦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05050" y="1426845"/>
            <a:ext cx="741997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4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 古代希腊地理范围</a:t>
            </a:r>
            <a:endParaRPr lang="zh-CN" altLang="en-US" sz="4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+mn-ea"/>
            </a:endParaRPr>
          </a:p>
        </p:txBody>
      </p:sp>
      <p:grpSp>
        <p:nvGrpSpPr>
          <p:cNvPr id="534" name="组合 533"/>
          <p:cNvGrpSpPr/>
          <p:nvPr/>
        </p:nvGrpSpPr>
        <p:grpSpPr>
          <a:xfrm>
            <a:off x="796290" y="2655570"/>
            <a:ext cx="1661160" cy="166560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535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6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7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8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9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0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1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2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3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4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5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6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7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8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9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0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1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2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3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4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5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6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7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8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9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0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1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2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3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4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5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6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7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8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9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0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1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2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3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4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5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6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7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8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9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80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951865" y="3033395"/>
            <a:ext cx="131254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希腊半岛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581275" y="2655570"/>
            <a:ext cx="1661160" cy="166560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7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4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5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6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7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8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9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0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1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4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5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0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1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2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653665" y="3047365"/>
            <a:ext cx="149860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爱琴海诸岛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4366260" y="2655570"/>
            <a:ext cx="1661160" cy="166560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102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3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4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5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6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7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8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9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0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1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2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3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4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5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6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7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8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9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0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1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2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3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4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5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6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7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8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9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0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1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2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3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4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5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6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7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8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9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0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1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2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3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4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5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6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7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48" name="文本框 147"/>
          <p:cNvSpPr txBox="1"/>
          <p:nvPr/>
        </p:nvSpPr>
        <p:spPr>
          <a:xfrm>
            <a:off x="4352925" y="2997200"/>
            <a:ext cx="168846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小亚细亚半岛西岸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149" name="组合 148"/>
          <p:cNvGrpSpPr/>
          <p:nvPr/>
        </p:nvGrpSpPr>
        <p:grpSpPr>
          <a:xfrm>
            <a:off x="6151245" y="2655570"/>
            <a:ext cx="1661160" cy="166560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150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1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2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3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4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5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6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7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8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9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0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1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2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3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4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5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6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7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8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9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0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1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2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3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4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5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6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7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8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9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0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1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2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3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4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5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6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7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8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9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0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1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2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3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4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5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96" name="文本框 195"/>
          <p:cNvSpPr txBox="1"/>
          <p:nvPr/>
        </p:nvSpPr>
        <p:spPr>
          <a:xfrm>
            <a:off x="6014720" y="3241040"/>
            <a:ext cx="19443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黑海沿岸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97" name="组合 196"/>
          <p:cNvGrpSpPr/>
          <p:nvPr/>
        </p:nvGrpSpPr>
        <p:grpSpPr>
          <a:xfrm>
            <a:off x="7936230" y="2655570"/>
            <a:ext cx="1661160" cy="166560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198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9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0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1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2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3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4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5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6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7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8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9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0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1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2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3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4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5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6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7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8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9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0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1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2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3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4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5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6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7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8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9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0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1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2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3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4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5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6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7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8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9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0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1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2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3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244" name="文本框 243"/>
          <p:cNvSpPr txBox="1"/>
          <p:nvPr/>
        </p:nvSpPr>
        <p:spPr>
          <a:xfrm>
            <a:off x="8083550" y="3119120"/>
            <a:ext cx="13576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意大利南部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245" name="组合 244"/>
          <p:cNvGrpSpPr/>
          <p:nvPr/>
        </p:nvGrpSpPr>
        <p:grpSpPr>
          <a:xfrm>
            <a:off x="9721215" y="2655570"/>
            <a:ext cx="1661160" cy="166560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246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7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8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9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0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1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2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3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4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5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6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7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8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9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0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1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2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3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4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5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6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7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8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9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0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1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2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3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4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5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6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7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8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9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0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1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2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3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4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5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6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7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8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9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0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1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292" name="文本框 291"/>
          <p:cNvSpPr txBox="1"/>
          <p:nvPr/>
        </p:nvSpPr>
        <p:spPr>
          <a:xfrm>
            <a:off x="9674860" y="3270250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西西里岛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293" name="图片 292" descr="image-removebg-preview (7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350" y="4623435"/>
            <a:ext cx="4819650" cy="2234565"/>
          </a:xfrm>
          <a:prstGeom prst="rect">
            <a:avLst/>
          </a:prstGeom>
        </p:spPr>
      </p:pic>
      <p:pic>
        <p:nvPicPr>
          <p:cNvPr id="294" name="图片 293" descr="image-removebg-preview (3)"/>
          <p:cNvPicPr>
            <a:picLocks noChangeAspect="1"/>
          </p:cNvPicPr>
          <p:nvPr/>
        </p:nvPicPr>
        <p:blipFill>
          <a:blip r:embed="rId3"/>
          <a:srcRect b="2295"/>
          <a:stretch>
            <a:fillRect/>
          </a:stretch>
        </p:blipFill>
        <p:spPr>
          <a:xfrm>
            <a:off x="0" y="4386580"/>
            <a:ext cx="3822065" cy="2487295"/>
          </a:xfrm>
          <a:prstGeom prst="rect">
            <a:avLst/>
          </a:prstGeom>
        </p:spPr>
      </p:pic>
      <p:pic>
        <p:nvPicPr>
          <p:cNvPr id="296" name="图片 295" descr="image-removebg-preview (6)"/>
          <p:cNvPicPr>
            <a:picLocks noChangeAspect="1"/>
          </p:cNvPicPr>
          <p:nvPr/>
        </p:nvPicPr>
        <p:blipFill>
          <a:blip r:embed="rId4"/>
          <a:srcRect r="19529" b="37447"/>
          <a:stretch>
            <a:fillRect/>
          </a:stretch>
        </p:blipFill>
        <p:spPr>
          <a:xfrm>
            <a:off x="3769995" y="4825365"/>
            <a:ext cx="3983355" cy="204851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91465" y="199390"/>
            <a:ext cx="361251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一、希腊城邦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 bwMode="auto">
          <a:xfrm>
            <a:off x="5692140" y="1565910"/>
            <a:ext cx="5966460" cy="440817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651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49630" y="2023745"/>
            <a:ext cx="4526915" cy="1753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3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古代希腊地理特点：</a:t>
            </a:r>
            <a:r>
              <a:rPr lang="zh-CN" altLang="en-US" sz="3600" b="1">
                <a:ln>
                  <a:noFill/>
                </a:ln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环海、多山、多岛屿</a:t>
            </a:r>
            <a:endParaRPr lang="zh-CN" altLang="en-US" sz="3600" b="1">
              <a:ln>
                <a:noFill/>
              </a:ln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13740" y="3922395"/>
            <a:ext cx="4798695" cy="922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3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气候特征：</a:t>
            </a:r>
            <a:r>
              <a:rPr lang="zh-CN" altLang="en-US" sz="3600" b="1">
                <a:ln>
                  <a:noFill/>
                </a:ln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地中海气候</a:t>
            </a:r>
            <a:endParaRPr lang="zh-CN" altLang="en-US" sz="3600" b="1">
              <a:ln>
                <a:noFill/>
              </a:ln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91465" y="199390"/>
            <a:ext cx="361251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一、希腊城邦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1065" y="1837690"/>
            <a:ext cx="360680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3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欧洲文明起源于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希腊文明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01065" y="3495675"/>
            <a:ext cx="427101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3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希腊文明的开端是</a:t>
            </a:r>
            <a:r>
              <a:rPr lang="en-US" altLang="zh-CN" sz="3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: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爱琴文明</a:t>
            </a:r>
            <a:endParaRPr lang="en-US" altLang="zh-CN" sz="3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29300" y="2424430"/>
            <a:ext cx="736600" cy="22828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3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爱琴文明</a:t>
            </a:r>
            <a:endParaRPr lang="zh-CN" altLang="en-US" sz="3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8490585" y="2353310"/>
            <a:ext cx="130175" cy="2425700"/>
          </a:xfrm>
          <a:prstGeom prst="leftBrac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0" name="组合 329"/>
          <p:cNvGrpSpPr/>
          <p:nvPr/>
        </p:nvGrpSpPr>
        <p:grpSpPr>
          <a:xfrm>
            <a:off x="6606540" y="2573655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331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2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3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4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5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6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7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6565900" y="2666365"/>
            <a:ext cx="169291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公元前2000</a:t>
            </a:r>
            <a:r>
              <a:rPr lang="zh-CN" altLang="en-US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年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6647180" y="4110355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10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6638925" y="4187825"/>
            <a:ext cx="166433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zh-CN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公元前1200年</a:t>
            </a:r>
            <a:endParaRPr lang="zh-CN" altLang="zh-CN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8" name="下箭头 17"/>
          <p:cNvSpPr/>
          <p:nvPr/>
        </p:nvSpPr>
        <p:spPr>
          <a:xfrm>
            <a:off x="7336155" y="3248025"/>
            <a:ext cx="153035" cy="658495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702040" y="2085975"/>
            <a:ext cx="258953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克里特文明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8796020" y="4556125"/>
            <a:ext cx="21971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迈锡尼文明</a:t>
            </a:r>
            <a:endParaRPr lang="zh-CN" altLang="en-US" sz="28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09710" y="3234055"/>
            <a:ext cx="12928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转   移</a:t>
            </a:r>
          </a:p>
        </p:txBody>
      </p:sp>
      <p:sp>
        <p:nvSpPr>
          <p:cNvPr id="21" name="下箭头 20"/>
          <p:cNvSpPr/>
          <p:nvPr/>
        </p:nvSpPr>
        <p:spPr>
          <a:xfrm>
            <a:off x="9650730" y="2573655"/>
            <a:ext cx="187960" cy="1904365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91465" y="199390"/>
            <a:ext cx="361251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一、希腊城邦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grpSp>
        <p:nvGrpSpPr>
          <p:cNvPr id="330" name="组合 329"/>
          <p:cNvGrpSpPr/>
          <p:nvPr/>
        </p:nvGrpSpPr>
        <p:grpSpPr>
          <a:xfrm>
            <a:off x="774700" y="1751330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331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2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3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4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5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6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7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2298" name="Rectangle 11"/>
          <p:cNvSpPr>
            <a:spLocks noChangeArrowheads="1"/>
          </p:cNvSpPr>
          <p:nvPr/>
        </p:nvSpPr>
        <p:spPr bwMode="auto">
          <a:xfrm>
            <a:off x="965200" y="1739900"/>
            <a:ext cx="125476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含义：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700" y="2637155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4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965200" y="2607945"/>
            <a:ext cx="158432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 fontAlgn="auto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时间：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74700" y="3522980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12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74700" y="5294630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20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002665" y="3486150"/>
            <a:ext cx="132207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 fontAlgn="auto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地点：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967105" y="5293995"/>
            <a:ext cx="12407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代表：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2567940" y="2687955"/>
            <a:ext cx="32766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公元前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8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世纪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567940" y="4491355"/>
            <a:ext cx="18656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小国寡民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567940" y="5351145"/>
            <a:ext cx="221678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雅典、斯巴达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537460" y="1707515"/>
            <a:ext cx="383857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以一个城市或市镇为中心</a:t>
            </a:r>
          </a:p>
        </p:txBody>
      </p: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2567940" y="3585210"/>
            <a:ext cx="408114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小亚细亚西海岸和希腊各地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774700" y="4408805"/>
            <a:ext cx="161163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37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8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9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0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1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986155" y="4429760"/>
            <a:ext cx="125222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特点：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76" name="图片 75" descr="image-removebg-preview (9)"/>
          <p:cNvPicPr>
            <a:picLocks noChangeAspect="1"/>
          </p:cNvPicPr>
          <p:nvPr/>
        </p:nvPicPr>
        <p:blipFill>
          <a:blip r:embed="rId2"/>
          <a:srcRect b="22540"/>
          <a:stretch>
            <a:fillRect/>
          </a:stretch>
        </p:blipFill>
        <p:spPr>
          <a:xfrm flipH="1">
            <a:off x="3321050" y="1701165"/>
            <a:ext cx="8870950" cy="515683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91465" y="199390"/>
            <a:ext cx="361251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一、希腊城邦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706120" y="1528445"/>
            <a:ext cx="219964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28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4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929005" y="1519555"/>
            <a:ext cx="17716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最大城邦：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15010" y="2348865"/>
            <a:ext cx="219964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47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0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1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2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929005" y="2363470"/>
            <a:ext cx="17716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居民分类：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697230" y="3151505"/>
            <a:ext cx="219964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56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8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9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0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1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2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965200" y="3131820"/>
            <a:ext cx="17716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居民权利：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703580" y="5171440"/>
            <a:ext cx="2199640" cy="52260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65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6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7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8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9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0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1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917575" y="5158740"/>
            <a:ext cx="17716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</a:pPr>
            <a:r>
              <a:rPr lang="zh-CN" altLang="en-US" sz="2800" b="1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居民义务：</a:t>
            </a:r>
            <a:endParaRPr lang="zh-CN" altLang="en-US" sz="2800" b="1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150235" y="1388745"/>
            <a:ext cx="1256030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斯巴达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3114040" y="2245995"/>
            <a:ext cx="7628890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公民和非公民；公民与非公民是统治与被统治的特点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3150235" y="2955290"/>
            <a:ext cx="7158355" cy="2009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男性公民有参与政治的权利；</a:t>
            </a:r>
          </a:p>
          <a:p>
            <a:pPr algn="l" fontAlgn="auto">
              <a:lnSpc>
                <a:spcPct val="130000"/>
              </a:lnSpc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公民占有土地是公民权的必要保障；非公民的外邦人是自由人，无政治权利；</a:t>
            </a:r>
          </a:p>
          <a:p>
            <a:pPr algn="l" fontAlgn="auto">
              <a:lnSpc>
                <a:spcPct val="130000"/>
              </a:lnSpc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非公民的奴隶无任何权利和自由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50235" y="5104130"/>
            <a:ext cx="3926840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参军打仗是公民的义务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6" name="图片 75" descr="image-removebg-preview (9)"/>
          <p:cNvPicPr>
            <a:picLocks noChangeAspect="1"/>
          </p:cNvPicPr>
          <p:nvPr/>
        </p:nvPicPr>
        <p:blipFill>
          <a:blip r:embed="rId2"/>
          <a:srcRect b="22540"/>
          <a:stretch>
            <a:fillRect/>
          </a:stretch>
        </p:blipFill>
        <p:spPr>
          <a:xfrm flipH="1">
            <a:off x="5339080" y="2874010"/>
            <a:ext cx="6852920" cy="39839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91465" y="199390"/>
            <a:ext cx="361251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一、希腊城邦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648970" y="1833245"/>
            <a:ext cx="7662545" cy="29533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457200" algn="l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4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斯巴达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境内被征服居民人数数倍于斯巴达人，需要用暴力镇压反抗以维持统治，所以说斯巴达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崇尚武力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，对内男子从小就必须实行严格的军事训练，从20岁开始服役，直到60岁退役。</a:t>
            </a:r>
          </a:p>
        </p:txBody>
      </p:sp>
      <p:pic>
        <p:nvPicPr>
          <p:cNvPr id="4" name="图片 3" descr="image-removebg-preview (10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0" y="1256665"/>
            <a:ext cx="3895725" cy="58007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892865" y="5163418"/>
            <a:ext cx="293751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少数奴隶主贵族专政</a:t>
            </a:r>
          </a:p>
        </p:txBody>
      </p:sp>
      <p:sp>
        <p:nvSpPr>
          <p:cNvPr id="130" name="Freeform 2330"/>
          <p:cNvSpPr>
            <a:spLocks noEditPoints="1"/>
          </p:cNvSpPr>
          <p:nvPr/>
        </p:nvSpPr>
        <p:spPr bwMode="auto">
          <a:xfrm>
            <a:off x="815975" y="5669915"/>
            <a:ext cx="6563360" cy="76200"/>
          </a:xfrm>
          <a:custGeom>
            <a:gdLst>
              <a:gd name="T0" fmla="*/ 204 w 1018"/>
              <a:gd name="T1" fmla="*/ 43 h 58"/>
              <a:gd name="T2" fmla="*/ 654 w 1018"/>
              <a:gd name="T3" fmla="*/ 41 h 58"/>
              <a:gd name="T4" fmla="*/ 976 w 1018"/>
              <a:gd name="T5" fmla="*/ 34 h 58"/>
              <a:gd name="T6" fmla="*/ 865 w 1018"/>
              <a:gd name="T7" fmla="*/ 26 h 58"/>
              <a:gd name="T8" fmla="*/ 817 w 1018"/>
              <a:gd name="T9" fmla="*/ 24 h 58"/>
              <a:gd name="T10" fmla="*/ 773 w 1018"/>
              <a:gd name="T11" fmla="*/ 22 h 58"/>
              <a:gd name="T12" fmla="*/ 769 w 1018"/>
              <a:gd name="T13" fmla="*/ 19 h 58"/>
              <a:gd name="T14" fmla="*/ 739 w 1018"/>
              <a:gd name="T15" fmla="*/ 17 h 58"/>
              <a:gd name="T16" fmla="*/ 602 w 1018"/>
              <a:gd name="T17" fmla="*/ 16 h 58"/>
              <a:gd name="T18" fmla="*/ 472 w 1018"/>
              <a:gd name="T19" fmla="*/ 11 h 58"/>
              <a:gd name="T20" fmla="*/ 421 w 1018"/>
              <a:gd name="T21" fmla="*/ 10 h 58"/>
              <a:gd name="T22" fmla="*/ 359 w 1018"/>
              <a:gd name="T23" fmla="*/ 12 h 58"/>
              <a:gd name="T24" fmla="*/ 354 w 1018"/>
              <a:gd name="T25" fmla="*/ 14 h 58"/>
              <a:gd name="T26" fmla="*/ 338 w 1018"/>
              <a:gd name="T27" fmla="*/ 14 h 58"/>
              <a:gd name="T28" fmla="*/ 284 w 1018"/>
              <a:gd name="T29" fmla="*/ 14 h 58"/>
              <a:gd name="T30" fmla="*/ 227 w 1018"/>
              <a:gd name="T31" fmla="*/ 14 h 58"/>
              <a:gd name="T32" fmla="*/ 206 w 1018"/>
              <a:gd name="T33" fmla="*/ 17 h 58"/>
              <a:gd name="T34" fmla="*/ 205 w 1018"/>
              <a:gd name="T35" fmla="*/ 23 h 58"/>
              <a:gd name="T36" fmla="*/ 117 w 1018"/>
              <a:gd name="T37" fmla="*/ 24 h 58"/>
              <a:gd name="T38" fmla="*/ 62 w 1018"/>
              <a:gd name="T39" fmla="*/ 27 h 58"/>
              <a:gd name="T40" fmla="*/ 44 w 1018"/>
              <a:gd name="T41" fmla="*/ 30 h 58"/>
              <a:gd name="T42" fmla="*/ 108 w 1018"/>
              <a:gd name="T43" fmla="*/ 31 h 58"/>
              <a:gd name="T44" fmla="*/ 128 w 1018"/>
              <a:gd name="T45" fmla="*/ 34 h 58"/>
              <a:gd name="T46" fmla="*/ 100 w 1018"/>
              <a:gd name="T47" fmla="*/ 35 h 58"/>
              <a:gd name="T48" fmla="*/ 94 w 1018"/>
              <a:gd name="T49" fmla="*/ 35 h 58"/>
              <a:gd name="T50" fmla="*/ 68 w 1018"/>
              <a:gd name="T51" fmla="*/ 37 h 58"/>
              <a:gd name="T52" fmla="*/ 81 w 1018"/>
              <a:gd name="T53" fmla="*/ 35 h 58"/>
              <a:gd name="T54" fmla="*/ 99 w 1018"/>
              <a:gd name="T55" fmla="*/ 37 h 58"/>
              <a:gd name="T56" fmla="*/ 92 w 1018"/>
              <a:gd name="T57" fmla="*/ 39 h 58"/>
              <a:gd name="T58" fmla="*/ 112 w 1018"/>
              <a:gd name="T59" fmla="*/ 36 h 58"/>
              <a:gd name="T60" fmla="*/ 119 w 1018"/>
              <a:gd name="T61" fmla="*/ 40 h 58"/>
              <a:gd name="T62" fmla="*/ 148 w 1018"/>
              <a:gd name="T63" fmla="*/ 44 h 58"/>
              <a:gd name="T64" fmla="*/ 197 w 1018"/>
              <a:gd name="T65" fmla="*/ 43 h 58"/>
              <a:gd name="T66" fmla="*/ 102 w 1018"/>
              <a:gd name="T67" fmla="*/ 37 h 58"/>
              <a:gd name="T68" fmla="*/ 191 w 1018"/>
              <a:gd name="T69" fmla="*/ 42 h 58"/>
              <a:gd name="T70" fmla="*/ 142 w 1018"/>
              <a:gd name="T71" fmla="*/ 38 h 58"/>
              <a:gd name="T72" fmla="*/ 139 w 1018"/>
              <a:gd name="T73" fmla="*/ 38 h 58"/>
              <a:gd name="T74" fmla="*/ 136 w 1018"/>
              <a:gd name="T75" fmla="*/ 37 h 58"/>
              <a:gd name="T76" fmla="*/ 785 w 1018"/>
              <a:gd name="T77" fmla="*/ 34 h 58"/>
              <a:gd name="T78" fmla="*/ 768 w 1018"/>
              <a:gd name="T79" fmla="*/ 29 h 58"/>
              <a:gd name="T80" fmla="*/ 756 w 1018"/>
              <a:gd name="T81" fmla="*/ 27 h 58"/>
              <a:gd name="T82" fmla="*/ 738 w 1018"/>
              <a:gd name="T83" fmla="*/ 29 h 58"/>
              <a:gd name="T84" fmla="*/ 746 w 1018"/>
              <a:gd name="T85" fmla="*/ 24 h 58"/>
              <a:gd name="T86" fmla="*/ 749 w 1018"/>
              <a:gd name="T87" fmla="*/ 24 h 58"/>
              <a:gd name="T88" fmla="*/ 832 w 1018"/>
              <a:gd name="T89" fmla="*/ 28 h 58"/>
              <a:gd name="T90" fmla="*/ 814 w 1018"/>
              <a:gd name="T91" fmla="*/ 28 h 58"/>
              <a:gd name="T92" fmla="*/ 805 w 1018"/>
              <a:gd name="T93" fmla="*/ 28 h 58"/>
              <a:gd name="T94" fmla="*/ 835 w 1018"/>
              <a:gd name="T95" fmla="*/ 29 h 58"/>
              <a:gd name="T96" fmla="*/ 837 w 1018"/>
              <a:gd name="T97" fmla="*/ 31 h 58"/>
              <a:gd name="T98" fmla="*/ 818 w 1018"/>
              <a:gd name="T99" fmla="*/ 35 h 58"/>
              <a:gd name="T100" fmla="*/ 134 w 1018"/>
              <a:gd name="T101" fmla="*/ 34 h 58"/>
              <a:gd name="T102" fmla="*/ 227 w 1018"/>
              <a:gd name="T103" fmla="*/ 32 h 58"/>
              <a:gd name="T104" fmla="*/ 756 w 1018"/>
              <a:gd name="T105" fmla="*/ 31 h 58"/>
              <a:gd name="T106" fmla="*/ 756 w 1018"/>
              <a:gd name="T107" fmla="*/ 31 h 58"/>
              <a:gd name="T108" fmla="*/ 126 w 1018"/>
              <a:gd name="T109" fmla="*/ 29 h 58"/>
              <a:gd name="T110" fmla="*/ 137 w 1018"/>
              <a:gd name="T111" fmla="*/ 28 h 58"/>
              <a:gd name="T112" fmla="*/ 264 w 1018"/>
              <a:gd name="T113" fmla="*/ 22 h 58"/>
              <a:gd name="T114" fmla="*/ 313 w 1018"/>
              <a:gd name="T115" fmla="*/ 16 h 5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57">
                <a:moveTo>
                  <a:pt x="197" y="43"/>
                </a:moveTo>
                <a:cubicBezTo>
                  <a:pt x="196" y="43"/>
                  <a:pt x="196" y="43"/>
                  <a:pt x="197" y="42"/>
                </a:cubicBezTo>
                <a:cubicBezTo>
                  <a:pt x="201" y="41"/>
                  <a:pt x="208" y="39"/>
                  <a:pt x="213" y="41"/>
                </a:cubicBezTo>
                <a:cubicBezTo>
                  <a:pt x="209" y="42"/>
                  <a:pt x="205" y="40"/>
                  <a:pt x="204" y="43"/>
                </a:cubicBezTo>
                <a:cubicBezTo>
                  <a:pt x="210" y="41"/>
                  <a:pt x="217" y="44"/>
                  <a:pt x="222" y="40"/>
                </a:cubicBezTo>
                <a:cubicBezTo>
                  <a:pt x="267" y="39"/>
                  <a:pt x="313" y="39"/>
                  <a:pt x="361" y="39"/>
                </a:cubicBezTo>
                <a:cubicBezTo>
                  <a:pt x="411" y="39"/>
                  <a:pt x="463" y="37"/>
                  <a:pt x="514" y="38"/>
                </a:cubicBezTo>
                <a:cubicBezTo>
                  <a:pt x="559" y="38"/>
                  <a:pt x="609" y="42"/>
                  <a:pt x="654" y="41"/>
                </a:cubicBezTo>
                <a:cubicBezTo>
                  <a:pt x="740" y="39"/>
                  <a:pt x="826" y="45"/>
                  <a:pt x="906" y="51"/>
                </a:cubicBezTo>
                <a:cubicBezTo>
                  <a:pt x="928" y="53"/>
                  <a:pt x="949" y="58"/>
                  <a:pt x="970" y="58"/>
                </a:cubicBezTo>
                <a:cubicBezTo>
                  <a:pt x="986" y="58"/>
                  <a:pt x="1018" y="55"/>
                  <a:pt x="1005" y="39"/>
                </a:cubicBezTo>
                <a:cubicBezTo>
                  <a:pt x="996" y="36"/>
                  <a:pt x="985" y="34"/>
                  <a:pt x="976" y="34"/>
                </a:cubicBezTo>
                <a:cubicBezTo>
                  <a:pt x="952" y="35"/>
                  <a:pt x="926" y="29"/>
                  <a:pt x="906" y="31"/>
                </a:cubicBezTo>
                <a:cubicBezTo>
                  <a:pt x="902" y="29"/>
                  <a:pt x="897" y="30"/>
                  <a:pt x="892" y="29"/>
                </a:cubicBezTo>
                <a:cubicBezTo>
                  <a:pt x="892" y="28"/>
                  <a:pt x="892" y="28"/>
                  <a:pt x="893" y="27"/>
                </a:cubicBezTo>
                <a:cubicBezTo>
                  <a:pt x="883" y="28"/>
                  <a:pt x="873" y="27"/>
                  <a:pt x="865" y="26"/>
                </a:cubicBezTo>
                <a:cubicBezTo>
                  <a:pt x="865" y="26"/>
                  <a:pt x="866" y="25"/>
                  <a:pt x="865" y="25"/>
                </a:cubicBezTo>
                <a:cubicBezTo>
                  <a:pt x="857" y="28"/>
                  <a:pt x="839" y="25"/>
                  <a:pt x="834" y="24"/>
                </a:cubicBezTo>
                <a:cubicBezTo>
                  <a:pt x="832" y="23"/>
                  <a:pt x="831" y="24"/>
                  <a:pt x="829" y="24"/>
                </a:cubicBezTo>
                <a:cubicBezTo>
                  <a:pt x="828" y="21"/>
                  <a:pt x="821" y="23"/>
                  <a:pt x="817" y="24"/>
                </a:cubicBezTo>
                <a:cubicBezTo>
                  <a:pt x="816" y="23"/>
                  <a:pt x="818" y="22"/>
                  <a:pt x="815" y="21"/>
                </a:cubicBezTo>
                <a:cubicBezTo>
                  <a:pt x="810" y="27"/>
                  <a:pt x="799" y="16"/>
                  <a:pt x="792" y="22"/>
                </a:cubicBezTo>
                <a:cubicBezTo>
                  <a:pt x="792" y="21"/>
                  <a:pt x="792" y="20"/>
                  <a:pt x="791" y="20"/>
                </a:cubicBezTo>
                <a:cubicBezTo>
                  <a:pt x="786" y="22"/>
                  <a:pt x="779" y="20"/>
                  <a:pt x="773" y="22"/>
                </a:cubicBezTo>
                <a:cubicBezTo>
                  <a:pt x="774" y="21"/>
                  <a:pt x="773" y="18"/>
                  <a:pt x="772" y="20"/>
                </a:cubicBezTo>
                <a:cubicBezTo>
                  <a:pt x="773" y="20"/>
                  <a:pt x="773" y="21"/>
                  <a:pt x="773" y="21"/>
                </a:cubicBezTo>
                <a:cubicBezTo>
                  <a:pt x="770" y="21"/>
                  <a:pt x="770" y="22"/>
                  <a:pt x="768" y="20"/>
                </a:cubicBezTo>
                <a:cubicBezTo>
                  <a:pt x="768" y="19"/>
                  <a:pt x="769" y="20"/>
                  <a:pt x="769" y="19"/>
                </a:cubicBezTo>
                <a:cubicBezTo>
                  <a:pt x="757" y="19"/>
                  <a:pt x="753" y="16"/>
                  <a:pt x="743" y="20"/>
                </a:cubicBezTo>
                <a:cubicBezTo>
                  <a:pt x="744" y="21"/>
                  <a:pt x="745" y="18"/>
                  <a:pt x="745" y="21"/>
                </a:cubicBezTo>
                <a:cubicBezTo>
                  <a:pt x="740" y="21"/>
                  <a:pt x="740" y="21"/>
                  <a:pt x="740" y="21"/>
                </a:cubicBezTo>
                <a:cubicBezTo>
                  <a:pt x="739" y="20"/>
                  <a:pt x="740" y="19"/>
                  <a:pt x="739" y="17"/>
                </a:cubicBezTo>
                <a:cubicBezTo>
                  <a:pt x="725" y="17"/>
                  <a:pt x="709" y="17"/>
                  <a:pt x="695" y="20"/>
                </a:cubicBezTo>
                <a:cubicBezTo>
                  <a:pt x="694" y="19"/>
                  <a:pt x="696" y="20"/>
                  <a:pt x="696" y="19"/>
                </a:cubicBezTo>
                <a:cubicBezTo>
                  <a:pt x="682" y="19"/>
                  <a:pt x="662" y="17"/>
                  <a:pt x="644" y="19"/>
                </a:cubicBezTo>
                <a:cubicBezTo>
                  <a:pt x="630" y="17"/>
                  <a:pt x="619" y="14"/>
                  <a:pt x="602" y="16"/>
                </a:cubicBezTo>
                <a:cubicBezTo>
                  <a:pt x="599" y="11"/>
                  <a:pt x="591" y="10"/>
                  <a:pt x="581" y="9"/>
                </a:cubicBezTo>
                <a:cubicBezTo>
                  <a:pt x="573" y="9"/>
                  <a:pt x="562" y="6"/>
                  <a:pt x="554" y="5"/>
                </a:cubicBezTo>
                <a:cubicBezTo>
                  <a:pt x="524" y="0"/>
                  <a:pt x="497" y="11"/>
                  <a:pt x="466" y="10"/>
                </a:cubicBezTo>
                <a:cubicBezTo>
                  <a:pt x="470" y="10"/>
                  <a:pt x="470" y="10"/>
                  <a:pt x="472" y="11"/>
                </a:cubicBezTo>
                <a:cubicBezTo>
                  <a:pt x="459" y="13"/>
                  <a:pt x="440" y="9"/>
                  <a:pt x="427" y="11"/>
                </a:cubicBezTo>
                <a:cubicBezTo>
                  <a:pt x="427" y="11"/>
                  <a:pt x="429" y="10"/>
                  <a:pt x="427" y="10"/>
                </a:cubicBezTo>
                <a:cubicBezTo>
                  <a:pt x="425" y="10"/>
                  <a:pt x="425" y="11"/>
                  <a:pt x="423" y="12"/>
                </a:cubicBezTo>
                <a:cubicBezTo>
                  <a:pt x="422" y="11"/>
                  <a:pt x="420" y="11"/>
                  <a:pt x="421" y="10"/>
                </a:cubicBezTo>
                <a:cubicBezTo>
                  <a:pt x="413" y="12"/>
                  <a:pt x="405" y="8"/>
                  <a:pt x="398" y="12"/>
                </a:cubicBezTo>
                <a:cubicBezTo>
                  <a:pt x="390" y="8"/>
                  <a:pt x="384" y="11"/>
                  <a:pt x="377" y="11"/>
                </a:cubicBezTo>
                <a:cubicBezTo>
                  <a:pt x="378" y="11"/>
                  <a:pt x="379" y="11"/>
                  <a:pt x="379" y="11"/>
                </a:cubicBezTo>
                <a:cubicBezTo>
                  <a:pt x="372" y="14"/>
                  <a:pt x="365" y="8"/>
                  <a:pt x="359" y="12"/>
                </a:cubicBezTo>
                <a:cubicBezTo>
                  <a:pt x="365" y="12"/>
                  <a:pt x="373" y="12"/>
                  <a:pt x="379" y="14"/>
                </a:cubicBezTo>
                <a:cubicBezTo>
                  <a:pt x="371" y="17"/>
                  <a:pt x="367" y="11"/>
                  <a:pt x="360" y="16"/>
                </a:cubicBezTo>
                <a:cubicBezTo>
                  <a:pt x="359" y="15"/>
                  <a:pt x="361" y="14"/>
                  <a:pt x="359" y="14"/>
                </a:cubicBezTo>
                <a:cubicBezTo>
                  <a:pt x="358" y="15"/>
                  <a:pt x="353" y="17"/>
                  <a:pt x="354" y="14"/>
                </a:cubicBezTo>
                <a:cubicBezTo>
                  <a:pt x="350" y="15"/>
                  <a:pt x="349" y="13"/>
                  <a:pt x="346" y="11"/>
                </a:cubicBezTo>
                <a:cubicBezTo>
                  <a:pt x="349" y="12"/>
                  <a:pt x="355" y="13"/>
                  <a:pt x="357" y="11"/>
                </a:cubicBezTo>
                <a:cubicBezTo>
                  <a:pt x="352" y="10"/>
                  <a:pt x="341" y="9"/>
                  <a:pt x="337" y="11"/>
                </a:cubicBezTo>
                <a:cubicBezTo>
                  <a:pt x="338" y="10"/>
                  <a:pt x="338" y="13"/>
                  <a:pt x="338" y="14"/>
                </a:cubicBezTo>
                <a:cubicBezTo>
                  <a:pt x="333" y="15"/>
                  <a:pt x="327" y="12"/>
                  <a:pt x="322" y="15"/>
                </a:cubicBezTo>
                <a:cubicBezTo>
                  <a:pt x="322" y="14"/>
                  <a:pt x="323" y="14"/>
                  <a:pt x="323" y="14"/>
                </a:cubicBezTo>
                <a:cubicBezTo>
                  <a:pt x="308" y="12"/>
                  <a:pt x="292" y="19"/>
                  <a:pt x="281" y="17"/>
                </a:cubicBezTo>
                <a:cubicBezTo>
                  <a:pt x="281" y="14"/>
                  <a:pt x="283" y="15"/>
                  <a:pt x="284" y="14"/>
                </a:cubicBezTo>
                <a:cubicBezTo>
                  <a:pt x="281" y="14"/>
                  <a:pt x="274" y="14"/>
                  <a:pt x="278" y="16"/>
                </a:cubicBezTo>
                <a:cubicBezTo>
                  <a:pt x="264" y="15"/>
                  <a:pt x="243" y="20"/>
                  <a:pt x="234" y="21"/>
                </a:cubicBezTo>
                <a:cubicBezTo>
                  <a:pt x="229" y="18"/>
                  <a:pt x="219" y="21"/>
                  <a:pt x="211" y="21"/>
                </a:cubicBezTo>
                <a:cubicBezTo>
                  <a:pt x="218" y="18"/>
                  <a:pt x="224" y="17"/>
                  <a:pt x="227" y="14"/>
                </a:cubicBezTo>
                <a:cubicBezTo>
                  <a:pt x="228" y="13"/>
                  <a:pt x="229" y="16"/>
                  <a:pt x="230" y="14"/>
                </a:cubicBezTo>
                <a:cubicBezTo>
                  <a:pt x="229" y="13"/>
                  <a:pt x="229" y="11"/>
                  <a:pt x="226" y="12"/>
                </a:cubicBezTo>
                <a:cubicBezTo>
                  <a:pt x="222" y="17"/>
                  <a:pt x="212" y="15"/>
                  <a:pt x="206" y="16"/>
                </a:cubicBezTo>
                <a:cubicBezTo>
                  <a:pt x="208" y="16"/>
                  <a:pt x="207" y="17"/>
                  <a:pt x="206" y="17"/>
                </a:cubicBezTo>
                <a:cubicBezTo>
                  <a:pt x="207" y="19"/>
                  <a:pt x="209" y="16"/>
                  <a:pt x="210" y="19"/>
                </a:cubicBezTo>
                <a:cubicBezTo>
                  <a:pt x="209" y="19"/>
                  <a:pt x="207" y="19"/>
                  <a:pt x="206" y="20"/>
                </a:cubicBezTo>
                <a:cubicBezTo>
                  <a:pt x="208" y="20"/>
                  <a:pt x="211" y="20"/>
                  <a:pt x="211" y="22"/>
                </a:cubicBezTo>
                <a:cubicBezTo>
                  <a:pt x="208" y="21"/>
                  <a:pt x="207" y="22"/>
                  <a:pt x="205" y="23"/>
                </a:cubicBezTo>
                <a:cubicBezTo>
                  <a:pt x="191" y="22"/>
                  <a:pt x="152" y="18"/>
                  <a:pt x="136" y="28"/>
                </a:cubicBezTo>
                <a:cubicBezTo>
                  <a:pt x="133" y="27"/>
                  <a:pt x="132" y="29"/>
                  <a:pt x="131" y="27"/>
                </a:cubicBezTo>
                <a:cubicBezTo>
                  <a:pt x="133" y="26"/>
                  <a:pt x="136" y="29"/>
                  <a:pt x="136" y="26"/>
                </a:cubicBezTo>
                <a:cubicBezTo>
                  <a:pt x="129" y="25"/>
                  <a:pt x="122" y="28"/>
                  <a:pt x="117" y="24"/>
                </a:cubicBezTo>
                <a:cubicBezTo>
                  <a:pt x="114" y="23"/>
                  <a:pt x="108" y="25"/>
                  <a:pt x="109" y="22"/>
                </a:cubicBezTo>
                <a:cubicBezTo>
                  <a:pt x="87" y="25"/>
                  <a:pt x="59" y="22"/>
                  <a:pt x="34" y="26"/>
                </a:cubicBezTo>
                <a:cubicBezTo>
                  <a:pt x="46" y="27"/>
                  <a:pt x="61" y="26"/>
                  <a:pt x="67" y="27"/>
                </a:cubicBezTo>
                <a:cubicBezTo>
                  <a:pt x="66" y="28"/>
                  <a:pt x="59" y="29"/>
                  <a:pt x="62" y="27"/>
                </a:cubicBezTo>
                <a:cubicBezTo>
                  <a:pt x="48" y="29"/>
                  <a:pt x="20" y="27"/>
                  <a:pt x="0" y="29"/>
                </a:cubicBezTo>
                <a:cubicBezTo>
                  <a:pt x="7" y="29"/>
                  <a:pt x="17" y="32"/>
                  <a:pt x="24" y="29"/>
                </a:cubicBezTo>
                <a:cubicBezTo>
                  <a:pt x="24" y="32"/>
                  <a:pt x="33" y="27"/>
                  <a:pt x="32" y="30"/>
                </a:cubicBezTo>
                <a:cubicBezTo>
                  <a:pt x="34" y="29"/>
                  <a:pt x="40" y="29"/>
                  <a:pt x="44" y="30"/>
                </a:cubicBezTo>
                <a:cubicBezTo>
                  <a:pt x="43" y="30"/>
                  <a:pt x="40" y="29"/>
                  <a:pt x="40" y="30"/>
                </a:cubicBezTo>
                <a:cubicBezTo>
                  <a:pt x="42" y="31"/>
                  <a:pt x="43" y="30"/>
                  <a:pt x="45" y="30"/>
                </a:cubicBezTo>
                <a:cubicBezTo>
                  <a:pt x="46" y="31"/>
                  <a:pt x="45" y="31"/>
                  <a:pt x="45" y="32"/>
                </a:cubicBezTo>
                <a:cubicBezTo>
                  <a:pt x="63" y="30"/>
                  <a:pt x="89" y="32"/>
                  <a:pt x="108" y="31"/>
                </a:cubicBezTo>
                <a:cubicBezTo>
                  <a:pt x="106" y="30"/>
                  <a:pt x="104" y="32"/>
                  <a:pt x="103" y="30"/>
                </a:cubicBezTo>
                <a:cubicBezTo>
                  <a:pt x="114" y="30"/>
                  <a:pt x="123" y="30"/>
                  <a:pt x="131" y="31"/>
                </a:cubicBezTo>
                <a:cubicBezTo>
                  <a:pt x="128" y="32"/>
                  <a:pt x="123" y="31"/>
                  <a:pt x="122" y="33"/>
                </a:cubicBezTo>
                <a:cubicBezTo>
                  <a:pt x="124" y="34"/>
                  <a:pt x="128" y="32"/>
                  <a:pt x="128" y="34"/>
                </a:cubicBezTo>
                <a:cubicBezTo>
                  <a:pt x="124" y="33"/>
                  <a:pt x="120" y="35"/>
                  <a:pt x="120" y="34"/>
                </a:cubicBezTo>
                <a:cubicBezTo>
                  <a:pt x="114" y="34"/>
                  <a:pt x="111" y="34"/>
                  <a:pt x="103" y="34"/>
                </a:cubicBezTo>
                <a:cubicBezTo>
                  <a:pt x="104" y="37"/>
                  <a:pt x="107" y="33"/>
                  <a:pt x="108" y="36"/>
                </a:cubicBezTo>
                <a:cubicBezTo>
                  <a:pt x="105" y="36"/>
                  <a:pt x="103" y="37"/>
                  <a:pt x="100" y="35"/>
                </a:cubicBezTo>
                <a:cubicBezTo>
                  <a:pt x="100" y="34"/>
                  <a:pt x="103" y="36"/>
                  <a:pt x="103" y="34"/>
                </a:cubicBezTo>
                <a:cubicBezTo>
                  <a:pt x="101" y="34"/>
                  <a:pt x="100" y="34"/>
                  <a:pt x="99" y="33"/>
                </a:cubicBezTo>
                <a:cubicBezTo>
                  <a:pt x="99" y="34"/>
                  <a:pt x="98" y="35"/>
                  <a:pt x="97" y="35"/>
                </a:cubicBezTo>
                <a:cubicBezTo>
                  <a:pt x="97" y="34"/>
                  <a:pt x="91" y="32"/>
                  <a:pt x="94" y="35"/>
                </a:cubicBezTo>
                <a:cubicBezTo>
                  <a:pt x="91" y="33"/>
                  <a:pt x="88" y="33"/>
                  <a:pt x="88" y="35"/>
                </a:cubicBezTo>
                <a:cubicBezTo>
                  <a:pt x="85" y="33"/>
                  <a:pt x="76" y="34"/>
                  <a:pt x="73" y="35"/>
                </a:cubicBezTo>
                <a:cubicBezTo>
                  <a:pt x="75" y="35"/>
                  <a:pt x="76" y="35"/>
                  <a:pt x="77" y="36"/>
                </a:cubicBezTo>
                <a:cubicBezTo>
                  <a:pt x="74" y="36"/>
                  <a:pt x="71" y="35"/>
                  <a:pt x="6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6"/>
                  <a:pt x="78" y="36"/>
                  <a:pt x="78" y="35"/>
                </a:cubicBezTo>
                <a:cubicBezTo>
                  <a:pt x="78" y="36"/>
                  <a:pt x="79" y="36"/>
                  <a:pt x="79" y="35"/>
                </a:cubicBezTo>
                <a:cubicBezTo>
                  <a:pt x="81" y="37"/>
                  <a:pt x="80" y="37"/>
                  <a:pt x="81" y="35"/>
                </a:cubicBezTo>
                <a:cubicBezTo>
                  <a:pt x="83" y="36"/>
                  <a:pt x="80" y="37"/>
                  <a:pt x="83" y="38"/>
                </a:cubicBezTo>
                <a:cubicBezTo>
                  <a:pt x="84" y="37"/>
                  <a:pt x="83" y="37"/>
                  <a:pt x="83" y="36"/>
                </a:cubicBezTo>
                <a:cubicBezTo>
                  <a:pt x="84" y="37"/>
                  <a:pt x="95" y="34"/>
                  <a:pt x="90" y="36"/>
                </a:cubicBezTo>
                <a:cubicBezTo>
                  <a:pt x="93" y="37"/>
                  <a:pt x="97" y="36"/>
                  <a:pt x="99" y="37"/>
                </a:cubicBezTo>
                <a:cubicBezTo>
                  <a:pt x="96" y="38"/>
                  <a:pt x="99" y="37"/>
                  <a:pt x="100" y="39"/>
                </a:cubicBezTo>
                <a:cubicBezTo>
                  <a:pt x="96" y="39"/>
                  <a:pt x="95" y="39"/>
                  <a:pt x="93" y="38"/>
                </a:cubicBezTo>
                <a:cubicBezTo>
                  <a:pt x="94" y="37"/>
                  <a:pt x="97" y="38"/>
                  <a:pt x="97" y="37"/>
                </a:cubicBezTo>
                <a:cubicBezTo>
                  <a:pt x="94" y="37"/>
                  <a:pt x="92" y="37"/>
                  <a:pt x="92" y="39"/>
                </a:cubicBezTo>
                <a:cubicBezTo>
                  <a:pt x="97" y="40"/>
                  <a:pt x="104" y="41"/>
                  <a:pt x="106" y="39"/>
                </a:cubicBezTo>
                <a:cubicBezTo>
                  <a:pt x="106" y="39"/>
                  <a:pt x="105" y="38"/>
                  <a:pt x="106" y="38"/>
                </a:cubicBezTo>
                <a:cubicBezTo>
                  <a:pt x="108" y="37"/>
                  <a:pt x="103" y="38"/>
                  <a:pt x="103" y="37"/>
                </a:cubicBezTo>
                <a:cubicBezTo>
                  <a:pt x="106" y="37"/>
                  <a:pt x="114" y="38"/>
                  <a:pt x="112" y="36"/>
                </a:cubicBezTo>
                <a:cubicBezTo>
                  <a:pt x="117" y="39"/>
                  <a:pt x="121" y="36"/>
                  <a:pt x="126" y="38"/>
                </a:cubicBezTo>
                <a:cubicBezTo>
                  <a:pt x="121" y="39"/>
                  <a:pt x="114" y="37"/>
                  <a:pt x="113" y="39"/>
                </a:cubicBezTo>
                <a:cubicBezTo>
                  <a:pt x="117" y="40"/>
                  <a:pt x="118" y="38"/>
                  <a:pt x="121" y="40"/>
                </a:cubicBezTo>
                <a:cubicBezTo>
                  <a:pt x="120" y="39"/>
                  <a:pt x="120" y="39"/>
                  <a:pt x="119" y="40"/>
                </a:cubicBezTo>
                <a:cubicBezTo>
                  <a:pt x="130" y="43"/>
                  <a:pt x="141" y="37"/>
                  <a:pt x="148" y="41"/>
                </a:cubicBezTo>
                <a:cubicBezTo>
                  <a:pt x="144" y="41"/>
                  <a:pt x="133" y="42"/>
                  <a:pt x="126" y="43"/>
                </a:cubicBezTo>
                <a:cubicBezTo>
                  <a:pt x="130" y="44"/>
                  <a:pt x="139" y="41"/>
                  <a:pt x="140" y="44"/>
                </a:cubicBezTo>
                <a:cubicBezTo>
                  <a:pt x="141" y="43"/>
                  <a:pt x="146" y="43"/>
                  <a:pt x="148" y="44"/>
                </a:cubicBezTo>
                <a:cubicBezTo>
                  <a:pt x="145" y="45"/>
                  <a:pt x="144" y="44"/>
                  <a:pt x="141" y="44"/>
                </a:cubicBezTo>
                <a:cubicBezTo>
                  <a:pt x="151" y="46"/>
                  <a:pt x="166" y="42"/>
                  <a:pt x="183" y="44"/>
                </a:cubicBezTo>
                <a:cubicBezTo>
                  <a:pt x="173" y="45"/>
                  <a:pt x="164" y="43"/>
                  <a:pt x="157" y="47"/>
                </a:cubicBezTo>
                <a:cubicBezTo>
                  <a:pt x="171" y="46"/>
                  <a:pt x="188" y="44"/>
                  <a:pt x="197" y="43"/>
                </a:cubicBezTo>
                <a:moveTo>
                  <a:pt x="105" y="38"/>
                </a:moveTo>
                <a:cubicBezTo>
                  <a:pt x="103" y="40"/>
                  <a:pt x="102" y="39"/>
                  <a:pt x="100" y="39"/>
                </a:cubicBezTo>
                <a:cubicBezTo>
                  <a:pt x="100" y="38"/>
                  <a:pt x="101" y="38"/>
                  <a:pt x="101" y="38"/>
                </a:cubicBezTo>
                <a:cubicBezTo>
                  <a:pt x="102" y="38"/>
                  <a:pt x="102" y="37"/>
                  <a:pt x="102" y="37"/>
                </a:cubicBezTo>
                <a:cubicBezTo>
                  <a:pt x="103" y="37"/>
                  <a:pt x="103" y="39"/>
                  <a:pt x="105" y="38"/>
                </a:cubicBezTo>
                <a:moveTo>
                  <a:pt x="191" y="42"/>
                </a:moveTo>
                <a:cubicBezTo>
                  <a:pt x="192" y="40"/>
                  <a:pt x="194" y="42"/>
                  <a:pt x="197" y="41"/>
                </a:cubicBezTo>
                <a:cubicBezTo>
                  <a:pt x="196" y="43"/>
                  <a:pt x="193" y="42"/>
                  <a:pt x="191" y="42"/>
                </a:cubicBezTo>
                <a:moveTo>
                  <a:pt x="145" y="38"/>
                </a:moveTo>
                <a:cubicBezTo>
                  <a:pt x="145" y="36"/>
                  <a:pt x="143" y="37"/>
                  <a:pt x="143" y="35"/>
                </a:cubicBezTo>
                <a:cubicBezTo>
                  <a:pt x="146" y="37"/>
                  <a:pt x="146" y="35"/>
                  <a:pt x="147" y="38"/>
                </a:cubicBezTo>
                <a:cubicBezTo>
                  <a:pt x="146" y="39"/>
                  <a:pt x="144" y="39"/>
                  <a:pt x="142" y="38"/>
                </a:cubicBezTo>
                <a:cubicBezTo>
                  <a:pt x="142" y="37"/>
                  <a:pt x="143" y="37"/>
                  <a:pt x="143" y="36"/>
                </a:cubicBezTo>
                <a:cubicBezTo>
                  <a:pt x="144" y="37"/>
                  <a:pt x="143" y="38"/>
                  <a:pt x="145" y="38"/>
                </a:cubicBezTo>
                <a:moveTo>
                  <a:pt x="135" y="38"/>
                </a:moveTo>
                <a:cubicBezTo>
                  <a:pt x="136" y="37"/>
                  <a:pt x="137" y="39"/>
                  <a:pt x="139" y="38"/>
                </a:cubicBezTo>
                <a:cubicBezTo>
                  <a:pt x="139" y="39"/>
                  <a:pt x="135" y="39"/>
                  <a:pt x="135" y="38"/>
                </a:cubicBezTo>
                <a:moveTo>
                  <a:pt x="136" y="37"/>
                </a:moveTo>
                <a:cubicBezTo>
                  <a:pt x="135" y="33"/>
                  <a:pt x="140" y="37"/>
                  <a:pt x="142" y="36"/>
                </a:cubicBezTo>
                <a:cubicBezTo>
                  <a:pt x="142" y="38"/>
                  <a:pt x="136" y="36"/>
                  <a:pt x="136" y="37"/>
                </a:cubicBezTo>
                <a:moveTo>
                  <a:pt x="819" y="34"/>
                </a:moveTo>
                <a:cubicBezTo>
                  <a:pt x="818" y="34"/>
                  <a:pt x="813" y="33"/>
                  <a:pt x="811" y="32"/>
                </a:cubicBezTo>
                <a:cubicBezTo>
                  <a:pt x="810" y="34"/>
                  <a:pt x="818" y="33"/>
                  <a:pt x="816" y="34"/>
                </a:cubicBezTo>
                <a:cubicBezTo>
                  <a:pt x="805" y="35"/>
                  <a:pt x="791" y="31"/>
                  <a:pt x="785" y="34"/>
                </a:cubicBezTo>
                <a:cubicBezTo>
                  <a:pt x="776" y="31"/>
                  <a:pt x="770" y="33"/>
                  <a:pt x="760" y="31"/>
                </a:cubicBezTo>
                <a:cubicBezTo>
                  <a:pt x="760" y="31"/>
                  <a:pt x="762" y="30"/>
                  <a:pt x="760" y="30"/>
                </a:cubicBezTo>
                <a:cubicBezTo>
                  <a:pt x="763" y="31"/>
                  <a:pt x="766" y="30"/>
                  <a:pt x="768" y="31"/>
                </a:cubicBezTo>
                <a:cubicBezTo>
                  <a:pt x="767" y="31"/>
                  <a:pt x="766" y="29"/>
                  <a:pt x="768" y="29"/>
                </a:cubicBezTo>
                <a:cubicBezTo>
                  <a:pt x="767" y="28"/>
                  <a:pt x="763" y="30"/>
                  <a:pt x="760" y="29"/>
                </a:cubicBezTo>
                <a:cubicBezTo>
                  <a:pt x="759" y="28"/>
                  <a:pt x="761" y="32"/>
                  <a:pt x="759" y="31"/>
                </a:cubicBezTo>
                <a:cubicBezTo>
                  <a:pt x="759" y="29"/>
                  <a:pt x="759" y="28"/>
                  <a:pt x="758" y="26"/>
                </a:cubicBezTo>
                <a:cubicBezTo>
                  <a:pt x="758" y="27"/>
                  <a:pt x="757" y="27"/>
                  <a:pt x="756" y="27"/>
                </a:cubicBezTo>
                <a:cubicBezTo>
                  <a:pt x="757" y="27"/>
                  <a:pt x="758" y="27"/>
                  <a:pt x="757" y="29"/>
                </a:cubicBezTo>
                <a:cubicBezTo>
                  <a:pt x="753" y="28"/>
                  <a:pt x="748" y="29"/>
                  <a:pt x="745" y="27"/>
                </a:cubicBezTo>
                <a:cubicBezTo>
                  <a:pt x="747" y="26"/>
                  <a:pt x="749" y="28"/>
                  <a:pt x="750" y="27"/>
                </a:cubicBezTo>
                <a:cubicBezTo>
                  <a:pt x="748" y="26"/>
                  <a:pt x="740" y="25"/>
                  <a:pt x="738" y="29"/>
                </a:cubicBezTo>
                <a:cubicBezTo>
                  <a:pt x="739" y="27"/>
                  <a:pt x="737" y="26"/>
                  <a:pt x="734" y="26"/>
                </a:cubicBezTo>
                <a:cubicBezTo>
                  <a:pt x="737" y="23"/>
                  <a:pt x="741" y="24"/>
                  <a:pt x="744" y="22"/>
                </a:cubicBezTo>
                <a:cubicBezTo>
                  <a:pt x="746" y="24"/>
                  <a:pt x="741" y="23"/>
                  <a:pt x="741" y="24"/>
                </a:cubicBezTo>
                <a:cubicBezTo>
                  <a:pt x="741" y="25"/>
                  <a:pt x="744" y="24"/>
                  <a:pt x="746" y="24"/>
                </a:cubicBezTo>
                <a:cubicBezTo>
                  <a:pt x="744" y="22"/>
                  <a:pt x="747" y="24"/>
                  <a:pt x="748" y="24"/>
                </a:cubicBezTo>
                <a:cubicBezTo>
                  <a:pt x="749" y="24"/>
                  <a:pt x="748" y="23"/>
                  <a:pt x="748" y="22"/>
                </a:cubicBezTo>
                <a:cubicBezTo>
                  <a:pt x="750" y="22"/>
                  <a:pt x="750" y="22"/>
                  <a:pt x="750" y="22"/>
                </a:cubicBezTo>
                <a:cubicBezTo>
                  <a:pt x="751" y="24"/>
                  <a:pt x="749" y="23"/>
                  <a:pt x="749" y="24"/>
                </a:cubicBezTo>
                <a:cubicBezTo>
                  <a:pt x="754" y="22"/>
                  <a:pt x="755" y="25"/>
                  <a:pt x="760" y="23"/>
                </a:cubicBezTo>
                <a:cubicBezTo>
                  <a:pt x="760" y="24"/>
                  <a:pt x="759" y="23"/>
                  <a:pt x="759" y="24"/>
                </a:cubicBezTo>
                <a:cubicBezTo>
                  <a:pt x="759" y="25"/>
                  <a:pt x="763" y="22"/>
                  <a:pt x="762" y="22"/>
                </a:cubicBezTo>
                <a:cubicBezTo>
                  <a:pt x="783" y="24"/>
                  <a:pt x="808" y="22"/>
                  <a:pt x="832" y="28"/>
                </a:cubicBezTo>
                <a:cubicBezTo>
                  <a:pt x="831" y="27"/>
                  <a:pt x="830" y="28"/>
                  <a:pt x="829" y="27"/>
                </a:cubicBezTo>
                <a:cubicBezTo>
                  <a:pt x="829" y="27"/>
                  <a:pt x="828" y="28"/>
                  <a:pt x="828" y="29"/>
                </a:cubicBezTo>
                <a:cubicBezTo>
                  <a:pt x="827" y="28"/>
                  <a:pt x="821" y="26"/>
                  <a:pt x="818" y="29"/>
                </a:cubicBezTo>
                <a:cubicBezTo>
                  <a:pt x="817" y="28"/>
                  <a:pt x="816" y="29"/>
                  <a:pt x="814" y="28"/>
                </a:cubicBezTo>
                <a:cubicBezTo>
                  <a:pt x="815" y="27"/>
                  <a:pt x="815" y="29"/>
                  <a:pt x="815" y="27"/>
                </a:cubicBezTo>
                <a:cubicBezTo>
                  <a:pt x="814" y="25"/>
                  <a:pt x="814" y="30"/>
                  <a:pt x="812" y="29"/>
                </a:cubicBezTo>
                <a:cubicBezTo>
                  <a:pt x="813" y="27"/>
                  <a:pt x="810" y="28"/>
                  <a:pt x="810" y="27"/>
                </a:cubicBezTo>
                <a:cubicBezTo>
                  <a:pt x="810" y="29"/>
                  <a:pt x="806" y="29"/>
                  <a:pt x="805" y="28"/>
                </a:cubicBezTo>
                <a:cubicBezTo>
                  <a:pt x="813" y="31"/>
                  <a:pt x="826" y="31"/>
                  <a:pt x="836" y="31"/>
                </a:cubicBezTo>
                <a:cubicBezTo>
                  <a:pt x="837" y="29"/>
                  <a:pt x="834" y="30"/>
                  <a:pt x="834" y="29"/>
                </a:cubicBezTo>
                <a:cubicBezTo>
                  <a:pt x="834" y="30"/>
                  <a:pt x="830" y="31"/>
                  <a:pt x="830" y="29"/>
                </a:cubicBezTo>
                <a:cubicBezTo>
                  <a:pt x="832" y="29"/>
                  <a:pt x="833" y="28"/>
                  <a:pt x="835" y="29"/>
                </a:cubicBezTo>
                <a:cubicBezTo>
                  <a:pt x="835" y="28"/>
                  <a:pt x="834" y="28"/>
                  <a:pt x="834" y="28"/>
                </a:cubicBezTo>
                <a:cubicBezTo>
                  <a:pt x="838" y="26"/>
                  <a:pt x="838" y="30"/>
                  <a:pt x="842" y="30"/>
                </a:cubicBezTo>
                <a:cubicBezTo>
                  <a:pt x="841" y="31"/>
                  <a:pt x="840" y="31"/>
                  <a:pt x="838" y="30"/>
                </a:cubicBezTo>
                <a:cubicBezTo>
                  <a:pt x="838" y="30"/>
                  <a:pt x="837" y="31"/>
                  <a:pt x="837" y="31"/>
                </a:cubicBezTo>
                <a:cubicBezTo>
                  <a:pt x="839" y="32"/>
                  <a:pt x="842" y="33"/>
                  <a:pt x="845" y="34"/>
                </a:cubicBezTo>
                <a:cubicBezTo>
                  <a:pt x="834" y="35"/>
                  <a:pt x="830" y="35"/>
                  <a:pt x="820" y="33"/>
                </a:cubicBezTo>
                <a:cubicBezTo>
                  <a:pt x="820" y="34"/>
                  <a:pt x="821" y="34"/>
                  <a:pt x="821" y="34"/>
                </a:cubicBezTo>
                <a:cubicBezTo>
                  <a:pt x="821" y="35"/>
                  <a:pt x="819" y="34"/>
                  <a:pt x="818" y="35"/>
                </a:cubicBezTo>
                <a:cubicBezTo>
                  <a:pt x="818" y="33"/>
                  <a:pt x="819" y="35"/>
                  <a:pt x="819" y="34"/>
                </a:cubicBezTo>
                <a:moveTo>
                  <a:pt x="134" y="34"/>
                </a:moveTo>
                <a:cubicBezTo>
                  <a:pt x="133" y="35"/>
                  <a:pt x="129" y="34"/>
                  <a:pt x="129" y="34"/>
                </a:cubicBezTo>
                <a:cubicBezTo>
                  <a:pt x="129" y="33"/>
                  <a:pt x="131" y="33"/>
                  <a:pt x="134" y="34"/>
                </a:cubicBezTo>
                <a:moveTo>
                  <a:pt x="227" y="32"/>
                </a:moveTo>
                <a:cubicBezTo>
                  <a:pt x="229" y="31"/>
                  <a:pt x="236" y="31"/>
                  <a:pt x="237" y="31"/>
                </a:cubicBezTo>
                <a:cubicBezTo>
                  <a:pt x="239" y="31"/>
                  <a:pt x="236" y="32"/>
                  <a:pt x="238" y="32"/>
                </a:cubicBezTo>
                <a:cubicBezTo>
                  <a:pt x="233" y="31"/>
                  <a:pt x="232" y="33"/>
                  <a:pt x="227" y="32"/>
                </a:cubicBezTo>
                <a:moveTo>
                  <a:pt x="239" y="32"/>
                </a:moveTo>
                <a:cubicBezTo>
                  <a:pt x="237" y="31"/>
                  <a:pt x="245" y="30"/>
                  <a:pt x="245" y="32"/>
                </a:cubicBezTo>
                <a:cubicBezTo>
                  <a:pt x="244" y="32"/>
                  <a:pt x="241" y="30"/>
                  <a:pt x="239" y="32"/>
                </a:cubicBezTo>
                <a:moveTo>
                  <a:pt x="756" y="31"/>
                </a:moveTo>
                <a:cubicBezTo>
                  <a:pt x="756" y="31"/>
                  <a:pt x="756" y="31"/>
                  <a:pt x="756" y="31"/>
                </a:cubicBezTo>
                <a:cubicBezTo>
                  <a:pt x="756" y="29"/>
                  <a:pt x="755" y="32"/>
                  <a:pt x="753" y="31"/>
                </a:cubicBezTo>
                <a:cubicBezTo>
                  <a:pt x="753" y="29"/>
                  <a:pt x="757" y="30"/>
                  <a:pt x="757" y="30"/>
                </a:cubicBezTo>
                <a:cubicBezTo>
                  <a:pt x="757" y="31"/>
                  <a:pt x="756" y="31"/>
                  <a:pt x="756" y="31"/>
                </a:cubicBezTo>
                <a:moveTo>
                  <a:pt x="719" y="31"/>
                </a:moveTo>
                <a:cubicBezTo>
                  <a:pt x="726" y="28"/>
                  <a:pt x="747" y="30"/>
                  <a:pt x="753" y="29"/>
                </a:cubicBezTo>
                <a:cubicBezTo>
                  <a:pt x="745" y="32"/>
                  <a:pt x="732" y="30"/>
                  <a:pt x="719" y="31"/>
                </a:cubicBezTo>
                <a:moveTo>
                  <a:pt x="126" y="29"/>
                </a:moveTo>
                <a:cubicBezTo>
                  <a:pt x="124" y="28"/>
                  <a:pt x="119" y="30"/>
                  <a:pt x="114" y="29"/>
                </a:cubicBezTo>
                <a:cubicBezTo>
                  <a:pt x="105" y="29"/>
                  <a:pt x="113" y="28"/>
                  <a:pt x="117" y="29"/>
                </a:cubicBezTo>
                <a:cubicBezTo>
                  <a:pt x="119" y="28"/>
                  <a:pt x="125" y="27"/>
                  <a:pt x="126" y="29"/>
                </a:cubicBezTo>
                <a:moveTo>
                  <a:pt x="137" y="28"/>
                </a:moveTo>
                <a:cubicBezTo>
                  <a:pt x="137" y="27"/>
                  <a:pt x="139" y="27"/>
                  <a:pt x="140" y="27"/>
                </a:cubicBezTo>
                <a:cubicBezTo>
                  <a:pt x="141" y="29"/>
                  <a:pt x="138" y="28"/>
                  <a:pt x="137" y="28"/>
                </a:cubicBezTo>
                <a:moveTo>
                  <a:pt x="264" y="22"/>
                </a:moveTo>
                <a:cubicBezTo>
                  <a:pt x="266" y="19"/>
                  <a:pt x="270" y="22"/>
                  <a:pt x="264" y="22"/>
                </a:cubicBezTo>
                <a:moveTo>
                  <a:pt x="750" y="20"/>
                </a:moveTo>
                <a:cubicBezTo>
                  <a:pt x="748" y="20"/>
                  <a:pt x="748" y="19"/>
                  <a:pt x="746" y="19"/>
                </a:cubicBezTo>
                <a:cubicBezTo>
                  <a:pt x="746" y="18"/>
                  <a:pt x="750" y="18"/>
                  <a:pt x="750" y="20"/>
                </a:cubicBezTo>
                <a:moveTo>
                  <a:pt x="313" y="16"/>
                </a:moveTo>
                <a:cubicBezTo>
                  <a:pt x="315" y="14"/>
                  <a:pt x="319" y="15"/>
                  <a:pt x="321" y="15"/>
                </a:cubicBezTo>
                <a:cubicBezTo>
                  <a:pt x="318" y="16"/>
                  <a:pt x="316" y="16"/>
                  <a:pt x="313" y="16"/>
                </a:cubicBezTo>
              </a:path>
            </a:pathLst>
          </a:custGeom>
          <a:solidFill>
            <a:srgbClr val="221E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830375" y="5163418"/>
            <a:ext cx="354965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（奴隶主军事独裁统治）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image-removebg-preview (3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6175"/>
            <a:ext cx="4762500" cy="3171825"/>
          </a:xfrm>
          <a:prstGeom prst="rect">
            <a:avLst/>
          </a:prstGeom>
        </p:spPr>
      </p:pic>
      <p:pic>
        <p:nvPicPr>
          <p:cNvPr id="7" name="图片 6" descr="image-removebg-preview (6)"/>
          <p:cNvPicPr>
            <a:picLocks noChangeAspect="1"/>
          </p:cNvPicPr>
          <p:nvPr/>
        </p:nvPicPr>
        <p:blipFill>
          <a:blip r:embed="rId3"/>
          <a:srcRect r="19529" b="22397"/>
          <a:stretch>
            <a:fillRect/>
          </a:stretch>
        </p:blipFill>
        <p:spPr>
          <a:xfrm>
            <a:off x="7574915" y="3912870"/>
            <a:ext cx="4617085" cy="2945130"/>
          </a:xfrm>
          <a:prstGeom prst="rect">
            <a:avLst/>
          </a:prstGeom>
        </p:spPr>
      </p:pic>
      <p:pic>
        <p:nvPicPr>
          <p:cNvPr id="8" name="图片 7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7770" y="4307205"/>
            <a:ext cx="5501005" cy="255079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843405" y="2204720"/>
            <a:ext cx="8717280" cy="15684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9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雅典的民主政治</a:t>
            </a:r>
            <a:endParaRPr lang="zh-CN" altLang="en-US" sz="9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34205" y="1261110"/>
            <a:ext cx="3535680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6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第二部分</a:t>
            </a:r>
            <a:endParaRPr lang="zh-CN" altLang="en-US" sz="6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83" name="组合 282"/>
          <p:cNvGrpSpPr/>
          <p:nvPr/>
        </p:nvGrpSpPr>
        <p:grpSpPr>
          <a:xfrm>
            <a:off x="966470" y="3081655"/>
            <a:ext cx="2827655" cy="3262630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284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5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6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7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8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9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0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1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2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3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4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5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6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7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8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9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0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1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2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3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4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5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6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7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8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9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0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1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2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3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4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5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6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7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8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9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0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1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2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3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4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5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6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7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8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9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83540" y="305435"/>
            <a:ext cx="57912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二、雅典的民主政治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09625" y="1216660"/>
            <a:ext cx="849757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l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雅典的兴起：公元前</a:t>
            </a:r>
            <a:r>
              <a:rPr lang="en-US" altLang="zh-CN" sz="240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8</a:t>
            </a:r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世纪</a:t>
            </a:r>
          </a:p>
          <a:p>
            <a:pPr indent="0" algn="l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雅典的鼎盛：公元前</a:t>
            </a:r>
            <a:r>
              <a:rPr lang="en-US" altLang="zh-CN" sz="240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6</a:t>
            </a:r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世纪，成为著名的奴隶制共和国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202055" y="5029835"/>
            <a:ext cx="23475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公元前</a:t>
            </a:r>
            <a:r>
              <a:rPr lang="en-US" alt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6</a:t>
            </a:r>
            <a:r>
              <a:rPr lang="zh-CN" altLang="en-US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世纪初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86740" y="2381250"/>
            <a:ext cx="417004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古代雅典民主政治的形成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202055" y="5494020"/>
            <a:ext cx="234759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梭伦</a:t>
            </a: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改革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67690" y="5822315"/>
            <a:ext cx="361632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奠定</a:t>
            </a: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雅典民主政治基础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10150" y="5017770"/>
            <a:ext cx="23475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公元前</a:t>
            </a:r>
            <a:r>
              <a:rPr lang="en-US" alt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6</a:t>
            </a:r>
            <a:r>
              <a:rPr lang="zh-CN" altLang="en-US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世纪末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010150" y="5481955"/>
            <a:ext cx="234759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克利斯提尼</a:t>
            </a: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改革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375785" y="5810250"/>
            <a:ext cx="361632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促进</a:t>
            </a: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雅典民主政治的形成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684895" y="5017770"/>
            <a:ext cx="23475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公元前</a:t>
            </a:r>
            <a:r>
              <a:rPr lang="en-US" alt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5</a:t>
            </a:r>
            <a:r>
              <a:rPr lang="zh-CN" altLang="en-US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世纪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338955" y="3000375"/>
            <a:ext cx="3594735" cy="3322320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22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4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5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6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7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8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9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0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1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4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5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0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1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2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8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9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0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1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2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3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4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5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6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67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684895" y="5481955"/>
            <a:ext cx="234759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1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伯利克里</a:t>
            </a:r>
            <a:r>
              <a:rPr lang="zh-CN" altLang="en-US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主政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050530" y="5810250"/>
            <a:ext cx="361632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sz="160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雅典民主</a:t>
            </a:r>
            <a:r>
              <a:rPr lang="zh-CN" sz="1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进入</a:t>
            </a:r>
            <a:r>
              <a:rPr lang="en-US" altLang="zh-CN" sz="1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zh-CN" altLang="en-US" sz="1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黄金时代</a:t>
            </a:r>
            <a:r>
              <a:rPr lang="en-US" altLang="zh-CN" sz="16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8222615" y="3009265"/>
            <a:ext cx="3007360" cy="3322320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69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0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1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2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3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4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5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6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7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8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9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0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1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2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3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4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5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6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7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8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9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0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1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2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3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4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5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6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7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8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9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0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1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2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3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4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5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6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7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8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9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0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1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2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3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4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pic>
        <p:nvPicPr>
          <p:cNvPr id="18" name="图片 17" descr="image-removebg-preview (1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020" y="3081655"/>
            <a:ext cx="1374140" cy="20034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835" y="3382010"/>
            <a:ext cx="2501265" cy="16160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图片 19" descr="image-removebg-preview (12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6540" y="3035935"/>
            <a:ext cx="1347470" cy="20491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5"/>
    </p:custData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83540" y="305435"/>
            <a:ext cx="57912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二、雅典的民主政治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7725" y="2077085"/>
            <a:ext cx="486346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 algn="l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公元前5世纪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中后期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伯里克利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主政时期，雅典达到全盛，奴隶制民主政治发展到高峰。</a:t>
            </a:r>
          </a:p>
        </p:txBody>
      </p:sp>
      <p:pic>
        <p:nvPicPr>
          <p:cNvPr id="19459" name="Picture 2" descr="C:\Users\Administrator\Desktop\7ec5a697-8cef-4a65-a6a1-28ce214ec258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 bwMode="auto">
          <a:xfrm>
            <a:off x="6069330" y="1668780"/>
            <a:ext cx="5418455" cy="386207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651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7630795" y="5667375"/>
            <a:ext cx="22961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雅典卫城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83540" y="305435"/>
            <a:ext cx="57912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二、雅典的民主政治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20482" name="矩形 1"/>
          <p:cNvSpPr>
            <a:spLocks noChangeArrowheads="1"/>
          </p:cNvSpPr>
          <p:nvPr/>
        </p:nvSpPr>
        <p:spPr bwMode="auto">
          <a:xfrm>
            <a:off x="4657745" y="5474444"/>
            <a:ext cx="287655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buClrTx/>
              <a:buSzTx/>
              <a:buFontTx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帕特农神庙</a:t>
            </a:r>
          </a:p>
        </p:txBody>
      </p:sp>
      <p:pic>
        <p:nvPicPr>
          <p:cNvPr id="20483" name="Picture 1" descr="C:\Users\Administrator\Desktop\20120530145724229465508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">
            <a:lum contrast="10000"/>
          </a:blip>
          <a:srcRect r="1077"/>
          <a:stretch>
            <a:fillRect/>
          </a:stretch>
        </p:blipFill>
        <p:spPr bwMode="auto">
          <a:xfrm>
            <a:off x="5726430" y="1687195"/>
            <a:ext cx="6217920" cy="345694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65100" dist="635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lum contrast="10000"/>
          </a:blip>
          <a:stretch>
            <a:fillRect/>
          </a:stretch>
        </p:blipFill>
        <p:spPr bwMode="auto">
          <a:xfrm>
            <a:off x="383540" y="1687195"/>
            <a:ext cx="5198745" cy="345694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65100" dist="635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6"/>
    </p:custData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83540" y="305435"/>
            <a:ext cx="57912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二、雅典的民主政治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0145" y="1527810"/>
            <a:ext cx="423735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雅典民主机制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4" name="文本框 6153"/>
          <p:cNvSpPr txBox="1">
            <a:spLocks noChangeArrowheads="1"/>
          </p:cNvSpPr>
          <p:nvPr/>
        </p:nvSpPr>
        <p:spPr bwMode="auto">
          <a:xfrm>
            <a:off x="1054735" y="2458720"/>
            <a:ext cx="10465435" cy="24612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）从全体公民中抽签产生公职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人员；</a:t>
            </a:r>
            <a:endParaRPr lang="en-US" altLang="zh-CN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）抽签产生的主席团轮流主持城邦日常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事务，召集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公民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大会；</a:t>
            </a:r>
            <a:endParaRPr lang="en-US" altLang="zh-CN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）公民大会是最高权力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机构，具有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立法、司法等多种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职能；</a:t>
            </a:r>
            <a:endParaRPr lang="en-US" altLang="zh-CN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4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）建立津贴制度。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351970" y="5140558"/>
            <a:ext cx="7840980" cy="5530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绝大多数的外邦人、奴隶、妇女没有任何权利</a:t>
            </a:r>
          </a:p>
        </p:txBody>
      </p:sp>
      <p:sp>
        <p:nvSpPr>
          <p:cNvPr id="130" name="Freeform 2330"/>
          <p:cNvSpPr>
            <a:spLocks noEditPoints="1"/>
          </p:cNvSpPr>
          <p:nvPr/>
        </p:nvSpPr>
        <p:spPr bwMode="auto">
          <a:xfrm>
            <a:off x="1275080" y="5693410"/>
            <a:ext cx="8005445" cy="76200"/>
          </a:xfrm>
          <a:custGeom>
            <a:gdLst>
              <a:gd name="T0" fmla="*/ 204 w 1018"/>
              <a:gd name="T1" fmla="*/ 43 h 58"/>
              <a:gd name="T2" fmla="*/ 654 w 1018"/>
              <a:gd name="T3" fmla="*/ 41 h 58"/>
              <a:gd name="T4" fmla="*/ 976 w 1018"/>
              <a:gd name="T5" fmla="*/ 34 h 58"/>
              <a:gd name="T6" fmla="*/ 865 w 1018"/>
              <a:gd name="T7" fmla="*/ 26 h 58"/>
              <a:gd name="T8" fmla="*/ 817 w 1018"/>
              <a:gd name="T9" fmla="*/ 24 h 58"/>
              <a:gd name="T10" fmla="*/ 773 w 1018"/>
              <a:gd name="T11" fmla="*/ 22 h 58"/>
              <a:gd name="T12" fmla="*/ 769 w 1018"/>
              <a:gd name="T13" fmla="*/ 19 h 58"/>
              <a:gd name="T14" fmla="*/ 739 w 1018"/>
              <a:gd name="T15" fmla="*/ 17 h 58"/>
              <a:gd name="T16" fmla="*/ 602 w 1018"/>
              <a:gd name="T17" fmla="*/ 16 h 58"/>
              <a:gd name="T18" fmla="*/ 472 w 1018"/>
              <a:gd name="T19" fmla="*/ 11 h 58"/>
              <a:gd name="T20" fmla="*/ 421 w 1018"/>
              <a:gd name="T21" fmla="*/ 10 h 58"/>
              <a:gd name="T22" fmla="*/ 359 w 1018"/>
              <a:gd name="T23" fmla="*/ 12 h 58"/>
              <a:gd name="T24" fmla="*/ 354 w 1018"/>
              <a:gd name="T25" fmla="*/ 14 h 58"/>
              <a:gd name="T26" fmla="*/ 338 w 1018"/>
              <a:gd name="T27" fmla="*/ 14 h 58"/>
              <a:gd name="T28" fmla="*/ 284 w 1018"/>
              <a:gd name="T29" fmla="*/ 14 h 58"/>
              <a:gd name="T30" fmla="*/ 227 w 1018"/>
              <a:gd name="T31" fmla="*/ 14 h 58"/>
              <a:gd name="T32" fmla="*/ 206 w 1018"/>
              <a:gd name="T33" fmla="*/ 17 h 58"/>
              <a:gd name="T34" fmla="*/ 205 w 1018"/>
              <a:gd name="T35" fmla="*/ 23 h 58"/>
              <a:gd name="T36" fmla="*/ 117 w 1018"/>
              <a:gd name="T37" fmla="*/ 24 h 58"/>
              <a:gd name="T38" fmla="*/ 62 w 1018"/>
              <a:gd name="T39" fmla="*/ 27 h 58"/>
              <a:gd name="T40" fmla="*/ 44 w 1018"/>
              <a:gd name="T41" fmla="*/ 30 h 58"/>
              <a:gd name="T42" fmla="*/ 108 w 1018"/>
              <a:gd name="T43" fmla="*/ 31 h 58"/>
              <a:gd name="T44" fmla="*/ 128 w 1018"/>
              <a:gd name="T45" fmla="*/ 34 h 58"/>
              <a:gd name="T46" fmla="*/ 100 w 1018"/>
              <a:gd name="T47" fmla="*/ 35 h 58"/>
              <a:gd name="T48" fmla="*/ 94 w 1018"/>
              <a:gd name="T49" fmla="*/ 35 h 58"/>
              <a:gd name="T50" fmla="*/ 68 w 1018"/>
              <a:gd name="T51" fmla="*/ 37 h 58"/>
              <a:gd name="T52" fmla="*/ 81 w 1018"/>
              <a:gd name="T53" fmla="*/ 35 h 58"/>
              <a:gd name="T54" fmla="*/ 99 w 1018"/>
              <a:gd name="T55" fmla="*/ 37 h 58"/>
              <a:gd name="T56" fmla="*/ 92 w 1018"/>
              <a:gd name="T57" fmla="*/ 39 h 58"/>
              <a:gd name="T58" fmla="*/ 112 w 1018"/>
              <a:gd name="T59" fmla="*/ 36 h 58"/>
              <a:gd name="T60" fmla="*/ 119 w 1018"/>
              <a:gd name="T61" fmla="*/ 40 h 58"/>
              <a:gd name="T62" fmla="*/ 148 w 1018"/>
              <a:gd name="T63" fmla="*/ 44 h 58"/>
              <a:gd name="T64" fmla="*/ 197 w 1018"/>
              <a:gd name="T65" fmla="*/ 43 h 58"/>
              <a:gd name="T66" fmla="*/ 102 w 1018"/>
              <a:gd name="T67" fmla="*/ 37 h 58"/>
              <a:gd name="T68" fmla="*/ 191 w 1018"/>
              <a:gd name="T69" fmla="*/ 42 h 58"/>
              <a:gd name="T70" fmla="*/ 142 w 1018"/>
              <a:gd name="T71" fmla="*/ 38 h 58"/>
              <a:gd name="T72" fmla="*/ 139 w 1018"/>
              <a:gd name="T73" fmla="*/ 38 h 58"/>
              <a:gd name="T74" fmla="*/ 136 w 1018"/>
              <a:gd name="T75" fmla="*/ 37 h 58"/>
              <a:gd name="T76" fmla="*/ 785 w 1018"/>
              <a:gd name="T77" fmla="*/ 34 h 58"/>
              <a:gd name="T78" fmla="*/ 768 w 1018"/>
              <a:gd name="T79" fmla="*/ 29 h 58"/>
              <a:gd name="T80" fmla="*/ 756 w 1018"/>
              <a:gd name="T81" fmla="*/ 27 h 58"/>
              <a:gd name="T82" fmla="*/ 738 w 1018"/>
              <a:gd name="T83" fmla="*/ 29 h 58"/>
              <a:gd name="T84" fmla="*/ 746 w 1018"/>
              <a:gd name="T85" fmla="*/ 24 h 58"/>
              <a:gd name="T86" fmla="*/ 749 w 1018"/>
              <a:gd name="T87" fmla="*/ 24 h 58"/>
              <a:gd name="T88" fmla="*/ 832 w 1018"/>
              <a:gd name="T89" fmla="*/ 28 h 58"/>
              <a:gd name="T90" fmla="*/ 814 w 1018"/>
              <a:gd name="T91" fmla="*/ 28 h 58"/>
              <a:gd name="T92" fmla="*/ 805 w 1018"/>
              <a:gd name="T93" fmla="*/ 28 h 58"/>
              <a:gd name="T94" fmla="*/ 835 w 1018"/>
              <a:gd name="T95" fmla="*/ 29 h 58"/>
              <a:gd name="T96" fmla="*/ 837 w 1018"/>
              <a:gd name="T97" fmla="*/ 31 h 58"/>
              <a:gd name="T98" fmla="*/ 818 w 1018"/>
              <a:gd name="T99" fmla="*/ 35 h 58"/>
              <a:gd name="T100" fmla="*/ 134 w 1018"/>
              <a:gd name="T101" fmla="*/ 34 h 58"/>
              <a:gd name="T102" fmla="*/ 227 w 1018"/>
              <a:gd name="T103" fmla="*/ 32 h 58"/>
              <a:gd name="T104" fmla="*/ 756 w 1018"/>
              <a:gd name="T105" fmla="*/ 31 h 58"/>
              <a:gd name="T106" fmla="*/ 756 w 1018"/>
              <a:gd name="T107" fmla="*/ 31 h 58"/>
              <a:gd name="T108" fmla="*/ 126 w 1018"/>
              <a:gd name="T109" fmla="*/ 29 h 58"/>
              <a:gd name="T110" fmla="*/ 137 w 1018"/>
              <a:gd name="T111" fmla="*/ 28 h 58"/>
              <a:gd name="T112" fmla="*/ 264 w 1018"/>
              <a:gd name="T113" fmla="*/ 22 h 58"/>
              <a:gd name="T114" fmla="*/ 313 w 1018"/>
              <a:gd name="T115" fmla="*/ 16 h 5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57">
                <a:moveTo>
                  <a:pt x="197" y="43"/>
                </a:moveTo>
                <a:cubicBezTo>
                  <a:pt x="196" y="43"/>
                  <a:pt x="196" y="43"/>
                  <a:pt x="197" y="42"/>
                </a:cubicBezTo>
                <a:cubicBezTo>
                  <a:pt x="201" y="41"/>
                  <a:pt x="208" y="39"/>
                  <a:pt x="213" y="41"/>
                </a:cubicBezTo>
                <a:cubicBezTo>
                  <a:pt x="209" y="42"/>
                  <a:pt x="205" y="40"/>
                  <a:pt x="204" y="43"/>
                </a:cubicBezTo>
                <a:cubicBezTo>
                  <a:pt x="210" y="41"/>
                  <a:pt x="217" y="44"/>
                  <a:pt x="222" y="40"/>
                </a:cubicBezTo>
                <a:cubicBezTo>
                  <a:pt x="267" y="39"/>
                  <a:pt x="313" y="39"/>
                  <a:pt x="361" y="39"/>
                </a:cubicBezTo>
                <a:cubicBezTo>
                  <a:pt x="411" y="39"/>
                  <a:pt x="463" y="37"/>
                  <a:pt x="514" y="38"/>
                </a:cubicBezTo>
                <a:cubicBezTo>
                  <a:pt x="559" y="38"/>
                  <a:pt x="609" y="42"/>
                  <a:pt x="654" y="41"/>
                </a:cubicBezTo>
                <a:cubicBezTo>
                  <a:pt x="740" y="39"/>
                  <a:pt x="826" y="45"/>
                  <a:pt x="906" y="51"/>
                </a:cubicBezTo>
                <a:cubicBezTo>
                  <a:pt x="928" y="53"/>
                  <a:pt x="949" y="58"/>
                  <a:pt x="970" y="58"/>
                </a:cubicBezTo>
                <a:cubicBezTo>
                  <a:pt x="986" y="58"/>
                  <a:pt x="1018" y="55"/>
                  <a:pt x="1005" y="39"/>
                </a:cubicBezTo>
                <a:cubicBezTo>
                  <a:pt x="996" y="36"/>
                  <a:pt x="985" y="34"/>
                  <a:pt x="976" y="34"/>
                </a:cubicBezTo>
                <a:cubicBezTo>
                  <a:pt x="952" y="35"/>
                  <a:pt x="926" y="29"/>
                  <a:pt x="906" y="31"/>
                </a:cubicBezTo>
                <a:cubicBezTo>
                  <a:pt x="902" y="29"/>
                  <a:pt x="897" y="30"/>
                  <a:pt x="892" y="29"/>
                </a:cubicBezTo>
                <a:cubicBezTo>
                  <a:pt x="892" y="28"/>
                  <a:pt x="892" y="28"/>
                  <a:pt x="893" y="27"/>
                </a:cubicBezTo>
                <a:cubicBezTo>
                  <a:pt x="883" y="28"/>
                  <a:pt x="873" y="27"/>
                  <a:pt x="865" y="26"/>
                </a:cubicBezTo>
                <a:cubicBezTo>
                  <a:pt x="865" y="26"/>
                  <a:pt x="866" y="25"/>
                  <a:pt x="865" y="25"/>
                </a:cubicBezTo>
                <a:cubicBezTo>
                  <a:pt x="857" y="28"/>
                  <a:pt x="839" y="25"/>
                  <a:pt x="834" y="24"/>
                </a:cubicBezTo>
                <a:cubicBezTo>
                  <a:pt x="832" y="23"/>
                  <a:pt x="831" y="24"/>
                  <a:pt x="829" y="24"/>
                </a:cubicBezTo>
                <a:cubicBezTo>
                  <a:pt x="828" y="21"/>
                  <a:pt x="821" y="23"/>
                  <a:pt x="817" y="24"/>
                </a:cubicBezTo>
                <a:cubicBezTo>
                  <a:pt x="816" y="23"/>
                  <a:pt x="818" y="22"/>
                  <a:pt x="815" y="21"/>
                </a:cubicBezTo>
                <a:cubicBezTo>
                  <a:pt x="810" y="27"/>
                  <a:pt x="799" y="16"/>
                  <a:pt x="792" y="22"/>
                </a:cubicBezTo>
                <a:cubicBezTo>
                  <a:pt x="792" y="21"/>
                  <a:pt x="792" y="20"/>
                  <a:pt x="791" y="20"/>
                </a:cubicBezTo>
                <a:cubicBezTo>
                  <a:pt x="786" y="22"/>
                  <a:pt x="779" y="20"/>
                  <a:pt x="773" y="22"/>
                </a:cubicBezTo>
                <a:cubicBezTo>
                  <a:pt x="774" y="21"/>
                  <a:pt x="773" y="18"/>
                  <a:pt x="772" y="20"/>
                </a:cubicBezTo>
                <a:cubicBezTo>
                  <a:pt x="773" y="20"/>
                  <a:pt x="773" y="21"/>
                  <a:pt x="773" y="21"/>
                </a:cubicBezTo>
                <a:cubicBezTo>
                  <a:pt x="770" y="21"/>
                  <a:pt x="770" y="22"/>
                  <a:pt x="768" y="20"/>
                </a:cubicBezTo>
                <a:cubicBezTo>
                  <a:pt x="768" y="19"/>
                  <a:pt x="769" y="20"/>
                  <a:pt x="769" y="19"/>
                </a:cubicBezTo>
                <a:cubicBezTo>
                  <a:pt x="757" y="19"/>
                  <a:pt x="753" y="16"/>
                  <a:pt x="743" y="20"/>
                </a:cubicBezTo>
                <a:cubicBezTo>
                  <a:pt x="744" y="21"/>
                  <a:pt x="745" y="18"/>
                  <a:pt x="745" y="21"/>
                </a:cubicBezTo>
                <a:cubicBezTo>
                  <a:pt x="740" y="21"/>
                  <a:pt x="740" y="21"/>
                  <a:pt x="740" y="21"/>
                </a:cubicBezTo>
                <a:cubicBezTo>
                  <a:pt x="739" y="20"/>
                  <a:pt x="740" y="19"/>
                  <a:pt x="739" y="17"/>
                </a:cubicBezTo>
                <a:cubicBezTo>
                  <a:pt x="725" y="17"/>
                  <a:pt x="709" y="17"/>
                  <a:pt x="695" y="20"/>
                </a:cubicBezTo>
                <a:cubicBezTo>
                  <a:pt x="694" y="19"/>
                  <a:pt x="696" y="20"/>
                  <a:pt x="696" y="19"/>
                </a:cubicBezTo>
                <a:cubicBezTo>
                  <a:pt x="682" y="19"/>
                  <a:pt x="662" y="17"/>
                  <a:pt x="644" y="19"/>
                </a:cubicBezTo>
                <a:cubicBezTo>
                  <a:pt x="630" y="17"/>
                  <a:pt x="619" y="14"/>
                  <a:pt x="602" y="16"/>
                </a:cubicBezTo>
                <a:cubicBezTo>
                  <a:pt x="599" y="11"/>
                  <a:pt x="591" y="10"/>
                  <a:pt x="581" y="9"/>
                </a:cubicBezTo>
                <a:cubicBezTo>
                  <a:pt x="573" y="9"/>
                  <a:pt x="562" y="6"/>
                  <a:pt x="554" y="5"/>
                </a:cubicBezTo>
                <a:cubicBezTo>
                  <a:pt x="524" y="0"/>
                  <a:pt x="497" y="11"/>
                  <a:pt x="466" y="10"/>
                </a:cubicBezTo>
                <a:cubicBezTo>
                  <a:pt x="470" y="10"/>
                  <a:pt x="470" y="10"/>
                  <a:pt x="472" y="11"/>
                </a:cubicBezTo>
                <a:cubicBezTo>
                  <a:pt x="459" y="13"/>
                  <a:pt x="440" y="9"/>
                  <a:pt x="427" y="11"/>
                </a:cubicBezTo>
                <a:cubicBezTo>
                  <a:pt x="427" y="11"/>
                  <a:pt x="429" y="10"/>
                  <a:pt x="427" y="10"/>
                </a:cubicBezTo>
                <a:cubicBezTo>
                  <a:pt x="425" y="10"/>
                  <a:pt x="425" y="11"/>
                  <a:pt x="423" y="12"/>
                </a:cubicBezTo>
                <a:cubicBezTo>
                  <a:pt x="422" y="11"/>
                  <a:pt x="420" y="11"/>
                  <a:pt x="421" y="10"/>
                </a:cubicBezTo>
                <a:cubicBezTo>
                  <a:pt x="413" y="12"/>
                  <a:pt x="405" y="8"/>
                  <a:pt x="398" y="12"/>
                </a:cubicBezTo>
                <a:cubicBezTo>
                  <a:pt x="390" y="8"/>
                  <a:pt x="384" y="11"/>
                  <a:pt x="377" y="11"/>
                </a:cubicBezTo>
                <a:cubicBezTo>
                  <a:pt x="378" y="11"/>
                  <a:pt x="379" y="11"/>
                  <a:pt x="379" y="11"/>
                </a:cubicBezTo>
                <a:cubicBezTo>
                  <a:pt x="372" y="14"/>
                  <a:pt x="365" y="8"/>
                  <a:pt x="359" y="12"/>
                </a:cubicBezTo>
                <a:cubicBezTo>
                  <a:pt x="365" y="12"/>
                  <a:pt x="373" y="12"/>
                  <a:pt x="379" y="14"/>
                </a:cubicBezTo>
                <a:cubicBezTo>
                  <a:pt x="371" y="17"/>
                  <a:pt x="367" y="11"/>
                  <a:pt x="360" y="16"/>
                </a:cubicBezTo>
                <a:cubicBezTo>
                  <a:pt x="359" y="15"/>
                  <a:pt x="361" y="14"/>
                  <a:pt x="359" y="14"/>
                </a:cubicBezTo>
                <a:cubicBezTo>
                  <a:pt x="358" y="15"/>
                  <a:pt x="353" y="17"/>
                  <a:pt x="354" y="14"/>
                </a:cubicBezTo>
                <a:cubicBezTo>
                  <a:pt x="350" y="15"/>
                  <a:pt x="349" y="13"/>
                  <a:pt x="346" y="11"/>
                </a:cubicBezTo>
                <a:cubicBezTo>
                  <a:pt x="349" y="12"/>
                  <a:pt x="355" y="13"/>
                  <a:pt x="357" y="11"/>
                </a:cubicBezTo>
                <a:cubicBezTo>
                  <a:pt x="352" y="10"/>
                  <a:pt x="341" y="9"/>
                  <a:pt x="337" y="11"/>
                </a:cubicBezTo>
                <a:cubicBezTo>
                  <a:pt x="338" y="10"/>
                  <a:pt x="338" y="13"/>
                  <a:pt x="338" y="14"/>
                </a:cubicBezTo>
                <a:cubicBezTo>
                  <a:pt x="333" y="15"/>
                  <a:pt x="327" y="12"/>
                  <a:pt x="322" y="15"/>
                </a:cubicBezTo>
                <a:cubicBezTo>
                  <a:pt x="322" y="14"/>
                  <a:pt x="323" y="14"/>
                  <a:pt x="323" y="14"/>
                </a:cubicBezTo>
                <a:cubicBezTo>
                  <a:pt x="308" y="12"/>
                  <a:pt x="292" y="19"/>
                  <a:pt x="281" y="17"/>
                </a:cubicBezTo>
                <a:cubicBezTo>
                  <a:pt x="281" y="14"/>
                  <a:pt x="283" y="15"/>
                  <a:pt x="284" y="14"/>
                </a:cubicBezTo>
                <a:cubicBezTo>
                  <a:pt x="281" y="14"/>
                  <a:pt x="274" y="14"/>
                  <a:pt x="278" y="16"/>
                </a:cubicBezTo>
                <a:cubicBezTo>
                  <a:pt x="264" y="15"/>
                  <a:pt x="243" y="20"/>
                  <a:pt x="234" y="21"/>
                </a:cubicBezTo>
                <a:cubicBezTo>
                  <a:pt x="229" y="18"/>
                  <a:pt x="219" y="21"/>
                  <a:pt x="211" y="21"/>
                </a:cubicBezTo>
                <a:cubicBezTo>
                  <a:pt x="218" y="18"/>
                  <a:pt x="224" y="17"/>
                  <a:pt x="227" y="14"/>
                </a:cubicBezTo>
                <a:cubicBezTo>
                  <a:pt x="228" y="13"/>
                  <a:pt x="229" y="16"/>
                  <a:pt x="230" y="14"/>
                </a:cubicBezTo>
                <a:cubicBezTo>
                  <a:pt x="229" y="13"/>
                  <a:pt x="229" y="11"/>
                  <a:pt x="226" y="12"/>
                </a:cubicBezTo>
                <a:cubicBezTo>
                  <a:pt x="222" y="17"/>
                  <a:pt x="212" y="15"/>
                  <a:pt x="206" y="16"/>
                </a:cubicBezTo>
                <a:cubicBezTo>
                  <a:pt x="208" y="16"/>
                  <a:pt x="207" y="17"/>
                  <a:pt x="206" y="17"/>
                </a:cubicBezTo>
                <a:cubicBezTo>
                  <a:pt x="207" y="19"/>
                  <a:pt x="209" y="16"/>
                  <a:pt x="210" y="19"/>
                </a:cubicBezTo>
                <a:cubicBezTo>
                  <a:pt x="209" y="19"/>
                  <a:pt x="207" y="19"/>
                  <a:pt x="206" y="20"/>
                </a:cubicBezTo>
                <a:cubicBezTo>
                  <a:pt x="208" y="20"/>
                  <a:pt x="211" y="20"/>
                  <a:pt x="211" y="22"/>
                </a:cubicBezTo>
                <a:cubicBezTo>
                  <a:pt x="208" y="21"/>
                  <a:pt x="207" y="22"/>
                  <a:pt x="205" y="23"/>
                </a:cubicBezTo>
                <a:cubicBezTo>
                  <a:pt x="191" y="22"/>
                  <a:pt x="152" y="18"/>
                  <a:pt x="136" y="28"/>
                </a:cubicBezTo>
                <a:cubicBezTo>
                  <a:pt x="133" y="27"/>
                  <a:pt x="132" y="29"/>
                  <a:pt x="131" y="27"/>
                </a:cubicBezTo>
                <a:cubicBezTo>
                  <a:pt x="133" y="26"/>
                  <a:pt x="136" y="29"/>
                  <a:pt x="136" y="26"/>
                </a:cubicBezTo>
                <a:cubicBezTo>
                  <a:pt x="129" y="25"/>
                  <a:pt x="122" y="28"/>
                  <a:pt x="117" y="24"/>
                </a:cubicBezTo>
                <a:cubicBezTo>
                  <a:pt x="114" y="23"/>
                  <a:pt x="108" y="25"/>
                  <a:pt x="109" y="22"/>
                </a:cubicBezTo>
                <a:cubicBezTo>
                  <a:pt x="87" y="25"/>
                  <a:pt x="59" y="22"/>
                  <a:pt x="34" y="26"/>
                </a:cubicBezTo>
                <a:cubicBezTo>
                  <a:pt x="46" y="27"/>
                  <a:pt x="61" y="26"/>
                  <a:pt x="67" y="27"/>
                </a:cubicBezTo>
                <a:cubicBezTo>
                  <a:pt x="66" y="28"/>
                  <a:pt x="59" y="29"/>
                  <a:pt x="62" y="27"/>
                </a:cubicBezTo>
                <a:cubicBezTo>
                  <a:pt x="48" y="29"/>
                  <a:pt x="20" y="27"/>
                  <a:pt x="0" y="29"/>
                </a:cubicBezTo>
                <a:cubicBezTo>
                  <a:pt x="7" y="29"/>
                  <a:pt x="17" y="32"/>
                  <a:pt x="24" y="29"/>
                </a:cubicBezTo>
                <a:cubicBezTo>
                  <a:pt x="24" y="32"/>
                  <a:pt x="33" y="27"/>
                  <a:pt x="32" y="30"/>
                </a:cubicBezTo>
                <a:cubicBezTo>
                  <a:pt x="34" y="29"/>
                  <a:pt x="40" y="29"/>
                  <a:pt x="44" y="30"/>
                </a:cubicBezTo>
                <a:cubicBezTo>
                  <a:pt x="43" y="30"/>
                  <a:pt x="40" y="29"/>
                  <a:pt x="40" y="30"/>
                </a:cubicBezTo>
                <a:cubicBezTo>
                  <a:pt x="42" y="31"/>
                  <a:pt x="43" y="30"/>
                  <a:pt x="45" y="30"/>
                </a:cubicBezTo>
                <a:cubicBezTo>
                  <a:pt x="46" y="31"/>
                  <a:pt x="45" y="31"/>
                  <a:pt x="45" y="32"/>
                </a:cubicBezTo>
                <a:cubicBezTo>
                  <a:pt x="63" y="30"/>
                  <a:pt x="89" y="32"/>
                  <a:pt x="108" y="31"/>
                </a:cubicBezTo>
                <a:cubicBezTo>
                  <a:pt x="106" y="30"/>
                  <a:pt x="104" y="32"/>
                  <a:pt x="103" y="30"/>
                </a:cubicBezTo>
                <a:cubicBezTo>
                  <a:pt x="114" y="30"/>
                  <a:pt x="123" y="30"/>
                  <a:pt x="131" y="31"/>
                </a:cubicBezTo>
                <a:cubicBezTo>
                  <a:pt x="128" y="32"/>
                  <a:pt x="123" y="31"/>
                  <a:pt x="122" y="33"/>
                </a:cubicBezTo>
                <a:cubicBezTo>
                  <a:pt x="124" y="34"/>
                  <a:pt x="128" y="32"/>
                  <a:pt x="128" y="34"/>
                </a:cubicBezTo>
                <a:cubicBezTo>
                  <a:pt x="124" y="33"/>
                  <a:pt x="120" y="35"/>
                  <a:pt x="120" y="34"/>
                </a:cubicBezTo>
                <a:cubicBezTo>
                  <a:pt x="114" y="34"/>
                  <a:pt x="111" y="34"/>
                  <a:pt x="103" y="34"/>
                </a:cubicBezTo>
                <a:cubicBezTo>
                  <a:pt x="104" y="37"/>
                  <a:pt x="107" y="33"/>
                  <a:pt x="108" y="36"/>
                </a:cubicBezTo>
                <a:cubicBezTo>
                  <a:pt x="105" y="36"/>
                  <a:pt x="103" y="37"/>
                  <a:pt x="100" y="35"/>
                </a:cubicBezTo>
                <a:cubicBezTo>
                  <a:pt x="100" y="34"/>
                  <a:pt x="103" y="36"/>
                  <a:pt x="103" y="34"/>
                </a:cubicBezTo>
                <a:cubicBezTo>
                  <a:pt x="101" y="34"/>
                  <a:pt x="100" y="34"/>
                  <a:pt x="99" y="33"/>
                </a:cubicBezTo>
                <a:cubicBezTo>
                  <a:pt x="99" y="34"/>
                  <a:pt x="98" y="35"/>
                  <a:pt x="97" y="35"/>
                </a:cubicBezTo>
                <a:cubicBezTo>
                  <a:pt x="97" y="34"/>
                  <a:pt x="91" y="32"/>
                  <a:pt x="94" y="35"/>
                </a:cubicBezTo>
                <a:cubicBezTo>
                  <a:pt x="91" y="33"/>
                  <a:pt x="88" y="33"/>
                  <a:pt x="88" y="35"/>
                </a:cubicBezTo>
                <a:cubicBezTo>
                  <a:pt x="85" y="33"/>
                  <a:pt x="76" y="34"/>
                  <a:pt x="73" y="35"/>
                </a:cubicBezTo>
                <a:cubicBezTo>
                  <a:pt x="75" y="35"/>
                  <a:pt x="76" y="35"/>
                  <a:pt x="77" y="36"/>
                </a:cubicBezTo>
                <a:cubicBezTo>
                  <a:pt x="74" y="36"/>
                  <a:pt x="71" y="35"/>
                  <a:pt x="6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6"/>
                  <a:pt x="78" y="36"/>
                  <a:pt x="78" y="35"/>
                </a:cubicBezTo>
                <a:cubicBezTo>
                  <a:pt x="78" y="36"/>
                  <a:pt x="79" y="36"/>
                  <a:pt x="79" y="35"/>
                </a:cubicBezTo>
                <a:cubicBezTo>
                  <a:pt x="81" y="37"/>
                  <a:pt x="80" y="37"/>
                  <a:pt x="81" y="35"/>
                </a:cubicBezTo>
                <a:cubicBezTo>
                  <a:pt x="83" y="36"/>
                  <a:pt x="80" y="37"/>
                  <a:pt x="83" y="38"/>
                </a:cubicBezTo>
                <a:cubicBezTo>
                  <a:pt x="84" y="37"/>
                  <a:pt x="83" y="37"/>
                  <a:pt x="83" y="36"/>
                </a:cubicBezTo>
                <a:cubicBezTo>
                  <a:pt x="84" y="37"/>
                  <a:pt x="95" y="34"/>
                  <a:pt x="90" y="36"/>
                </a:cubicBezTo>
                <a:cubicBezTo>
                  <a:pt x="93" y="37"/>
                  <a:pt x="97" y="36"/>
                  <a:pt x="99" y="37"/>
                </a:cubicBezTo>
                <a:cubicBezTo>
                  <a:pt x="96" y="38"/>
                  <a:pt x="99" y="37"/>
                  <a:pt x="100" y="39"/>
                </a:cubicBezTo>
                <a:cubicBezTo>
                  <a:pt x="96" y="39"/>
                  <a:pt x="95" y="39"/>
                  <a:pt x="93" y="38"/>
                </a:cubicBezTo>
                <a:cubicBezTo>
                  <a:pt x="94" y="37"/>
                  <a:pt x="97" y="38"/>
                  <a:pt x="97" y="37"/>
                </a:cubicBezTo>
                <a:cubicBezTo>
                  <a:pt x="94" y="37"/>
                  <a:pt x="92" y="37"/>
                  <a:pt x="92" y="39"/>
                </a:cubicBezTo>
                <a:cubicBezTo>
                  <a:pt x="97" y="40"/>
                  <a:pt x="104" y="41"/>
                  <a:pt x="106" y="39"/>
                </a:cubicBezTo>
                <a:cubicBezTo>
                  <a:pt x="106" y="39"/>
                  <a:pt x="105" y="38"/>
                  <a:pt x="106" y="38"/>
                </a:cubicBezTo>
                <a:cubicBezTo>
                  <a:pt x="108" y="37"/>
                  <a:pt x="103" y="38"/>
                  <a:pt x="103" y="37"/>
                </a:cubicBezTo>
                <a:cubicBezTo>
                  <a:pt x="106" y="37"/>
                  <a:pt x="114" y="38"/>
                  <a:pt x="112" y="36"/>
                </a:cubicBezTo>
                <a:cubicBezTo>
                  <a:pt x="117" y="39"/>
                  <a:pt x="121" y="36"/>
                  <a:pt x="126" y="38"/>
                </a:cubicBezTo>
                <a:cubicBezTo>
                  <a:pt x="121" y="39"/>
                  <a:pt x="114" y="37"/>
                  <a:pt x="113" y="39"/>
                </a:cubicBezTo>
                <a:cubicBezTo>
                  <a:pt x="117" y="40"/>
                  <a:pt x="118" y="38"/>
                  <a:pt x="121" y="40"/>
                </a:cubicBezTo>
                <a:cubicBezTo>
                  <a:pt x="120" y="39"/>
                  <a:pt x="120" y="39"/>
                  <a:pt x="119" y="40"/>
                </a:cubicBezTo>
                <a:cubicBezTo>
                  <a:pt x="130" y="43"/>
                  <a:pt x="141" y="37"/>
                  <a:pt x="148" y="41"/>
                </a:cubicBezTo>
                <a:cubicBezTo>
                  <a:pt x="144" y="41"/>
                  <a:pt x="133" y="42"/>
                  <a:pt x="126" y="43"/>
                </a:cubicBezTo>
                <a:cubicBezTo>
                  <a:pt x="130" y="44"/>
                  <a:pt x="139" y="41"/>
                  <a:pt x="140" y="44"/>
                </a:cubicBezTo>
                <a:cubicBezTo>
                  <a:pt x="141" y="43"/>
                  <a:pt x="146" y="43"/>
                  <a:pt x="148" y="44"/>
                </a:cubicBezTo>
                <a:cubicBezTo>
                  <a:pt x="145" y="45"/>
                  <a:pt x="144" y="44"/>
                  <a:pt x="141" y="44"/>
                </a:cubicBezTo>
                <a:cubicBezTo>
                  <a:pt x="151" y="46"/>
                  <a:pt x="166" y="42"/>
                  <a:pt x="183" y="44"/>
                </a:cubicBezTo>
                <a:cubicBezTo>
                  <a:pt x="173" y="45"/>
                  <a:pt x="164" y="43"/>
                  <a:pt x="157" y="47"/>
                </a:cubicBezTo>
                <a:cubicBezTo>
                  <a:pt x="171" y="46"/>
                  <a:pt x="188" y="44"/>
                  <a:pt x="197" y="43"/>
                </a:cubicBezTo>
                <a:moveTo>
                  <a:pt x="105" y="38"/>
                </a:moveTo>
                <a:cubicBezTo>
                  <a:pt x="103" y="40"/>
                  <a:pt x="102" y="39"/>
                  <a:pt x="100" y="39"/>
                </a:cubicBezTo>
                <a:cubicBezTo>
                  <a:pt x="100" y="38"/>
                  <a:pt x="101" y="38"/>
                  <a:pt x="101" y="38"/>
                </a:cubicBezTo>
                <a:cubicBezTo>
                  <a:pt x="102" y="38"/>
                  <a:pt x="102" y="37"/>
                  <a:pt x="102" y="37"/>
                </a:cubicBezTo>
                <a:cubicBezTo>
                  <a:pt x="103" y="37"/>
                  <a:pt x="103" y="39"/>
                  <a:pt x="105" y="38"/>
                </a:cubicBezTo>
                <a:moveTo>
                  <a:pt x="191" y="42"/>
                </a:moveTo>
                <a:cubicBezTo>
                  <a:pt x="192" y="40"/>
                  <a:pt x="194" y="42"/>
                  <a:pt x="197" y="41"/>
                </a:cubicBezTo>
                <a:cubicBezTo>
                  <a:pt x="196" y="43"/>
                  <a:pt x="193" y="42"/>
                  <a:pt x="191" y="42"/>
                </a:cubicBezTo>
                <a:moveTo>
                  <a:pt x="145" y="38"/>
                </a:moveTo>
                <a:cubicBezTo>
                  <a:pt x="145" y="36"/>
                  <a:pt x="143" y="37"/>
                  <a:pt x="143" y="35"/>
                </a:cubicBezTo>
                <a:cubicBezTo>
                  <a:pt x="146" y="37"/>
                  <a:pt x="146" y="35"/>
                  <a:pt x="147" y="38"/>
                </a:cubicBezTo>
                <a:cubicBezTo>
                  <a:pt x="146" y="39"/>
                  <a:pt x="144" y="39"/>
                  <a:pt x="142" y="38"/>
                </a:cubicBezTo>
                <a:cubicBezTo>
                  <a:pt x="142" y="37"/>
                  <a:pt x="143" y="37"/>
                  <a:pt x="143" y="36"/>
                </a:cubicBezTo>
                <a:cubicBezTo>
                  <a:pt x="144" y="37"/>
                  <a:pt x="143" y="38"/>
                  <a:pt x="145" y="38"/>
                </a:cubicBezTo>
                <a:moveTo>
                  <a:pt x="135" y="38"/>
                </a:moveTo>
                <a:cubicBezTo>
                  <a:pt x="136" y="37"/>
                  <a:pt x="137" y="39"/>
                  <a:pt x="139" y="38"/>
                </a:cubicBezTo>
                <a:cubicBezTo>
                  <a:pt x="139" y="39"/>
                  <a:pt x="135" y="39"/>
                  <a:pt x="135" y="38"/>
                </a:cubicBezTo>
                <a:moveTo>
                  <a:pt x="136" y="37"/>
                </a:moveTo>
                <a:cubicBezTo>
                  <a:pt x="135" y="33"/>
                  <a:pt x="140" y="37"/>
                  <a:pt x="142" y="36"/>
                </a:cubicBezTo>
                <a:cubicBezTo>
                  <a:pt x="142" y="38"/>
                  <a:pt x="136" y="36"/>
                  <a:pt x="136" y="37"/>
                </a:cubicBezTo>
                <a:moveTo>
                  <a:pt x="819" y="34"/>
                </a:moveTo>
                <a:cubicBezTo>
                  <a:pt x="818" y="34"/>
                  <a:pt x="813" y="33"/>
                  <a:pt x="811" y="32"/>
                </a:cubicBezTo>
                <a:cubicBezTo>
                  <a:pt x="810" y="34"/>
                  <a:pt x="818" y="33"/>
                  <a:pt x="816" y="34"/>
                </a:cubicBezTo>
                <a:cubicBezTo>
                  <a:pt x="805" y="35"/>
                  <a:pt x="791" y="31"/>
                  <a:pt x="785" y="34"/>
                </a:cubicBezTo>
                <a:cubicBezTo>
                  <a:pt x="776" y="31"/>
                  <a:pt x="770" y="33"/>
                  <a:pt x="760" y="31"/>
                </a:cubicBezTo>
                <a:cubicBezTo>
                  <a:pt x="760" y="31"/>
                  <a:pt x="762" y="30"/>
                  <a:pt x="760" y="30"/>
                </a:cubicBezTo>
                <a:cubicBezTo>
                  <a:pt x="763" y="31"/>
                  <a:pt x="766" y="30"/>
                  <a:pt x="768" y="31"/>
                </a:cubicBezTo>
                <a:cubicBezTo>
                  <a:pt x="767" y="31"/>
                  <a:pt x="766" y="29"/>
                  <a:pt x="768" y="29"/>
                </a:cubicBezTo>
                <a:cubicBezTo>
                  <a:pt x="767" y="28"/>
                  <a:pt x="763" y="30"/>
                  <a:pt x="760" y="29"/>
                </a:cubicBezTo>
                <a:cubicBezTo>
                  <a:pt x="759" y="28"/>
                  <a:pt x="761" y="32"/>
                  <a:pt x="759" y="31"/>
                </a:cubicBezTo>
                <a:cubicBezTo>
                  <a:pt x="759" y="29"/>
                  <a:pt x="759" y="28"/>
                  <a:pt x="758" y="26"/>
                </a:cubicBezTo>
                <a:cubicBezTo>
                  <a:pt x="758" y="27"/>
                  <a:pt x="757" y="27"/>
                  <a:pt x="756" y="27"/>
                </a:cubicBezTo>
                <a:cubicBezTo>
                  <a:pt x="757" y="27"/>
                  <a:pt x="758" y="27"/>
                  <a:pt x="757" y="29"/>
                </a:cubicBezTo>
                <a:cubicBezTo>
                  <a:pt x="753" y="28"/>
                  <a:pt x="748" y="29"/>
                  <a:pt x="745" y="27"/>
                </a:cubicBezTo>
                <a:cubicBezTo>
                  <a:pt x="747" y="26"/>
                  <a:pt x="749" y="28"/>
                  <a:pt x="750" y="27"/>
                </a:cubicBezTo>
                <a:cubicBezTo>
                  <a:pt x="748" y="26"/>
                  <a:pt x="740" y="25"/>
                  <a:pt x="738" y="29"/>
                </a:cubicBezTo>
                <a:cubicBezTo>
                  <a:pt x="739" y="27"/>
                  <a:pt x="737" y="26"/>
                  <a:pt x="734" y="26"/>
                </a:cubicBezTo>
                <a:cubicBezTo>
                  <a:pt x="737" y="23"/>
                  <a:pt x="741" y="24"/>
                  <a:pt x="744" y="22"/>
                </a:cubicBezTo>
                <a:cubicBezTo>
                  <a:pt x="746" y="24"/>
                  <a:pt x="741" y="23"/>
                  <a:pt x="741" y="24"/>
                </a:cubicBezTo>
                <a:cubicBezTo>
                  <a:pt x="741" y="25"/>
                  <a:pt x="744" y="24"/>
                  <a:pt x="746" y="24"/>
                </a:cubicBezTo>
                <a:cubicBezTo>
                  <a:pt x="744" y="22"/>
                  <a:pt x="747" y="24"/>
                  <a:pt x="748" y="24"/>
                </a:cubicBezTo>
                <a:cubicBezTo>
                  <a:pt x="749" y="24"/>
                  <a:pt x="748" y="23"/>
                  <a:pt x="748" y="22"/>
                </a:cubicBezTo>
                <a:cubicBezTo>
                  <a:pt x="750" y="22"/>
                  <a:pt x="750" y="22"/>
                  <a:pt x="750" y="22"/>
                </a:cubicBezTo>
                <a:cubicBezTo>
                  <a:pt x="751" y="24"/>
                  <a:pt x="749" y="23"/>
                  <a:pt x="749" y="24"/>
                </a:cubicBezTo>
                <a:cubicBezTo>
                  <a:pt x="754" y="22"/>
                  <a:pt x="755" y="25"/>
                  <a:pt x="760" y="23"/>
                </a:cubicBezTo>
                <a:cubicBezTo>
                  <a:pt x="760" y="24"/>
                  <a:pt x="759" y="23"/>
                  <a:pt x="759" y="24"/>
                </a:cubicBezTo>
                <a:cubicBezTo>
                  <a:pt x="759" y="25"/>
                  <a:pt x="763" y="22"/>
                  <a:pt x="762" y="22"/>
                </a:cubicBezTo>
                <a:cubicBezTo>
                  <a:pt x="783" y="24"/>
                  <a:pt x="808" y="22"/>
                  <a:pt x="832" y="28"/>
                </a:cubicBezTo>
                <a:cubicBezTo>
                  <a:pt x="831" y="27"/>
                  <a:pt x="830" y="28"/>
                  <a:pt x="829" y="27"/>
                </a:cubicBezTo>
                <a:cubicBezTo>
                  <a:pt x="829" y="27"/>
                  <a:pt x="828" y="28"/>
                  <a:pt x="828" y="29"/>
                </a:cubicBezTo>
                <a:cubicBezTo>
                  <a:pt x="827" y="28"/>
                  <a:pt x="821" y="26"/>
                  <a:pt x="818" y="29"/>
                </a:cubicBezTo>
                <a:cubicBezTo>
                  <a:pt x="817" y="28"/>
                  <a:pt x="816" y="29"/>
                  <a:pt x="814" y="28"/>
                </a:cubicBezTo>
                <a:cubicBezTo>
                  <a:pt x="815" y="27"/>
                  <a:pt x="815" y="29"/>
                  <a:pt x="815" y="27"/>
                </a:cubicBezTo>
                <a:cubicBezTo>
                  <a:pt x="814" y="25"/>
                  <a:pt x="814" y="30"/>
                  <a:pt x="812" y="29"/>
                </a:cubicBezTo>
                <a:cubicBezTo>
                  <a:pt x="813" y="27"/>
                  <a:pt x="810" y="28"/>
                  <a:pt x="810" y="27"/>
                </a:cubicBezTo>
                <a:cubicBezTo>
                  <a:pt x="810" y="29"/>
                  <a:pt x="806" y="29"/>
                  <a:pt x="805" y="28"/>
                </a:cubicBezTo>
                <a:cubicBezTo>
                  <a:pt x="813" y="31"/>
                  <a:pt x="826" y="31"/>
                  <a:pt x="836" y="31"/>
                </a:cubicBezTo>
                <a:cubicBezTo>
                  <a:pt x="837" y="29"/>
                  <a:pt x="834" y="30"/>
                  <a:pt x="834" y="29"/>
                </a:cubicBezTo>
                <a:cubicBezTo>
                  <a:pt x="834" y="30"/>
                  <a:pt x="830" y="31"/>
                  <a:pt x="830" y="29"/>
                </a:cubicBezTo>
                <a:cubicBezTo>
                  <a:pt x="832" y="29"/>
                  <a:pt x="833" y="28"/>
                  <a:pt x="835" y="29"/>
                </a:cubicBezTo>
                <a:cubicBezTo>
                  <a:pt x="835" y="28"/>
                  <a:pt x="834" y="28"/>
                  <a:pt x="834" y="28"/>
                </a:cubicBezTo>
                <a:cubicBezTo>
                  <a:pt x="838" y="26"/>
                  <a:pt x="838" y="30"/>
                  <a:pt x="842" y="30"/>
                </a:cubicBezTo>
                <a:cubicBezTo>
                  <a:pt x="841" y="31"/>
                  <a:pt x="840" y="31"/>
                  <a:pt x="838" y="30"/>
                </a:cubicBezTo>
                <a:cubicBezTo>
                  <a:pt x="838" y="30"/>
                  <a:pt x="837" y="31"/>
                  <a:pt x="837" y="31"/>
                </a:cubicBezTo>
                <a:cubicBezTo>
                  <a:pt x="839" y="32"/>
                  <a:pt x="842" y="33"/>
                  <a:pt x="845" y="34"/>
                </a:cubicBezTo>
                <a:cubicBezTo>
                  <a:pt x="834" y="35"/>
                  <a:pt x="830" y="35"/>
                  <a:pt x="820" y="33"/>
                </a:cubicBezTo>
                <a:cubicBezTo>
                  <a:pt x="820" y="34"/>
                  <a:pt x="821" y="34"/>
                  <a:pt x="821" y="34"/>
                </a:cubicBezTo>
                <a:cubicBezTo>
                  <a:pt x="821" y="35"/>
                  <a:pt x="819" y="34"/>
                  <a:pt x="818" y="35"/>
                </a:cubicBezTo>
                <a:cubicBezTo>
                  <a:pt x="818" y="33"/>
                  <a:pt x="819" y="35"/>
                  <a:pt x="819" y="34"/>
                </a:cubicBezTo>
                <a:moveTo>
                  <a:pt x="134" y="34"/>
                </a:moveTo>
                <a:cubicBezTo>
                  <a:pt x="133" y="35"/>
                  <a:pt x="129" y="34"/>
                  <a:pt x="129" y="34"/>
                </a:cubicBezTo>
                <a:cubicBezTo>
                  <a:pt x="129" y="33"/>
                  <a:pt x="131" y="33"/>
                  <a:pt x="134" y="34"/>
                </a:cubicBezTo>
                <a:moveTo>
                  <a:pt x="227" y="32"/>
                </a:moveTo>
                <a:cubicBezTo>
                  <a:pt x="229" y="31"/>
                  <a:pt x="236" y="31"/>
                  <a:pt x="237" y="31"/>
                </a:cubicBezTo>
                <a:cubicBezTo>
                  <a:pt x="239" y="31"/>
                  <a:pt x="236" y="32"/>
                  <a:pt x="238" y="32"/>
                </a:cubicBezTo>
                <a:cubicBezTo>
                  <a:pt x="233" y="31"/>
                  <a:pt x="232" y="33"/>
                  <a:pt x="227" y="32"/>
                </a:cubicBezTo>
                <a:moveTo>
                  <a:pt x="239" y="32"/>
                </a:moveTo>
                <a:cubicBezTo>
                  <a:pt x="237" y="31"/>
                  <a:pt x="245" y="30"/>
                  <a:pt x="245" y="32"/>
                </a:cubicBezTo>
                <a:cubicBezTo>
                  <a:pt x="244" y="32"/>
                  <a:pt x="241" y="30"/>
                  <a:pt x="239" y="32"/>
                </a:cubicBezTo>
                <a:moveTo>
                  <a:pt x="756" y="31"/>
                </a:moveTo>
                <a:cubicBezTo>
                  <a:pt x="756" y="31"/>
                  <a:pt x="756" y="31"/>
                  <a:pt x="756" y="31"/>
                </a:cubicBezTo>
                <a:cubicBezTo>
                  <a:pt x="756" y="29"/>
                  <a:pt x="755" y="32"/>
                  <a:pt x="753" y="31"/>
                </a:cubicBezTo>
                <a:cubicBezTo>
                  <a:pt x="753" y="29"/>
                  <a:pt x="757" y="30"/>
                  <a:pt x="757" y="30"/>
                </a:cubicBezTo>
                <a:cubicBezTo>
                  <a:pt x="757" y="31"/>
                  <a:pt x="756" y="31"/>
                  <a:pt x="756" y="31"/>
                </a:cubicBezTo>
                <a:moveTo>
                  <a:pt x="719" y="31"/>
                </a:moveTo>
                <a:cubicBezTo>
                  <a:pt x="726" y="28"/>
                  <a:pt x="747" y="30"/>
                  <a:pt x="753" y="29"/>
                </a:cubicBezTo>
                <a:cubicBezTo>
                  <a:pt x="745" y="32"/>
                  <a:pt x="732" y="30"/>
                  <a:pt x="719" y="31"/>
                </a:cubicBezTo>
                <a:moveTo>
                  <a:pt x="126" y="29"/>
                </a:moveTo>
                <a:cubicBezTo>
                  <a:pt x="124" y="28"/>
                  <a:pt x="119" y="30"/>
                  <a:pt x="114" y="29"/>
                </a:cubicBezTo>
                <a:cubicBezTo>
                  <a:pt x="105" y="29"/>
                  <a:pt x="113" y="28"/>
                  <a:pt x="117" y="29"/>
                </a:cubicBezTo>
                <a:cubicBezTo>
                  <a:pt x="119" y="28"/>
                  <a:pt x="125" y="27"/>
                  <a:pt x="126" y="29"/>
                </a:cubicBezTo>
                <a:moveTo>
                  <a:pt x="137" y="28"/>
                </a:moveTo>
                <a:cubicBezTo>
                  <a:pt x="137" y="27"/>
                  <a:pt x="139" y="27"/>
                  <a:pt x="140" y="27"/>
                </a:cubicBezTo>
                <a:cubicBezTo>
                  <a:pt x="141" y="29"/>
                  <a:pt x="138" y="28"/>
                  <a:pt x="137" y="28"/>
                </a:cubicBezTo>
                <a:moveTo>
                  <a:pt x="264" y="22"/>
                </a:moveTo>
                <a:cubicBezTo>
                  <a:pt x="266" y="19"/>
                  <a:pt x="270" y="22"/>
                  <a:pt x="264" y="22"/>
                </a:cubicBezTo>
                <a:moveTo>
                  <a:pt x="750" y="20"/>
                </a:moveTo>
                <a:cubicBezTo>
                  <a:pt x="748" y="20"/>
                  <a:pt x="748" y="19"/>
                  <a:pt x="746" y="19"/>
                </a:cubicBezTo>
                <a:cubicBezTo>
                  <a:pt x="746" y="18"/>
                  <a:pt x="750" y="18"/>
                  <a:pt x="750" y="20"/>
                </a:cubicBezTo>
                <a:moveTo>
                  <a:pt x="313" y="16"/>
                </a:moveTo>
                <a:cubicBezTo>
                  <a:pt x="315" y="14"/>
                  <a:pt x="319" y="15"/>
                  <a:pt x="321" y="15"/>
                </a:cubicBezTo>
                <a:cubicBezTo>
                  <a:pt x="318" y="16"/>
                  <a:pt x="316" y="16"/>
                  <a:pt x="313" y="16"/>
                </a:cubicBezTo>
              </a:path>
            </a:pathLst>
          </a:custGeom>
          <a:solidFill>
            <a:srgbClr val="221E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83540" y="305435"/>
            <a:ext cx="57912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二、雅典的民主政治</a:t>
            </a:r>
            <a:endParaRPr lang="zh-CN" altLang="en-US" sz="4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70865" y="1938020"/>
          <a:ext cx="11331575" cy="3395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410"/>
                <a:gridCol w="2847975"/>
                <a:gridCol w="4695190"/>
              </a:tblGrid>
              <a:tr h="7677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机构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01010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  <a:sym typeface="+mn-ea"/>
                        </a:rPr>
                        <a:t>组 成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01010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职责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010101"/>
                    </a:solidFill>
                  </a:tcPr>
                </a:tc>
              </a:tr>
              <a:tr h="687705"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公民大会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全体男性公民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投票决定国家大事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</a:tr>
              <a:tr h="12528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五百人议事会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从公民中抽签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最高权力机构处理日常事务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</a:tr>
              <a:tr h="6870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陪审法庭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从公民中抽签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>
                          <a:latin typeface="华文楷体" panose="02010600040101010101" charset="-122"/>
                          <a:ea typeface="华文楷体" panose="02010600040101010101" charset="-122"/>
                          <a:sym typeface="+mn-ea"/>
                        </a:rPr>
                        <a:t>审理重大案件</a:t>
                      </a:r>
                    </a:p>
                  </a:txBody>
                  <a:tcPr anchor="ctr">
                    <a:lnL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127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020695" y="1386205"/>
            <a:ext cx="638556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8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 活动与探究</a:t>
            </a:r>
            <a:endParaRPr lang="zh-CN" altLang="en-US" sz="8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36140" y="2736850"/>
            <a:ext cx="815467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800">
                <a:solidFill>
                  <a:schemeClr val="dk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假设你生活在公元前5世纪的古代希腊，你愿意生活在雅典还是斯巴达？为什么？</a:t>
            </a:r>
            <a:endParaRPr lang="zh-CN" altLang="en-US" sz="2800">
              <a:solidFill>
                <a:schemeClr val="dk1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6" name="图片 5" descr="image-removebg-preview (3)"/>
          <p:cNvPicPr>
            <a:picLocks noChangeAspect="1"/>
          </p:cNvPicPr>
          <p:nvPr/>
        </p:nvPicPr>
        <p:blipFill>
          <a:blip r:embed="rId2"/>
          <a:srcRect b="15195"/>
          <a:stretch>
            <a:fillRect/>
          </a:stretch>
        </p:blipFill>
        <p:spPr>
          <a:xfrm>
            <a:off x="0" y="3763010"/>
            <a:ext cx="5479415" cy="30949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919095" y="716915"/>
            <a:ext cx="635317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8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希腊城邦</a:t>
            </a:r>
            <a:endParaRPr lang="zh-CN" altLang="en-US" sz="8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graphicFrame>
        <p:nvGraphicFramePr>
          <p:cNvPr id="113669" name="Group 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64515" y="2191703"/>
          <a:ext cx="11273155" cy="3340100"/>
        </p:xfrm>
        <a:graphic>
          <a:graphicData uri="http://schemas.openxmlformats.org/drawingml/2006/table">
            <a:tbl>
              <a:tblPr/>
              <a:tblGrid>
                <a:gridCol w="1971040"/>
                <a:gridCol w="1676400"/>
                <a:gridCol w="1371600"/>
                <a:gridCol w="1752600"/>
                <a:gridCol w="4501515"/>
              </a:tblGrid>
              <a:tr h="762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城 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地理位置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经 济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特 点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性 质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</a:tr>
              <a:tr h="13474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斯巴达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algn="ctr" fontAlgn="ctr">
                        <a:spcBef>
                          <a:spcPct val="2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南部、</a:t>
                      </a:r>
                    </a:p>
                    <a:p>
                      <a:pPr algn="ctr" fontAlgn="ctr">
                        <a:spcBef>
                          <a:spcPct val="2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内陆国家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algn="ctr" fontAlgn="ctr">
                        <a:spcBef>
                          <a:spcPct val="2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农业</a:t>
                      </a:r>
                    </a:p>
                    <a:p>
                      <a:pPr algn="ctr" fontAlgn="ctr">
                        <a:spcBef>
                          <a:spcPct val="2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为主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algn="ctr" fontAlgn="ctr">
                        <a:spcBef>
                          <a:spcPct val="2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尚武、</a:t>
                      </a:r>
                    </a:p>
                    <a:p>
                      <a:pPr algn="ctr" fontAlgn="ctr">
                        <a:spcBef>
                          <a:spcPct val="20000"/>
                        </a:spcBef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军事训练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贵族寡头专政的军事大国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063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雅典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近海国家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工商业为主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文化学术发达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奴隶主民主政治的共和国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155065" y="1251585"/>
            <a:ext cx="7294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rPr>
              <a:t>雅典民主政治的实质和局限性：</a:t>
            </a:r>
            <a:endParaRPr lang="zh-CN" altLang="en-US" sz="4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45845" y="2259330"/>
            <a:ext cx="10278110" cy="2889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 fontAlgn="auto">
              <a:lnSpc>
                <a:spcPct val="130000"/>
              </a:lnSpc>
            </a:pP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雅典民主政治维护奴隶主贵族的统治地位和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利益，其</a:t>
            </a:r>
            <a:r>
              <a:rPr lang="zh-CN" altLang="en-US" sz="2800" b="1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实质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是建立</a:t>
            </a:r>
            <a:r>
              <a:rPr lang="zh-CN" altLang="en-US" sz="280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在奴隶制基础</a:t>
            </a:r>
            <a:r>
              <a:rPr lang="zh-CN" altLang="en-US" sz="2800" smtClean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之上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，是</a:t>
            </a:r>
            <a:r>
              <a:rPr lang="zh-CN" altLang="en-US" sz="280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少数人的民主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。雅典民主只是“成年男性公民当家作主”的政治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制度，民主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对妇女、外邦人、广大奴隶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而言，是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遥不可及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的，它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与现代民主是不同</a:t>
            </a:r>
            <a:r>
              <a:rPr lang="zh-CN" altLang="en-US" sz="28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的，它</a:t>
            </a:r>
            <a:r>
              <a:rPr lang="zh-CN" altLang="en-US" sz="280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限制了社会另一部分成员的自身发展</a:t>
            </a:r>
            <a:r>
              <a:rPr lang="zh-CN" altLang="en-US" sz="2800" smtClean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能力，带有</a:t>
            </a:r>
            <a:r>
              <a:rPr lang="zh-CN" altLang="en-US" sz="280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很大的局限性。</a:t>
            </a: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image-removebg-preview (3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6175"/>
            <a:ext cx="4762500" cy="3171825"/>
          </a:xfrm>
          <a:prstGeom prst="rect">
            <a:avLst/>
          </a:prstGeom>
        </p:spPr>
      </p:pic>
      <p:pic>
        <p:nvPicPr>
          <p:cNvPr id="7" name="图片 6" descr="image-removebg-preview (6)"/>
          <p:cNvPicPr>
            <a:picLocks noChangeAspect="1"/>
          </p:cNvPicPr>
          <p:nvPr/>
        </p:nvPicPr>
        <p:blipFill>
          <a:blip r:embed="rId3"/>
          <a:srcRect r="19529" b="22397"/>
          <a:stretch>
            <a:fillRect/>
          </a:stretch>
        </p:blipFill>
        <p:spPr>
          <a:xfrm>
            <a:off x="7574915" y="3912870"/>
            <a:ext cx="4617085" cy="2945130"/>
          </a:xfrm>
          <a:prstGeom prst="rect">
            <a:avLst/>
          </a:prstGeom>
        </p:spPr>
      </p:pic>
      <p:pic>
        <p:nvPicPr>
          <p:cNvPr id="8" name="图片 7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7770" y="4307205"/>
            <a:ext cx="5501005" cy="255079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347595" y="2240280"/>
            <a:ext cx="7498080" cy="15684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9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亚历山大帝国</a:t>
            </a:r>
            <a:endParaRPr lang="zh-CN" altLang="en-US" sz="9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28795" y="1296670"/>
            <a:ext cx="3535680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6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第三部分</a:t>
            </a:r>
            <a:endParaRPr lang="zh-CN" altLang="en-US" sz="66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485775" y="375920"/>
            <a:ext cx="441071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三、亚历山大帝国</a:t>
            </a:r>
            <a:endParaRPr lang="zh-CN" altLang="en-US" sz="4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6" name="文本框 6153"/>
          <p:cNvSpPr txBox="1">
            <a:spLocks noChangeArrowheads="1"/>
          </p:cNvSpPr>
          <p:nvPr/>
        </p:nvSpPr>
        <p:spPr bwMode="auto">
          <a:xfrm>
            <a:off x="790575" y="1356360"/>
            <a:ext cx="4917440" cy="20300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亚历山大帝国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000">
                <a:latin typeface="楷体" panose="02010609060101010101" pitchFamily="49" charset="-122"/>
                <a:ea typeface="楷体" panose="02010609060101010101" pitchFamily="49" charset="-122"/>
              </a:rPr>
              <a:t>（前</a:t>
            </a:r>
            <a:r>
              <a:rPr lang="en-US" altLang="zh-CN" sz="2000">
                <a:latin typeface="楷体" panose="02010609060101010101" pitchFamily="49" charset="-122"/>
                <a:ea typeface="楷体" panose="02010609060101010101" pitchFamily="49" charset="-122"/>
              </a:rPr>
              <a:t>336～</a:t>
            </a:r>
            <a:r>
              <a:rPr lang="zh-CN" altLang="en-US" sz="2000">
                <a:latin typeface="楷体" panose="02010609060101010101" pitchFamily="49" charset="-122"/>
                <a:ea typeface="楷体" panose="02010609060101010101" pitchFamily="49" charset="-122"/>
              </a:rPr>
              <a:t>前</a:t>
            </a:r>
            <a:r>
              <a:rPr lang="en-US" altLang="zh-CN" sz="2000">
                <a:latin typeface="楷体" panose="02010609060101010101" pitchFamily="49" charset="-122"/>
                <a:ea typeface="楷体" panose="02010609060101010101" pitchFamily="49" charset="-122"/>
              </a:rPr>
              <a:t>323</a:t>
            </a:r>
            <a:r>
              <a:rPr lang="zh-CN" altLang="en-US" sz="2000">
                <a:latin typeface="楷体" panose="02010609060101010101" pitchFamily="49" charset="-122"/>
                <a:ea typeface="楷体" panose="02010609060101010101" pitchFamily="49" charset="-122"/>
              </a:rPr>
              <a:t>年），是对亚历山大大帝时期马其顿王国的称呼，由著名的征服者亚历山大大帝开创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 bwMode="auto">
          <a:xfrm>
            <a:off x="5908040" y="1556385"/>
            <a:ext cx="5748655" cy="419290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65100" dist="635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30" name="组合 329"/>
          <p:cNvGrpSpPr/>
          <p:nvPr/>
        </p:nvGrpSpPr>
        <p:grpSpPr>
          <a:xfrm>
            <a:off x="870585" y="3437890"/>
            <a:ext cx="4186555" cy="61404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331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2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3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4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5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6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7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150620" y="3329305"/>
            <a:ext cx="400685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</a:rPr>
              <a:t>东起</a:t>
            </a:r>
            <a:r>
              <a:rPr lang="zh-CN" altLang="en-US" sz="2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</a:rPr>
              <a:t>葱岭与印度河平原</a:t>
            </a:r>
            <a:endParaRPr lang="zh-CN" altLang="en-US" sz="2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70585" y="4141470"/>
            <a:ext cx="4186555" cy="61404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10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198880" y="4032885"/>
            <a:ext cx="400685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</a:rPr>
              <a:t>南至</a:t>
            </a:r>
            <a:r>
              <a:rPr lang="zh-CN" altLang="en-US" sz="2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</a:rPr>
              <a:t>波斯湾并包括埃及</a:t>
            </a:r>
            <a:endParaRPr lang="zh-CN" altLang="en-US" sz="2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70585" y="4883150"/>
            <a:ext cx="4186555" cy="61404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19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160780" y="4774565"/>
            <a:ext cx="400685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</a:rPr>
              <a:t>西到</a:t>
            </a:r>
            <a:r>
              <a:rPr lang="zh-CN" altLang="en-US" sz="2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</a:rPr>
              <a:t>色雷斯和希腊</a:t>
            </a:r>
            <a:endParaRPr lang="zh-CN" altLang="en-US" sz="2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70585" y="5629275"/>
            <a:ext cx="4186555" cy="614045"/>
            <a:chOff x="5705855" y="653745"/>
            <a:chExt cx="714375" cy="714375"/>
          </a:xfrm>
          <a:solidFill>
            <a:srgbClr val="242424"/>
          </a:solidFill>
        </p:grpSpPr>
        <p:sp>
          <p:nvSpPr>
            <p:cNvPr id="28" name="任意多边形: 形状 330"/>
            <p:cNvSpPr/>
            <p:nvPr/>
          </p:nvSpPr>
          <p:spPr>
            <a:xfrm>
              <a:off x="6408125" y="1340208"/>
              <a:ext cx="9525" cy="9525"/>
            </a:xfrm>
            <a:custGeom>
              <a:gdLst>
                <a:gd name="connsiteX0" fmla="*/ 9677 w 9525"/>
                <a:gd name="connsiteY0" fmla="*/ 11706 h 9525"/>
                <a:gd name="connsiteX1" fmla="*/ 11106 w 9525"/>
                <a:gd name="connsiteY1" fmla="*/ 10439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677" y="11706"/>
                  </a:moveTo>
                  <a:lnTo>
                    <a:pt x="11106" y="104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" name="任意多边形: 形状 331"/>
            <p:cNvSpPr/>
            <p:nvPr/>
          </p:nvSpPr>
          <p:spPr>
            <a:xfrm>
              <a:off x="6399219" y="1323139"/>
              <a:ext cx="19050" cy="19050"/>
            </a:xfrm>
            <a:custGeom>
              <a:gdLst>
                <a:gd name="connsiteX0" fmla="*/ 9773 w 19050"/>
                <a:gd name="connsiteY0" fmla="*/ 7144 h 19050"/>
                <a:gd name="connsiteX1" fmla="*/ 7144 w 19050"/>
                <a:gd name="connsiteY1" fmla="*/ 8115 h 19050"/>
                <a:gd name="connsiteX2" fmla="*/ 18431 w 19050"/>
                <a:gd name="connsiteY2" fmla="*/ 20812 h 19050"/>
                <a:gd name="connsiteX3" fmla="*/ 977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773" y="7144"/>
                  </a:moveTo>
                  <a:cubicBezTo>
                    <a:pt x="9058" y="7772"/>
                    <a:pt x="7868" y="7468"/>
                    <a:pt x="7144" y="8115"/>
                  </a:cubicBezTo>
                  <a:lnTo>
                    <a:pt x="18431" y="20812"/>
                  </a:lnTo>
                  <a:cubicBezTo>
                    <a:pt x="24832" y="15145"/>
                    <a:pt x="5496" y="10887"/>
                    <a:pt x="97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" name="任意多边形: 形状 332"/>
            <p:cNvSpPr/>
            <p:nvPr/>
          </p:nvSpPr>
          <p:spPr>
            <a:xfrm>
              <a:off x="6398524" y="1311290"/>
              <a:ext cx="19050" cy="19050"/>
            </a:xfrm>
            <a:custGeom>
              <a:gdLst>
                <a:gd name="connsiteX0" fmla="*/ 11611 w 19050"/>
                <a:gd name="connsiteY0" fmla="*/ 15259 h 19050"/>
                <a:gd name="connsiteX1" fmla="*/ 7144 w 19050"/>
                <a:gd name="connsiteY1" fmla="*/ 7144 h 19050"/>
                <a:gd name="connsiteX2" fmla="*/ 11611 w 19050"/>
                <a:gd name="connsiteY2" fmla="*/ 15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1611" y="15259"/>
                  </a:moveTo>
                  <a:cubicBezTo>
                    <a:pt x="14249" y="10335"/>
                    <a:pt x="8944" y="8287"/>
                    <a:pt x="7144" y="7144"/>
                  </a:cubicBezTo>
                  <a:cubicBezTo>
                    <a:pt x="11259" y="8868"/>
                    <a:pt x="5886" y="16326"/>
                    <a:pt x="11611" y="15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333"/>
            <p:cNvSpPr/>
            <p:nvPr/>
          </p:nvSpPr>
          <p:spPr>
            <a:xfrm>
              <a:off x="6400362" y="885732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7487 w 9525"/>
                <a:gd name="connsiteY1" fmla="*/ 866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72" y="7601"/>
                    <a:pt x="7315" y="8211"/>
                    <a:pt x="7487" y="8668"/>
                  </a:cubicBezTo>
                  <a:cubicBezTo>
                    <a:pt x="7649" y="7896"/>
                    <a:pt x="7487" y="74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334"/>
            <p:cNvSpPr/>
            <p:nvPr/>
          </p:nvSpPr>
          <p:spPr>
            <a:xfrm>
              <a:off x="5705855" y="653745"/>
              <a:ext cx="714375" cy="714375"/>
            </a:xfrm>
            <a:custGeom>
              <a:gdLst>
                <a:gd name="connsiteX0" fmla="*/ 683629 w 714375"/>
                <a:gd name="connsiteY0" fmla="*/ 125983 h 714375"/>
                <a:gd name="connsiteX1" fmla="*/ 679400 w 714375"/>
                <a:gd name="connsiteY1" fmla="*/ 124802 h 714375"/>
                <a:gd name="connsiteX2" fmla="*/ 682562 w 714375"/>
                <a:gd name="connsiteY2" fmla="*/ 192058 h 714375"/>
                <a:gd name="connsiteX3" fmla="*/ 681076 w 714375"/>
                <a:gd name="connsiteY3" fmla="*/ 190544 h 714375"/>
                <a:gd name="connsiteX4" fmla="*/ 689725 w 714375"/>
                <a:gd name="connsiteY4" fmla="*/ 355660 h 714375"/>
                <a:gd name="connsiteX5" fmla="*/ 687534 w 714375"/>
                <a:gd name="connsiteY5" fmla="*/ 353583 h 714375"/>
                <a:gd name="connsiteX6" fmla="*/ 691344 w 714375"/>
                <a:gd name="connsiteY6" fmla="*/ 362346 h 714375"/>
                <a:gd name="connsiteX7" fmla="*/ 688954 w 714375"/>
                <a:gd name="connsiteY7" fmla="*/ 360517 h 714375"/>
                <a:gd name="connsiteX8" fmla="*/ 688001 w 714375"/>
                <a:gd name="connsiteY8" fmla="*/ 402808 h 714375"/>
                <a:gd name="connsiteX9" fmla="*/ 693878 w 714375"/>
                <a:gd name="connsiteY9" fmla="*/ 405761 h 714375"/>
                <a:gd name="connsiteX10" fmla="*/ 702489 w 714375"/>
                <a:gd name="connsiteY10" fmla="*/ 541635 h 714375"/>
                <a:gd name="connsiteX11" fmla="*/ 697212 w 714375"/>
                <a:gd name="connsiteY11" fmla="*/ 543588 h 714375"/>
                <a:gd name="connsiteX12" fmla="*/ 702203 w 714375"/>
                <a:gd name="connsiteY12" fmla="*/ 661222 h 714375"/>
                <a:gd name="connsiteX13" fmla="*/ 708461 w 714375"/>
                <a:gd name="connsiteY13" fmla="*/ 661079 h 714375"/>
                <a:gd name="connsiteX14" fmla="*/ 706584 w 714375"/>
                <a:gd name="connsiteY14" fmla="*/ 626579 h 714375"/>
                <a:gd name="connsiteX15" fmla="*/ 709461 w 714375"/>
                <a:gd name="connsiteY15" fmla="*/ 628046 h 714375"/>
                <a:gd name="connsiteX16" fmla="*/ 705918 w 714375"/>
                <a:gd name="connsiteY16" fmla="*/ 617730 h 714375"/>
                <a:gd name="connsiteX17" fmla="*/ 709794 w 714375"/>
                <a:gd name="connsiteY17" fmla="*/ 616997 h 714375"/>
                <a:gd name="connsiteX18" fmla="*/ 704213 w 714375"/>
                <a:gd name="connsiteY18" fmla="*/ 564248 h 714375"/>
                <a:gd name="connsiteX19" fmla="*/ 710404 w 714375"/>
                <a:gd name="connsiteY19" fmla="*/ 538730 h 714375"/>
                <a:gd name="connsiteX20" fmla="*/ 704432 w 714375"/>
                <a:gd name="connsiteY20" fmla="*/ 527834 h 714375"/>
                <a:gd name="connsiteX21" fmla="*/ 702146 w 714375"/>
                <a:gd name="connsiteY21" fmla="*/ 339429 h 714375"/>
                <a:gd name="connsiteX22" fmla="*/ 700422 w 714375"/>
                <a:gd name="connsiteY22" fmla="*/ 239083 h 714375"/>
                <a:gd name="connsiteX23" fmla="*/ 701660 w 714375"/>
                <a:gd name="connsiteY23" fmla="*/ 239121 h 714375"/>
                <a:gd name="connsiteX24" fmla="*/ 698755 w 714375"/>
                <a:gd name="connsiteY24" fmla="*/ 197240 h 714375"/>
                <a:gd name="connsiteX25" fmla="*/ 693649 w 714375"/>
                <a:gd name="connsiteY25" fmla="*/ 185638 h 714375"/>
                <a:gd name="connsiteX26" fmla="*/ 699193 w 714375"/>
                <a:gd name="connsiteY26" fmla="*/ 106600 h 714375"/>
                <a:gd name="connsiteX27" fmla="*/ 699612 w 714375"/>
                <a:gd name="connsiteY27" fmla="*/ 13760 h 714375"/>
                <a:gd name="connsiteX28" fmla="*/ 640690 w 714375"/>
                <a:gd name="connsiteY28" fmla="*/ 13626 h 714375"/>
                <a:gd name="connsiteX29" fmla="*/ 594913 w 714375"/>
                <a:gd name="connsiteY29" fmla="*/ 12236 h 714375"/>
                <a:gd name="connsiteX30" fmla="*/ 323889 w 714375"/>
                <a:gd name="connsiteY30" fmla="*/ 16436 h 714375"/>
                <a:gd name="connsiteX31" fmla="*/ 325651 w 714375"/>
                <a:gd name="connsiteY31" fmla="*/ 14122 h 714375"/>
                <a:gd name="connsiteX32" fmla="*/ 249403 w 714375"/>
                <a:gd name="connsiteY32" fmla="*/ 14741 h 714375"/>
                <a:gd name="connsiteX33" fmla="*/ 249480 w 714375"/>
                <a:gd name="connsiteY33" fmla="*/ 13550 h 714375"/>
                <a:gd name="connsiteX34" fmla="*/ 59275 w 714375"/>
                <a:gd name="connsiteY34" fmla="*/ 22961 h 714375"/>
                <a:gd name="connsiteX35" fmla="*/ 10888 w 714375"/>
                <a:gd name="connsiteY35" fmla="*/ 22580 h 714375"/>
                <a:gd name="connsiteX36" fmla="*/ 10983 w 714375"/>
                <a:gd name="connsiteY36" fmla="*/ 73129 h 714375"/>
                <a:gd name="connsiteX37" fmla="*/ 11593 w 714375"/>
                <a:gd name="connsiteY37" fmla="*/ 120754 h 714375"/>
                <a:gd name="connsiteX38" fmla="*/ 14345 w 714375"/>
                <a:gd name="connsiteY38" fmla="*/ 216595 h 714375"/>
                <a:gd name="connsiteX39" fmla="*/ 11955 w 714375"/>
                <a:gd name="connsiteY39" fmla="*/ 216414 h 714375"/>
                <a:gd name="connsiteX40" fmla="*/ 8135 w 714375"/>
                <a:gd name="connsiteY40" fmla="*/ 400427 h 714375"/>
                <a:gd name="connsiteX41" fmla="*/ 14584 w 714375"/>
                <a:gd name="connsiteY41" fmla="*/ 595661 h 714375"/>
                <a:gd name="connsiteX42" fmla="*/ 13269 w 714375"/>
                <a:gd name="connsiteY42" fmla="*/ 646115 h 714375"/>
                <a:gd name="connsiteX43" fmla="*/ 16993 w 714375"/>
                <a:gd name="connsiteY43" fmla="*/ 672461 h 714375"/>
                <a:gd name="connsiteX44" fmla="*/ 19251 w 714375"/>
                <a:gd name="connsiteY44" fmla="*/ 694131 h 714375"/>
                <a:gd name="connsiteX45" fmla="*/ 42006 w 714375"/>
                <a:gd name="connsiteY45" fmla="*/ 697531 h 714375"/>
                <a:gd name="connsiteX46" fmla="*/ 269796 w 714375"/>
                <a:gd name="connsiteY46" fmla="*/ 693064 h 714375"/>
                <a:gd name="connsiteX47" fmla="*/ 479689 w 714375"/>
                <a:gd name="connsiteY47" fmla="*/ 696159 h 714375"/>
                <a:gd name="connsiteX48" fmla="*/ 584131 w 714375"/>
                <a:gd name="connsiteY48" fmla="*/ 704294 h 714375"/>
                <a:gd name="connsiteX49" fmla="*/ 582836 w 714375"/>
                <a:gd name="connsiteY49" fmla="*/ 701322 h 714375"/>
                <a:gd name="connsiteX50" fmla="*/ 619821 w 714375"/>
                <a:gd name="connsiteY50" fmla="*/ 702103 h 714375"/>
                <a:gd name="connsiteX51" fmla="*/ 618459 w 714375"/>
                <a:gd name="connsiteY51" fmla="*/ 702713 h 714375"/>
                <a:gd name="connsiteX52" fmla="*/ 638576 w 714375"/>
                <a:gd name="connsiteY52" fmla="*/ 694788 h 714375"/>
                <a:gd name="connsiteX53" fmla="*/ 639690 w 714375"/>
                <a:gd name="connsiteY53" fmla="*/ 691435 h 714375"/>
                <a:gd name="connsiteX54" fmla="*/ 647091 w 714375"/>
                <a:gd name="connsiteY54" fmla="*/ 696578 h 714375"/>
                <a:gd name="connsiteX55" fmla="*/ 653044 w 714375"/>
                <a:gd name="connsiteY55" fmla="*/ 692387 h 714375"/>
                <a:gd name="connsiteX56" fmla="*/ 673980 w 714375"/>
                <a:gd name="connsiteY56" fmla="*/ 704837 h 714375"/>
                <a:gd name="connsiteX57" fmla="*/ 670894 w 714375"/>
                <a:gd name="connsiteY57" fmla="*/ 714047 h 714375"/>
                <a:gd name="connsiteX58" fmla="*/ 686477 w 714375"/>
                <a:gd name="connsiteY58" fmla="*/ 708313 h 714375"/>
                <a:gd name="connsiteX59" fmla="*/ 684639 w 714375"/>
                <a:gd name="connsiteY59" fmla="*/ 689930 h 714375"/>
                <a:gd name="connsiteX60" fmla="*/ 682934 w 714375"/>
                <a:gd name="connsiteY60" fmla="*/ 694988 h 714375"/>
                <a:gd name="connsiteX61" fmla="*/ 679743 w 714375"/>
                <a:gd name="connsiteY61" fmla="*/ 688663 h 714375"/>
                <a:gd name="connsiteX62" fmla="*/ 659264 w 714375"/>
                <a:gd name="connsiteY62" fmla="*/ 677586 h 714375"/>
                <a:gd name="connsiteX63" fmla="*/ 659302 w 714375"/>
                <a:gd name="connsiteY63" fmla="*/ 678138 h 714375"/>
                <a:gd name="connsiteX64" fmla="*/ 642091 w 714375"/>
                <a:gd name="connsiteY64" fmla="*/ 679738 h 714375"/>
                <a:gd name="connsiteX65" fmla="*/ 640367 w 714375"/>
                <a:gd name="connsiteY65" fmla="*/ 676919 h 714375"/>
                <a:gd name="connsiteX66" fmla="*/ 631146 w 714375"/>
                <a:gd name="connsiteY66" fmla="*/ 678329 h 714375"/>
                <a:gd name="connsiteX67" fmla="*/ 557747 w 714375"/>
                <a:gd name="connsiteY67" fmla="*/ 680843 h 714375"/>
                <a:gd name="connsiteX68" fmla="*/ 544002 w 714375"/>
                <a:gd name="connsiteY68" fmla="*/ 687901 h 714375"/>
                <a:gd name="connsiteX69" fmla="*/ 512065 w 714375"/>
                <a:gd name="connsiteY69" fmla="*/ 677643 h 714375"/>
                <a:gd name="connsiteX70" fmla="*/ 513703 w 714375"/>
                <a:gd name="connsiteY70" fmla="*/ 676271 h 714375"/>
                <a:gd name="connsiteX71" fmla="*/ 485119 w 714375"/>
                <a:gd name="connsiteY71" fmla="*/ 673014 h 714375"/>
                <a:gd name="connsiteX72" fmla="*/ 455048 w 714375"/>
                <a:gd name="connsiteY72" fmla="*/ 681119 h 714375"/>
                <a:gd name="connsiteX73" fmla="*/ 453534 w 714375"/>
                <a:gd name="connsiteY73" fmla="*/ 675433 h 714375"/>
                <a:gd name="connsiteX74" fmla="*/ 386478 w 714375"/>
                <a:gd name="connsiteY74" fmla="*/ 671375 h 714375"/>
                <a:gd name="connsiteX75" fmla="*/ 332566 w 714375"/>
                <a:gd name="connsiteY75" fmla="*/ 679071 h 714375"/>
                <a:gd name="connsiteX76" fmla="*/ 285579 w 714375"/>
                <a:gd name="connsiteY76" fmla="*/ 676471 h 714375"/>
                <a:gd name="connsiteX77" fmla="*/ 287170 w 714375"/>
                <a:gd name="connsiteY77" fmla="*/ 675061 h 714375"/>
                <a:gd name="connsiteX78" fmla="*/ 233049 w 714375"/>
                <a:gd name="connsiteY78" fmla="*/ 683539 h 714375"/>
                <a:gd name="connsiteX79" fmla="*/ 211656 w 714375"/>
                <a:gd name="connsiteY79" fmla="*/ 671242 h 714375"/>
                <a:gd name="connsiteX80" fmla="*/ 155716 w 714375"/>
                <a:gd name="connsiteY80" fmla="*/ 679453 h 714375"/>
                <a:gd name="connsiteX81" fmla="*/ 139247 w 714375"/>
                <a:gd name="connsiteY81" fmla="*/ 674242 h 714375"/>
                <a:gd name="connsiteX82" fmla="*/ 79068 w 714375"/>
                <a:gd name="connsiteY82" fmla="*/ 682729 h 714375"/>
                <a:gd name="connsiteX83" fmla="*/ 47235 w 714375"/>
                <a:gd name="connsiteY83" fmla="*/ 682615 h 714375"/>
                <a:gd name="connsiteX84" fmla="*/ 37901 w 714375"/>
                <a:gd name="connsiteY84" fmla="*/ 681672 h 714375"/>
                <a:gd name="connsiteX85" fmla="*/ 33167 w 714375"/>
                <a:gd name="connsiteY85" fmla="*/ 680214 h 714375"/>
                <a:gd name="connsiteX86" fmla="*/ 36434 w 714375"/>
                <a:gd name="connsiteY86" fmla="*/ 671585 h 714375"/>
                <a:gd name="connsiteX87" fmla="*/ 36672 w 714375"/>
                <a:gd name="connsiteY87" fmla="*/ 671251 h 714375"/>
                <a:gd name="connsiteX88" fmla="*/ 36910 w 714375"/>
                <a:gd name="connsiteY88" fmla="*/ 669737 h 714375"/>
                <a:gd name="connsiteX89" fmla="*/ 37405 w 714375"/>
                <a:gd name="connsiteY89" fmla="*/ 666632 h 714375"/>
                <a:gd name="connsiteX90" fmla="*/ 38434 w 714375"/>
                <a:gd name="connsiteY90" fmla="*/ 660460 h 714375"/>
                <a:gd name="connsiteX91" fmla="*/ 40634 w 714375"/>
                <a:gd name="connsiteY91" fmla="*/ 648287 h 714375"/>
                <a:gd name="connsiteX92" fmla="*/ 41158 w 714375"/>
                <a:gd name="connsiteY92" fmla="*/ 649096 h 714375"/>
                <a:gd name="connsiteX93" fmla="*/ 22994 w 714375"/>
                <a:gd name="connsiteY93" fmla="*/ 625979 h 714375"/>
                <a:gd name="connsiteX94" fmla="*/ 24813 w 714375"/>
                <a:gd name="connsiteY94" fmla="*/ 626894 h 714375"/>
                <a:gd name="connsiteX95" fmla="*/ 29328 w 714375"/>
                <a:gd name="connsiteY95" fmla="*/ 596776 h 714375"/>
                <a:gd name="connsiteX96" fmla="*/ 31710 w 714375"/>
                <a:gd name="connsiteY96" fmla="*/ 598519 h 714375"/>
                <a:gd name="connsiteX97" fmla="*/ 31900 w 714375"/>
                <a:gd name="connsiteY97" fmla="*/ 567277 h 714375"/>
                <a:gd name="connsiteX98" fmla="*/ 33843 w 714375"/>
                <a:gd name="connsiteY98" fmla="*/ 566638 h 714375"/>
                <a:gd name="connsiteX99" fmla="*/ 31119 w 714375"/>
                <a:gd name="connsiteY99" fmla="*/ 559418 h 714375"/>
                <a:gd name="connsiteX100" fmla="*/ 36415 w 714375"/>
                <a:gd name="connsiteY100" fmla="*/ 563733 h 714375"/>
                <a:gd name="connsiteX101" fmla="*/ 27995 w 714375"/>
                <a:gd name="connsiteY101" fmla="*/ 294176 h 714375"/>
                <a:gd name="connsiteX102" fmla="*/ 30300 w 714375"/>
                <a:gd name="connsiteY102" fmla="*/ 297490 h 714375"/>
                <a:gd name="connsiteX103" fmla="*/ 26166 w 714375"/>
                <a:gd name="connsiteY103" fmla="*/ 279945 h 714375"/>
                <a:gd name="connsiteX104" fmla="*/ 28538 w 714375"/>
                <a:gd name="connsiteY104" fmla="*/ 281717 h 714375"/>
                <a:gd name="connsiteX105" fmla="*/ 26833 w 714375"/>
                <a:gd name="connsiteY105" fmla="*/ 214404 h 714375"/>
                <a:gd name="connsiteX106" fmla="*/ 31710 w 714375"/>
                <a:gd name="connsiteY106" fmla="*/ 214756 h 714375"/>
                <a:gd name="connsiteX107" fmla="*/ 26557 w 714375"/>
                <a:gd name="connsiteY107" fmla="*/ 180790 h 714375"/>
                <a:gd name="connsiteX108" fmla="*/ 31405 w 714375"/>
                <a:gd name="connsiteY108" fmla="*/ 181171 h 714375"/>
                <a:gd name="connsiteX109" fmla="*/ 27814 w 714375"/>
                <a:gd name="connsiteY109" fmla="*/ 113248 h 714375"/>
                <a:gd name="connsiteX110" fmla="*/ 28061 w 714375"/>
                <a:gd name="connsiteY110" fmla="*/ 79092 h 714375"/>
                <a:gd name="connsiteX111" fmla="*/ 28585 w 714375"/>
                <a:gd name="connsiteY111" fmla="*/ 62051 h 714375"/>
                <a:gd name="connsiteX112" fmla="*/ 28928 w 714375"/>
                <a:gd name="connsiteY112" fmla="*/ 53679 h 714375"/>
                <a:gd name="connsiteX113" fmla="*/ 29319 w 714375"/>
                <a:gd name="connsiteY113" fmla="*/ 49640 h 714375"/>
                <a:gd name="connsiteX114" fmla="*/ 25033 w 714375"/>
                <a:gd name="connsiteY114" fmla="*/ 36696 h 714375"/>
                <a:gd name="connsiteX115" fmla="*/ 40654 w 714375"/>
                <a:gd name="connsiteY115" fmla="*/ 34639 h 714375"/>
                <a:gd name="connsiteX116" fmla="*/ 52684 w 714375"/>
                <a:gd name="connsiteY116" fmla="*/ 34486 h 714375"/>
                <a:gd name="connsiteX117" fmla="*/ 65390 w 714375"/>
                <a:gd name="connsiteY117" fmla="*/ 34496 h 714375"/>
                <a:gd name="connsiteX118" fmla="*/ 115825 w 714375"/>
                <a:gd name="connsiteY118" fmla="*/ 29905 h 714375"/>
                <a:gd name="connsiteX119" fmla="*/ 115634 w 714375"/>
                <a:gd name="connsiteY119" fmla="*/ 32391 h 714375"/>
                <a:gd name="connsiteX120" fmla="*/ 272387 w 714375"/>
                <a:gd name="connsiteY120" fmla="*/ 31238 h 714375"/>
                <a:gd name="connsiteX121" fmla="*/ 330766 w 714375"/>
                <a:gd name="connsiteY121" fmla="*/ 29143 h 714375"/>
                <a:gd name="connsiteX122" fmla="*/ 331318 w 714375"/>
                <a:gd name="connsiteY122" fmla="*/ 32238 h 714375"/>
                <a:gd name="connsiteX123" fmla="*/ 447190 w 714375"/>
                <a:gd name="connsiteY123" fmla="*/ 29857 h 714375"/>
                <a:gd name="connsiteX124" fmla="*/ 444542 w 714375"/>
                <a:gd name="connsiteY124" fmla="*/ 34067 h 714375"/>
                <a:gd name="connsiteX125" fmla="*/ 465516 w 714375"/>
                <a:gd name="connsiteY125" fmla="*/ 25190 h 714375"/>
                <a:gd name="connsiteX126" fmla="*/ 472298 w 714375"/>
                <a:gd name="connsiteY126" fmla="*/ 28581 h 714375"/>
                <a:gd name="connsiteX127" fmla="*/ 551822 w 714375"/>
                <a:gd name="connsiteY127" fmla="*/ 25809 h 714375"/>
                <a:gd name="connsiteX128" fmla="*/ 549717 w 714375"/>
                <a:gd name="connsiteY128" fmla="*/ 28457 h 714375"/>
                <a:gd name="connsiteX129" fmla="*/ 574444 w 714375"/>
                <a:gd name="connsiteY129" fmla="*/ 27199 h 714375"/>
                <a:gd name="connsiteX130" fmla="*/ 571901 w 714375"/>
                <a:gd name="connsiteY130" fmla="*/ 29066 h 714375"/>
                <a:gd name="connsiteX131" fmla="*/ 656321 w 714375"/>
                <a:gd name="connsiteY131" fmla="*/ 28371 h 714375"/>
                <a:gd name="connsiteX132" fmla="*/ 653130 w 714375"/>
                <a:gd name="connsiteY132" fmla="*/ 33305 h 714375"/>
                <a:gd name="connsiteX133" fmla="*/ 659979 w 714375"/>
                <a:gd name="connsiteY133" fmla="*/ 31371 h 714375"/>
                <a:gd name="connsiteX134" fmla="*/ 667008 w 714375"/>
                <a:gd name="connsiteY134" fmla="*/ 30581 h 714375"/>
                <a:gd name="connsiteX135" fmla="*/ 682505 w 714375"/>
                <a:gd name="connsiteY135" fmla="*/ 30829 h 714375"/>
                <a:gd name="connsiteX136" fmla="*/ 683077 w 714375"/>
                <a:gd name="connsiteY136" fmla="*/ 50431 h 714375"/>
                <a:gd name="connsiteX137" fmla="*/ 680762 w 714375"/>
                <a:gd name="connsiteY137" fmla="*/ 49907 h 714375"/>
                <a:gd name="connsiteX138" fmla="*/ 684039 w 714375"/>
                <a:gd name="connsiteY138" fmla="*/ 57899 h 714375"/>
                <a:gd name="connsiteX139" fmla="*/ 679362 w 714375"/>
                <a:gd name="connsiteY139" fmla="*/ 58137 h 714375"/>
                <a:gd name="connsiteX140" fmla="*/ 683629 w 714375"/>
                <a:gd name="connsiteY140" fmla="*/ 125983 h 71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714375" h="714375">
                  <a:moveTo>
                    <a:pt x="683629" y="125983"/>
                  </a:moveTo>
                  <a:lnTo>
                    <a:pt x="679400" y="124802"/>
                  </a:lnTo>
                  <a:cubicBezTo>
                    <a:pt x="686934" y="145910"/>
                    <a:pt x="679267" y="169732"/>
                    <a:pt x="682562" y="192058"/>
                  </a:cubicBezTo>
                  <a:lnTo>
                    <a:pt x="681076" y="190544"/>
                  </a:lnTo>
                  <a:cubicBezTo>
                    <a:pt x="679429" y="247198"/>
                    <a:pt x="686506" y="299453"/>
                    <a:pt x="689725" y="355660"/>
                  </a:cubicBezTo>
                  <a:cubicBezTo>
                    <a:pt x="689277" y="354783"/>
                    <a:pt x="688030" y="354488"/>
                    <a:pt x="687534" y="353583"/>
                  </a:cubicBezTo>
                  <a:cubicBezTo>
                    <a:pt x="689001" y="356298"/>
                    <a:pt x="691706" y="359298"/>
                    <a:pt x="691344" y="362346"/>
                  </a:cubicBezTo>
                  <a:cubicBezTo>
                    <a:pt x="690401" y="363137"/>
                    <a:pt x="689382" y="361498"/>
                    <a:pt x="688954" y="360517"/>
                  </a:cubicBezTo>
                  <a:cubicBezTo>
                    <a:pt x="681962" y="372386"/>
                    <a:pt x="693392" y="395388"/>
                    <a:pt x="688001" y="402808"/>
                  </a:cubicBezTo>
                  <a:cubicBezTo>
                    <a:pt x="688744" y="406142"/>
                    <a:pt x="691668" y="407618"/>
                    <a:pt x="693878" y="405761"/>
                  </a:cubicBezTo>
                  <a:cubicBezTo>
                    <a:pt x="695669" y="449757"/>
                    <a:pt x="697002" y="496830"/>
                    <a:pt x="702489" y="541635"/>
                  </a:cubicBezTo>
                  <a:cubicBezTo>
                    <a:pt x="701527" y="543788"/>
                    <a:pt x="699622" y="544178"/>
                    <a:pt x="697212" y="543588"/>
                  </a:cubicBezTo>
                  <a:cubicBezTo>
                    <a:pt x="708566" y="581888"/>
                    <a:pt x="704041" y="622036"/>
                    <a:pt x="702203" y="661222"/>
                  </a:cubicBezTo>
                  <a:cubicBezTo>
                    <a:pt x="705194" y="662727"/>
                    <a:pt x="705365" y="657221"/>
                    <a:pt x="708461" y="661079"/>
                  </a:cubicBezTo>
                  <a:cubicBezTo>
                    <a:pt x="712195" y="648477"/>
                    <a:pt x="701155" y="638000"/>
                    <a:pt x="706584" y="626579"/>
                  </a:cubicBezTo>
                  <a:lnTo>
                    <a:pt x="709461" y="628046"/>
                  </a:lnTo>
                  <a:cubicBezTo>
                    <a:pt x="711309" y="619731"/>
                    <a:pt x="702203" y="626360"/>
                    <a:pt x="705918" y="617730"/>
                  </a:cubicBezTo>
                  <a:cubicBezTo>
                    <a:pt x="708327" y="614330"/>
                    <a:pt x="709585" y="618578"/>
                    <a:pt x="709794" y="616997"/>
                  </a:cubicBezTo>
                  <a:cubicBezTo>
                    <a:pt x="708613" y="599328"/>
                    <a:pt x="711204" y="580897"/>
                    <a:pt x="704213" y="564248"/>
                  </a:cubicBezTo>
                  <a:cubicBezTo>
                    <a:pt x="710461" y="560133"/>
                    <a:pt x="704422" y="545264"/>
                    <a:pt x="710404" y="538730"/>
                  </a:cubicBezTo>
                  <a:cubicBezTo>
                    <a:pt x="707937" y="534158"/>
                    <a:pt x="708575" y="529567"/>
                    <a:pt x="704432" y="527834"/>
                  </a:cubicBezTo>
                  <a:cubicBezTo>
                    <a:pt x="707737" y="465988"/>
                    <a:pt x="701689" y="402789"/>
                    <a:pt x="702146" y="339429"/>
                  </a:cubicBezTo>
                  <a:cubicBezTo>
                    <a:pt x="690059" y="309778"/>
                    <a:pt x="704479" y="274268"/>
                    <a:pt x="700422" y="239083"/>
                  </a:cubicBezTo>
                  <a:cubicBezTo>
                    <a:pt x="700850" y="238845"/>
                    <a:pt x="701308" y="238883"/>
                    <a:pt x="701660" y="239121"/>
                  </a:cubicBezTo>
                  <a:cubicBezTo>
                    <a:pt x="698669" y="227653"/>
                    <a:pt x="697269" y="210927"/>
                    <a:pt x="698755" y="197240"/>
                  </a:cubicBezTo>
                  <a:lnTo>
                    <a:pt x="693649" y="185638"/>
                  </a:lnTo>
                  <a:cubicBezTo>
                    <a:pt x="696983" y="159454"/>
                    <a:pt x="698517" y="133079"/>
                    <a:pt x="699193" y="106600"/>
                  </a:cubicBezTo>
                  <a:cubicBezTo>
                    <a:pt x="699869" y="78835"/>
                    <a:pt x="699688" y="59089"/>
                    <a:pt x="699612" y="13760"/>
                  </a:cubicBezTo>
                  <a:lnTo>
                    <a:pt x="640690" y="13626"/>
                  </a:lnTo>
                  <a:cubicBezTo>
                    <a:pt x="625422" y="13436"/>
                    <a:pt x="610163" y="13026"/>
                    <a:pt x="594913" y="12236"/>
                  </a:cubicBezTo>
                  <a:cubicBezTo>
                    <a:pt x="499816" y="9226"/>
                    <a:pt x="416500" y="520"/>
                    <a:pt x="323889" y="16436"/>
                  </a:cubicBezTo>
                  <a:cubicBezTo>
                    <a:pt x="324013" y="15265"/>
                    <a:pt x="323260" y="14617"/>
                    <a:pt x="325651" y="14122"/>
                  </a:cubicBezTo>
                  <a:cubicBezTo>
                    <a:pt x="298924" y="16560"/>
                    <a:pt x="274568" y="12207"/>
                    <a:pt x="249403" y="14741"/>
                  </a:cubicBezTo>
                  <a:lnTo>
                    <a:pt x="249480" y="13550"/>
                  </a:lnTo>
                  <a:cubicBezTo>
                    <a:pt x="187024" y="23513"/>
                    <a:pt x="119482" y="12217"/>
                    <a:pt x="59275" y="22961"/>
                  </a:cubicBezTo>
                  <a:cubicBezTo>
                    <a:pt x="44102" y="22837"/>
                    <a:pt x="28557" y="22723"/>
                    <a:pt x="10888" y="22580"/>
                  </a:cubicBezTo>
                  <a:cubicBezTo>
                    <a:pt x="10916" y="39058"/>
                    <a:pt x="10955" y="55965"/>
                    <a:pt x="10983" y="73129"/>
                  </a:cubicBezTo>
                  <a:cubicBezTo>
                    <a:pt x="11183" y="88817"/>
                    <a:pt x="11393" y="104743"/>
                    <a:pt x="11593" y="120754"/>
                  </a:cubicBezTo>
                  <a:cubicBezTo>
                    <a:pt x="12174" y="152768"/>
                    <a:pt x="13088" y="185124"/>
                    <a:pt x="14345" y="216595"/>
                  </a:cubicBezTo>
                  <a:lnTo>
                    <a:pt x="11955" y="216414"/>
                  </a:lnTo>
                  <a:cubicBezTo>
                    <a:pt x="17003" y="278488"/>
                    <a:pt x="4316" y="338486"/>
                    <a:pt x="8135" y="400427"/>
                  </a:cubicBezTo>
                  <a:cubicBezTo>
                    <a:pt x="2677" y="464121"/>
                    <a:pt x="21870" y="531415"/>
                    <a:pt x="14584" y="595661"/>
                  </a:cubicBezTo>
                  <a:cubicBezTo>
                    <a:pt x="10002" y="611130"/>
                    <a:pt x="11031" y="628484"/>
                    <a:pt x="13269" y="646115"/>
                  </a:cubicBezTo>
                  <a:cubicBezTo>
                    <a:pt x="14507" y="654897"/>
                    <a:pt x="15765" y="663746"/>
                    <a:pt x="16993" y="672461"/>
                  </a:cubicBezTo>
                  <a:cubicBezTo>
                    <a:pt x="18175" y="680605"/>
                    <a:pt x="19108" y="687282"/>
                    <a:pt x="19251" y="694131"/>
                  </a:cubicBezTo>
                  <a:cubicBezTo>
                    <a:pt x="27538" y="693969"/>
                    <a:pt x="33976" y="694835"/>
                    <a:pt x="42006" y="697531"/>
                  </a:cubicBezTo>
                  <a:cubicBezTo>
                    <a:pt x="118701" y="715914"/>
                    <a:pt x="193120" y="704084"/>
                    <a:pt x="269796" y="693064"/>
                  </a:cubicBezTo>
                  <a:cubicBezTo>
                    <a:pt x="340539" y="699617"/>
                    <a:pt x="411176" y="682796"/>
                    <a:pt x="479689" y="696159"/>
                  </a:cubicBezTo>
                  <a:cubicBezTo>
                    <a:pt x="512151" y="687596"/>
                    <a:pt x="548003" y="706761"/>
                    <a:pt x="584131" y="704294"/>
                  </a:cubicBezTo>
                  <a:lnTo>
                    <a:pt x="582836" y="701322"/>
                  </a:lnTo>
                  <a:cubicBezTo>
                    <a:pt x="595809" y="710323"/>
                    <a:pt x="611734" y="688720"/>
                    <a:pt x="619821" y="702103"/>
                  </a:cubicBezTo>
                  <a:lnTo>
                    <a:pt x="618459" y="702713"/>
                  </a:lnTo>
                  <a:cubicBezTo>
                    <a:pt x="625327" y="709523"/>
                    <a:pt x="634404" y="686711"/>
                    <a:pt x="638576" y="694788"/>
                  </a:cubicBezTo>
                  <a:lnTo>
                    <a:pt x="639690" y="691435"/>
                  </a:lnTo>
                  <a:cubicBezTo>
                    <a:pt x="648006" y="690463"/>
                    <a:pt x="640671" y="695235"/>
                    <a:pt x="647091" y="696578"/>
                  </a:cubicBezTo>
                  <a:cubicBezTo>
                    <a:pt x="649501" y="696159"/>
                    <a:pt x="648006" y="690463"/>
                    <a:pt x="653044" y="692387"/>
                  </a:cubicBezTo>
                  <a:cubicBezTo>
                    <a:pt x="654140" y="706122"/>
                    <a:pt x="673399" y="689416"/>
                    <a:pt x="673980" y="704837"/>
                  </a:cubicBezTo>
                  <a:cubicBezTo>
                    <a:pt x="669437" y="704837"/>
                    <a:pt x="681105" y="710818"/>
                    <a:pt x="670894" y="714047"/>
                  </a:cubicBezTo>
                  <a:cubicBezTo>
                    <a:pt x="673799" y="715628"/>
                    <a:pt x="687734" y="714866"/>
                    <a:pt x="686477" y="708313"/>
                  </a:cubicBezTo>
                  <a:cubicBezTo>
                    <a:pt x="687668" y="701360"/>
                    <a:pt x="693107" y="695312"/>
                    <a:pt x="684639" y="689930"/>
                  </a:cubicBezTo>
                  <a:lnTo>
                    <a:pt x="682934" y="694988"/>
                  </a:lnTo>
                  <a:cubicBezTo>
                    <a:pt x="680086" y="689930"/>
                    <a:pt x="680762" y="692454"/>
                    <a:pt x="679743" y="688663"/>
                  </a:cubicBezTo>
                  <a:cubicBezTo>
                    <a:pt x="668684" y="687996"/>
                    <a:pt x="667198" y="680634"/>
                    <a:pt x="659264" y="677586"/>
                  </a:cubicBezTo>
                  <a:cubicBezTo>
                    <a:pt x="659340" y="677738"/>
                    <a:pt x="659417" y="677871"/>
                    <a:pt x="659302" y="678138"/>
                  </a:cubicBezTo>
                  <a:cubicBezTo>
                    <a:pt x="653883" y="684205"/>
                    <a:pt x="646386" y="680605"/>
                    <a:pt x="642091" y="679738"/>
                  </a:cubicBezTo>
                  <a:lnTo>
                    <a:pt x="640367" y="676919"/>
                  </a:lnTo>
                  <a:cubicBezTo>
                    <a:pt x="637757" y="671023"/>
                    <a:pt x="627784" y="688435"/>
                    <a:pt x="631146" y="678329"/>
                  </a:cubicBezTo>
                  <a:cubicBezTo>
                    <a:pt x="608658" y="680843"/>
                    <a:pt x="582874" y="680719"/>
                    <a:pt x="557747" y="680843"/>
                  </a:cubicBezTo>
                  <a:cubicBezTo>
                    <a:pt x="554232" y="684682"/>
                    <a:pt x="538516" y="680491"/>
                    <a:pt x="544002" y="687901"/>
                  </a:cubicBezTo>
                  <a:cubicBezTo>
                    <a:pt x="537706" y="679453"/>
                    <a:pt x="519009" y="677319"/>
                    <a:pt x="512065" y="677643"/>
                  </a:cubicBezTo>
                  <a:cubicBezTo>
                    <a:pt x="512322" y="676852"/>
                    <a:pt x="512617" y="675947"/>
                    <a:pt x="513703" y="676271"/>
                  </a:cubicBezTo>
                  <a:cubicBezTo>
                    <a:pt x="500235" y="665317"/>
                    <a:pt x="497739" y="686406"/>
                    <a:pt x="485119" y="673014"/>
                  </a:cubicBezTo>
                  <a:cubicBezTo>
                    <a:pt x="483147" y="682472"/>
                    <a:pt x="462192" y="669994"/>
                    <a:pt x="455048" y="681119"/>
                  </a:cubicBezTo>
                  <a:cubicBezTo>
                    <a:pt x="453486" y="679014"/>
                    <a:pt x="452972" y="677119"/>
                    <a:pt x="453534" y="675433"/>
                  </a:cubicBezTo>
                  <a:cubicBezTo>
                    <a:pt x="430807" y="675223"/>
                    <a:pt x="405709" y="671804"/>
                    <a:pt x="386478" y="671375"/>
                  </a:cubicBezTo>
                  <a:cubicBezTo>
                    <a:pt x="370047" y="679672"/>
                    <a:pt x="346692" y="667613"/>
                    <a:pt x="332566" y="679071"/>
                  </a:cubicBezTo>
                  <a:cubicBezTo>
                    <a:pt x="320860" y="676643"/>
                    <a:pt x="301924" y="671861"/>
                    <a:pt x="285579" y="676471"/>
                  </a:cubicBezTo>
                  <a:lnTo>
                    <a:pt x="287170" y="675061"/>
                  </a:lnTo>
                  <a:cubicBezTo>
                    <a:pt x="268730" y="675728"/>
                    <a:pt x="245698" y="676328"/>
                    <a:pt x="233049" y="683539"/>
                  </a:cubicBezTo>
                  <a:cubicBezTo>
                    <a:pt x="227601" y="672566"/>
                    <a:pt x="219628" y="674757"/>
                    <a:pt x="211656" y="671242"/>
                  </a:cubicBezTo>
                  <a:cubicBezTo>
                    <a:pt x="199350" y="676328"/>
                    <a:pt x="174489" y="674833"/>
                    <a:pt x="155716" y="679453"/>
                  </a:cubicBezTo>
                  <a:cubicBezTo>
                    <a:pt x="152839" y="674395"/>
                    <a:pt x="140218" y="681605"/>
                    <a:pt x="139247" y="674242"/>
                  </a:cubicBezTo>
                  <a:cubicBezTo>
                    <a:pt x="120454" y="679310"/>
                    <a:pt x="100061" y="681939"/>
                    <a:pt x="79068" y="682729"/>
                  </a:cubicBezTo>
                  <a:cubicBezTo>
                    <a:pt x="68571" y="683129"/>
                    <a:pt x="57922" y="683062"/>
                    <a:pt x="47235" y="682615"/>
                  </a:cubicBezTo>
                  <a:cubicBezTo>
                    <a:pt x="40463" y="682396"/>
                    <a:pt x="40263" y="682072"/>
                    <a:pt x="37901" y="681672"/>
                  </a:cubicBezTo>
                  <a:cubicBezTo>
                    <a:pt x="35996" y="681272"/>
                    <a:pt x="34367" y="680776"/>
                    <a:pt x="33167" y="680214"/>
                  </a:cubicBezTo>
                  <a:cubicBezTo>
                    <a:pt x="34072" y="676462"/>
                    <a:pt x="35177" y="673423"/>
                    <a:pt x="36434" y="671585"/>
                  </a:cubicBezTo>
                  <a:lnTo>
                    <a:pt x="36672" y="671251"/>
                  </a:lnTo>
                  <a:lnTo>
                    <a:pt x="36910" y="669737"/>
                  </a:lnTo>
                  <a:lnTo>
                    <a:pt x="37405" y="666632"/>
                  </a:lnTo>
                  <a:lnTo>
                    <a:pt x="38434" y="660460"/>
                  </a:lnTo>
                  <a:cubicBezTo>
                    <a:pt x="39177" y="656364"/>
                    <a:pt x="39911" y="652306"/>
                    <a:pt x="40634" y="648287"/>
                  </a:cubicBezTo>
                  <a:lnTo>
                    <a:pt x="41158" y="649096"/>
                  </a:lnTo>
                  <a:cubicBezTo>
                    <a:pt x="37120" y="641800"/>
                    <a:pt x="28204" y="633399"/>
                    <a:pt x="22994" y="625979"/>
                  </a:cubicBezTo>
                  <a:cubicBezTo>
                    <a:pt x="23632" y="625246"/>
                    <a:pt x="24852" y="625331"/>
                    <a:pt x="24813" y="626894"/>
                  </a:cubicBezTo>
                  <a:cubicBezTo>
                    <a:pt x="23442" y="616626"/>
                    <a:pt x="30671" y="607034"/>
                    <a:pt x="29328" y="596776"/>
                  </a:cubicBezTo>
                  <a:cubicBezTo>
                    <a:pt x="30547" y="596861"/>
                    <a:pt x="30547" y="596861"/>
                    <a:pt x="31710" y="598519"/>
                  </a:cubicBezTo>
                  <a:cubicBezTo>
                    <a:pt x="28433" y="588898"/>
                    <a:pt x="37586" y="578640"/>
                    <a:pt x="31900" y="567277"/>
                  </a:cubicBezTo>
                  <a:lnTo>
                    <a:pt x="33843" y="566638"/>
                  </a:lnTo>
                  <a:lnTo>
                    <a:pt x="31119" y="559418"/>
                  </a:lnTo>
                  <a:cubicBezTo>
                    <a:pt x="33548" y="559590"/>
                    <a:pt x="37205" y="559876"/>
                    <a:pt x="36415" y="563733"/>
                  </a:cubicBezTo>
                  <a:cubicBezTo>
                    <a:pt x="38787" y="475608"/>
                    <a:pt x="26176" y="384654"/>
                    <a:pt x="27995" y="294176"/>
                  </a:cubicBezTo>
                  <a:lnTo>
                    <a:pt x="30300" y="297490"/>
                  </a:lnTo>
                  <a:lnTo>
                    <a:pt x="26166" y="279945"/>
                  </a:lnTo>
                  <a:cubicBezTo>
                    <a:pt x="27395" y="280041"/>
                    <a:pt x="27995" y="280879"/>
                    <a:pt x="28538" y="281717"/>
                  </a:cubicBezTo>
                  <a:cubicBezTo>
                    <a:pt x="32672" y="259371"/>
                    <a:pt x="25795" y="236178"/>
                    <a:pt x="26833" y="214404"/>
                  </a:cubicBezTo>
                  <a:cubicBezTo>
                    <a:pt x="28014" y="214509"/>
                    <a:pt x="30367" y="217804"/>
                    <a:pt x="31710" y="214756"/>
                  </a:cubicBezTo>
                  <a:cubicBezTo>
                    <a:pt x="25080" y="198640"/>
                    <a:pt x="40320" y="188858"/>
                    <a:pt x="26557" y="180790"/>
                  </a:cubicBezTo>
                  <a:cubicBezTo>
                    <a:pt x="27195" y="180038"/>
                    <a:pt x="30290" y="179533"/>
                    <a:pt x="31405" y="181171"/>
                  </a:cubicBezTo>
                  <a:cubicBezTo>
                    <a:pt x="29119" y="158740"/>
                    <a:pt x="28042" y="136013"/>
                    <a:pt x="27814" y="113248"/>
                  </a:cubicBezTo>
                  <a:cubicBezTo>
                    <a:pt x="27700" y="101866"/>
                    <a:pt x="27795" y="90465"/>
                    <a:pt x="28061" y="79092"/>
                  </a:cubicBezTo>
                  <a:lnTo>
                    <a:pt x="28585" y="62051"/>
                  </a:lnTo>
                  <a:lnTo>
                    <a:pt x="28928" y="53679"/>
                  </a:lnTo>
                  <a:lnTo>
                    <a:pt x="29319" y="49640"/>
                  </a:lnTo>
                  <a:cubicBezTo>
                    <a:pt x="27366" y="46183"/>
                    <a:pt x="25995" y="41620"/>
                    <a:pt x="25033" y="36696"/>
                  </a:cubicBezTo>
                  <a:cubicBezTo>
                    <a:pt x="28947" y="35410"/>
                    <a:pt x="34729" y="34858"/>
                    <a:pt x="40654" y="34639"/>
                  </a:cubicBezTo>
                  <a:cubicBezTo>
                    <a:pt x="44644" y="34591"/>
                    <a:pt x="48664" y="34534"/>
                    <a:pt x="52684" y="34486"/>
                  </a:cubicBezTo>
                  <a:lnTo>
                    <a:pt x="65390" y="34496"/>
                  </a:lnTo>
                  <a:cubicBezTo>
                    <a:pt x="82344" y="34486"/>
                    <a:pt x="99356" y="34077"/>
                    <a:pt x="115825" y="29905"/>
                  </a:cubicBezTo>
                  <a:lnTo>
                    <a:pt x="115634" y="32391"/>
                  </a:lnTo>
                  <a:cubicBezTo>
                    <a:pt x="166241" y="23675"/>
                    <a:pt x="219933" y="32991"/>
                    <a:pt x="272387" y="31238"/>
                  </a:cubicBezTo>
                  <a:cubicBezTo>
                    <a:pt x="294171" y="32238"/>
                    <a:pt x="308887" y="29305"/>
                    <a:pt x="330766" y="29143"/>
                  </a:cubicBezTo>
                  <a:lnTo>
                    <a:pt x="331318" y="32238"/>
                  </a:lnTo>
                  <a:cubicBezTo>
                    <a:pt x="368161" y="20446"/>
                    <a:pt x="408757" y="42830"/>
                    <a:pt x="447190" y="29857"/>
                  </a:cubicBezTo>
                  <a:lnTo>
                    <a:pt x="444542" y="34067"/>
                  </a:lnTo>
                  <a:cubicBezTo>
                    <a:pt x="450505" y="27533"/>
                    <a:pt x="467793" y="36363"/>
                    <a:pt x="465516" y="25190"/>
                  </a:cubicBezTo>
                  <a:lnTo>
                    <a:pt x="472298" y="28581"/>
                  </a:lnTo>
                  <a:cubicBezTo>
                    <a:pt x="498406" y="13807"/>
                    <a:pt x="519828" y="35391"/>
                    <a:pt x="551822" y="25809"/>
                  </a:cubicBezTo>
                  <a:lnTo>
                    <a:pt x="549717" y="28457"/>
                  </a:lnTo>
                  <a:cubicBezTo>
                    <a:pt x="558223" y="26399"/>
                    <a:pt x="568148" y="24761"/>
                    <a:pt x="574444" y="27199"/>
                  </a:cubicBezTo>
                  <a:cubicBezTo>
                    <a:pt x="573463" y="27580"/>
                    <a:pt x="573920" y="28362"/>
                    <a:pt x="571901" y="29066"/>
                  </a:cubicBezTo>
                  <a:cubicBezTo>
                    <a:pt x="598552" y="39563"/>
                    <a:pt x="628213" y="27971"/>
                    <a:pt x="656321" y="28371"/>
                  </a:cubicBezTo>
                  <a:lnTo>
                    <a:pt x="653130" y="33305"/>
                  </a:lnTo>
                  <a:cubicBezTo>
                    <a:pt x="655159" y="32419"/>
                    <a:pt x="657626" y="31800"/>
                    <a:pt x="659979" y="31371"/>
                  </a:cubicBezTo>
                  <a:cubicBezTo>
                    <a:pt x="662103" y="30943"/>
                    <a:pt x="664493" y="30705"/>
                    <a:pt x="667008" y="30581"/>
                  </a:cubicBezTo>
                  <a:cubicBezTo>
                    <a:pt x="672047" y="30352"/>
                    <a:pt x="677400" y="30609"/>
                    <a:pt x="682505" y="30829"/>
                  </a:cubicBezTo>
                  <a:cubicBezTo>
                    <a:pt x="682229" y="38029"/>
                    <a:pt x="682038" y="44535"/>
                    <a:pt x="683077" y="50431"/>
                  </a:cubicBezTo>
                  <a:lnTo>
                    <a:pt x="680762" y="49907"/>
                  </a:lnTo>
                  <a:cubicBezTo>
                    <a:pt x="681857" y="51955"/>
                    <a:pt x="682943" y="54746"/>
                    <a:pt x="684039" y="57899"/>
                  </a:cubicBezTo>
                  <a:lnTo>
                    <a:pt x="679362" y="58137"/>
                  </a:lnTo>
                  <a:cubicBezTo>
                    <a:pt x="679048" y="81416"/>
                    <a:pt x="683086" y="103295"/>
                    <a:pt x="683629" y="125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335"/>
            <p:cNvSpPr/>
            <p:nvPr/>
          </p:nvSpPr>
          <p:spPr>
            <a:xfrm>
              <a:off x="6387500" y="1006485"/>
              <a:ext cx="9525" cy="9525"/>
            </a:xfrm>
            <a:custGeom>
              <a:gdLst>
                <a:gd name="connsiteX0" fmla="*/ 7309 w 9525"/>
                <a:gd name="connsiteY0" fmla="*/ 7778 h 9525"/>
                <a:gd name="connsiteX1" fmla="*/ 7461 w 9525"/>
                <a:gd name="connsiteY1" fmla="*/ 7530 h 9525"/>
                <a:gd name="connsiteX2" fmla="*/ 7309 w 9525"/>
                <a:gd name="connsiteY2" fmla="*/ 777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9" y="7778"/>
                  </a:moveTo>
                  <a:cubicBezTo>
                    <a:pt x="7356" y="7711"/>
                    <a:pt x="7356" y="7606"/>
                    <a:pt x="7461" y="7530"/>
                  </a:cubicBezTo>
                  <a:cubicBezTo>
                    <a:pt x="7042" y="6835"/>
                    <a:pt x="7089" y="7177"/>
                    <a:pt x="7309" y="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4" name="任意多边形: 形状 336"/>
            <p:cNvSpPr/>
            <p:nvPr/>
          </p:nvSpPr>
          <p:spPr>
            <a:xfrm>
              <a:off x="6355118" y="132325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992 w 9525"/>
                <a:gd name="connsiteY1" fmla="*/ 8096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211" y="7420"/>
                    <a:pt x="9096" y="7715"/>
                    <a:pt x="9992" y="8096"/>
                  </a:cubicBezTo>
                  <a:cubicBezTo>
                    <a:pt x="9782" y="7144"/>
                    <a:pt x="8058" y="735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1150620" y="5520690"/>
            <a:ext cx="400685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</a:rPr>
              <a:t>北抵</a:t>
            </a:r>
            <a:r>
              <a:rPr lang="zh-CN" altLang="en-US" sz="24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楷体" panose="02010609060101010101" pitchFamily="49" charset="-122"/>
                <a:ea typeface="楷体" panose="02010609060101010101" pitchFamily="49" charset="-122"/>
              </a:rPr>
              <a:t>黑海及阿姆河</a:t>
            </a:r>
            <a:endParaRPr lang="zh-CN" altLang="en-US" sz="24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824980" y="5932170"/>
            <a:ext cx="437578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lnSpc>
                <a:spcPct val="150000"/>
              </a:lnSpc>
              <a:spcBef>
                <a:spcPct val="0"/>
              </a:spcBef>
              <a:buClrTx/>
              <a:buSzTx/>
              <a:buFontTx/>
            </a:pPr>
            <a:r>
              <a:rPr lang="zh-CN" altLang="en-US" sz="1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华文楷体" panose="02010600040101010101" charset="-122"/>
                <a:ea typeface="华文楷体" panose="02010600040101010101" charset="-122"/>
              </a:rPr>
              <a:t>是历史上继波斯阿契美尼德王朝之后的</a:t>
            </a:r>
            <a:r>
              <a:rPr lang="zh-CN" altLang="en-US" sz="1600" b="1">
                <a:ln>
                  <a:noFill/>
                </a:ln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第二地跨亚欧非三洲的帝国</a:t>
            </a:r>
            <a:endParaRPr lang="zh-CN" altLang="en-US" sz="1600" b="1">
              <a:ln>
                <a:noFill/>
              </a:ln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85775" y="375920"/>
            <a:ext cx="441071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三、亚历山大帝国</a:t>
            </a:r>
            <a:endParaRPr lang="zh-CN" altLang="en-US" sz="4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3" name="文本框 6153"/>
          <p:cNvSpPr txBox="1">
            <a:spLocks noChangeArrowheads="1"/>
          </p:cNvSpPr>
          <p:nvPr/>
        </p:nvSpPr>
        <p:spPr bwMode="auto">
          <a:xfrm>
            <a:off x="579755" y="2200275"/>
            <a:ext cx="6175375" cy="2646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马其顿帝国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公元前</a:t>
            </a:r>
            <a:r>
              <a:rPr lang="en-US" altLang="zh-CN" sz="28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在马其顿地区崛起的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国家</a:t>
            </a:r>
          </a:p>
          <a:p>
            <a:pPr>
              <a:spcBef>
                <a:spcPct val="50000"/>
              </a:spcBef>
            </a:pP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曾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征服小亚细亚、波斯、埃及等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地</a:t>
            </a:r>
          </a:p>
          <a:p>
            <a:pPr>
              <a:spcBef>
                <a:spcPct val="50000"/>
              </a:spcBef>
            </a:pP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把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希腊文明传播到中东各地。</a:t>
            </a:r>
          </a:p>
        </p:txBody>
      </p:sp>
      <p:sp>
        <p:nvSpPr>
          <p:cNvPr id="4" name="文本框 6153"/>
          <p:cNvSpPr txBox="1">
            <a:spLocks noChangeArrowheads="1"/>
          </p:cNvSpPr>
          <p:nvPr/>
        </p:nvSpPr>
        <p:spPr bwMode="auto">
          <a:xfrm>
            <a:off x="9309735" y="4126865"/>
            <a:ext cx="2706370" cy="1337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Tx/>
            </a:pPr>
            <a:r>
              <a:rPr lang="zh-CN" altLang="en-US" sz="18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土地肥沃，适于农业，是政治、经济、文化中心，有传统上的宗主权。</a:t>
            </a:r>
            <a:endParaRPr lang="zh-CN" altLang="en-US" sz="1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362190" y="1889125"/>
            <a:ext cx="34626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马其顿位于希腊北部</a:t>
            </a:r>
            <a:endParaRPr lang="zh-CN" altLang="en-US" sz="28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34" name="组合 533"/>
          <p:cNvGrpSpPr/>
          <p:nvPr/>
        </p:nvGrpSpPr>
        <p:grpSpPr>
          <a:xfrm>
            <a:off x="7045325" y="2741930"/>
            <a:ext cx="1193165" cy="119697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535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6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7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8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9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0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1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2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3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4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5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6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7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8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9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0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1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2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3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4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5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6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7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8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9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0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1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2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3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4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5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6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7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8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69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0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1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2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3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4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5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6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7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8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9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80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7089140" y="3162300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上马其顿</a:t>
            </a:r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9959340" y="2754630"/>
            <a:ext cx="1193165" cy="1196975"/>
            <a:chOff x="8200854" y="647550"/>
            <a:chExt cx="721309" cy="723176"/>
          </a:xfrm>
          <a:solidFill>
            <a:srgbClr val="242424"/>
          </a:solidFill>
        </p:grpSpPr>
        <p:sp>
          <p:nvSpPr>
            <p:cNvPr id="8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9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2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3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4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5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7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8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9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0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4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5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6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7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8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9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0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1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4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5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0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1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2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10015855" y="3147695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下马其顿</a:t>
            </a:r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6594475" y="4126865"/>
            <a:ext cx="2206625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高原</a:t>
            </a: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山区</a:t>
            </a:r>
          </a:p>
          <a:p>
            <a:pPr algn="ctr" fontAlgn="auto">
              <a:lnSpc>
                <a:spcPct val="150000"/>
              </a:lnSpc>
            </a:pP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仅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有几个关隘与外界相通</a:t>
            </a:r>
            <a:endParaRPr lang="zh-CN" altLang="en-US"/>
          </a:p>
        </p:txBody>
      </p:sp>
      <p:sp>
        <p:nvSpPr>
          <p:cNvPr id="56" name="左大括号 55"/>
          <p:cNvSpPr/>
          <p:nvPr/>
        </p:nvSpPr>
        <p:spPr>
          <a:xfrm rot="5400000" flipV="1">
            <a:off x="8982710" y="1033780"/>
            <a:ext cx="227330" cy="3002280"/>
          </a:xfrm>
          <a:prstGeom prst="leftBrac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85775" y="375920"/>
            <a:ext cx="441071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三、亚历山大帝国</a:t>
            </a:r>
            <a:endParaRPr lang="zh-CN" altLang="en-US" sz="4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 bwMode="auto">
          <a:xfrm>
            <a:off x="1351280" y="1164590"/>
            <a:ext cx="9951720" cy="539432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65100" dist="635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3"/>
    </p:custData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85775" y="375920"/>
            <a:ext cx="441071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三、亚历山大帝国</a:t>
            </a:r>
            <a:endParaRPr lang="zh-CN" altLang="en-US" sz="4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7410" y="3667760"/>
            <a:ext cx="532574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亚历山大东征的影响：</a:t>
            </a:r>
          </a:p>
        </p:txBody>
      </p:sp>
      <p:sp>
        <p:nvSpPr>
          <p:cNvPr id="4" name="文本框 6153"/>
          <p:cNvSpPr txBox="1">
            <a:spLocks noChangeArrowheads="1"/>
          </p:cNvSpPr>
          <p:nvPr/>
        </p:nvSpPr>
        <p:spPr bwMode="auto">
          <a:xfrm>
            <a:off x="867410" y="4445635"/>
            <a:ext cx="907732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）给东方人民带来巨大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灾难，也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掠夺了东方世界无数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财富；</a:t>
            </a:r>
            <a:endParaRPr lang="en-US" altLang="zh-CN" sz="24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）促进了东西方文化的大</a:t>
            </a:r>
            <a:r>
              <a:rPr lang="zh-CN" altLang="en-US" sz="240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交汇；</a:t>
            </a:r>
            <a:endParaRPr lang="en-US" altLang="zh-CN" sz="24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）加强东西方之间的经济联系和贸易往来。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67410" y="1457960"/>
            <a:ext cx="71354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亚历山大东征成功的原因：</a:t>
            </a:r>
          </a:p>
        </p:txBody>
      </p:sp>
      <p:sp>
        <p:nvSpPr>
          <p:cNvPr id="7" name="文本框 6153"/>
          <p:cNvSpPr txBox="1">
            <a:spLocks noChangeArrowheads="1"/>
          </p:cNvSpPr>
          <p:nvPr/>
        </p:nvSpPr>
        <p:spPr bwMode="auto">
          <a:xfrm>
            <a:off x="867410" y="2256790"/>
            <a:ext cx="8536305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波斯帝国的腐朽；</a:t>
            </a:r>
          </a:p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24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马其顿军队超强战斗力，压力山大杰出的军事指挥才能</a:t>
            </a:r>
          </a:p>
        </p:txBody>
      </p:sp>
      <p:sp>
        <p:nvSpPr>
          <p:cNvPr id="130" name="Freeform 2330"/>
          <p:cNvSpPr>
            <a:spLocks noEditPoints="1"/>
          </p:cNvSpPr>
          <p:nvPr/>
        </p:nvSpPr>
        <p:spPr bwMode="auto">
          <a:xfrm>
            <a:off x="867410" y="2041525"/>
            <a:ext cx="4960620" cy="76200"/>
          </a:xfrm>
          <a:custGeom>
            <a:gdLst>
              <a:gd name="T0" fmla="*/ 204 w 1018"/>
              <a:gd name="T1" fmla="*/ 43 h 58"/>
              <a:gd name="T2" fmla="*/ 654 w 1018"/>
              <a:gd name="T3" fmla="*/ 41 h 58"/>
              <a:gd name="T4" fmla="*/ 976 w 1018"/>
              <a:gd name="T5" fmla="*/ 34 h 58"/>
              <a:gd name="T6" fmla="*/ 865 w 1018"/>
              <a:gd name="T7" fmla="*/ 26 h 58"/>
              <a:gd name="T8" fmla="*/ 817 w 1018"/>
              <a:gd name="T9" fmla="*/ 24 h 58"/>
              <a:gd name="T10" fmla="*/ 773 w 1018"/>
              <a:gd name="T11" fmla="*/ 22 h 58"/>
              <a:gd name="T12" fmla="*/ 769 w 1018"/>
              <a:gd name="T13" fmla="*/ 19 h 58"/>
              <a:gd name="T14" fmla="*/ 739 w 1018"/>
              <a:gd name="T15" fmla="*/ 17 h 58"/>
              <a:gd name="T16" fmla="*/ 602 w 1018"/>
              <a:gd name="T17" fmla="*/ 16 h 58"/>
              <a:gd name="T18" fmla="*/ 472 w 1018"/>
              <a:gd name="T19" fmla="*/ 11 h 58"/>
              <a:gd name="T20" fmla="*/ 421 w 1018"/>
              <a:gd name="T21" fmla="*/ 10 h 58"/>
              <a:gd name="T22" fmla="*/ 359 w 1018"/>
              <a:gd name="T23" fmla="*/ 12 h 58"/>
              <a:gd name="T24" fmla="*/ 354 w 1018"/>
              <a:gd name="T25" fmla="*/ 14 h 58"/>
              <a:gd name="T26" fmla="*/ 338 w 1018"/>
              <a:gd name="T27" fmla="*/ 14 h 58"/>
              <a:gd name="T28" fmla="*/ 284 w 1018"/>
              <a:gd name="T29" fmla="*/ 14 h 58"/>
              <a:gd name="T30" fmla="*/ 227 w 1018"/>
              <a:gd name="T31" fmla="*/ 14 h 58"/>
              <a:gd name="T32" fmla="*/ 206 w 1018"/>
              <a:gd name="T33" fmla="*/ 17 h 58"/>
              <a:gd name="T34" fmla="*/ 205 w 1018"/>
              <a:gd name="T35" fmla="*/ 23 h 58"/>
              <a:gd name="T36" fmla="*/ 117 w 1018"/>
              <a:gd name="T37" fmla="*/ 24 h 58"/>
              <a:gd name="T38" fmla="*/ 62 w 1018"/>
              <a:gd name="T39" fmla="*/ 27 h 58"/>
              <a:gd name="T40" fmla="*/ 44 w 1018"/>
              <a:gd name="T41" fmla="*/ 30 h 58"/>
              <a:gd name="T42" fmla="*/ 108 w 1018"/>
              <a:gd name="T43" fmla="*/ 31 h 58"/>
              <a:gd name="T44" fmla="*/ 128 w 1018"/>
              <a:gd name="T45" fmla="*/ 34 h 58"/>
              <a:gd name="T46" fmla="*/ 100 w 1018"/>
              <a:gd name="T47" fmla="*/ 35 h 58"/>
              <a:gd name="T48" fmla="*/ 94 w 1018"/>
              <a:gd name="T49" fmla="*/ 35 h 58"/>
              <a:gd name="T50" fmla="*/ 68 w 1018"/>
              <a:gd name="T51" fmla="*/ 37 h 58"/>
              <a:gd name="T52" fmla="*/ 81 w 1018"/>
              <a:gd name="T53" fmla="*/ 35 h 58"/>
              <a:gd name="T54" fmla="*/ 99 w 1018"/>
              <a:gd name="T55" fmla="*/ 37 h 58"/>
              <a:gd name="T56" fmla="*/ 92 w 1018"/>
              <a:gd name="T57" fmla="*/ 39 h 58"/>
              <a:gd name="T58" fmla="*/ 112 w 1018"/>
              <a:gd name="T59" fmla="*/ 36 h 58"/>
              <a:gd name="T60" fmla="*/ 119 w 1018"/>
              <a:gd name="T61" fmla="*/ 40 h 58"/>
              <a:gd name="T62" fmla="*/ 148 w 1018"/>
              <a:gd name="T63" fmla="*/ 44 h 58"/>
              <a:gd name="T64" fmla="*/ 197 w 1018"/>
              <a:gd name="T65" fmla="*/ 43 h 58"/>
              <a:gd name="T66" fmla="*/ 102 w 1018"/>
              <a:gd name="T67" fmla="*/ 37 h 58"/>
              <a:gd name="T68" fmla="*/ 191 w 1018"/>
              <a:gd name="T69" fmla="*/ 42 h 58"/>
              <a:gd name="T70" fmla="*/ 142 w 1018"/>
              <a:gd name="T71" fmla="*/ 38 h 58"/>
              <a:gd name="T72" fmla="*/ 139 w 1018"/>
              <a:gd name="T73" fmla="*/ 38 h 58"/>
              <a:gd name="T74" fmla="*/ 136 w 1018"/>
              <a:gd name="T75" fmla="*/ 37 h 58"/>
              <a:gd name="T76" fmla="*/ 785 w 1018"/>
              <a:gd name="T77" fmla="*/ 34 h 58"/>
              <a:gd name="T78" fmla="*/ 768 w 1018"/>
              <a:gd name="T79" fmla="*/ 29 h 58"/>
              <a:gd name="T80" fmla="*/ 756 w 1018"/>
              <a:gd name="T81" fmla="*/ 27 h 58"/>
              <a:gd name="T82" fmla="*/ 738 w 1018"/>
              <a:gd name="T83" fmla="*/ 29 h 58"/>
              <a:gd name="T84" fmla="*/ 746 w 1018"/>
              <a:gd name="T85" fmla="*/ 24 h 58"/>
              <a:gd name="T86" fmla="*/ 749 w 1018"/>
              <a:gd name="T87" fmla="*/ 24 h 58"/>
              <a:gd name="T88" fmla="*/ 832 w 1018"/>
              <a:gd name="T89" fmla="*/ 28 h 58"/>
              <a:gd name="T90" fmla="*/ 814 w 1018"/>
              <a:gd name="T91" fmla="*/ 28 h 58"/>
              <a:gd name="T92" fmla="*/ 805 w 1018"/>
              <a:gd name="T93" fmla="*/ 28 h 58"/>
              <a:gd name="T94" fmla="*/ 835 w 1018"/>
              <a:gd name="T95" fmla="*/ 29 h 58"/>
              <a:gd name="T96" fmla="*/ 837 w 1018"/>
              <a:gd name="T97" fmla="*/ 31 h 58"/>
              <a:gd name="T98" fmla="*/ 818 w 1018"/>
              <a:gd name="T99" fmla="*/ 35 h 58"/>
              <a:gd name="T100" fmla="*/ 134 w 1018"/>
              <a:gd name="T101" fmla="*/ 34 h 58"/>
              <a:gd name="T102" fmla="*/ 227 w 1018"/>
              <a:gd name="T103" fmla="*/ 32 h 58"/>
              <a:gd name="T104" fmla="*/ 756 w 1018"/>
              <a:gd name="T105" fmla="*/ 31 h 58"/>
              <a:gd name="T106" fmla="*/ 756 w 1018"/>
              <a:gd name="T107" fmla="*/ 31 h 58"/>
              <a:gd name="T108" fmla="*/ 126 w 1018"/>
              <a:gd name="T109" fmla="*/ 29 h 58"/>
              <a:gd name="T110" fmla="*/ 137 w 1018"/>
              <a:gd name="T111" fmla="*/ 28 h 58"/>
              <a:gd name="T112" fmla="*/ 264 w 1018"/>
              <a:gd name="T113" fmla="*/ 22 h 58"/>
              <a:gd name="T114" fmla="*/ 313 w 1018"/>
              <a:gd name="T115" fmla="*/ 16 h 5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57">
                <a:moveTo>
                  <a:pt x="197" y="43"/>
                </a:moveTo>
                <a:cubicBezTo>
                  <a:pt x="196" y="43"/>
                  <a:pt x="196" y="43"/>
                  <a:pt x="197" y="42"/>
                </a:cubicBezTo>
                <a:cubicBezTo>
                  <a:pt x="201" y="41"/>
                  <a:pt x="208" y="39"/>
                  <a:pt x="213" y="41"/>
                </a:cubicBezTo>
                <a:cubicBezTo>
                  <a:pt x="209" y="42"/>
                  <a:pt x="205" y="40"/>
                  <a:pt x="204" y="43"/>
                </a:cubicBezTo>
                <a:cubicBezTo>
                  <a:pt x="210" y="41"/>
                  <a:pt x="217" y="44"/>
                  <a:pt x="222" y="40"/>
                </a:cubicBezTo>
                <a:cubicBezTo>
                  <a:pt x="267" y="39"/>
                  <a:pt x="313" y="39"/>
                  <a:pt x="361" y="39"/>
                </a:cubicBezTo>
                <a:cubicBezTo>
                  <a:pt x="411" y="39"/>
                  <a:pt x="463" y="37"/>
                  <a:pt x="514" y="38"/>
                </a:cubicBezTo>
                <a:cubicBezTo>
                  <a:pt x="559" y="38"/>
                  <a:pt x="609" y="42"/>
                  <a:pt x="654" y="41"/>
                </a:cubicBezTo>
                <a:cubicBezTo>
                  <a:pt x="740" y="39"/>
                  <a:pt x="826" y="45"/>
                  <a:pt x="906" y="51"/>
                </a:cubicBezTo>
                <a:cubicBezTo>
                  <a:pt x="928" y="53"/>
                  <a:pt x="949" y="58"/>
                  <a:pt x="970" y="58"/>
                </a:cubicBezTo>
                <a:cubicBezTo>
                  <a:pt x="986" y="58"/>
                  <a:pt x="1018" y="55"/>
                  <a:pt x="1005" y="39"/>
                </a:cubicBezTo>
                <a:cubicBezTo>
                  <a:pt x="996" y="36"/>
                  <a:pt x="985" y="34"/>
                  <a:pt x="976" y="34"/>
                </a:cubicBezTo>
                <a:cubicBezTo>
                  <a:pt x="952" y="35"/>
                  <a:pt x="926" y="29"/>
                  <a:pt x="906" y="31"/>
                </a:cubicBezTo>
                <a:cubicBezTo>
                  <a:pt x="902" y="29"/>
                  <a:pt x="897" y="30"/>
                  <a:pt x="892" y="29"/>
                </a:cubicBezTo>
                <a:cubicBezTo>
                  <a:pt x="892" y="28"/>
                  <a:pt x="892" y="28"/>
                  <a:pt x="893" y="27"/>
                </a:cubicBezTo>
                <a:cubicBezTo>
                  <a:pt x="883" y="28"/>
                  <a:pt x="873" y="27"/>
                  <a:pt x="865" y="26"/>
                </a:cubicBezTo>
                <a:cubicBezTo>
                  <a:pt x="865" y="26"/>
                  <a:pt x="866" y="25"/>
                  <a:pt x="865" y="25"/>
                </a:cubicBezTo>
                <a:cubicBezTo>
                  <a:pt x="857" y="28"/>
                  <a:pt x="839" y="25"/>
                  <a:pt x="834" y="24"/>
                </a:cubicBezTo>
                <a:cubicBezTo>
                  <a:pt x="832" y="23"/>
                  <a:pt x="831" y="24"/>
                  <a:pt x="829" y="24"/>
                </a:cubicBezTo>
                <a:cubicBezTo>
                  <a:pt x="828" y="21"/>
                  <a:pt x="821" y="23"/>
                  <a:pt x="817" y="24"/>
                </a:cubicBezTo>
                <a:cubicBezTo>
                  <a:pt x="816" y="23"/>
                  <a:pt x="818" y="22"/>
                  <a:pt x="815" y="21"/>
                </a:cubicBezTo>
                <a:cubicBezTo>
                  <a:pt x="810" y="27"/>
                  <a:pt x="799" y="16"/>
                  <a:pt x="792" y="22"/>
                </a:cubicBezTo>
                <a:cubicBezTo>
                  <a:pt x="792" y="21"/>
                  <a:pt x="792" y="20"/>
                  <a:pt x="791" y="20"/>
                </a:cubicBezTo>
                <a:cubicBezTo>
                  <a:pt x="786" y="22"/>
                  <a:pt x="779" y="20"/>
                  <a:pt x="773" y="22"/>
                </a:cubicBezTo>
                <a:cubicBezTo>
                  <a:pt x="774" y="21"/>
                  <a:pt x="773" y="18"/>
                  <a:pt x="772" y="20"/>
                </a:cubicBezTo>
                <a:cubicBezTo>
                  <a:pt x="773" y="20"/>
                  <a:pt x="773" y="21"/>
                  <a:pt x="773" y="21"/>
                </a:cubicBezTo>
                <a:cubicBezTo>
                  <a:pt x="770" y="21"/>
                  <a:pt x="770" y="22"/>
                  <a:pt x="768" y="20"/>
                </a:cubicBezTo>
                <a:cubicBezTo>
                  <a:pt x="768" y="19"/>
                  <a:pt x="769" y="20"/>
                  <a:pt x="769" y="19"/>
                </a:cubicBezTo>
                <a:cubicBezTo>
                  <a:pt x="757" y="19"/>
                  <a:pt x="753" y="16"/>
                  <a:pt x="743" y="20"/>
                </a:cubicBezTo>
                <a:cubicBezTo>
                  <a:pt x="744" y="21"/>
                  <a:pt x="745" y="18"/>
                  <a:pt x="745" y="21"/>
                </a:cubicBezTo>
                <a:cubicBezTo>
                  <a:pt x="740" y="21"/>
                  <a:pt x="740" y="21"/>
                  <a:pt x="740" y="21"/>
                </a:cubicBezTo>
                <a:cubicBezTo>
                  <a:pt x="739" y="20"/>
                  <a:pt x="740" y="19"/>
                  <a:pt x="739" y="17"/>
                </a:cubicBezTo>
                <a:cubicBezTo>
                  <a:pt x="725" y="17"/>
                  <a:pt x="709" y="17"/>
                  <a:pt x="695" y="20"/>
                </a:cubicBezTo>
                <a:cubicBezTo>
                  <a:pt x="694" y="19"/>
                  <a:pt x="696" y="20"/>
                  <a:pt x="696" y="19"/>
                </a:cubicBezTo>
                <a:cubicBezTo>
                  <a:pt x="682" y="19"/>
                  <a:pt x="662" y="17"/>
                  <a:pt x="644" y="19"/>
                </a:cubicBezTo>
                <a:cubicBezTo>
                  <a:pt x="630" y="17"/>
                  <a:pt x="619" y="14"/>
                  <a:pt x="602" y="16"/>
                </a:cubicBezTo>
                <a:cubicBezTo>
                  <a:pt x="599" y="11"/>
                  <a:pt x="591" y="10"/>
                  <a:pt x="581" y="9"/>
                </a:cubicBezTo>
                <a:cubicBezTo>
                  <a:pt x="573" y="9"/>
                  <a:pt x="562" y="6"/>
                  <a:pt x="554" y="5"/>
                </a:cubicBezTo>
                <a:cubicBezTo>
                  <a:pt x="524" y="0"/>
                  <a:pt x="497" y="11"/>
                  <a:pt x="466" y="10"/>
                </a:cubicBezTo>
                <a:cubicBezTo>
                  <a:pt x="470" y="10"/>
                  <a:pt x="470" y="10"/>
                  <a:pt x="472" y="11"/>
                </a:cubicBezTo>
                <a:cubicBezTo>
                  <a:pt x="459" y="13"/>
                  <a:pt x="440" y="9"/>
                  <a:pt x="427" y="11"/>
                </a:cubicBezTo>
                <a:cubicBezTo>
                  <a:pt x="427" y="11"/>
                  <a:pt x="429" y="10"/>
                  <a:pt x="427" y="10"/>
                </a:cubicBezTo>
                <a:cubicBezTo>
                  <a:pt x="425" y="10"/>
                  <a:pt x="425" y="11"/>
                  <a:pt x="423" y="12"/>
                </a:cubicBezTo>
                <a:cubicBezTo>
                  <a:pt x="422" y="11"/>
                  <a:pt x="420" y="11"/>
                  <a:pt x="421" y="10"/>
                </a:cubicBezTo>
                <a:cubicBezTo>
                  <a:pt x="413" y="12"/>
                  <a:pt x="405" y="8"/>
                  <a:pt x="398" y="12"/>
                </a:cubicBezTo>
                <a:cubicBezTo>
                  <a:pt x="390" y="8"/>
                  <a:pt x="384" y="11"/>
                  <a:pt x="377" y="11"/>
                </a:cubicBezTo>
                <a:cubicBezTo>
                  <a:pt x="378" y="11"/>
                  <a:pt x="379" y="11"/>
                  <a:pt x="379" y="11"/>
                </a:cubicBezTo>
                <a:cubicBezTo>
                  <a:pt x="372" y="14"/>
                  <a:pt x="365" y="8"/>
                  <a:pt x="359" y="12"/>
                </a:cubicBezTo>
                <a:cubicBezTo>
                  <a:pt x="365" y="12"/>
                  <a:pt x="373" y="12"/>
                  <a:pt x="379" y="14"/>
                </a:cubicBezTo>
                <a:cubicBezTo>
                  <a:pt x="371" y="17"/>
                  <a:pt x="367" y="11"/>
                  <a:pt x="360" y="16"/>
                </a:cubicBezTo>
                <a:cubicBezTo>
                  <a:pt x="359" y="15"/>
                  <a:pt x="361" y="14"/>
                  <a:pt x="359" y="14"/>
                </a:cubicBezTo>
                <a:cubicBezTo>
                  <a:pt x="358" y="15"/>
                  <a:pt x="353" y="17"/>
                  <a:pt x="354" y="14"/>
                </a:cubicBezTo>
                <a:cubicBezTo>
                  <a:pt x="350" y="15"/>
                  <a:pt x="349" y="13"/>
                  <a:pt x="346" y="11"/>
                </a:cubicBezTo>
                <a:cubicBezTo>
                  <a:pt x="349" y="12"/>
                  <a:pt x="355" y="13"/>
                  <a:pt x="357" y="11"/>
                </a:cubicBezTo>
                <a:cubicBezTo>
                  <a:pt x="352" y="10"/>
                  <a:pt x="341" y="9"/>
                  <a:pt x="337" y="11"/>
                </a:cubicBezTo>
                <a:cubicBezTo>
                  <a:pt x="338" y="10"/>
                  <a:pt x="338" y="13"/>
                  <a:pt x="338" y="14"/>
                </a:cubicBezTo>
                <a:cubicBezTo>
                  <a:pt x="333" y="15"/>
                  <a:pt x="327" y="12"/>
                  <a:pt x="322" y="15"/>
                </a:cubicBezTo>
                <a:cubicBezTo>
                  <a:pt x="322" y="14"/>
                  <a:pt x="323" y="14"/>
                  <a:pt x="323" y="14"/>
                </a:cubicBezTo>
                <a:cubicBezTo>
                  <a:pt x="308" y="12"/>
                  <a:pt x="292" y="19"/>
                  <a:pt x="281" y="17"/>
                </a:cubicBezTo>
                <a:cubicBezTo>
                  <a:pt x="281" y="14"/>
                  <a:pt x="283" y="15"/>
                  <a:pt x="284" y="14"/>
                </a:cubicBezTo>
                <a:cubicBezTo>
                  <a:pt x="281" y="14"/>
                  <a:pt x="274" y="14"/>
                  <a:pt x="278" y="16"/>
                </a:cubicBezTo>
                <a:cubicBezTo>
                  <a:pt x="264" y="15"/>
                  <a:pt x="243" y="20"/>
                  <a:pt x="234" y="21"/>
                </a:cubicBezTo>
                <a:cubicBezTo>
                  <a:pt x="229" y="18"/>
                  <a:pt x="219" y="21"/>
                  <a:pt x="211" y="21"/>
                </a:cubicBezTo>
                <a:cubicBezTo>
                  <a:pt x="218" y="18"/>
                  <a:pt x="224" y="17"/>
                  <a:pt x="227" y="14"/>
                </a:cubicBezTo>
                <a:cubicBezTo>
                  <a:pt x="228" y="13"/>
                  <a:pt x="229" y="16"/>
                  <a:pt x="230" y="14"/>
                </a:cubicBezTo>
                <a:cubicBezTo>
                  <a:pt x="229" y="13"/>
                  <a:pt x="229" y="11"/>
                  <a:pt x="226" y="12"/>
                </a:cubicBezTo>
                <a:cubicBezTo>
                  <a:pt x="222" y="17"/>
                  <a:pt x="212" y="15"/>
                  <a:pt x="206" y="16"/>
                </a:cubicBezTo>
                <a:cubicBezTo>
                  <a:pt x="208" y="16"/>
                  <a:pt x="207" y="17"/>
                  <a:pt x="206" y="17"/>
                </a:cubicBezTo>
                <a:cubicBezTo>
                  <a:pt x="207" y="19"/>
                  <a:pt x="209" y="16"/>
                  <a:pt x="210" y="19"/>
                </a:cubicBezTo>
                <a:cubicBezTo>
                  <a:pt x="209" y="19"/>
                  <a:pt x="207" y="19"/>
                  <a:pt x="206" y="20"/>
                </a:cubicBezTo>
                <a:cubicBezTo>
                  <a:pt x="208" y="20"/>
                  <a:pt x="211" y="20"/>
                  <a:pt x="211" y="22"/>
                </a:cubicBezTo>
                <a:cubicBezTo>
                  <a:pt x="208" y="21"/>
                  <a:pt x="207" y="22"/>
                  <a:pt x="205" y="23"/>
                </a:cubicBezTo>
                <a:cubicBezTo>
                  <a:pt x="191" y="22"/>
                  <a:pt x="152" y="18"/>
                  <a:pt x="136" y="28"/>
                </a:cubicBezTo>
                <a:cubicBezTo>
                  <a:pt x="133" y="27"/>
                  <a:pt x="132" y="29"/>
                  <a:pt x="131" y="27"/>
                </a:cubicBezTo>
                <a:cubicBezTo>
                  <a:pt x="133" y="26"/>
                  <a:pt x="136" y="29"/>
                  <a:pt x="136" y="26"/>
                </a:cubicBezTo>
                <a:cubicBezTo>
                  <a:pt x="129" y="25"/>
                  <a:pt x="122" y="28"/>
                  <a:pt x="117" y="24"/>
                </a:cubicBezTo>
                <a:cubicBezTo>
                  <a:pt x="114" y="23"/>
                  <a:pt x="108" y="25"/>
                  <a:pt x="109" y="22"/>
                </a:cubicBezTo>
                <a:cubicBezTo>
                  <a:pt x="87" y="25"/>
                  <a:pt x="59" y="22"/>
                  <a:pt x="34" y="26"/>
                </a:cubicBezTo>
                <a:cubicBezTo>
                  <a:pt x="46" y="27"/>
                  <a:pt x="61" y="26"/>
                  <a:pt x="67" y="27"/>
                </a:cubicBezTo>
                <a:cubicBezTo>
                  <a:pt x="66" y="28"/>
                  <a:pt x="59" y="29"/>
                  <a:pt x="62" y="27"/>
                </a:cubicBezTo>
                <a:cubicBezTo>
                  <a:pt x="48" y="29"/>
                  <a:pt x="20" y="27"/>
                  <a:pt x="0" y="29"/>
                </a:cubicBezTo>
                <a:cubicBezTo>
                  <a:pt x="7" y="29"/>
                  <a:pt x="17" y="32"/>
                  <a:pt x="24" y="29"/>
                </a:cubicBezTo>
                <a:cubicBezTo>
                  <a:pt x="24" y="32"/>
                  <a:pt x="33" y="27"/>
                  <a:pt x="32" y="30"/>
                </a:cubicBezTo>
                <a:cubicBezTo>
                  <a:pt x="34" y="29"/>
                  <a:pt x="40" y="29"/>
                  <a:pt x="44" y="30"/>
                </a:cubicBezTo>
                <a:cubicBezTo>
                  <a:pt x="43" y="30"/>
                  <a:pt x="40" y="29"/>
                  <a:pt x="40" y="30"/>
                </a:cubicBezTo>
                <a:cubicBezTo>
                  <a:pt x="42" y="31"/>
                  <a:pt x="43" y="30"/>
                  <a:pt x="45" y="30"/>
                </a:cubicBezTo>
                <a:cubicBezTo>
                  <a:pt x="46" y="31"/>
                  <a:pt x="45" y="31"/>
                  <a:pt x="45" y="32"/>
                </a:cubicBezTo>
                <a:cubicBezTo>
                  <a:pt x="63" y="30"/>
                  <a:pt x="89" y="32"/>
                  <a:pt x="108" y="31"/>
                </a:cubicBezTo>
                <a:cubicBezTo>
                  <a:pt x="106" y="30"/>
                  <a:pt x="104" y="32"/>
                  <a:pt x="103" y="30"/>
                </a:cubicBezTo>
                <a:cubicBezTo>
                  <a:pt x="114" y="30"/>
                  <a:pt x="123" y="30"/>
                  <a:pt x="131" y="31"/>
                </a:cubicBezTo>
                <a:cubicBezTo>
                  <a:pt x="128" y="32"/>
                  <a:pt x="123" y="31"/>
                  <a:pt x="122" y="33"/>
                </a:cubicBezTo>
                <a:cubicBezTo>
                  <a:pt x="124" y="34"/>
                  <a:pt x="128" y="32"/>
                  <a:pt x="128" y="34"/>
                </a:cubicBezTo>
                <a:cubicBezTo>
                  <a:pt x="124" y="33"/>
                  <a:pt x="120" y="35"/>
                  <a:pt x="120" y="34"/>
                </a:cubicBezTo>
                <a:cubicBezTo>
                  <a:pt x="114" y="34"/>
                  <a:pt x="111" y="34"/>
                  <a:pt x="103" y="34"/>
                </a:cubicBezTo>
                <a:cubicBezTo>
                  <a:pt x="104" y="37"/>
                  <a:pt x="107" y="33"/>
                  <a:pt x="108" y="36"/>
                </a:cubicBezTo>
                <a:cubicBezTo>
                  <a:pt x="105" y="36"/>
                  <a:pt x="103" y="37"/>
                  <a:pt x="100" y="35"/>
                </a:cubicBezTo>
                <a:cubicBezTo>
                  <a:pt x="100" y="34"/>
                  <a:pt x="103" y="36"/>
                  <a:pt x="103" y="34"/>
                </a:cubicBezTo>
                <a:cubicBezTo>
                  <a:pt x="101" y="34"/>
                  <a:pt x="100" y="34"/>
                  <a:pt x="99" y="33"/>
                </a:cubicBezTo>
                <a:cubicBezTo>
                  <a:pt x="99" y="34"/>
                  <a:pt x="98" y="35"/>
                  <a:pt x="97" y="35"/>
                </a:cubicBezTo>
                <a:cubicBezTo>
                  <a:pt x="97" y="34"/>
                  <a:pt x="91" y="32"/>
                  <a:pt x="94" y="35"/>
                </a:cubicBezTo>
                <a:cubicBezTo>
                  <a:pt x="91" y="33"/>
                  <a:pt x="88" y="33"/>
                  <a:pt x="88" y="35"/>
                </a:cubicBezTo>
                <a:cubicBezTo>
                  <a:pt x="85" y="33"/>
                  <a:pt x="76" y="34"/>
                  <a:pt x="73" y="35"/>
                </a:cubicBezTo>
                <a:cubicBezTo>
                  <a:pt x="75" y="35"/>
                  <a:pt x="76" y="35"/>
                  <a:pt x="77" y="36"/>
                </a:cubicBezTo>
                <a:cubicBezTo>
                  <a:pt x="74" y="36"/>
                  <a:pt x="71" y="35"/>
                  <a:pt x="6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6"/>
                  <a:pt x="78" y="36"/>
                  <a:pt x="78" y="35"/>
                </a:cubicBezTo>
                <a:cubicBezTo>
                  <a:pt x="78" y="36"/>
                  <a:pt x="79" y="36"/>
                  <a:pt x="79" y="35"/>
                </a:cubicBezTo>
                <a:cubicBezTo>
                  <a:pt x="81" y="37"/>
                  <a:pt x="80" y="37"/>
                  <a:pt x="81" y="35"/>
                </a:cubicBezTo>
                <a:cubicBezTo>
                  <a:pt x="83" y="36"/>
                  <a:pt x="80" y="37"/>
                  <a:pt x="83" y="38"/>
                </a:cubicBezTo>
                <a:cubicBezTo>
                  <a:pt x="84" y="37"/>
                  <a:pt x="83" y="37"/>
                  <a:pt x="83" y="36"/>
                </a:cubicBezTo>
                <a:cubicBezTo>
                  <a:pt x="84" y="37"/>
                  <a:pt x="95" y="34"/>
                  <a:pt x="90" y="36"/>
                </a:cubicBezTo>
                <a:cubicBezTo>
                  <a:pt x="93" y="37"/>
                  <a:pt x="97" y="36"/>
                  <a:pt x="99" y="37"/>
                </a:cubicBezTo>
                <a:cubicBezTo>
                  <a:pt x="96" y="38"/>
                  <a:pt x="99" y="37"/>
                  <a:pt x="100" y="39"/>
                </a:cubicBezTo>
                <a:cubicBezTo>
                  <a:pt x="96" y="39"/>
                  <a:pt x="95" y="39"/>
                  <a:pt x="93" y="38"/>
                </a:cubicBezTo>
                <a:cubicBezTo>
                  <a:pt x="94" y="37"/>
                  <a:pt x="97" y="38"/>
                  <a:pt x="97" y="37"/>
                </a:cubicBezTo>
                <a:cubicBezTo>
                  <a:pt x="94" y="37"/>
                  <a:pt x="92" y="37"/>
                  <a:pt x="92" y="39"/>
                </a:cubicBezTo>
                <a:cubicBezTo>
                  <a:pt x="97" y="40"/>
                  <a:pt x="104" y="41"/>
                  <a:pt x="106" y="39"/>
                </a:cubicBezTo>
                <a:cubicBezTo>
                  <a:pt x="106" y="39"/>
                  <a:pt x="105" y="38"/>
                  <a:pt x="106" y="38"/>
                </a:cubicBezTo>
                <a:cubicBezTo>
                  <a:pt x="108" y="37"/>
                  <a:pt x="103" y="38"/>
                  <a:pt x="103" y="37"/>
                </a:cubicBezTo>
                <a:cubicBezTo>
                  <a:pt x="106" y="37"/>
                  <a:pt x="114" y="38"/>
                  <a:pt x="112" y="36"/>
                </a:cubicBezTo>
                <a:cubicBezTo>
                  <a:pt x="117" y="39"/>
                  <a:pt x="121" y="36"/>
                  <a:pt x="126" y="38"/>
                </a:cubicBezTo>
                <a:cubicBezTo>
                  <a:pt x="121" y="39"/>
                  <a:pt x="114" y="37"/>
                  <a:pt x="113" y="39"/>
                </a:cubicBezTo>
                <a:cubicBezTo>
                  <a:pt x="117" y="40"/>
                  <a:pt x="118" y="38"/>
                  <a:pt x="121" y="40"/>
                </a:cubicBezTo>
                <a:cubicBezTo>
                  <a:pt x="120" y="39"/>
                  <a:pt x="120" y="39"/>
                  <a:pt x="119" y="40"/>
                </a:cubicBezTo>
                <a:cubicBezTo>
                  <a:pt x="130" y="43"/>
                  <a:pt x="141" y="37"/>
                  <a:pt x="148" y="41"/>
                </a:cubicBezTo>
                <a:cubicBezTo>
                  <a:pt x="144" y="41"/>
                  <a:pt x="133" y="42"/>
                  <a:pt x="126" y="43"/>
                </a:cubicBezTo>
                <a:cubicBezTo>
                  <a:pt x="130" y="44"/>
                  <a:pt x="139" y="41"/>
                  <a:pt x="140" y="44"/>
                </a:cubicBezTo>
                <a:cubicBezTo>
                  <a:pt x="141" y="43"/>
                  <a:pt x="146" y="43"/>
                  <a:pt x="148" y="44"/>
                </a:cubicBezTo>
                <a:cubicBezTo>
                  <a:pt x="145" y="45"/>
                  <a:pt x="144" y="44"/>
                  <a:pt x="141" y="44"/>
                </a:cubicBezTo>
                <a:cubicBezTo>
                  <a:pt x="151" y="46"/>
                  <a:pt x="166" y="42"/>
                  <a:pt x="183" y="44"/>
                </a:cubicBezTo>
                <a:cubicBezTo>
                  <a:pt x="173" y="45"/>
                  <a:pt x="164" y="43"/>
                  <a:pt x="157" y="47"/>
                </a:cubicBezTo>
                <a:cubicBezTo>
                  <a:pt x="171" y="46"/>
                  <a:pt x="188" y="44"/>
                  <a:pt x="197" y="43"/>
                </a:cubicBezTo>
                <a:moveTo>
                  <a:pt x="105" y="38"/>
                </a:moveTo>
                <a:cubicBezTo>
                  <a:pt x="103" y="40"/>
                  <a:pt x="102" y="39"/>
                  <a:pt x="100" y="39"/>
                </a:cubicBezTo>
                <a:cubicBezTo>
                  <a:pt x="100" y="38"/>
                  <a:pt x="101" y="38"/>
                  <a:pt x="101" y="38"/>
                </a:cubicBezTo>
                <a:cubicBezTo>
                  <a:pt x="102" y="38"/>
                  <a:pt x="102" y="37"/>
                  <a:pt x="102" y="37"/>
                </a:cubicBezTo>
                <a:cubicBezTo>
                  <a:pt x="103" y="37"/>
                  <a:pt x="103" y="39"/>
                  <a:pt x="105" y="38"/>
                </a:cubicBezTo>
                <a:moveTo>
                  <a:pt x="191" y="42"/>
                </a:moveTo>
                <a:cubicBezTo>
                  <a:pt x="192" y="40"/>
                  <a:pt x="194" y="42"/>
                  <a:pt x="197" y="41"/>
                </a:cubicBezTo>
                <a:cubicBezTo>
                  <a:pt x="196" y="43"/>
                  <a:pt x="193" y="42"/>
                  <a:pt x="191" y="42"/>
                </a:cubicBezTo>
                <a:moveTo>
                  <a:pt x="145" y="38"/>
                </a:moveTo>
                <a:cubicBezTo>
                  <a:pt x="145" y="36"/>
                  <a:pt x="143" y="37"/>
                  <a:pt x="143" y="35"/>
                </a:cubicBezTo>
                <a:cubicBezTo>
                  <a:pt x="146" y="37"/>
                  <a:pt x="146" y="35"/>
                  <a:pt x="147" y="38"/>
                </a:cubicBezTo>
                <a:cubicBezTo>
                  <a:pt x="146" y="39"/>
                  <a:pt x="144" y="39"/>
                  <a:pt x="142" y="38"/>
                </a:cubicBezTo>
                <a:cubicBezTo>
                  <a:pt x="142" y="37"/>
                  <a:pt x="143" y="37"/>
                  <a:pt x="143" y="36"/>
                </a:cubicBezTo>
                <a:cubicBezTo>
                  <a:pt x="144" y="37"/>
                  <a:pt x="143" y="38"/>
                  <a:pt x="145" y="38"/>
                </a:cubicBezTo>
                <a:moveTo>
                  <a:pt x="135" y="38"/>
                </a:moveTo>
                <a:cubicBezTo>
                  <a:pt x="136" y="37"/>
                  <a:pt x="137" y="39"/>
                  <a:pt x="139" y="38"/>
                </a:cubicBezTo>
                <a:cubicBezTo>
                  <a:pt x="139" y="39"/>
                  <a:pt x="135" y="39"/>
                  <a:pt x="135" y="38"/>
                </a:cubicBezTo>
                <a:moveTo>
                  <a:pt x="136" y="37"/>
                </a:moveTo>
                <a:cubicBezTo>
                  <a:pt x="135" y="33"/>
                  <a:pt x="140" y="37"/>
                  <a:pt x="142" y="36"/>
                </a:cubicBezTo>
                <a:cubicBezTo>
                  <a:pt x="142" y="38"/>
                  <a:pt x="136" y="36"/>
                  <a:pt x="136" y="37"/>
                </a:cubicBezTo>
                <a:moveTo>
                  <a:pt x="819" y="34"/>
                </a:moveTo>
                <a:cubicBezTo>
                  <a:pt x="818" y="34"/>
                  <a:pt x="813" y="33"/>
                  <a:pt x="811" y="32"/>
                </a:cubicBezTo>
                <a:cubicBezTo>
                  <a:pt x="810" y="34"/>
                  <a:pt x="818" y="33"/>
                  <a:pt x="816" y="34"/>
                </a:cubicBezTo>
                <a:cubicBezTo>
                  <a:pt x="805" y="35"/>
                  <a:pt x="791" y="31"/>
                  <a:pt x="785" y="34"/>
                </a:cubicBezTo>
                <a:cubicBezTo>
                  <a:pt x="776" y="31"/>
                  <a:pt x="770" y="33"/>
                  <a:pt x="760" y="31"/>
                </a:cubicBezTo>
                <a:cubicBezTo>
                  <a:pt x="760" y="31"/>
                  <a:pt x="762" y="30"/>
                  <a:pt x="760" y="30"/>
                </a:cubicBezTo>
                <a:cubicBezTo>
                  <a:pt x="763" y="31"/>
                  <a:pt x="766" y="30"/>
                  <a:pt x="768" y="31"/>
                </a:cubicBezTo>
                <a:cubicBezTo>
                  <a:pt x="767" y="31"/>
                  <a:pt x="766" y="29"/>
                  <a:pt x="768" y="29"/>
                </a:cubicBezTo>
                <a:cubicBezTo>
                  <a:pt x="767" y="28"/>
                  <a:pt x="763" y="30"/>
                  <a:pt x="760" y="29"/>
                </a:cubicBezTo>
                <a:cubicBezTo>
                  <a:pt x="759" y="28"/>
                  <a:pt x="761" y="32"/>
                  <a:pt x="759" y="31"/>
                </a:cubicBezTo>
                <a:cubicBezTo>
                  <a:pt x="759" y="29"/>
                  <a:pt x="759" y="28"/>
                  <a:pt x="758" y="26"/>
                </a:cubicBezTo>
                <a:cubicBezTo>
                  <a:pt x="758" y="27"/>
                  <a:pt x="757" y="27"/>
                  <a:pt x="756" y="27"/>
                </a:cubicBezTo>
                <a:cubicBezTo>
                  <a:pt x="757" y="27"/>
                  <a:pt x="758" y="27"/>
                  <a:pt x="757" y="29"/>
                </a:cubicBezTo>
                <a:cubicBezTo>
                  <a:pt x="753" y="28"/>
                  <a:pt x="748" y="29"/>
                  <a:pt x="745" y="27"/>
                </a:cubicBezTo>
                <a:cubicBezTo>
                  <a:pt x="747" y="26"/>
                  <a:pt x="749" y="28"/>
                  <a:pt x="750" y="27"/>
                </a:cubicBezTo>
                <a:cubicBezTo>
                  <a:pt x="748" y="26"/>
                  <a:pt x="740" y="25"/>
                  <a:pt x="738" y="29"/>
                </a:cubicBezTo>
                <a:cubicBezTo>
                  <a:pt x="739" y="27"/>
                  <a:pt x="737" y="26"/>
                  <a:pt x="734" y="26"/>
                </a:cubicBezTo>
                <a:cubicBezTo>
                  <a:pt x="737" y="23"/>
                  <a:pt x="741" y="24"/>
                  <a:pt x="744" y="22"/>
                </a:cubicBezTo>
                <a:cubicBezTo>
                  <a:pt x="746" y="24"/>
                  <a:pt x="741" y="23"/>
                  <a:pt x="741" y="24"/>
                </a:cubicBezTo>
                <a:cubicBezTo>
                  <a:pt x="741" y="25"/>
                  <a:pt x="744" y="24"/>
                  <a:pt x="746" y="24"/>
                </a:cubicBezTo>
                <a:cubicBezTo>
                  <a:pt x="744" y="22"/>
                  <a:pt x="747" y="24"/>
                  <a:pt x="748" y="24"/>
                </a:cubicBezTo>
                <a:cubicBezTo>
                  <a:pt x="749" y="24"/>
                  <a:pt x="748" y="23"/>
                  <a:pt x="748" y="22"/>
                </a:cubicBezTo>
                <a:cubicBezTo>
                  <a:pt x="750" y="22"/>
                  <a:pt x="750" y="22"/>
                  <a:pt x="750" y="22"/>
                </a:cubicBezTo>
                <a:cubicBezTo>
                  <a:pt x="751" y="24"/>
                  <a:pt x="749" y="23"/>
                  <a:pt x="749" y="24"/>
                </a:cubicBezTo>
                <a:cubicBezTo>
                  <a:pt x="754" y="22"/>
                  <a:pt x="755" y="25"/>
                  <a:pt x="760" y="23"/>
                </a:cubicBezTo>
                <a:cubicBezTo>
                  <a:pt x="760" y="24"/>
                  <a:pt x="759" y="23"/>
                  <a:pt x="759" y="24"/>
                </a:cubicBezTo>
                <a:cubicBezTo>
                  <a:pt x="759" y="25"/>
                  <a:pt x="763" y="22"/>
                  <a:pt x="762" y="22"/>
                </a:cubicBezTo>
                <a:cubicBezTo>
                  <a:pt x="783" y="24"/>
                  <a:pt x="808" y="22"/>
                  <a:pt x="832" y="28"/>
                </a:cubicBezTo>
                <a:cubicBezTo>
                  <a:pt x="831" y="27"/>
                  <a:pt x="830" y="28"/>
                  <a:pt x="829" y="27"/>
                </a:cubicBezTo>
                <a:cubicBezTo>
                  <a:pt x="829" y="27"/>
                  <a:pt x="828" y="28"/>
                  <a:pt x="828" y="29"/>
                </a:cubicBezTo>
                <a:cubicBezTo>
                  <a:pt x="827" y="28"/>
                  <a:pt x="821" y="26"/>
                  <a:pt x="818" y="29"/>
                </a:cubicBezTo>
                <a:cubicBezTo>
                  <a:pt x="817" y="28"/>
                  <a:pt x="816" y="29"/>
                  <a:pt x="814" y="28"/>
                </a:cubicBezTo>
                <a:cubicBezTo>
                  <a:pt x="815" y="27"/>
                  <a:pt x="815" y="29"/>
                  <a:pt x="815" y="27"/>
                </a:cubicBezTo>
                <a:cubicBezTo>
                  <a:pt x="814" y="25"/>
                  <a:pt x="814" y="30"/>
                  <a:pt x="812" y="29"/>
                </a:cubicBezTo>
                <a:cubicBezTo>
                  <a:pt x="813" y="27"/>
                  <a:pt x="810" y="28"/>
                  <a:pt x="810" y="27"/>
                </a:cubicBezTo>
                <a:cubicBezTo>
                  <a:pt x="810" y="29"/>
                  <a:pt x="806" y="29"/>
                  <a:pt x="805" y="28"/>
                </a:cubicBezTo>
                <a:cubicBezTo>
                  <a:pt x="813" y="31"/>
                  <a:pt x="826" y="31"/>
                  <a:pt x="836" y="31"/>
                </a:cubicBezTo>
                <a:cubicBezTo>
                  <a:pt x="837" y="29"/>
                  <a:pt x="834" y="30"/>
                  <a:pt x="834" y="29"/>
                </a:cubicBezTo>
                <a:cubicBezTo>
                  <a:pt x="834" y="30"/>
                  <a:pt x="830" y="31"/>
                  <a:pt x="830" y="29"/>
                </a:cubicBezTo>
                <a:cubicBezTo>
                  <a:pt x="832" y="29"/>
                  <a:pt x="833" y="28"/>
                  <a:pt x="835" y="29"/>
                </a:cubicBezTo>
                <a:cubicBezTo>
                  <a:pt x="835" y="28"/>
                  <a:pt x="834" y="28"/>
                  <a:pt x="834" y="28"/>
                </a:cubicBezTo>
                <a:cubicBezTo>
                  <a:pt x="838" y="26"/>
                  <a:pt x="838" y="30"/>
                  <a:pt x="842" y="30"/>
                </a:cubicBezTo>
                <a:cubicBezTo>
                  <a:pt x="841" y="31"/>
                  <a:pt x="840" y="31"/>
                  <a:pt x="838" y="30"/>
                </a:cubicBezTo>
                <a:cubicBezTo>
                  <a:pt x="838" y="30"/>
                  <a:pt x="837" y="31"/>
                  <a:pt x="837" y="31"/>
                </a:cubicBezTo>
                <a:cubicBezTo>
                  <a:pt x="839" y="32"/>
                  <a:pt x="842" y="33"/>
                  <a:pt x="845" y="34"/>
                </a:cubicBezTo>
                <a:cubicBezTo>
                  <a:pt x="834" y="35"/>
                  <a:pt x="830" y="35"/>
                  <a:pt x="820" y="33"/>
                </a:cubicBezTo>
                <a:cubicBezTo>
                  <a:pt x="820" y="34"/>
                  <a:pt x="821" y="34"/>
                  <a:pt x="821" y="34"/>
                </a:cubicBezTo>
                <a:cubicBezTo>
                  <a:pt x="821" y="35"/>
                  <a:pt x="819" y="34"/>
                  <a:pt x="818" y="35"/>
                </a:cubicBezTo>
                <a:cubicBezTo>
                  <a:pt x="818" y="33"/>
                  <a:pt x="819" y="35"/>
                  <a:pt x="819" y="34"/>
                </a:cubicBezTo>
                <a:moveTo>
                  <a:pt x="134" y="34"/>
                </a:moveTo>
                <a:cubicBezTo>
                  <a:pt x="133" y="35"/>
                  <a:pt x="129" y="34"/>
                  <a:pt x="129" y="34"/>
                </a:cubicBezTo>
                <a:cubicBezTo>
                  <a:pt x="129" y="33"/>
                  <a:pt x="131" y="33"/>
                  <a:pt x="134" y="34"/>
                </a:cubicBezTo>
                <a:moveTo>
                  <a:pt x="227" y="32"/>
                </a:moveTo>
                <a:cubicBezTo>
                  <a:pt x="229" y="31"/>
                  <a:pt x="236" y="31"/>
                  <a:pt x="237" y="31"/>
                </a:cubicBezTo>
                <a:cubicBezTo>
                  <a:pt x="239" y="31"/>
                  <a:pt x="236" y="32"/>
                  <a:pt x="238" y="32"/>
                </a:cubicBezTo>
                <a:cubicBezTo>
                  <a:pt x="233" y="31"/>
                  <a:pt x="232" y="33"/>
                  <a:pt x="227" y="32"/>
                </a:cubicBezTo>
                <a:moveTo>
                  <a:pt x="239" y="32"/>
                </a:moveTo>
                <a:cubicBezTo>
                  <a:pt x="237" y="31"/>
                  <a:pt x="245" y="30"/>
                  <a:pt x="245" y="32"/>
                </a:cubicBezTo>
                <a:cubicBezTo>
                  <a:pt x="244" y="32"/>
                  <a:pt x="241" y="30"/>
                  <a:pt x="239" y="32"/>
                </a:cubicBezTo>
                <a:moveTo>
                  <a:pt x="756" y="31"/>
                </a:moveTo>
                <a:cubicBezTo>
                  <a:pt x="756" y="31"/>
                  <a:pt x="756" y="31"/>
                  <a:pt x="756" y="31"/>
                </a:cubicBezTo>
                <a:cubicBezTo>
                  <a:pt x="756" y="29"/>
                  <a:pt x="755" y="32"/>
                  <a:pt x="753" y="31"/>
                </a:cubicBezTo>
                <a:cubicBezTo>
                  <a:pt x="753" y="29"/>
                  <a:pt x="757" y="30"/>
                  <a:pt x="757" y="30"/>
                </a:cubicBezTo>
                <a:cubicBezTo>
                  <a:pt x="757" y="31"/>
                  <a:pt x="756" y="31"/>
                  <a:pt x="756" y="31"/>
                </a:cubicBezTo>
                <a:moveTo>
                  <a:pt x="719" y="31"/>
                </a:moveTo>
                <a:cubicBezTo>
                  <a:pt x="726" y="28"/>
                  <a:pt x="747" y="30"/>
                  <a:pt x="753" y="29"/>
                </a:cubicBezTo>
                <a:cubicBezTo>
                  <a:pt x="745" y="32"/>
                  <a:pt x="732" y="30"/>
                  <a:pt x="719" y="31"/>
                </a:cubicBezTo>
                <a:moveTo>
                  <a:pt x="126" y="29"/>
                </a:moveTo>
                <a:cubicBezTo>
                  <a:pt x="124" y="28"/>
                  <a:pt x="119" y="30"/>
                  <a:pt x="114" y="29"/>
                </a:cubicBezTo>
                <a:cubicBezTo>
                  <a:pt x="105" y="29"/>
                  <a:pt x="113" y="28"/>
                  <a:pt x="117" y="29"/>
                </a:cubicBezTo>
                <a:cubicBezTo>
                  <a:pt x="119" y="28"/>
                  <a:pt x="125" y="27"/>
                  <a:pt x="126" y="29"/>
                </a:cubicBezTo>
                <a:moveTo>
                  <a:pt x="137" y="28"/>
                </a:moveTo>
                <a:cubicBezTo>
                  <a:pt x="137" y="27"/>
                  <a:pt x="139" y="27"/>
                  <a:pt x="140" y="27"/>
                </a:cubicBezTo>
                <a:cubicBezTo>
                  <a:pt x="141" y="29"/>
                  <a:pt x="138" y="28"/>
                  <a:pt x="137" y="28"/>
                </a:cubicBezTo>
                <a:moveTo>
                  <a:pt x="264" y="22"/>
                </a:moveTo>
                <a:cubicBezTo>
                  <a:pt x="266" y="19"/>
                  <a:pt x="270" y="22"/>
                  <a:pt x="264" y="22"/>
                </a:cubicBezTo>
                <a:moveTo>
                  <a:pt x="750" y="20"/>
                </a:moveTo>
                <a:cubicBezTo>
                  <a:pt x="748" y="20"/>
                  <a:pt x="748" y="19"/>
                  <a:pt x="746" y="19"/>
                </a:cubicBezTo>
                <a:cubicBezTo>
                  <a:pt x="746" y="18"/>
                  <a:pt x="750" y="18"/>
                  <a:pt x="750" y="20"/>
                </a:cubicBezTo>
                <a:moveTo>
                  <a:pt x="313" y="16"/>
                </a:moveTo>
                <a:cubicBezTo>
                  <a:pt x="315" y="14"/>
                  <a:pt x="319" y="15"/>
                  <a:pt x="321" y="15"/>
                </a:cubicBezTo>
                <a:cubicBezTo>
                  <a:pt x="318" y="16"/>
                  <a:pt x="316" y="16"/>
                  <a:pt x="313" y="16"/>
                </a:cubicBezTo>
              </a:path>
            </a:pathLst>
          </a:custGeom>
          <a:solidFill>
            <a:srgbClr val="221E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2330"/>
          <p:cNvSpPr>
            <a:spLocks noEditPoints="1"/>
          </p:cNvSpPr>
          <p:nvPr/>
        </p:nvSpPr>
        <p:spPr bwMode="auto">
          <a:xfrm>
            <a:off x="641350" y="4175125"/>
            <a:ext cx="4549140" cy="76200"/>
          </a:xfrm>
          <a:custGeom>
            <a:gdLst>
              <a:gd name="T0" fmla="*/ 204 w 1018"/>
              <a:gd name="T1" fmla="*/ 43 h 58"/>
              <a:gd name="T2" fmla="*/ 654 w 1018"/>
              <a:gd name="T3" fmla="*/ 41 h 58"/>
              <a:gd name="T4" fmla="*/ 976 w 1018"/>
              <a:gd name="T5" fmla="*/ 34 h 58"/>
              <a:gd name="T6" fmla="*/ 865 w 1018"/>
              <a:gd name="T7" fmla="*/ 26 h 58"/>
              <a:gd name="T8" fmla="*/ 817 w 1018"/>
              <a:gd name="T9" fmla="*/ 24 h 58"/>
              <a:gd name="T10" fmla="*/ 773 w 1018"/>
              <a:gd name="T11" fmla="*/ 22 h 58"/>
              <a:gd name="T12" fmla="*/ 769 w 1018"/>
              <a:gd name="T13" fmla="*/ 19 h 58"/>
              <a:gd name="T14" fmla="*/ 739 w 1018"/>
              <a:gd name="T15" fmla="*/ 17 h 58"/>
              <a:gd name="T16" fmla="*/ 602 w 1018"/>
              <a:gd name="T17" fmla="*/ 16 h 58"/>
              <a:gd name="T18" fmla="*/ 472 w 1018"/>
              <a:gd name="T19" fmla="*/ 11 h 58"/>
              <a:gd name="T20" fmla="*/ 421 w 1018"/>
              <a:gd name="T21" fmla="*/ 10 h 58"/>
              <a:gd name="T22" fmla="*/ 359 w 1018"/>
              <a:gd name="T23" fmla="*/ 12 h 58"/>
              <a:gd name="T24" fmla="*/ 354 w 1018"/>
              <a:gd name="T25" fmla="*/ 14 h 58"/>
              <a:gd name="T26" fmla="*/ 338 w 1018"/>
              <a:gd name="T27" fmla="*/ 14 h 58"/>
              <a:gd name="T28" fmla="*/ 284 w 1018"/>
              <a:gd name="T29" fmla="*/ 14 h 58"/>
              <a:gd name="T30" fmla="*/ 227 w 1018"/>
              <a:gd name="T31" fmla="*/ 14 h 58"/>
              <a:gd name="T32" fmla="*/ 206 w 1018"/>
              <a:gd name="T33" fmla="*/ 17 h 58"/>
              <a:gd name="T34" fmla="*/ 205 w 1018"/>
              <a:gd name="T35" fmla="*/ 23 h 58"/>
              <a:gd name="T36" fmla="*/ 117 w 1018"/>
              <a:gd name="T37" fmla="*/ 24 h 58"/>
              <a:gd name="T38" fmla="*/ 62 w 1018"/>
              <a:gd name="T39" fmla="*/ 27 h 58"/>
              <a:gd name="T40" fmla="*/ 44 w 1018"/>
              <a:gd name="T41" fmla="*/ 30 h 58"/>
              <a:gd name="T42" fmla="*/ 108 w 1018"/>
              <a:gd name="T43" fmla="*/ 31 h 58"/>
              <a:gd name="T44" fmla="*/ 128 w 1018"/>
              <a:gd name="T45" fmla="*/ 34 h 58"/>
              <a:gd name="T46" fmla="*/ 100 w 1018"/>
              <a:gd name="T47" fmla="*/ 35 h 58"/>
              <a:gd name="T48" fmla="*/ 94 w 1018"/>
              <a:gd name="T49" fmla="*/ 35 h 58"/>
              <a:gd name="T50" fmla="*/ 68 w 1018"/>
              <a:gd name="T51" fmla="*/ 37 h 58"/>
              <a:gd name="T52" fmla="*/ 81 w 1018"/>
              <a:gd name="T53" fmla="*/ 35 h 58"/>
              <a:gd name="T54" fmla="*/ 99 w 1018"/>
              <a:gd name="T55" fmla="*/ 37 h 58"/>
              <a:gd name="T56" fmla="*/ 92 w 1018"/>
              <a:gd name="T57" fmla="*/ 39 h 58"/>
              <a:gd name="T58" fmla="*/ 112 w 1018"/>
              <a:gd name="T59" fmla="*/ 36 h 58"/>
              <a:gd name="T60" fmla="*/ 119 w 1018"/>
              <a:gd name="T61" fmla="*/ 40 h 58"/>
              <a:gd name="T62" fmla="*/ 148 w 1018"/>
              <a:gd name="T63" fmla="*/ 44 h 58"/>
              <a:gd name="T64" fmla="*/ 197 w 1018"/>
              <a:gd name="T65" fmla="*/ 43 h 58"/>
              <a:gd name="T66" fmla="*/ 102 w 1018"/>
              <a:gd name="T67" fmla="*/ 37 h 58"/>
              <a:gd name="T68" fmla="*/ 191 w 1018"/>
              <a:gd name="T69" fmla="*/ 42 h 58"/>
              <a:gd name="T70" fmla="*/ 142 w 1018"/>
              <a:gd name="T71" fmla="*/ 38 h 58"/>
              <a:gd name="T72" fmla="*/ 139 w 1018"/>
              <a:gd name="T73" fmla="*/ 38 h 58"/>
              <a:gd name="T74" fmla="*/ 136 w 1018"/>
              <a:gd name="T75" fmla="*/ 37 h 58"/>
              <a:gd name="T76" fmla="*/ 785 w 1018"/>
              <a:gd name="T77" fmla="*/ 34 h 58"/>
              <a:gd name="T78" fmla="*/ 768 w 1018"/>
              <a:gd name="T79" fmla="*/ 29 h 58"/>
              <a:gd name="T80" fmla="*/ 756 w 1018"/>
              <a:gd name="T81" fmla="*/ 27 h 58"/>
              <a:gd name="T82" fmla="*/ 738 w 1018"/>
              <a:gd name="T83" fmla="*/ 29 h 58"/>
              <a:gd name="T84" fmla="*/ 746 w 1018"/>
              <a:gd name="T85" fmla="*/ 24 h 58"/>
              <a:gd name="T86" fmla="*/ 749 w 1018"/>
              <a:gd name="T87" fmla="*/ 24 h 58"/>
              <a:gd name="T88" fmla="*/ 832 w 1018"/>
              <a:gd name="T89" fmla="*/ 28 h 58"/>
              <a:gd name="T90" fmla="*/ 814 w 1018"/>
              <a:gd name="T91" fmla="*/ 28 h 58"/>
              <a:gd name="T92" fmla="*/ 805 w 1018"/>
              <a:gd name="T93" fmla="*/ 28 h 58"/>
              <a:gd name="T94" fmla="*/ 835 w 1018"/>
              <a:gd name="T95" fmla="*/ 29 h 58"/>
              <a:gd name="T96" fmla="*/ 837 w 1018"/>
              <a:gd name="T97" fmla="*/ 31 h 58"/>
              <a:gd name="T98" fmla="*/ 818 w 1018"/>
              <a:gd name="T99" fmla="*/ 35 h 58"/>
              <a:gd name="T100" fmla="*/ 134 w 1018"/>
              <a:gd name="T101" fmla="*/ 34 h 58"/>
              <a:gd name="T102" fmla="*/ 227 w 1018"/>
              <a:gd name="T103" fmla="*/ 32 h 58"/>
              <a:gd name="T104" fmla="*/ 756 w 1018"/>
              <a:gd name="T105" fmla="*/ 31 h 58"/>
              <a:gd name="T106" fmla="*/ 756 w 1018"/>
              <a:gd name="T107" fmla="*/ 31 h 58"/>
              <a:gd name="T108" fmla="*/ 126 w 1018"/>
              <a:gd name="T109" fmla="*/ 29 h 58"/>
              <a:gd name="T110" fmla="*/ 137 w 1018"/>
              <a:gd name="T111" fmla="*/ 28 h 58"/>
              <a:gd name="T112" fmla="*/ 264 w 1018"/>
              <a:gd name="T113" fmla="*/ 22 h 58"/>
              <a:gd name="T114" fmla="*/ 313 w 1018"/>
              <a:gd name="T115" fmla="*/ 16 h 5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57">
                <a:moveTo>
                  <a:pt x="197" y="43"/>
                </a:moveTo>
                <a:cubicBezTo>
                  <a:pt x="196" y="43"/>
                  <a:pt x="196" y="43"/>
                  <a:pt x="197" y="42"/>
                </a:cubicBezTo>
                <a:cubicBezTo>
                  <a:pt x="201" y="41"/>
                  <a:pt x="208" y="39"/>
                  <a:pt x="213" y="41"/>
                </a:cubicBezTo>
                <a:cubicBezTo>
                  <a:pt x="209" y="42"/>
                  <a:pt x="205" y="40"/>
                  <a:pt x="204" y="43"/>
                </a:cubicBezTo>
                <a:cubicBezTo>
                  <a:pt x="210" y="41"/>
                  <a:pt x="217" y="44"/>
                  <a:pt x="222" y="40"/>
                </a:cubicBezTo>
                <a:cubicBezTo>
                  <a:pt x="267" y="39"/>
                  <a:pt x="313" y="39"/>
                  <a:pt x="361" y="39"/>
                </a:cubicBezTo>
                <a:cubicBezTo>
                  <a:pt x="411" y="39"/>
                  <a:pt x="463" y="37"/>
                  <a:pt x="514" y="38"/>
                </a:cubicBezTo>
                <a:cubicBezTo>
                  <a:pt x="559" y="38"/>
                  <a:pt x="609" y="42"/>
                  <a:pt x="654" y="41"/>
                </a:cubicBezTo>
                <a:cubicBezTo>
                  <a:pt x="740" y="39"/>
                  <a:pt x="826" y="45"/>
                  <a:pt x="906" y="51"/>
                </a:cubicBezTo>
                <a:cubicBezTo>
                  <a:pt x="928" y="53"/>
                  <a:pt x="949" y="58"/>
                  <a:pt x="970" y="58"/>
                </a:cubicBezTo>
                <a:cubicBezTo>
                  <a:pt x="986" y="58"/>
                  <a:pt x="1018" y="55"/>
                  <a:pt x="1005" y="39"/>
                </a:cubicBezTo>
                <a:cubicBezTo>
                  <a:pt x="996" y="36"/>
                  <a:pt x="985" y="34"/>
                  <a:pt x="976" y="34"/>
                </a:cubicBezTo>
                <a:cubicBezTo>
                  <a:pt x="952" y="35"/>
                  <a:pt x="926" y="29"/>
                  <a:pt x="906" y="31"/>
                </a:cubicBezTo>
                <a:cubicBezTo>
                  <a:pt x="902" y="29"/>
                  <a:pt x="897" y="30"/>
                  <a:pt x="892" y="29"/>
                </a:cubicBezTo>
                <a:cubicBezTo>
                  <a:pt x="892" y="28"/>
                  <a:pt x="892" y="28"/>
                  <a:pt x="893" y="27"/>
                </a:cubicBezTo>
                <a:cubicBezTo>
                  <a:pt x="883" y="28"/>
                  <a:pt x="873" y="27"/>
                  <a:pt x="865" y="26"/>
                </a:cubicBezTo>
                <a:cubicBezTo>
                  <a:pt x="865" y="26"/>
                  <a:pt x="866" y="25"/>
                  <a:pt x="865" y="25"/>
                </a:cubicBezTo>
                <a:cubicBezTo>
                  <a:pt x="857" y="28"/>
                  <a:pt x="839" y="25"/>
                  <a:pt x="834" y="24"/>
                </a:cubicBezTo>
                <a:cubicBezTo>
                  <a:pt x="832" y="23"/>
                  <a:pt x="831" y="24"/>
                  <a:pt x="829" y="24"/>
                </a:cubicBezTo>
                <a:cubicBezTo>
                  <a:pt x="828" y="21"/>
                  <a:pt x="821" y="23"/>
                  <a:pt x="817" y="24"/>
                </a:cubicBezTo>
                <a:cubicBezTo>
                  <a:pt x="816" y="23"/>
                  <a:pt x="818" y="22"/>
                  <a:pt x="815" y="21"/>
                </a:cubicBezTo>
                <a:cubicBezTo>
                  <a:pt x="810" y="27"/>
                  <a:pt x="799" y="16"/>
                  <a:pt x="792" y="22"/>
                </a:cubicBezTo>
                <a:cubicBezTo>
                  <a:pt x="792" y="21"/>
                  <a:pt x="792" y="20"/>
                  <a:pt x="791" y="20"/>
                </a:cubicBezTo>
                <a:cubicBezTo>
                  <a:pt x="786" y="22"/>
                  <a:pt x="779" y="20"/>
                  <a:pt x="773" y="22"/>
                </a:cubicBezTo>
                <a:cubicBezTo>
                  <a:pt x="774" y="21"/>
                  <a:pt x="773" y="18"/>
                  <a:pt x="772" y="20"/>
                </a:cubicBezTo>
                <a:cubicBezTo>
                  <a:pt x="773" y="20"/>
                  <a:pt x="773" y="21"/>
                  <a:pt x="773" y="21"/>
                </a:cubicBezTo>
                <a:cubicBezTo>
                  <a:pt x="770" y="21"/>
                  <a:pt x="770" y="22"/>
                  <a:pt x="768" y="20"/>
                </a:cubicBezTo>
                <a:cubicBezTo>
                  <a:pt x="768" y="19"/>
                  <a:pt x="769" y="20"/>
                  <a:pt x="769" y="19"/>
                </a:cubicBezTo>
                <a:cubicBezTo>
                  <a:pt x="757" y="19"/>
                  <a:pt x="753" y="16"/>
                  <a:pt x="743" y="20"/>
                </a:cubicBezTo>
                <a:cubicBezTo>
                  <a:pt x="744" y="21"/>
                  <a:pt x="745" y="18"/>
                  <a:pt x="745" y="21"/>
                </a:cubicBezTo>
                <a:cubicBezTo>
                  <a:pt x="740" y="21"/>
                  <a:pt x="740" y="21"/>
                  <a:pt x="740" y="21"/>
                </a:cubicBezTo>
                <a:cubicBezTo>
                  <a:pt x="739" y="20"/>
                  <a:pt x="740" y="19"/>
                  <a:pt x="739" y="17"/>
                </a:cubicBezTo>
                <a:cubicBezTo>
                  <a:pt x="725" y="17"/>
                  <a:pt x="709" y="17"/>
                  <a:pt x="695" y="20"/>
                </a:cubicBezTo>
                <a:cubicBezTo>
                  <a:pt x="694" y="19"/>
                  <a:pt x="696" y="20"/>
                  <a:pt x="696" y="19"/>
                </a:cubicBezTo>
                <a:cubicBezTo>
                  <a:pt x="682" y="19"/>
                  <a:pt x="662" y="17"/>
                  <a:pt x="644" y="19"/>
                </a:cubicBezTo>
                <a:cubicBezTo>
                  <a:pt x="630" y="17"/>
                  <a:pt x="619" y="14"/>
                  <a:pt x="602" y="16"/>
                </a:cubicBezTo>
                <a:cubicBezTo>
                  <a:pt x="599" y="11"/>
                  <a:pt x="591" y="10"/>
                  <a:pt x="581" y="9"/>
                </a:cubicBezTo>
                <a:cubicBezTo>
                  <a:pt x="573" y="9"/>
                  <a:pt x="562" y="6"/>
                  <a:pt x="554" y="5"/>
                </a:cubicBezTo>
                <a:cubicBezTo>
                  <a:pt x="524" y="0"/>
                  <a:pt x="497" y="11"/>
                  <a:pt x="466" y="10"/>
                </a:cubicBezTo>
                <a:cubicBezTo>
                  <a:pt x="470" y="10"/>
                  <a:pt x="470" y="10"/>
                  <a:pt x="472" y="11"/>
                </a:cubicBezTo>
                <a:cubicBezTo>
                  <a:pt x="459" y="13"/>
                  <a:pt x="440" y="9"/>
                  <a:pt x="427" y="11"/>
                </a:cubicBezTo>
                <a:cubicBezTo>
                  <a:pt x="427" y="11"/>
                  <a:pt x="429" y="10"/>
                  <a:pt x="427" y="10"/>
                </a:cubicBezTo>
                <a:cubicBezTo>
                  <a:pt x="425" y="10"/>
                  <a:pt x="425" y="11"/>
                  <a:pt x="423" y="12"/>
                </a:cubicBezTo>
                <a:cubicBezTo>
                  <a:pt x="422" y="11"/>
                  <a:pt x="420" y="11"/>
                  <a:pt x="421" y="10"/>
                </a:cubicBezTo>
                <a:cubicBezTo>
                  <a:pt x="413" y="12"/>
                  <a:pt x="405" y="8"/>
                  <a:pt x="398" y="12"/>
                </a:cubicBezTo>
                <a:cubicBezTo>
                  <a:pt x="390" y="8"/>
                  <a:pt x="384" y="11"/>
                  <a:pt x="377" y="11"/>
                </a:cubicBezTo>
                <a:cubicBezTo>
                  <a:pt x="378" y="11"/>
                  <a:pt x="379" y="11"/>
                  <a:pt x="379" y="11"/>
                </a:cubicBezTo>
                <a:cubicBezTo>
                  <a:pt x="372" y="14"/>
                  <a:pt x="365" y="8"/>
                  <a:pt x="359" y="12"/>
                </a:cubicBezTo>
                <a:cubicBezTo>
                  <a:pt x="365" y="12"/>
                  <a:pt x="373" y="12"/>
                  <a:pt x="379" y="14"/>
                </a:cubicBezTo>
                <a:cubicBezTo>
                  <a:pt x="371" y="17"/>
                  <a:pt x="367" y="11"/>
                  <a:pt x="360" y="16"/>
                </a:cubicBezTo>
                <a:cubicBezTo>
                  <a:pt x="359" y="15"/>
                  <a:pt x="361" y="14"/>
                  <a:pt x="359" y="14"/>
                </a:cubicBezTo>
                <a:cubicBezTo>
                  <a:pt x="358" y="15"/>
                  <a:pt x="353" y="17"/>
                  <a:pt x="354" y="14"/>
                </a:cubicBezTo>
                <a:cubicBezTo>
                  <a:pt x="350" y="15"/>
                  <a:pt x="349" y="13"/>
                  <a:pt x="346" y="11"/>
                </a:cubicBezTo>
                <a:cubicBezTo>
                  <a:pt x="349" y="12"/>
                  <a:pt x="355" y="13"/>
                  <a:pt x="357" y="11"/>
                </a:cubicBezTo>
                <a:cubicBezTo>
                  <a:pt x="352" y="10"/>
                  <a:pt x="341" y="9"/>
                  <a:pt x="337" y="11"/>
                </a:cubicBezTo>
                <a:cubicBezTo>
                  <a:pt x="338" y="10"/>
                  <a:pt x="338" y="13"/>
                  <a:pt x="338" y="14"/>
                </a:cubicBezTo>
                <a:cubicBezTo>
                  <a:pt x="333" y="15"/>
                  <a:pt x="327" y="12"/>
                  <a:pt x="322" y="15"/>
                </a:cubicBezTo>
                <a:cubicBezTo>
                  <a:pt x="322" y="14"/>
                  <a:pt x="323" y="14"/>
                  <a:pt x="323" y="14"/>
                </a:cubicBezTo>
                <a:cubicBezTo>
                  <a:pt x="308" y="12"/>
                  <a:pt x="292" y="19"/>
                  <a:pt x="281" y="17"/>
                </a:cubicBezTo>
                <a:cubicBezTo>
                  <a:pt x="281" y="14"/>
                  <a:pt x="283" y="15"/>
                  <a:pt x="284" y="14"/>
                </a:cubicBezTo>
                <a:cubicBezTo>
                  <a:pt x="281" y="14"/>
                  <a:pt x="274" y="14"/>
                  <a:pt x="278" y="16"/>
                </a:cubicBezTo>
                <a:cubicBezTo>
                  <a:pt x="264" y="15"/>
                  <a:pt x="243" y="20"/>
                  <a:pt x="234" y="21"/>
                </a:cubicBezTo>
                <a:cubicBezTo>
                  <a:pt x="229" y="18"/>
                  <a:pt x="219" y="21"/>
                  <a:pt x="211" y="21"/>
                </a:cubicBezTo>
                <a:cubicBezTo>
                  <a:pt x="218" y="18"/>
                  <a:pt x="224" y="17"/>
                  <a:pt x="227" y="14"/>
                </a:cubicBezTo>
                <a:cubicBezTo>
                  <a:pt x="228" y="13"/>
                  <a:pt x="229" y="16"/>
                  <a:pt x="230" y="14"/>
                </a:cubicBezTo>
                <a:cubicBezTo>
                  <a:pt x="229" y="13"/>
                  <a:pt x="229" y="11"/>
                  <a:pt x="226" y="12"/>
                </a:cubicBezTo>
                <a:cubicBezTo>
                  <a:pt x="222" y="17"/>
                  <a:pt x="212" y="15"/>
                  <a:pt x="206" y="16"/>
                </a:cubicBezTo>
                <a:cubicBezTo>
                  <a:pt x="208" y="16"/>
                  <a:pt x="207" y="17"/>
                  <a:pt x="206" y="17"/>
                </a:cubicBezTo>
                <a:cubicBezTo>
                  <a:pt x="207" y="19"/>
                  <a:pt x="209" y="16"/>
                  <a:pt x="210" y="19"/>
                </a:cubicBezTo>
                <a:cubicBezTo>
                  <a:pt x="209" y="19"/>
                  <a:pt x="207" y="19"/>
                  <a:pt x="206" y="20"/>
                </a:cubicBezTo>
                <a:cubicBezTo>
                  <a:pt x="208" y="20"/>
                  <a:pt x="211" y="20"/>
                  <a:pt x="211" y="22"/>
                </a:cubicBezTo>
                <a:cubicBezTo>
                  <a:pt x="208" y="21"/>
                  <a:pt x="207" y="22"/>
                  <a:pt x="205" y="23"/>
                </a:cubicBezTo>
                <a:cubicBezTo>
                  <a:pt x="191" y="22"/>
                  <a:pt x="152" y="18"/>
                  <a:pt x="136" y="28"/>
                </a:cubicBezTo>
                <a:cubicBezTo>
                  <a:pt x="133" y="27"/>
                  <a:pt x="132" y="29"/>
                  <a:pt x="131" y="27"/>
                </a:cubicBezTo>
                <a:cubicBezTo>
                  <a:pt x="133" y="26"/>
                  <a:pt x="136" y="29"/>
                  <a:pt x="136" y="26"/>
                </a:cubicBezTo>
                <a:cubicBezTo>
                  <a:pt x="129" y="25"/>
                  <a:pt x="122" y="28"/>
                  <a:pt x="117" y="24"/>
                </a:cubicBezTo>
                <a:cubicBezTo>
                  <a:pt x="114" y="23"/>
                  <a:pt x="108" y="25"/>
                  <a:pt x="109" y="22"/>
                </a:cubicBezTo>
                <a:cubicBezTo>
                  <a:pt x="87" y="25"/>
                  <a:pt x="59" y="22"/>
                  <a:pt x="34" y="26"/>
                </a:cubicBezTo>
                <a:cubicBezTo>
                  <a:pt x="46" y="27"/>
                  <a:pt x="61" y="26"/>
                  <a:pt x="67" y="27"/>
                </a:cubicBezTo>
                <a:cubicBezTo>
                  <a:pt x="66" y="28"/>
                  <a:pt x="59" y="29"/>
                  <a:pt x="62" y="27"/>
                </a:cubicBezTo>
                <a:cubicBezTo>
                  <a:pt x="48" y="29"/>
                  <a:pt x="20" y="27"/>
                  <a:pt x="0" y="29"/>
                </a:cubicBezTo>
                <a:cubicBezTo>
                  <a:pt x="7" y="29"/>
                  <a:pt x="17" y="32"/>
                  <a:pt x="24" y="29"/>
                </a:cubicBezTo>
                <a:cubicBezTo>
                  <a:pt x="24" y="32"/>
                  <a:pt x="33" y="27"/>
                  <a:pt x="32" y="30"/>
                </a:cubicBezTo>
                <a:cubicBezTo>
                  <a:pt x="34" y="29"/>
                  <a:pt x="40" y="29"/>
                  <a:pt x="44" y="30"/>
                </a:cubicBezTo>
                <a:cubicBezTo>
                  <a:pt x="43" y="30"/>
                  <a:pt x="40" y="29"/>
                  <a:pt x="40" y="30"/>
                </a:cubicBezTo>
                <a:cubicBezTo>
                  <a:pt x="42" y="31"/>
                  <a:pt x="43" y="30"/>
                  <a:pt x="45" y="30"/>
                </a:cubicBezTo>
                <a:cubicBezTo>
                  <a:pt x="46" y="31"/>
                  <a:pt x="45" y="31"/>
                  <a:pt x="45" y="32"/>
                </a:cubicBezTo>
                <a:cubicBezTo>
                  <a:pt x="63" y="30"/>
                  <a:pt x="89" y="32"/>
                  <a:pt x="108" y="31"/>
                </a:cubicBezTo>
                <a:cubicBezTo>
                  <a:pt x="106" y="30"/>
                  <a:pt x="104" y="32"/>
                  <a:pt x="103" y="30"/>
                </a:cubicBezTo>
                <a:cubicBezTo>
                  <a:pt x="114" y="30"/>
                  <a:pt x="123" y="30"/>
                  <a:pt x="131" y="31"/>
                </a:cubicBezTo>
                <a:cubicBezTo>
                  <a:pt x="128" y="32"/>
                  <a:pt x="123" y="31"/>
                  <a:pt x="122" y="33"/>
                </a:cubicBezTo>
                <a:cubicBezTo>
                  <a:pt x="124" y="34"/>
                  <a:pt x="128" y="32"/>
                  <a:pt x="128" y="34"/>
                </a:cubicBezTo>
                <a:cubicBezTo>
                  <a:pt x="124" y="33"/>
                  <a:pt x="120" y="35"/>
                  <a:pt x="120" y="34"/>
                </a:cubicBezTo>
                <a:cubicBezTo>
                  <a:pt x="114" y="34"/>
                  <a:pt x="111" y="34"/>
                  <a:pt x="103" y="34"/>
                </a:cubicBezTo>
                <a:cubicBezTo>
                  <a:pt x="104" y="37"/>
                  <a:pt x="107" y="33"/>
                  <a:pt x="108" y="36"/>
                </a:cubicBezTo>
                <a:cubicBezTo>
                  <a:pt x="105" y="36"/>
                  <a:pt x="103" y="37"/>
                  <a:pt x="100" y="35"/>
                </a:cubicBezTo>
                <a:cubicBezTo>
                  <a:pt x="100" y="34"/>
                  <a:pt x="103" y="36"/>
                  <a:pt x="103" y="34"/>
                </a:cubicBezTo>
                <a:cubicBezTo>
                  <a:pt x="101" y="34"/>
                  <a:pt x="100" y="34"/>
                  <a:pt x="99" y="33"/>
                </a:cubicBezTo>
                <a:cubicBezTo>
                  <a:pt x="99" y="34"/>
                  <a:pt x="98" y="35"/>
                  <a:pt x="97" y="35"/>
                </a:cubicBezTo>
                <a:cubicBezTo>
                  <a:pt x="97" y="34"/>
                  <a:pt x="91" y="32"/>
                  <a:pt x="94" y="35"/>
                </a:cubicBezTo>
                <a:cubicBezTo>
                  <a:pt x="91" y="33"/>
                  <a:pt x="88" y="33"/>
                  <a:pt x="88" y="35"/>
                </a:cubicBezTo>
                <a:cubicBezTo>
                  <a:pt x="85" y="33"/>
                  <a:pt x="76" y="34"/>
                  <a:pt x="73" y="35"/>
                </a:cubicBezTo>
                <a:cubicBezTo>
                  <a:pt x="75" y="35"/>
                  <a:pt x="76" y="35"/>
                  <a:pt x="77" y="36"/>
                </a:cubicBezTo>
                <a:cubicBezTo>
                  <a:pt x="74" y="36"/>
                  <a:pt x="71" y="35"/>
                  <a:pt x="6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6"/>
                  <a:pt x="78" y="36"/>
                  <a:pt x="78" y="35"/>
                </a:cubicBezTo>
                <a:cubicBezTo>
                  <a:pt x="78" y="36"/>
                  <a:pt x="79" y="36"/>
                  <a:pt x="79" y="35"/>
                </a:cubicBezTo>
                <a:cubicBezTo>
                  <a:pt x="81" y="37"/>
                  <a:pt x="80" y="37"/>
                  <a:pt x="81" y="35"/>
                </a:cubicBezTo>
                <a:cubicBezTo>
                  <a:pt x="83" y="36"/>
                  <a:pt x="80" y="37"/>
                  <a:pt x="83" y="38"/>
                </a:cubicBezTo>
                <a:cubicBezTo>
                  <a:pt x="84" y="37"/>
                  <a:pt x="83" y="37"/>
                  <a:pt x="83" y="36"/>
                </a:cubicBezTo>
                <a:cubicBezTo>
                  <a:pt x="84" y="37"/>
                  <a:pt x="95" y="34"/>
                  <a:pt x="90" y="36"/>
                </a:cubicBezTo>
                <a:cubicBezTo>
                  <a:pt x="93" y="37"/>
                  <a:pt x="97" y="36"/>
                  <a:pt x="99" y="37"/>
                </a:cubicBezTo>
                <a:cubicBezTo>
                  <a:pt x="96" y="38"/>
                  <a:pt x="99" y="37"/>
                  <a:pt x="100" y="39"/>
                </a:cubicBezTo>
                <a:cubicBezTo>
                  <a:pt x="96" y="39"/>
                  <a:pt x="95" y="39"/>
                  <a:pt x="93" y="38"/>
                </a:cubicBezTo>
                <a:cubicBezTo>
                  <a:pt x="94" y="37"/>
                  <a:pt x="97" y="38"/>
                  <a:pt x="97" y="37"/>
                </a:cubicBezTo>
                <a:cubicBezTo>
                  <a:pt x="94" y="37"/>
                  <a:pt x="92" y="37"/>
                  <a:pt x="92" y="39"/>
                </a:cubicBezTo>
                <a:cubicBezTo>
                  <a:pt x="97" y="40"/>
                  <a:pt x="104" y="41"/>
                  <a:pt x="106" y="39"/>
                </a:cubicBezTo>
                <a:cubicBezTo>
                  <a:pt x="106" y="39"/>
                  <a:pt x="105" y="38"/>
                  <a:pt x="106" y="38"/>
                </a:cubicBezTo>
                <a:cubicBezTo>
                  <a:pt x="108" y="37"/>
                  <a:pt x="103" y="38"/>
                  <a:pt x="103" y="37"/>
                </a:cubicBezTo>
                <a:cubicBezTo>
                  <a:pt x="106" y="37"/>
                  <a:pt x="114" y="38"/>
                  <a:pt x="112" y="36"/>
                </a:cubicBezTo>
                <a:cubicBezTo>
                  <a:pt x="117" y="39"/>
                  <a:pt x="121" y="36"/>
                  <a:pt x="126" y="38"/>
                </a:cubicBezTo>
                <a:cubicBezTo>
                  <a:pt x="121" y="39"/>
                  <a:pt x="114" y="37"/>
                  <a:pt x="113" y="39"/>
                </a:cubicBezTo>
                <a:cubicBezTo>
                  <a:pt x="117" y="40"/>
                  <a:pt x="118" y="38"/>
                  <a:pt x="121" y="40"/>
                </a:cubicBezTo>
                <a:cubicBezTo>
                  <a:pt x="120" y="39"/>
                  <a:pt x="120" y="39"/>
                  <a:pt x="119" y="40"/>
                </a:cubicBezTo>
                <a:cubicBezTo>
                  <a:pt x="130" y="43"/>
                  <a:pt x="141" y="37"/>
                  <a:pt x="148" y="41"/>
                </a:cubicBezTo>
                <a:cubicBezTo>
                  <a:pt x="144" y="41"/>
                  <a:pt x="133" y="42"/>
                  <a:pt x="126" y="43"/>
                </a:cubicBezTo>
                <a:cubicBezTo>
                  <a:pt x="130" y="44"/>
                  <a:pt x="139" y="41"/>
                  <a:pt x="140" y="44"/>
                </a:cubicBezTo>
                <a:cubicBezTo>
                  <a:pt x="141" y="43"/>
                  <a:pt x="146" y="43"/>
                  <a:pt x="148" y="44"/>
                </a:cubicBezTo>
                <a:cubicBezTo>
                  <a:pt x="145" y="45"/>
                  <a:pt x="144" y="44"/>
                  <a:pt x="141" y="44"/>
                </a:cubicBezTo>
                <a:cubicBezTo>
                  <a:pt x="151" y="46"/>
                  <a:pt x="166" y="42"/>
                  <a:pt x="183" y="44"/>
                </a:cubicBezTo>
                <a:cubicBezTo>
                  <a:pt x="173" y="45"/>
                  <a:pt x="164" y="43"/>
                  <a:pt x="157" y="47"/>
                </a:cubicBezTo>
                <a:cubicBezTo>
                  <a:pt x="171" y="46"/>
                  <a:pt x="188" y="44"/>
                  <a:pt x="197" y="43"/>
                </a:cubicBezTo>
                <a:moveTo>
                  <a:pt x="105" y="38"/>
                </a:moveTo>
                <a:cubicBezTo>
                  <a:pt x="103" y="40"/>
                  <a:pt x="102" y="39"/>
                  <a:pt x="100" y="39"/>
                </a:cubicBezTo>
                <a:cubicBezTo>
                  <a:pt x="100" y="38"/>
                  <a:pt x="101" y="38"/>
                  <a:pt x="101" y="38"/>
                </a:cubicBezTo>
                <a:cubicBezTo>
                  <a:pt x="102" y="38"/>
                  <a:pt x="102" y="37"/>
                  <a:pt x="102" y="37"/>
                </a:cubicBezTo>
                <a:cubicBezTo>
                  <a:pt x="103" y="37"/>
                  <a:pt x="103" y="39"/>
                  <a:pt x="105" y="38"/>
                </a:cubicBezTo>
                <a:moveTo>
                  <a:pt x="191" y="42"/>
                </a:moveTo>
                <a:cubicBezTo>
                  <a:pt x="192" y="40"/>
                  <a:pt x="194" y="42"/>
                  <a:pt x="197" y="41"/>
                </a:cubicBezTo>
                <a:cubicBezTo>
                  <a:pt x="196" y="43"/>
                  <a:pt x="193" y="42"/>
                  <a:pt x="191" y="42"/>
                </a:cubicBezTo>
                <a:moveTo>
                  <a:pt x="145" y="38"/>
                </a:moveTo>
                <a:cubicBezTo>
                  <a:pt x="145" y="36"/>
                  <a:pt x="143" y="37"/>
                  <a:pt x="143" y="35"/>
                </a:cubicBezTo>
                <a:cubicBezTo>
                  <a:pt x="146" y="37"/>
                  <a:pt x="146" y="35"/>
                  <a:pt x="147" y="38"/>
                </a:cubicBezTo>
                <a:cubicBezTo>
                  <a:pt x="146" y="39"/>
                  <a:pt x="144" y="39"/>
                  <a:pt x="142" y="38"/>
                </a:cubicBezTo>
                <a:cubicBezTo>
                  <a:pt x="142" y="37"/>
                  <a:pt x="143" y="37"/>
                  <a:pt x="143" y="36"/>
                </a:cubicBezTo>
                <a:cubicBezTo>
                  <a:pt x="144" y="37"/>
                  <a:pt x="143" y="38"/>
                  <a:pt x="145" y="38"/>
                </a:cubicBezTo>
                <a:moveTo>
                  <a:pt x="135" y="38"/>
                </a:moveTo>
                <a:cubicBezTo>
                  <a:pt x="136" y="37"/>
                  <a:pt x="137" y="39"/>
                  <a:pt x="139" y="38"/>
                </a:cubicBezTo>
                <a:cubicBezTo>
                  <a:pt x="139" y="39"/>
                  <a:pt x="135" y="39"/>
                  <a:pt x="135" y="38"/>
                </a:cubicBezTo>
                <a:moveTo>
                  <a:pt x="136" y="37"/>
                </a:moveTo>
                <a:cubicBezTo>
                  <a:pt x="135" y="33"/>
                  <a:pt x="140" y="37"/>
                  <a:pt x="142" y="36"/>
                </a:cubicBezTo>
                <a:cubicBezTo>
                  <a:pt x="142" y="38"/>
                  <a:pt x="136" y="36"/>
                  <a:pt x="136" y="37"/>
                </a:cubicBezTo>
                <a:moveTo>
                  <a:pt x="819" y="34"/>
                </a:moveTo>
                <a:cubicBezTo>
                  <a:pt x="818" y="34"/>
                  <a:pt x="813" y="33"/>
                  <a:pt x="811" y="32"/>
                </a:cubicBezTo>
                <a:cubicBezTo>
                  <a:pt x="810" y="34"/>
                  <a:pt x="818" y="33"/>
                  <a:pt x="816" y="34"/>
                </a:cubicBezTo>
                <a:cubicBezTo>
                  <a:pt x="805" y="35"/>
                  <a:pt x="791" y="31"/>
                  <a:pt x="785" y="34"/>
                </a:cubicBezTo>
                <a:cubicBezTo>
                  <a:pt x="776" y="31"/>
                  <a:pt x="770" y="33"/>
                  <a:pt x="760" y="31"/>
                </a:cubicBezTo>
                <a:cubicBezTo>
                  <a:pt x="760" y="31"/>
                  <a:pt x="762" y="30"/>
                  <a:pt x="760" y="30"/>
                </a:cubicBezTo>
                <a:cubicBezTo>
                  <a:pt x="763" y="31"/>
                  <a:pt x="766" y="30"/>
                  <a:pt x="768" y="31"/>
                </a:cubicBezTo>
                <a:cubicBezTo>
                  <a:pt x="767" y="31"/>
                  <a:pt x="766" y="29"/>
                  <a:pt x="768" y="29"/>
                </a:cubicBezTo>
                <a:cubicBezTo>
                  <a:pt x="767" y="28"/>
                  <a:pt x="763" y="30"/>
                  <a:pt x="760" y="29"/>
                </a:cubicBezTo>
                <a:cubicBezTo>
                  <a:pt x="759" y="28"/>
                  <a:pt x="761" y="32"/>
                  <a:pt x="759" y="31"/>
                </a:cubicBezTo>
                <a:cubicBezTo>
                  <a:pt x="759" y="29"/>
                  <a:pt x="759" y="28"/>
                  <a:pt x="758" y="26"/>
                </a:cubicBezTo>
                <a:cubicBezTo>
                  <a:pt x="758" y="27"/>
                  <a:pt x="757" y="27"/>
                  <a:pt x="756" y="27"/>
                </a:cubicBezTo>
                <a:cubicBezTo>
                  <a:pt x="757" y="27"/>
                  <a:pt x="758" y="27"/>
                  <a:pt x="757" y="29"/>
                </a:cubicBezTo>
                <a:cubicBezTo>
                  <a:pt x="753" y="28"/>
                  <a:pt x="748" y="29"/>
                  <a:pt x="745" y="27"/>
                </a:cubicBezTo>
                <a:cubicBezTo>
                  <a:pt x="747" y="26"/>
                  <a:pt x="749" y="28"/>
                  <a:pt x="750" y="27"/>
                </a:cubicBezTo>
                <a:cubicBezTo>
                  <a:pt x="748" y="26"/>
                  <a:pt x="740" y="25"/>
                  <a:pt x="738" y="29"/>
                </a:cubicBezTo>
                <a:cubicBezTo>
                  <a:pt x="739" y="27"/>
                  <a:pt x="737" y="26"/>
                  <a:pt x="734" y="26"/>
                </a:cubicBezTo>
                <a:cubicBezTo>
                  <a:pt x="737" y="23"/>
                  <a:pt x="741" y="24"/>
                  <a:pt x="744" y="22"/>
                </a:cubicBezTo>
                <a:cubicBezTo>
                  <a:pt x="746" y="24"/>
                  <a:pt x="741" y="23"/>
                  <a:pt x="741" y="24"/>
                </a:cubicBezTo>
                <a:cubicBezTo>
                  <a:pt x="741" y="25"/>
                  <a:pt x="744" y="24"/>
                  <a:pt x="746" y="24"/>
                </a:cubicBezTo>
                <a:cubicBezTo>
                  <a:pt x="744" y="22"/>
                  <a:pt x="747" y="24"/>
                  <a:pt x="748" y="24"/>
                </a:cubicBezTo>
                <a:cubicBezTo>
                  <a:pt x="749" y="24"/>
                  <a:pt x="748" y="23"/>
                  <a:pt x="748" y="22"/>
                </a:cubicBezTo>
                <a:cubicBezTo>
                  <a:pt x="750" y="22"/>
                  <a:pt x="750" y="22"/>
                  <a:pt x="750" y="22"/>
                </a:cubicBezTo>
                <a:cubicBezTo>
                  <a:pt x="751" y="24"/>
                  <a:pt x="749" y="23"/>
                  <a:pt x="749" y="24"/>
                </a:cubicBezTo>
                <a:cubicBezTo>
                  <a:pt x="754" y="22"/>
                  <a:pt x="755" y="25"/>
                  <a:pt x="760" y="23"/>
                </a:cubicBezTo>
                <a:cubicBezTo>
                  <a:pt x="760" y="24"/>
                  <a:pt x="759" y="23"/>
                  <a:pt x="759" y="24"/>
                </a:cubicBezTo>
                <a:cubicBezTo>
                  <a:pt x="759" y="25"/>
                  <a:pt x="763" y="22"/>
                  <a:pt x="762" y="22"/>
                </a:cubicBezTo>
                <a:cubicBezTo>
                  <a:pt x="783" y="24"/>
                  <a:pt x="808" y="22"/>
                  <a:pt x="832" y="28"/>
                </a:cubicBezTo>
                <a:cubicBezTo>
                  <a:pt x="831" y="27"/>
                  <a:pt x="830" y="28"/>
                  <a:pt x="829" y="27"/>
                </a:cubicBezTo>
                <a:cubicBezTo>
                  <a:pt x="829" y="27"/>
                  <a:pt x="828" y="28"/>
                  <a:pt x="828" y="29"/>
                </a:cubicBezTo>
                <a:cubicBezTo>
                  <a:pt x="827" y="28"/>
                  <a:pt x="821" y="26"/>
                  <a:pt x="818" y="29"/>
                </a:cubicBezTo>
                <a:cubicBezTo>
                  <a:pt x="817" y="28"/>
                  <a:pt x="816" y="29"/>
                  <a:pt x="814" y="28"/>
                </a:cubicBezTo>
                <a:cubicBezTo>
                  <a:pt x="815" y="27"/>
                  <a:pt x="815" y="29"/>
                  <a:pt x="815" y="27"/>
                </a:cubicBezTo>
                <a:cubicBezTo>
                  <a:pt x="814" y="25"/>
                  <a:pt x="814" y="30"/>
                  <a:pt x="812" y="29"/>
                </a:cubicBezTo>
                <a:cubicBezTo>
                  <a:pt x="813" y="27"/>
                  <a:pt x="810" y="28"/>
                  <a:pt x="810" y="27"/>
                </a:cubicBezTo>
                <a:cubicBezTo>
                  <a:pt x="810" y="29"/>
                  <a:pt x="806" y="29"/>
                  <a:pt x="805" y="28"/>
                </a:cubicBezTo>
                <a:cubicBezTo>
                  <a:pt x="813" y="31"/>
                  <a:pt x="826" y="31"/>
                  <a:pt x="836" y="31"/>
                </a:cubicBezTo>
                <a:cubicBezTo>
                  <a:pt x="837" y="29"/>
                  <a:pt x="834" y="30"/>
                  <a:pt x="834" y="29"/>
                </a:cubicBezTo>
                <a:cubicBezTo>
                  <a:pt x="834" y="30"/>
                  <a:pt x="830" y="31"/>
                  <a:pt x="830" y="29"/>
                </a:cubicBezTo>
                <a:cubicBezTo>
                  <a:pt x="832" y="29"/>
                  <a:pt x="833" y="28"/>
                  <a:pt x="835" y="29"/>
                </a:cubicBezTo>
                <a:cubicBezTo>
                  <a:pt x="835" y="28"/>
                  <a:pt x="834" y="28"/>
                  <a:pt x="834" y="28"/>
                </a:cubicBezTo>
                <a:cubicBezTo>
                  <a:pt x="838" y="26"/>
                  <a:pt x="838" y="30"/>
                  <a:pt x="842" y="30"/>
                </a:cubicBezTo>
                <a:cubicBezTo>
                  <a:pt x="841" y="31"/>
                  <a:pt x="840" y="31"/>
                  <a:pt x="838" y="30"/>
                </a:cubicBezTo>
                <a:cubicBezTo>
                  <a:pt x="838" y="30"/>
                  <a:pt x="837" y="31"/>
                  <a:pt x="837" y="31"/>
                </a:cubicBezTo>
                <a:cubicBezTo>
                  <a:pt x="839" y="32"/>
                  <a:pt x="842" y="33"/>
                  <a:pt x="845" y="34"/>
                </a:cubicBezTo>
                <a:cubicBezTo>
                  <a:pt x="834" y="35"/>
                  <a:pt x="830" y="35"/>
                  <a:pt x="820" y="33"/>
                </a:cubicBezTo>
                <a:cubicBezTo>
                  <a:pt x="820" y="34"/>
                  <a:pt x="821" y="34"/>
                  <a:pt x="821" y="34"/>
                </a:cubicBezTo>
                <a:cubicBezTo>
                  <a:pt x="821" y="35"/>
                  <a:pt x="819" y="34"/>
                  <a:pt x="818" y="35"/>
                </a:cubicBezTo>
                <a:cubicBezTo>
                  <a:pt x="818" y="33"/>
                  <a:pt x="819" y="35"/>
                  <a:pt x="819" y="34"/>
                </a:cubicBezTo>
                <a:moveTo>
                  <a:pt x="134" y="34"/>
                </a:moveTo>
                <a:cubicBezTo>
                  <a:pt x="133" y="35"/>
                  <a:pt x="129" y="34"/>
                  <a:pt x="129" y="34"/>
                </a:cubicBezTo>
                <a:cubicBezTo>
                  <a:pt x="129" y="33"/>
                  <a:pt x="131" y="33"/>
                  <a:pt x="134" y="34"/>
                </a:cubicBezTo>
                <a:moveTo>
                  <a:pt x="227" y="32"/>
                </a:moveTo>
                <a:cubicBezTo>
                  <a:pt x="229" y="31"/>
                  <a:pt x="236" y="31"/>
                  <a:pt x="237" y="31"/>
                </a:cubicBezTo>
                <a:cubicBezTo>
                  <a:pt x="239" y="31"/>
                  <a:pt x="236" y="32"/>
                  <a:pt x="238" y="32"/>
                </a:cubicBezTo>
                <a:cubicBezTo>
                  <a:pt x="233" y="31"/>
                  <a:pt x="232" y="33"/>
                  <a:pt x="227" y="32"/>
                </a:cubicBezTo>
                <a:moveTo>
                  <a:pt x="239" y="32"/>
                </a:moveTo>
                <a:cubicBezTo>
                  <a:pt x="237" y="31"/>
                  <a:pt x="245" y="30"/>
                  <a:pt x="245" y="32"/>
                </a:cubicBezTo>
                <a:cubicBezTo>
                  <a:pt x="244" y="32"/>
                  <a:pt x="241" y="30"/>
                  <a:pt x="239" y="32"/>
                </a:cubicBezTo>
                <a:moveTo>
                  <a:pt x="756" y="31"/>
                </a:moveTo>
                <a:cubicBezTo>
                  <a:pt x="756" y="31"/>
                  <a:pt x="756" y="31"/>
                  <a:pt x="756" y="31"/>
                </a:cubicBezTo>
                <a:cubicBezTo>
                  <a:pt x="756" y="29"/>
                  <a:pt x="755" y="32"/>
                  <a:pt x="753" y="31"/>
                </a:cubicBezTo>
                <a:cubicBezTo>
                  <a:pt x="753" y="29"/>
                  <a:pt x="757" y="30"/>
                  <a:pt x="757" y="30"/>
                </a:cubicBezTo>
                <a:cubicBezTo>
                  <a:pt x="757" y="31"/>
                  <a:pt x="756" y="31"/>
                  <a:pt x="756" y="31"/>
                </a:cubicBezTo>
                <a:moveTo>
                  <a:pt x="719" y="31"/>
                </a:moveTo>
                <a:cubicBezTo>
                  <a:pt x="726" y="28"/>
                  <a:pt x="747" y="30"/>
                  <a:pt x="753" y="29"/>
                </a:cubicBezTo>
                <a:cubicBezTo>
                  <a:pt x="745" y="32"/>
                  <a:pt x="732" y="30"/>
                  <a:pt x="719" y="31"/>
                </a:cubicBezTo>
                <a:moveTo>
                  <a:pt x="126" y="29"/>
                </a:moveTo>
                <a:cubicBezTo>
                  <a:pt x="124" y="28"/>
                  <a:pt x="119" y="30"/>
                  <a:pt x="114" y="29"/>
                </a:cubicBezTo>
                <a:cubicBezTo>
                  <a:pt x="105" y="29"/>
                  <a:pt x="113" y="28"/>
                  <a:pt x="117" y="29"/>
                </a:cubicBezTo>
                <a:cubicBezTo>
                  <a:pt x="119" y="28"/>
                  <a:pt x="125" y="27"/>
                  <a:pt x="126" y="29"/>
                </a:cubicBezTo>
                <a:moveTo>
                  <a:pt x="137" y="28"/>
                </a:moveTo>
                <a:cubicBezTo>
                  <a:pt x="137" y="27"/>
                  <a:pt x="139" y="27"/>
                  <a:pt x="140" y="27"/>
                </a:cubicBezTo>
                <a:cubicBezTo>
                  <a:pt x="141" y="29"/>
                  <a:pt x="138" y="28"/>
                  <a:pt x="137" y="28"/>
                </a:cubicBezTo>
                <a:moveTo>
                  <a:pt x="264" y="22"/>
                </a:moveTo>
                <a:cubicBezTo>
                  <a:pt x="266" y="19"/>
                  <a:pt x="270" y="22"/>
                  <a:pt x="264" y="22"/>
                </a:cubicBezTo>
                <a:moveTo>
                  <a:pt x="750" y="20"/>
                </a:moveTo>
                <a:cubicBezTo>
                  <a:pt x="748" y="20"/>
                  <a:pt x="748" y="19"/>
                  <a:pt x="746" y="19"/>
                </a:cubicBezTo>
                <a:cubicBezTo>
                  <a:pt x="746" y="18"/>
                  <a:pt x="750" y="18"/>
                  <a:pt x="750" y="20"/>
                </a:cubicBezTo>
                <a:moveTo>
                  <a:pt x="313" y="16"/>
                </a:moveTo>
                <a:cubicBezTo>
                  <a:pt x="315" y="14"/>
                  <a:pt x="319" y="15"/>
                  <a:pt x="321" y="15"/>
                </a:cubicBezTo>
                <a:cubicBezTo>
                  <a:pt x="318" y="16"/>
                  <a:pt x="316" y="16"/>
                  <a:pt x="313" y="16"/>
                </a:cubicBezTo>
              </a:path>
            </a:pathLst>
          </a:custGeom>
          <a:solidFill>
            <a:srgbClr val="221E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85775" y="375920"/>
            <a:ext cx="441071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40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宋体" pitchFamily="2" charset="-122"/>
              </a:rPr>
              <a:t>古代希腊发展简史</a:t>
            </a:r>
            <a:endParaRPr lang="zh-CN" altLang="en-US" sz="4000">
              <a:ln>
                <a:noFill/>
              </a:ln>
              <a:gradFill>
                <a:gsLst>
                  <a:gs pos="0">
                    <a:srgbClr val="AF936F"/>
                  </a:gs>
                  <a:gs pos="35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汉仪许静行楷W" panose="00020600040101010101" charset="-122"/>
              <a:ea typeface="汉仪许静行楷W" panose="00020600040101010101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879600" y="1739900"/>
            <a:ext cx="3115945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1879600" y="5211445"/>
            <a:ext cx="1637665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186680" y="5211445"/>
            <a:ext cx="117348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724910" y="3004820"/>
            <a:ext cx="253111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360160" y="3004820"/>
            <a:ext cx="205994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533130" y="3004820"/>
            <a:ext cx="205994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8512810" y="3004820"/>
            <a:ext cx="0" cy="220662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6360160" y="3004820"/>
            <a:ext cx="0" cy="220662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17" idx="3"/>
          </p:cNvCxnSpPr>
          <p:nvPr/>
        </p:nvCxnSpPr>
        <p:spPr>
          <a:xfrm flipH="1" flipV="1">
            <a:off x="10615295" y="3097530"/>
            <a:ext cx="0" cy="211391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 flipV="1">
            <a:off x="1879600" y="1739900"/>
            <a:ext cx="0" cy="348361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2446020" y="1235710"/>
            <a:ext cx="20948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n>
                  <a:noFill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克里斯特文明</a:t>
            </a:r>
            <a:endParaRPr lang="zh-CN" altLang="en-US" sz="2400" b="1">
              <a:ln>
                <a:noFill/>
              </a:ln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285490" y="4980940"/>
            <a:ext cx="20948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n>
                  <a:noFill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爱情文明</a:t>
            </a:r>
            <a:endParaRPr lang="zh-CN" altLang="en-US" sz="2400" b="1">
              <a:ln>
                <a:noFill/>
              </a:ln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61785" y="4980305"/>
            <a:ext cx="15944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n>
                  <a:noFill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荷马时代</a:t>
            </a:r>
            <a:endParaRPr lang="zh-CN" altLang="en-US" sz="2400" b="1">
              <a:ln>
                <a:noFill/>
              </a:ln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20430" y="4980940"/>
            <a:ext cx="20948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n>
                  <a:noFill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城邦形成</a:t>
            </a:r>
            <a:endParaRPr lang="zh-CN" altLang="en-US" sz="2400" b="1">
              <a:ln>
                <a:noFill/>
              </a:ln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251575" y="2912110"/>
            <a:ext cx="185420" cy="1854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420100" y="2912110"/>
            <a:ext cx="185420" cy="1854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0522585" y="2912110"/>
            <a:ext cx="185420" cy="1854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629025" y="2912110"/>
            <a:ext cx="185420" cy="1854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/>
        </p:nvCxnSpPr>
        <p:spPr>
          <a:xfrm>
            <a:off x="6360160" y="5210810"/>
            <a:ext cx="4140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256270" y="5210810"/>
            <a:ext cx="26543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521700" y="5210810"/>
            <a:ext cx="381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0234295" y="5223510"/>
            <a:ext cx="381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>
            <a:off x="4897755" y="1647190"/>
            <a:ext cx="185420" cy="1854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31850" y="1832610"/>
            <a:ext cx="209486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en-US" altLang="zh-CN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BC2000-BC1700</a:t>
            </a:r>
            <a:endParaRPr lang="en-US" altLang="zh-CN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271010" y="1832610"/>
            <a:ext cx="143827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en-US" altLang="zh-CN" sz="16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BC1400</a:t>
            </a:r>
            <a:endParaRPr lang="en-US" altLang="zh-CN" sz="160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926715" y="3169285"/>
            <a:ext cx="163512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en-US" altLang="zh-CN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BC16</a:t>
            </a:r>
            <a:r>
              <a:rPr lang="zh-CN" altLang="en-US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世纪上半</a:t>
            </a:r>
            <a:endParaRPr lang="zh-CN" altLang="en-US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102100" y="2451735"/>
            <a:ext cx="20948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n>
                  <a:noFill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迈锡尼文明</a:t>
            </a:r>
            <a:endParaRPr lang="zh-CN" altLang="en-US" sz="2400" b="1">
              <a:ln>
                <a:noFill/>
              </a:ln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624830" y="3169285"/>
            <a:ext cx="14382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en-US" altLang="zh-CN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BC12</a:t>
            </a:r>
            <a:r>
              <a:rPr lang="zh-CN" altLang="en-US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endParaRPr lang="zh-CN" altLang="en-US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793990" y="2451735"/>
            <a:ext cx="14382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en-US" altLang="zh-CN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BC8</a:t>
            </a:r>
            <a:r>
              <a:rPr lang="zh-CN" altLang="en-US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endParaRPr lang="zh-CN" altLang="en-US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96475" y="2114550"/>
            <a:ext cx="143827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</a:t>
            </a:r>
            <a:r>
              <a:rPr lang="en-US" altLang="zh-CN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338</a:t>
            </a:r>
            <a:r>
              <a:rPr lang="zh-CN" altLang="en-US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年被马其顿所灭</a:t>
            </a:r>
            <a:endParaRPr lang="zh-CN" altLang="en-US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445250" y="3797935"/>
            <a:ext cx="202755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外族入侵，文明倒退，回到氏族公社制度</a:t>
            </a:r>
            <a:endParaRPr lang="zh-CN" altLang="en-US" sz="200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549005" y="4352290"/>
            <a:ext cx="20275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24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希腊复兴</a:t>
            </a:r>
            <a:endParaRPr lang="zh-CN" altLang="en-US" sz="240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774190" y="5825490"/>
            <a:ext cx="44773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n>
                  <a:noFill/>
                </a:ln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多建立君主制国家</a:t>
            </a:r>
            <a:endParaRPr lang="zh-CN" altLang="en-US" sz="2400" b="1">
              <a:ln>
                <a:noFill/>
              </a:ln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388485" y="5713730"/>
            <a:ext cx="239077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spcBef>
                <a:spcPct val="0"/>
              </a:spcBef>
              <a:buClrTx/>
              <a:buSzTx/>
              <a:buFontTx/>
            </a:pP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早期希腊时代</a:t>
            </a:r>
            <a:endParaRPr lang="zh-CN" altLang="en-US" sz="200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fontAlgn="auto">
              <a:spcBef>
                <a:spcPct val="0"/>
              </a:spcBef>
              <a:buClrTx/>
              <a:buSzTx/>
              <a:buFontTx/>
            </a:pP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BC-BC6</a:t>
            </a: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世纪）</a:t>
            </a:r>
            <a:endParaRPr lang="zh-CN" altLang="en-US" sz="200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91655" y="5713730"/>
            <a:ext cx="401764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spcBef>
                <a:spcPct val="0"/>
              </a:spcBef>
              <a:buClrTx/>
              <a:buSzTx/>
              <a:buFontTx/>
            </a:pP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梭伦改革（</a:t>
            </a:r>
            <a:r>
              <a:rPr lang="en-US" altLang="zh-CN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BC594</a:t>
            </a: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）和克里斯提尼改革（约</a:t>
            </a:r>
            <a:r>
              <a:rPr lang="en-US" altLang="zh-CN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BC508</a:t>
            </a:r>
            <a:r>
              <a:rPr lang="zh-CN" altLang="en-US" sz="200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年）形成城邦国家</a:t>
            </a:r>
            <a:endParaRPr lang="zh-CN" altLang="en-US" sz="200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image-removebg-preview (3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6175"/>
            <a:ext cx="4762500" cy="3171825"/>
          </a:xfrm>
          <a:prstGeom prst="rect">
            <a:avLst/>
          </a:prstGeom>
        </p:spPr>
      </p:pic>
      <p:pic>
        <p:nvPicPr>
          <p:cNvPr id="7" name="图片 6" descr="image-removebg-preview (6)"/>
          <p:cNvPicPr>
            <a:picLocks noChangeAspect="1"/>
          </p:cNvPicPr>
          <p:nvPr/>
        </p:nvPicPr>
        <p:blipFill>
          <a:blip r:embed="rId3"/>
          <a:srcRect r="19529" b="22397"/>
          <a:stretch>
            <a:fillRect/>
          </a:stretch>
        </p:blipFill>
        <p:spPr>
          <a:xfrm>
            <a:off x="7574915" y="3912870"/>
            <a:ext cx="4617085" cy="2945130"/>
          </a:xfrm>
          <a:prstGeom prst="rect">
            <a:avLst/>
          </a:prstGeom>
        </p:spPr>
      </p:pic>
      <p:pic>
        <p:nvPicPr>
          <p:cNvPr id="8" name="图片 7" descr="image-removebg-preview (7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7770" y="4307205"/>
            <a:ext cx="5501005" cy="2550795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3058243" y="1337996"/>
            <a:ext cx="6075155" cy="2044894"/>
            <a:chOff x="5408" y="4175"/>
            <a:chExt cx="7143" cy="2403"/>
          </a:xfrm>
        </p:grpSpPr>
        <p:sp>
          <p:nvSpPr>
            <p:cNvPr id="17" name="文本框 13"/>
            <p:cNvSpPr txBox="1"/>
            <p:nvPr/>
          </p:nvSpPr>
          <p:spPr>
            <a:xfrm>
              <a:off x="5408" y="4175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谢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8" name="文本框 13"/>
            <p:cNvSpPr txBox="1"/>
            <p:nvPr/>
          </p:nvSpPr>
          <p:spPr>
            <a:xfrm>
              <a:off x="7028" y="4192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谢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19" name="文本框 13"/>
            <p:cNvSpPr txBox="1"/>
            <p:nvPr/>
          </p:nvSpPr>
          <p:spPr>
            <a:xfrm>
              <a:off x="8722" y="4192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观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  <p:sp>
          <p:nvSpPr>
            <p:cNvPr id="20" name="文本框 13"/>
            <p:cNvSpPr txBox="1"/>
            <p:nvPr/>
          </p:nvSpPr>
          <p:spPr>
            <a:xfrm>
              <a:off x="10343" y="4175"/>
              <a:ext cx="2208" cy="2386"/>
            </a:xfrm>
            <a:prstGeom prst="rect">
              <a:avLst/>
            </a:prstGeom>
            <a:noFill/>
            <a:ln>
              <a:noFill/>
            </a:ln>
            <a:effectLst>
              <a:outerShdw blurRad="38100" dist="25400" dir="2700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600">
                  <a:ln>
                    <a:noFill/>
                  </a:ln>
                  <a:gradFill>
                    <a:gsLst>
                      <a:gs pos="0">
                        <a:srgbClr val="AF936F"/>
                      </a:gs>
                      <a:gs pos="35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汉仪许静行楷W" panose="00020600040101010101" charset="-122"/>
                  <a:ea typeface="汉仪许静行楷W" panose="00020600040101010101" charset="-122"/>
                  <a:sym typeface="+mn-ea"/>
                </a:rPr>
                <a:t>看</a:t>
              </a:r>
              <a:endParaRPr lang="zh-CN" altLang="en-US" sz="12600">
                <a:ln>
                  <a:noFill/>
                </a:ln>
                <a:gradFill>
                  <a:gsLst>
                    <a:gs pos="0">
                      <a:srgbClr val="AF936F"/>
                    </a:gs>
                    <a:gs pos="35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汉仪许静行楷W" panose="00020600040101010101" charset="-122"/>
                <a:ea typeface="汉仪许静行楷W" panose="00020600040101010101" charset="-122"/>
                <a:sym typeface="+mn-ea"/>
              </a:endParaRPr>
            </a:p>
          </p:txBody>
        </p:sp>
      </p:grpSp>
      <p:sp>
        <p:nvSpPr>
          <p:cNvPr id="6141" name="Freeform 701"/>
          <p:cNvSpPr>
            <a:spLocks noEditPoints="1"/>
          </p:cNvSpPr>
          <p:nvPr/>
        </p:nvSpPr>
        <p:spPr bwMode="auto">
          <a:xfrm>
            <a:off x="3848735" y="3656330"/>
            <a:ext cx="4495800" cy="381000"/>
          </a:xfrm>
          <a:custGeom>
            <a:gdLst>
              <a:gd name="T0" fmla="*/ 515 w 515"/>
              <a:gd name="T1" fmla="*/ 105 h 124"/>
              <a:gd name="T2" fmla="*/ 494 w 515"/>
              <a:gd name="T3" fmla="*/ 98 h 124"/>
              <a:gd name="T4" fmla="*/ 449 w 515"/>
              <a:gd name="T5" fmla="*/ 93 h 124"/>
              <a:gd name="T6" fmla="*/ 497 w 515"/>
              <a:gd name="T7" fmla="*/ 88 h 124"/>
              <a:gd name="T8" fmla="*/ 502 w 515"/>
              <a:gd name="T9" fmla="*/ 82 h 124"/>
              <a:gd name="T10" fmla="*/ 509 w 515"/>
              <a:gd name="T11" fmla="*/ 75 h 124"/>
              <a:gd name="T12" fmla="*/ 505 w 515"/>
              <a:gd name="T13" fmla="*/ 70 h 124"/>
              <a:gd name="T14" fmla="*/ 432 w 515"/>
              <a:gd name="T15" fmla="*/ 59 h 124"/>
              <a:gd name="T16" fmla="*/ 365 w 515"/>
              <a:gd name="T17" fmla="*/ 46 h 124"/>
              <a:gd name="T18" fmla="*/ 433 w 515"/>
              <a:gd name="T19" fmla="*/ 50 h 124"/>
              <a:gd name="T20" fmla="*/ 411 w 515"/>
              <a:gd name="T21" fmla="*/ 44 h 124"/>
              <a:gd name="T22" fmla="*/ 361 w 515"/>
              <a:gd name="T23" fmla="*/ 33 h 124"/>
              <a:gd name="T24" fmla="*/ 379 w 515"/>
              <a:gd name="T25" fmla="*/ 33 h 124"/>
              <a:gd name="T26" fmla="*/ 470 w 515"/>
              <a:gd name="T27" fmla="*/ 35 h 124"/>
              <a:gd name="T28" fmla="*/ 441 w 515"/>
              <a:gd name="T29" fmla="*/ 30 h 124"/>
              <a:gd name="T30" fmla="*/ 440 w 515"/>
              <a:gd name="T31" fmla="*/ 31 h 124"/>
              <a:gd name="T32" fmla="*/ 240 w 515"/>
              <a:gd name="T33" fmla="*/ 10 h 124"/>
              <a:gd name="T34" fmla="*/ 265 w 515"/>
              <a:gd name="T35" fmla="*/ 6 h 124"/>
              <a:gd name="T36" fmla="*/ 98 w 515"/>
              <a:gd name="T37" fmla="*/ 2 h 124"/>
              <a:gd name="T38" fmla="*/ 59 w 515"/>
              <a:gd name="T39" fmla="*/ 6 h 124"/>
              <a:gd name="T40" fmla="*/ 17 w 515"/>
              <a:gd name="T41" fmla="*/ 16 h 124"/>
              <a:gd name="T42" fmla="*/ 30 w 515"/>
              <a:gd name="T43" fmla="*/ 26 h 124"/>
              <a:gd name="T44" fmla="*/ 35 w 515"/>
              <a:gd name="T45" fmla="*/ 35 h 124"/>
              <a:gd name="T46" fmla="*/ 21 w 515"/>
              <a:gd name="T47" fmla="*/ 42 h 124"/>
              <a:gd name="T48" fmla="*/ 16 w 515"/>
              <a:gd name="T49" fmla="*/ 48 h 124"/>
              <a:gd name="T50" fmla="*/ 25 w 515"/>
              <a:gd name="T51" fmla="*/ 52 h 124"/>
              <a:gd name="T52" fmla="*/ 9 w 515"/>
              <a:gd name="T53" fmla="*/ 57 h 124"/>
              <a:gd name="T54" fmla="*/ 4 w 515"/>
              <a:gd name="T55" fmla="*/ 65 h 124"/>
              <a:gd name="T56" fmla="*/ 1 w 515"/>
              <a:gd name="T57" fmla="*/ 69 h 124"/>
              <a:gd name="T58" fmla="*/ 9 w 515"/>
              <a:gd name="T59" fmla="*/ 74 h 124"/>
              <a:gd name="T60" fmla="*/ 21 w 515"/>
              <a:gd name="T61" fmla="*/ 86 h 124"/>
              <a:gd name="T62" fmla="*/ 25 w 515"/>
              <a:gd name="T63" fmla="*/ 94 h 124"/>
              <a:gd name="T64" fmla="*/ 23 w 515"/>
              <a:gd name="T65" fmla="*/ 105 h 124"/>
              <a:gd name="T66" fmla="*/ 205 w 515"/>
              <a:gd name="T67" fmla="*/ 120 h 124"/>
              <a:gd name="T68" fmla="*/ 190 w 515"/>
              <a:gd name="T69" fmla="*/ 117 h 124"/>
              <a:gd name="T70" fmla="*/ 49 w 515"/>
              <a:gd name="T71" fmla="*/ 108 h 124"/>
              <a:gd name="T72" fmla="*/ 303 w 515"/>
              <a:gd name="T73" fmla="*/ 117 h 124"/>
              <a:gd name="T74" fmla="*/ 436 w 515"/>
              <a:gd name="T75" fmla="*/ 123 h 124"/>
              <a:gd name="T76" fmla="*/ 440 w 515"/>
              <a:gd name="T77" fmla="*/ 119 h 124"/>
              <a:gd name="T78" fmla="*/ 464 w 515"/>
              <a:gd name="T79" fmla="*/ 112 h 124"/>
              <a:gd name="T80" fmla="*/ 451 w 515"/>
              <a:gd name="T81" fmla="*/ 107 h 124"/>
              <a:gd name="T82" fmla="*/ 477 w 515"/>
              <a:gd name="T83" fmla="*/ 107 h 124"/>
              <a:gd name="T84" fmla="*/ 434 w 515"/>
              <a:gd name="T85" fmla="*/ 28 h 124"/>
              <a:gd name="T86" fmla="*/ 429 w 515"/>
              <a:gd name="T87" fmla="*/ 29 h 124"/>
              <a:gd name="T88" fmla="*/ 424 w 515"/>
              <a:gd name="T89" fmla="*/ 26 h 124"/>
              <a:gd name="T90" fmla="*/ 384 w 515"/>
              <a:gd name="T91" fmla="*/ 108 h 124"/>
              <a:gd name="T92" fmla="*/ 456 w 515"/>
              <a:gd name="T93" fmla="*/ 113 h 124"/>
              <a:gd name="T94" fmla="*/ 456 w 515"/>
              <a:gd name="T95" fmla="*/ 113 h 124"/>
              <a:gd name="T96" fmla="*/ 426 w 515"/>
              <a:gd name="T97" fmla="*/ 108 h 12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15" h="124">
                <a:moveTo>
                  <a:pt x="477" y="107"/>
                </a:moveTo>
                <a:cubicBezTo>
                  <a:pt x="477" y="106"/>
                  <a:pt x="477" y="106"/>
                  <a:pt x="477" y="106"/>
                </a:cubicBezTo>
                <a:cubicBezTo>
                  <a:pt x="489" y="106"/>
                  <a:pt x="502" y="106"/>
                  <a:pt x="514" y="106"/>
                </a:cubicBezTo>
                <a:cubicBezTo>
                  <a:pt x="515" y="105"/>
                  <a:pt x="515" y="105"/>
                  <a:pt x="515" y="105"/>
                </a:cubicBezTo>
                <a:cubicBezTo>
                  <a:pt x="492" y="105"/>
                  <a:pt x="472" y="104"/>
                  <a:pt x="450" y="101"/>
                </a:cubicBezTo>
                <a:cubicBezTo>
                  <a:pt x="445" y="100"/>
                  <a:pt x="445" y="100"/>
                  <a:pt x="445" y="100"/>
                </a:cubicBezTo>
                <a:cubicBezTo>
                  <a:pt x="446" y="99"/>
                  <a:pt x="446" y="99"/>
                  <a:pt x="446" y="99"/>
                </a:cubicBezTo>
                <a:cubicBezTo>
                  <a:pt x="463" y="99"/>
                  <a:pt x="478" y="97"/>
                  <a:pt x="494" y="98"/>
                </a:cubicBezTo>
                <a:cubicBezTo>
                  <a:pt x="491" y="97"/>
                  <a:pt x="491" y="97"/>
                  <a:pt x="491" y="97"/>
                </a:cubicBezTo>
                <a:cubicBezTo>
                  <a:pt x="493" y="95"/>
                  <a:pt x="493" y="95"/>
                  <a:pt x="493" y="95"/>
                </a:cubicBezTo>
                <a:cubicBezTo>
                  <a:pt x="478" y="95"/>
                  <a:pt x="463" y="96"/>
                  <a:pt x="449" y="94"/>
                </a:cubicBezTo>
                <a:cubicBezTo>
                  <a:pt x="449" y="93"/>
                  <a:pt x="449" y="93"/>
                  <a:pt x="449" y="93"/>
                </a:cubicBezTo>
                <a:cubicBezTo>
                  <a:pt x="467" y="93"/>
                  <a:pt x="485" y="94"/>
                  <a:pt x="503" y="93"/>
                </a:cubicBezTo>
                <a:cubicBezTo>
                  <a:pt x="505" y="92"/>
                  <a:pt x="506" y="90"/>
                  <a:pt x="508" y="91"/>
                </a:cubicBezTo>
                <a:cubicBezTo>
                  <a:pt x="509" y="91"/>
                  <a:pt x="509" y="90"/>
                  <a:pt x="510" y="89"/>
                </a:cubicBezTo>
                <a:cubicBezTo>
                  <a:pt x="497" y="88"/>
                  <a:pt x="497" y="88"/>
                  <a:pt x="497" y="88"/>
                </a:cubicBezTo>
                <a:cubicBezTo>
                  <a:pt x="492" y="86"/>
                  <a:pt x="486" y="89"/>
                  <a:pt x="482" y="85"/>
                </a:cubicBezTo>
                <a:cubicBezTo>
                  <a:pt x="465" y="85"/>
                  <a:pt x="448" y="83"/>
                  <a:pt x="432" y="82"/>
                </a:cubicBezTo>
                <a:cubicBezTo>
                  <a:pt x="432" y="81"/>
                  <a:pt x="432" y="81"/>
                  <a:pt x="432" y="81"/>
                </a:cubicBezTo>
                <a:cubicBezTo>
                  <a:pt x="455" y="82"/>
                  <a:pt x="479" y="81"/>
                  <a:pt x="502" y="82"/>
                </a:cubicBezTo>
                <a:cubicBezTo>
                  <a:pt x="475" y="79"/>
                  <a:pt x="475" y="79"/>
                  <a:pt x="475" y="79"/>
                </a:cubicBezTo>
                <a:cubicBezTo>
                  <a:pt x="482" y="78"/>
                  <a:pt x="489" y="76"/>
                  <a:pt x="497" y="78"/>
                </a:cubicBezTo>
                <a:cubicBezTo>
                  <a:pt x="500" y="77"/>
                  <a:pt x="503" y="77"/>
                  <a:pt x="506" y="77"/>
                </a:cubicBezTo>
                <a:cubicBezTo>
                  <a:pt x="507" y="77"/>
                  <a:pt x="507" y="75"/>
                  <a:pt x="509" y="75"/>
                </a:cubicBezTo>
                <a:cubicBezTo>
                  <a:pt x="509" y="74"/>
                  <a:pt x="509" y="74"/>
                  <a:pt x="509" y="74"/>
                </a:cubicBezTo>
                <a:cubicBezTo>
                  <a:pt x="492" y="73"/>
                  <a:pt x="492" y="73"/>
                  <a:pt x="492" y="73"/>
                </a:cubicBezTo>
                <a:cubicBezTo>
                  <a:pt x="491" y="72"/>
                  <a:pt x="491" y="72"/>
                  <a:pt x="491" y="72"/>
                </a:cubicBezTo>
                <a:cubicBezTo>
                  <a:pt x="495" y="71"/>
                  <a:pt x="501" y="72"/>
                  <a:pt x="505" y="70"/>
                </a:cubicBezTo>
                <a:cubicBezTo>
                  <a:pt x="500" y="70"/>
                  <a:pt x="494" y="69"/>
                  <a:pt x="490" y="70"/>
                </a:cubicBezTo>
                <a:cubicBezTo>
                  <a:pt x="486" y="68"/>
                  <a:pt x="478" y="70"/>
                  <a:pt x="476" y="66"/>
                </a:cubicBezTo>
                <a:cubicBezTo>
                  <a:pt x="462" y="64"/>
                  <a:pt x="446" y="64"/>
                  <a:pt x="431" y="62"/>
                </a:cubicBezTo>
                <a:cubicBezTo>
                  <a:pt x="432" y="61"/>
                  <a:pt x="429" y="59"/>
                  <a:pt x="432" y="59"/>
                </a:cubicBezTo>
                <a:cubicBezTo>
                  <a:pt x="450" y="61"/>
                  <a:pt x="450" y="61"/>
                  <a:pt x="450" y="61"/>
                </a:cubicBezTo>
                <a:cubicBezTo>
                  <a:pt x="465" y="61"/>
                  <a:pt x="482" y="63"/>
                  <a:pt x="495" y="60"/>
                </a:cubicBezTo>
                <a:cubicBezTo>
                  <a:pt x="462" y="60"/>
                  <a:pt x="432" y="51"/>
                  <a:pt x="400" y="50"/>
                </a:cubicBezTo>
                <a:cubicBezTo>
                  <a:pt x="389" y="47"/>
                  <a:pt x="376" y="48"/>
                  <a:pt x="365" y="46"/>
                </a:cubicBezTo>
                <a:cubicBezTo>
                  <a:pt x="390" y="46"/>
                  <a:pt x="415" y="50"/>
                  <a:pt x="440" y="51"/>
                </a:cubicBezTo>
                <a:cubicBezTo>
                  <a:pt x="438" y="51"/>
                  <a:pt x="438" y="51"/>
                  <a:pt x="438" y="51"/>
                </a:cubicBezTo>
                <a:cubicBezTo>
                  <a:pt x="437" y="48"/>
                  <a:pt x="442" y="51"/>
                  <a:pt x="444" y="49"/>
                </a:cubicBezTo>
                <a:cubicBezTo>
                  <a:pt x="440" y="47"/>
                  <a:pt x="437" y="51"/>
                  <a:pt x="433" y="50"/>
                </a:cubicBezTo>
                <a:cubicBezTo>
                  <a:pt x="432" y="49"/>
                  <a:pt x="429" y="50"/>
                  <a:pt x="430" y="48"/>
                </a:cubicBezTo>
                <a:cubicBezTo>
                  <a:pt x="429" y="48"/>
                  <a:pt x="428" y="48"/>
                  <a:pt x="428" y="47"/>
                </a:cubicBezTo>
                <a:cubicBezTo>
                  <a:pt x="431" y="45"/>
                  <a:pt x="435" y="50"/>
                  <a:pt x="435" y="47"/>
                </a:cubicBezTo>
                <a:cubicBezTo>
                  <a:pt x="428" y="46"/>
                  <a:pt x="418" y="44"/>
                  <a:pt x="411" y="44"/>
                </a:cubicBezTo>
                <a:cubicBezTo>
                  <a:pt x="411" y="42"/>
                  <a:pt x="413" y="43"/>
                  <a:pt x="414" y="42"/>
                </a:cubicBezTo>
                <a:cubicBezTo>
                  <a:pt x="406" y="41"/>
                  <a:pt x="397" y="41"/>
                  <a:pt x="388" y="39"/>
                </a:cubicBezTo>
                <a:cubicBezTo>
                  <a:pt x="396" y="37"/>
                  <a:pt x="407" y="41"/>
                  <a:pt x="415" y="40"/>
                </a:cubicBezTo>
                <a:cubicBezTo>
                  <a:pt x="397" y="37"/>
                  <a:pt x="378" y="37"/>
                  <a:pt x="361" y="33"/>
                </a:cubicBezTo>
                <a:cubicBezTo>
                  <a:pt x="360" y="32"/>
                  <a:pt x="360" y="32"/>
                  <a:pt x="360" y="32"/>
                </a:cubicBezTo>
                <a:cubicBezTo>
                  <a:pt x="366" y="33"/>
                  <a:pt x="373" y="31"/>
                  <a:pt x="379" y="33"/>
                </a:cubicBezTo>
                <a:cubicBezTo>
                  <a:pt x="378" y="34"/>
                  <a:pt x="378" y="34"/>
                  <a:pt x="378" y="34"/>
                </a:cubicBezTo>
                <a:cubicBezTo>
                  <a:pt x="379" y="33"/>
                  <a:pt x="379" y="33"/>
                  <a:pt x="379" y="33"/>
                </a:cubicBezTo>
                <a:cubicBezTo>
                  <a:pt x="398" y="33"/>
                  <a:pt x="423" y="36"/>
                  <a:pt x="444" y="37"/>
                </a:cubicBezTo>
                <a:cubicBezTo>
                  <a:pt x="434" y="33"/>
                  <a:pt x="422" y="34"/>
                  <a:pt x="411" y="31"/>
                </a:cubicBezTo>
                <a:cubicBezTo>
                  <a:pt x="414" y="29"/>
                  <a:pt x="419" y="30"/>
                  <a:pt x="423" y="31"/>
                </a:cubicBezTo>
                <a:cubicBezTo>
                  <a:pt x="437" y="32"/>
                  <a:pt x="455" y="35"/>
                  <a:pt x="470" y="35"/>
                </a:cubicBezTo>
                <a:cubicBezTo>
                  <a:pt x="467" y="34"/>
                  <a:pt x="459" y="32"/>
                  <a:pt x="454" y="31"/>
                </a:cubicBezTo>
                <a:cubicBezTo>
                  <a:pt x="451" y="32"/>
                  <a:pt x="449" y="29"/>
                  <a:pt x="446" y="31"/>
                </a:cubicBezTo>
                <a:cubicBezTo>
                  <a:pt x="446" y="31"/>
                  <a:pt x="446" y="31"/>
                  <a:pt x="446" y="30"/>
                </a:cubicBezTo>
                <a:cubicBezTo>
                  <a:pt x="445" y="32"/>
                  <a:pt x="443" y="31"/>
                  <a:pt x="441" y="30"/>
                </a:cubicBezTo>
                <a:cubicBezTo>
                  <a:pt x="441" y="30"/>
                  <a:pt x="441" y="30"/>
                  <a:pt x="442" y="29"/>
                </a:cubicBezTo>
                <a:cubicBezTo>
                  <a:pt x="441" y="30"/>
                  <a:pt x="440" y="29"/>
                  <a:pt x="439" y="29"/>
                </a:cubicBezTo>
                <a:cubicBezTo>
                  <a:pt x="441" y="30"/>
                  <a:pt x="441" y="30"/>
                  <a:pt x="441" y="30"/>
                </a:cubicBezTo>
                <a:cubicBezTo>
                  <a:pt x="440" y="31"/>
                  <a:pt x="440" y="31"/>
                  <a:pt x="440" y="31"/>
                </a:cubicBezTo>
                <a:cubicBezTo>
                  <a:pt x="438" y="30"/>
                  <a:pt x="436" y="31"/>
                  <a:pt x="435" y="29"/>
                </a:cubicBezTo>
                <a:cubicBezTo>
                  <a:pt x="437" y="26"/>
                  <a:pt x="444" y="30"/>
                  <a:pt x="447" y="29"/>
                </a:cubicBezTo>
                <a:cubicBezTo>
                  <a:pt x="418" y="23"/>
                  <a:pt x="387" y="20"/>
                  <a:pt x="357" y="17"/>
                </a:cubicBezTo>
                <a:cubicBezTo>
                  <a:pt x="240" y="10"/>
                  <a:pt x="240" y="10"/>
                  <a:pt x="240" y="10"/>
                </a:cubicBezTo>
                <a:cubicBezTo>
                  <a:pt x="206" y="7"/>
                  <a:pt x="206" y="7"/>
                  <a:pt x="206" y="7"/>
                </a:cubicBezTo>
                <a:cubicBezTo>
                  <a:pt x="209" y="7"/>
                  <a:pt x="209" y="7"/>
                  <a:pt x="209" y="7"/>
                </a:cubicBezTo>
                <a:cubicBezTo>
                  <a:pt x="250" y="8"/>
                  <a:pt x="292" y="10"/>
                  <a:pt x="331" y="12"/>
                </a:cubicBezTo>
                <a:cubicBezTo>
                  <a:pt x="308" y="9"/>
                  <a:pt x="287" y="8"/>
                  <a:pt x="265" y="6"/>
                </a:cubicBezTo>
                <a:cubicBezTo>
                  <a:pt x="222" y="4"/>
                  <a:pt x="178" y="2"/>
                  <a:pt x="136" y="3"/>
                </a:cubicBezTo>
                <a:cubicBezTo>
                  <a:pt x="133" y="2"/>
                  <a:pt x="129" y="0"/>
                  <a:pt x="126" y="2"/>
                </a:cubicBezTo>
                <a:cubicBezTo>
                  <a:pt x="120" y="1"/>
                  <a:pt x="113" y="2"/>
                  <a:pt x="108" y="1"/>
                </a:cubicBezTo>
                <a:cubicBezTo>
                  <a:pt x="106" y="4"/>
                  <a:pt x="101" y="2"/>
                  <a:pt x="98" y="2"/>
                </a:cubicBezTo>
                <a:cubicBezTo>
                  <a:pt x="84" y="2"/>
                  <a:pt x="69" y="1"/>
                  <a:pt x="55" y="3"/>
                </a:cubicBezTo>
                <a:cubicBezTo>
                  <a:pt x="53" y="4"/>
                  <a:pt x="48" y="2"/>
                  <a:pt x="47" y="3"/>
                </a:cubicBezTo>
                <a:cubicBezTo>
                  <a:pt x="50" y="5"/>
                  <a:pt x="55" y="4"/>
                  <a:pt x="59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55" y="5"/>
                  <a:pt x="51" y="7"/>
                  <a:pt x="48" y="5"/>
                </a:cubicBezTo>
                <a:cubicBezTo>
                  <a:pt x="43" y="6"/>
                  <a:pt x="37" y="3"/>
                  <a:pt x="34" y="7"/>
                </a:cubicBezTo>
                <a:cubicBezTo>
                  <a:pt x="28" y="9"/>
                  <a:pt x="21" y="9"/>
                  <a:pt x="16" y="15"/>
                </a:cubicBezTo>
                <a:cubicBezTo>
                  <a:pt x="17" y="16"/>
                  <a:pt x="17" y="16"/>
                  <a:pt x="17" y="16"/>
                </a:cubicBezTo>
                <a:cubicBezTo>
                  <a:pt x="23" y="21"/>
                  <a:pt x="28" y="16"/>
                  <a:pt x="34" y="20"/>
                </a:cubicBezTo>
                <a:cubicBezTo>
                  <a:pt x="29" y="21"/>
                  <a:pt x="23" y="20"/>
                  <a:pt x="18" y="20"/>
                </a:cubicBezTo>
                <a:cubicBezTo>
                  <a:pt x="15" y="21"/>
                  <a:pt x="11" y="20"/>
                  <a:pt x="10" y="22"/>
                </a:cubicBezTo>
                <a:cubicBezTo>
                  <a:pt x="17" y="22"/>
                  <a:pt x="24" y="24"/>
                  <a:pt x="30" y="26"/>
                </a:cubicBezTo>
                <a:cubicBezTo>
                  <a:pt x="29" y="27"/>
                  <a:pt x="29" y="28"/>
                  <a:pt x="30" y="30"/>
                </a:cubicBezTo>
                <a:cubicBezTo>
                  <a:pt x="27" y="30"/>
                  <a:pt x="22" y="27"/>
                  <a:pt x="19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4"/>
                  <a:pt x="36" y="35"/>
                  <a:pt x="35" y="35"/>
                </a:cubicBezTo>
                <a:cubicBezTo>
                  <a:pt x="29" y="33"/>
                  <a:pt x="25" y="39"/>
                  <a:pt x="22" y="38"/>
                </a:cubicBezTo>
                <a:cubicBezTo>
                  <a:pt x="22" y="39"/>
                  <a:pt x="22" y="39"/>
                  <a:pt x="22" y="39"/>
                </a:cubicBezTo>
                <a:cubicBezTo>
                  <a:pt x="21" y="42"/>
                  <a:pt x="17" y="40"/>
                  <a:pt x="15" y="41"/>
                </a:cubicBezTo>
                <a:cubicBezTo>
                  <a:pt x="21" y="42"/>
                  <a:pt x="21" y="42"/>
                  <a:pt x="21" y="42"/>
                </a:cubicBezTo>
                <a:cubicBezTo>
                  <a:pt x="18" y="43"/>
                  <a:pt x="16" y="45"/>
                  <a:pt x="13" y="44"/>
                </a:cubicBezTo>
                <a:cubicBezTo>
                  <a:pt x="14" y="45"/>
                  <a:pt x="15" y="44"/>
                  <a:pt x="15" y="45"/>
                </a:cubicBezTo>
                <a:cubicBezTo>
                  <a:pt x="14" y="46"/>
                  <a:pt x="14" y="46"/>
                  <a:pt x="14" y="46"/>
                </a:cubicBezTo>
                <a:cubicBezTo>
                  <a:pt x="15" y="46"/>
                  <a:pt x="17" y="47"/>
                  <a:pt x="16" y="48"/>
                </a:cubicBezTo>
                <a:cubicBezTo>
                  <a:pt x="19" y="49"/>
                  <a:pt x="21" y="49"/>
                  <a:pt x="23" y="50"/>
                </a:cubicBezTo>
                <a:cubicBezTo>
                  <a:pt x="27" y="50"/>
                  <a:pt x="31" y="51"/>
                  <a:pt x="33" y="54"/>
                </a:cubicBezTo>
                <a:cubicBezTo>
                  <a:pt x="28" y="55"/>
                  <a:pt x="24" y="53"/>
                  <a:pt x="19" y="53"/>
                </a:cubicBezTo>
                <a:cubicBezTo>
                  <a:pt x="21" y="51"/>
                  <a:pt x="23" y="53"/>
                  <a:pt x="25" y="52"/>
                </a:cubicBezTo>
                <a:cubicBezTo>
                  <a:pt x="25" y="52"/>
                  <a:pt x="25" y="52"/>
                  <a:pt x="25" y="52"/>
                </a:cubicBezTo>
                <a:cubicBezTo>
                  <a:pt x="22" y="52"/>
                  <a:pt x="17" y="50"/>
                  <a:pt x="16" y="53"/>
                </a:cubicBezTo>
                <a:cubicBezTo>
                  <a:pt x="13" y="53"/>
                  <a:pt x="7" y="52"/>
                  <a:pt x="5" y="56"/>
                </a:cubicBezTo>
                <a:cubicBezTo>
                  <a:pt x="6" y="58"/>
                  <a:pt x="7" y="57"/>
                  <a:pt x="9" y="57"/>
                </a:cubicBezTo>
                <a:cubicBezTo>
                  <a:pt x="11" y="61"/>
                  <a:pt x="17" y="58"/>
                  <a:pt x="20" y="61"/>
                </a:cubicBezTo>
                <a:cubicBezTo>
                  <a:pt x="17" y="63"/>
                  <a:pt x="17" y="63"/>
                  <a:pt x="17" y="63"/>
                </a:cubicBezTo>
                <a:cubicBezTo>
                  <a:pt x="16" y="64"/>
                  <a:pt x="18" y="66"/>
                  <a:pt x="17" y="67"/>
                </a:cubicBezTo>
                <a:cubicBezTo>
                  <a:pt x="4" y="65"/>
                  <a:pt x="4" y="65"/>
                  <a:pt x="4" y="65"/>
                </a:cubicBezTo>
                <a:cubicBezTo>
                  <a:pt x="4" y="65"/>
                  <a:pt x="4" y="65"/>
                  <a:pt x="4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6"/>
                  <a:pt x="3" y="68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9"/>
                  <a:pt x="2" y="69"/>
                  <a:pt x="2" y="69"/>
                </a:cubicBezTo>
                <a:cubicBezTo>
                  <a:pt x="3" y="69"/>
                  <a:pt x="3" y="70"/>
                  <a:pt x="4" y="70"/>
                </a:cubicBezTo>
                <a:cubicBezTo>
                  <a:pt x="4" y="71"/>
                  <a:pt x="4" y="71"/>
                  <a:pt x="3" y="71"/>
                </a:cubicBezTo>
                <a:cubicBezTo>
                  <a:pt x="4" y="74"/>
                  <a:pt x="9" y="71"/>
                  <a:pt x="9" y="74"/>
                </a:cubicBezTo>
                <a:cubicBezTo>
                  <a:pt x="14" y="75"/>
                  <a:pt x="19" y="75"/>
                  <a:pt x="22" y="77"/>
                </a:cubicBezTo>
                <a:cubicBezTo>
                  <a:pt x="21" y="78"/>
                  <a:pt x="19" y="77"/>
                  <a:pt x="17" y="78"/>
                </a:cubicBezTo>
                <a:cubicBezTo>
                  <a:pt x="18" y="82"/>
                  <a:pt x="27" y="80"/>
                  <a:pt x="27" y="86"/>
                </a:cubicBezTo>
                <a:cubicBezTo>
                  <a:pt x="21" y="86"/>
                  <a:pt x="21" y="86"/>
                  <a:pt x="21" y="86"/>
                </a:cubicBezTo>
                <a:cubicBezTo>
                  <a:pt x="21" y="86"/>
                  <a:pt x="19" y="88"/>
                  <a:pt x="21" y="89"/>
                </a:cubicBezTo>
                <a:cubicBezTo>
                  <a:pt x="21" y="89"/>
                  <a:pt x="21" y="89"/>
                  <a:pt x="20" y="90"/>
                </a:cubicBezTo>
                <a:cubicBezTo>
                  <a:pt x="24" y="91"/>
                  <a:pt x="27" y="92"/>
                  <a:pt x="31" y="93"/>
                </a:cubicBezTo>
                <a:cubicBezTo>
                  <a:pt x="29" y="95"/>
                  <a:pt x="26" y="92"/>
                  <a:pt x="25" y="94"/>
                </a:cubicBezTo>
                <a:cubicBezTo>
                  <a:pt x="19" y="92"/>
                  <a:pt x="11" y="92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10" y="98"/>
                  <a:pt x="13" y="101"/>
                  <a:pt x="17" y="101"/>
                </a:cubicBezTo>
                <a:cubicBezTo>
                  <a:pt x="22" y="100"/>
                  <a:pt x="20" y="105"/>
                  <a:pt x="23" y="105"/>
                </a:cubicBezTo>
                <a:cubicBezTo>
                  <a:pt x="21" y="106"/>
                  <a:pt x="21" y="106"/>
                  <a:pt x="21" y="106"/>
                </a:cubicBezTo>
                <a:cubicBezTo>
                  <a:pt x="42" y="115"/>
                  <a:pt x="69" y="116"/>
                  <a:pt x="93" y="118"/>
                </a:cubicBezTo>
                <a:cubicBezTo>
                  <a:pt x="102" y="118"/>
                  <a:pt x="111" y="118"/>
                  <a:pt x="120" y="118"/>
                </a:cubicBezTo>
                <a:cubicBezTo>
                  <a:pt x="205" y="120"/>
                  <a:pt x="205" y="120"/>
                  <a:pt x="205" y="120"/>
                </a:cubicBezTo>
                <a:cubicBezTo>
                  <a:pt x="277" y="124"/>
                  <a:pt x="277" y="124"/>
                  <a:pt x="277" y="124"/>
                </a:cubicBezTo>
                <a:cubicBezTo>
                  <a:pt x="236" y="120"/>
                  <a:pt x="188" y="118"/>
                  <a:pt x="142" y="118"/>
                </a:cubicBezTo>
                <a:cubicBezTo>
                  <a:pt x="141" y="117"/>
                  <a:pt x="141" y="117"/>
                  <a:pt x="141" y="117"/>
                </a:cubicBezTo>
                <a:cubicBezTo>
                  <a:pt x="157" y="116"/>
                  <a:pt x="173" y="117"/>
                  <a:pt x="190" y="117"/>
                </a:cubicBezTo>
                <a:cubicBezTo>
                  <a:pt x="297" y="123"/>
                  <a:pt x="297" y="123"/>
                  <a:pt x="297" y="123"/>
                </a:cubicBezTo>
                <a:cubicBezTo>
                  <a:pt x="279" y="120"/>
                  <a:pt x="259" y="120"/>
                  <a:pt x="241" y="119"/>
                </a:cubicBezTo>
                <a:cubicBezTo>
                  <a:pt x="175" y="113"/>
                  <a:pt x="113" y="119"/>
                  <a:pt x="48" y="109"/>
                </a:cubicBezTo>
                <a:cubicBezTo>
                  <a:pt x="49" y="108"/>
                  <a:pt x="49" y="108"/>
                  <a:pt x="49" y="108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147" y="110"/>
                  <a:pt x="213" y="111"/>
                  <a:pt x="276" y="116"/>
                </a:cubicBezTo>
                <a:cubicBezTo>
                  <a:pt x="279" y="114"/>
                  <a:pt x="285" y="114"/>
                  <a:pt x="288" y="116"/>
                </a:cubicBezTo>
                <a:cubicBezTo>
                  <a:pt x="291" y="114"/>
                  <a:pt x="300" y="115"/>
                  <a:pt x="303" y="117"/>
                </a:cubicBezTo>
                <a:cubicBezTo>
                  <a:pt x="303" y="116"/>
                  <a:pt x="303" y="116"/>
                  <a:pt x="303" y="116"/>
                </a:cubicBezTo>
                <a:cubicBezTo>
                  <a:pt x="336" y="118"/>
                  <a:pt x="336" y="118"/>
                  <a:pt x="336" y="118"/>
                </a:cubicBezTo>
                <a:cubicBezTo>
                  <a:pt x="428" y="124"/>
                  <a:pt x="428" y="124"/>
                  <a:pt x="428" y="124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40" y="123"/>
                  <a:pt x="444" y="123"/>
                  <a:pt x="447" y="122"/>
                </a:cubicBezTo>
                <a:cubicBezTo>
                  <a:pt x="439" y="120"/>
                  <a:pt x="429" y="120"/>
                  <a:pt x="420" y="120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26" y="117"/>
                  <a:pt x="434" y="120"/>
                  <a:pt x="440" y="119"/>
                </a:cubicBezTo>
                <a:cubicBezTo>
                  <a:pt x="455" y="119"/>
                  <a:pt x="472" y="121"/>
                  <a:pt x="483" y="115"/>
                </a:cubicBezTo>
                <a:cubicBezTo>
                  <a:pt x="470" y="116"/>
                  <a:pt x="470" y="116"/>
                  <a:pt x="470" y="116"/>
                </a:cubicBezTo>
                <a:cubicBezTo>
                  <a:pt x="467" y="116"/>
                  <a:pt x="463" y="116"/>
                  <a:pt x="461" y="115"/>
                </a:cubicBezTo>
                <a:cubicBezTo>
                  <a:pt x="459" y="112"/>
                  <a:pt x="463" y="113"/>
                  <a:pt x="464" y="112"/>
                </a:cubicBezTo>
                <a:cubicBezTo>
                  <a:pt x="452" y="111"/>
                  <a:pt x="452" y="111"/>
                  <a:pt x="452" y="111"/>
                </a:cubicBezTo>
                <a:cubicBezTo>
                  <a:pt x="446" y="111"/>
                  <a:pt x="436" y="112"/>
                  <a:pt x="432" y="107"/>
                </a:cubicBezTo>
                <a:cubicBezTo>
                  <a:pt x="433" y="107"/>
                  <a:pt x="436" y="108"/>
                  <a:pt x="437" y="108"/>
                </a:cubicBezTo>
                <a:cubicBezTo>
                  <a:pt x="442" y="105"/>
                  <a:pt x="447" y="108"/>
                  <a:pt x="451" y="107"/>
                </a:cubicBezTo>
                <a:cubicBezTo>
                  <a:pt x="441" y="106"/>
                  <a:pt x="432" y="104"/>
                  <a:pt x="422" y="102"/>
                </a:cubicBezTo>
                <a:cubicBezTo>
                  <a:pt x="438" y="103"/>
                  <a:pt x="456" y="104"/>
                  <a:pt x="472" y="106"/>
                </a:cubicBezTo>
                <a:cubicBezTo>
                  <a:pt x="471" y="107"/>
                  <a:pt x="471" y="107"/>
                  <a:pt x="471" y="107"/>
                </a:cubicBezTo>
                <a:lnTo>
                  <a:pt x="477" y="107"/>
                </a:lnTo>
                <a:close/>
                <a:moveTo>
                  <a:pt x="432" y="27"/>
                </a:moveTo>
                <a:cubicBezTo>
                  <a:pt x="433" y="27"/>
                  <a:pt x="433" y="28"/>
                  <a:pt x="434" y="28"/>
                </a:cubicBezTo>
                <a:cubicBezTo>
                  <a:pt x="434" y="28"/>
                  <a:pt x="434" y="27"/>
                  <a:pt x="434" y="27"/>
                </a:cubicBezTo>
                <a:cubicBezTo>
                  <a:pt x="434" y="27"/>
                  <a:pt x="434" y="28"/>
                  <a:pt x="434" y="28"/>
                </a:cubicBezTo>
                <a:cubicBezTo>
                  <a:pt x="434" y="28"/>
                  <a:pt x="433" y="27"/>
                  <a:pt x="432" y="27"/>
                </a:cubicBezTo>
                <a:cubicBezTo>
                  <a:pt x="431" y="27"/>
                  <a:pt x="431" y="27"/>
                  <a:pt x="430" y="28"/>
                </a:cubicBezTo>
                <a:cubicBezTo>
                  <a:pt x="431" y="29"/>
                  <a:pt x="431" y="29"/>
                  <a:pt x="431" y="29"/>
                </a:cubicBezTo>
                <a:cubicBezTo>
                  <a:pt x="429" y="29"/>
                  <a:pt x="429" y="29"/>
                  <a:pt x="429" y="29"/>
                </a:cubicBezTo>
                <a:cubicBezTo>
                  <a:pt x="429" y="27"/>
                  <a:pt x="431" y="27"/>
                  <a:pt x="432" y="27"/>
                </a:cubicBezTo>
                <a:close/>
                <a:moveTo>
                  <a:pt x="424" y="26"/>
                </a:moveTo>
                <a:cubicBezTo>
                  <a:pt x="425" y="29"/>
                  <a:pt x="421" y="27"/>
                  <a:pt x="420" y="26"/>
                </a:cubicBezTo>
                <a:lnTo>
                  <a:pt x="424" y="26"/>
                </a:lnTo>
                <a:close/>
                <a:moveTo>
                  <a:pt x="6" y="71"/>
                </a:moveTo>
                <a:cubicBezTo>
                  <a:pt x="8" y="71"/>
                  <a:pt x="8" y="71"/>
                  <a:pt x="8" y="71"/>
                </a:cubicBezTo>
                <a:cubicBezTo>
                  <a:pt x="8" y="71"/>
                  <a:pt x="6" y="73"/>
                  <a:pt x="6" y="71"/>
                </a:cubicBezTo>
                <a:close/>
                <a:moveTo>
                  <a:pt x="384" y="108"/>
                </a:moveTo>
                <a:cubicBezTo>
                  <a:pt x="385" y="108"/>
                  <a:pt x="385" y="108"/>
                  <a:pt x="385" y="108"/>
                </a:cubicBezTo>
                <a:cubicBezTo>
                  <a:pt x="418" y="111"/>
                  <a:pt x="418" y="111"/>
                  <a:pt x="418" y="111"/>
                </a:cubicBezTo>
                <a:lnTo>
                  <a:pt x="384" y="108"/>
                </a:lnTo>
                <a:close/>
                <a:moveTo>
                  <a:pt x="456" y="113"/>
                </a:moveTo>
                <a:cubicBezTo>
                  <a:pt x="456" y="112"/>
                  <a:pt x="457" y="112"/>
                  <a:pt x="458" y="112"/>
                </a:cubicBezTo>
                <a:cubicBezTo>
                  <a:pt x="458" y="113"/>
                  <a:pt x="457" y="113"/>
                  <a:pt x="456" y="113"/>
                </a:cubicBezTo>
                <a:cubicBezTo>
                  <a:pt x="456" y="113"/>
                  <a:pt x="455" y="113"/>
                  <a:pt x="455" y="113"/>
                </a:cubicBezTo>
                <a:cubicBezTo>
                  <a:pt x="455" y="113"/>
                  <a:pt x="456" y="113"/>
                  <a:pt x="456" y="113"/>
                </a:cubicBezTo>
                <a:close/>
                <a:moveTo>
                  <a:pt x="426" y="108"/>
                </a:moveTo>
                <a:cubicBezTo>
                  <a:pt x="430" y="109"/>
                  <a:pt x="430" y="109"/>
                  <a:pt x="430" y="109"/>
                </a:cubicBezTo>
                <a:cubicBezTo>
                  <a:pt x="425" y="109"/>
                  <a:pt x="425" y="109"/>
                  <a:pt x="425" y="109"/>
                </a:cubicBezTo>
                <a:lnTo>
                  <a:pt x="426" y="108"/>
                </a:lnTo>
                <a:close/>
              </a:path>
            </a:pathLst>
          </a:custGeom>
          <a:solidFill>
            <a:srgbClr val="1B1915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4770755" y="3638550"/>
            <a:ext cx="265176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defTabSz="685800"/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九年级历史上册 第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4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课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844165" y="3273425"/>
            <a:ext cx="650621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dist" defTabSz="685800">
              <a:lnSpc>
                <a:spcPct val="100000"/>
              </a:lnSpc>
              <a:buClrTx/>
              <a:buSzTx/>
              <a:buFontTx/>
            </a:pPr>
            <a:r>
              <a:rPr lang="zh-CN" altLang="en-US" sz="160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第二单元 古代欧洲文明</a:t>
            </a:r>
          </a:p>
        </p:txBody>
      </p:sp>
      <p:pic>
        <p:nvPicPr>
          <p:cNvPr id="6142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833100" y="10909300"/>
            <a:ext cx="330200" cy="241300"/>
          </a:xfrm>
          <a:prstGeom prst="cube">
            <a:avLst/>
          </a:prstGeom>
        </p:spPr>
      </p:pic>
    </p:spTree>
    <p:custDataLst>
      <p:tags r:id="rId6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UNIT_PLACING_PICTURE_USER_VIEWPORT" val="{&quot;height&quot;:5670,&quot;width&quot;:10199}"/>
</p:tagLst>
</file>

<file path=ppt/tags/tag78.xml><?xml version="1.0" encoding="utf-8"?>
<p:tagLst xmlns:p="http://schemas.openxmlformats.org/presentationml/2006/main">
  <p:tag name="KSO_WM_UNIT_PLACING_PICTURE_USER_VIEWPORT" val="{&quot;height&quot;:7980,&quot;width&quot;:12000}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1.xml><?xml version="1.0" encoding="utf-8"?>
<p:tagLst xmlns:p="http://schemas.openxmlformats.org/presentationml/2006/main">
  <p:tag name="KSO_WM_UNIT_TABLE_BEAUTIFY" val="smartTable{ca1f79bc-9011-4982-8578-e689ffca1126}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4.xml><?xml version="1.0" encoding="utf-8"?>
<p:tagLst xmlns:p="http://schemas.openxmlformats.org/presentationml/2006/main">
  <p:tag name="KSO_WM_UNIT_TABLE_BEAUTIFY" val="{39ec9dac-ef80-438f-884b-374e0db80e2a}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7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3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94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158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2020-12-14T09:08:36Z</cp:lastPrinted>
  <dcterms:created xsi:type="dcterms:W3CDTF">2020-12-14T09:08:36Z</dcterms:created>
  <dcterms:modified xsi:type="dcterms:W3CDTF">2020-12-14T01:08:38Z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